
<file path=[Content_Types].xml><?xml version="1.0" encoding="utf-8"?>
<Types xmlns="http://schemas.openxmlformats.org/package/2006/content-types">
  <Default Extension="emf" ContentType="image/x-emf"/>
  <Default Extension="jpeg" ContentType="image/jpeg"/>
  <Default Extension="rels" ContentType="application/vnd.openxmlformats-package.relationships+xml"/>
  <Default Extension="xml" ContentType="application/xml"/>
  <Default Extension="docx" ContentType="application/vnd.openxmlformats-officedocument.wordprocessingml.document"/>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slides/slide167.xml" ContentType="application/vnd.openxmlformats-officedocument.presentationml.slide+xml"/>
  <Override PartName="/ppt/slides/slide168.xml" ContentType="application/vnd.openxmlformats-officedocument.presentationml.slide+xml"/>
  <Override PartName="/ppt/slides/slide169.xml" ContentType="application/vnd.openxmlformats-officedocument.presentationml.slide+xml"/>
  <Override PartName="/ppt/slides/slide170.xml" ContentType="application/vnd.openxmlformats-officedocument.presentationml.slide+xml"/>
  <Override PartName="/ppt/slides/slide171.xml" ContentType="application/vnd.openxmlformats-officedocument.presentationml.slide+xml"/>
  <Override PartName="/ppt/slides/slide172.xml" ContentType="application/vnd.openxmlformats-officedocument.presentationml.slide+xml"/>
  <Override PartName="/ppt/slides/slide173.xml" ContentType="application/vnd.openxmlformats-officedocument.presentationml.slide+xml"/>
  <Override PartName="/ppt/slides/slide174.xml" ContentType="application/vnd.openxmlformats-officedocument.presentationml.slide+xml"/>
  <Override PartName="/ppt/slides/slide175.xml" ContentType="application/vnd.openxmlformats-officedocument.presentationml.slide+xml"/>
  <Override PartName="/ppt/slides/slide176.xml" ContentType="application/vnd.openxmlformats-officedocument.presentationml.slide+xml"/>
  <Override PartName="/ppt/slides/slide177.xml" ContentType="application/vnd.openxmlformats-officedocument.presentationml.slide+xml"/>
  <Override PartName="/ppt/slides/slide178.xml" ContentType="application/vnd.openxmlformats-officedocument.presentationml.slide+xml"/>
  <Override PartName="/ppt/slides/slide179.xml" ContentType="application/vnd.openxmlformats-officedocument.presentationml.slide+xml"/>
  <Override PartName="/ppt/slides/slide180.xml" ContentType="application/vnd.openxmlformats-officedocument.presentationml.slide+xml"/>
  <Override PartName="/ppt/slides/slide181.xml" ContentType="application/vnd.openxmlformats-officedocument.presentationml.slide+xml"/>
  <Override PartName="/ppt/slides/slide182.xml" ContentType="application/vnd.openxmlformats-officedocument.presentationml.slide+xml"/>
  <Override PartName="/ppt/slides/slide183.xml" ContentType="application/vnd.openxmlformats-officedocument.presentationml.slide+xml"/>
  <Override PartName="/ppt/slides/slide184.xml" ContentType="application/vnd.openxmlformats-officedocument.presentationml.slide+xml"/>
  <Override PartName="/ppt/slides/slide185.xml" ContentType="application/vnd.openxmlformats-officedocument.presentationml.slide+xml"/>
  <Override PartName="/ppt/slides/slide186.xml" ContentType="application/vnd.openxmlformats-officedocument.presentationml.slide+xml"/>
  <Override PartName="/ppt/slides/slide187.xml" ContentType="application/vnd.openxmlformats-officedocument.presentationml.slide+xml"/>
  <Override PartName="/ppt/slides/slide188.xml" ContentType="application/vnd.openxmlformats-officedocument.presentationml.slide+xml"/>
  <Override PartName="/ppt/slides/slide189.xml" ContentType="application/vnd.openxmlformats-officedocument.presentationml.slide+xml"/>
  <Override PartName="/ppt/slides/slide190.xml" ContentType="application/vnd.openxmlformats-officedocument.presentationml.slide+xml"/>
  <Override PartName="/ppt/slides/slide191.xml" ContentType="application/vnd.openxmlformats-officedocument.presentationml.slide+xml"/>
  <Override PartName="/ppt/slides/slide192.xml" ContentType="application/vnd.openxmlformats-officedocument.presentationml.slide+xml"/>
  <Override PartName="/ppt/slides/slide193.xml" ContentType="application/vnd.openxmlformats-officedocument.presentationml.slide+xml"/>
  <Override PartName="/ppt/slides/slide194.xml" ContentType="application/vnd.openxmlformats-officedocument.presentationml.slide+xml"/>
  <Override PartName="/ppt/slides/slide195.xml" ContentType="application/vnd.openxmlformats-officedocument.presentationml.slide+xml"/>
  <Override PartName="/ppt/slides/slide196.xml" ContentType="application/vnd.openxmlformats-officedocument.presentationml.slide+xml"/>
  <Override PartName="/ppt/slides/slide197.xml" ContentType="application/vnd.openxmlformats-officedocument.presentationml.slide+xml"/>
  <Override PartName="/ppt/slides/slide198.xml" ContentType="application/vnd.openxmlformats-officedocument.presentationml.slide+xml"/>
  <Override PartName="/ppt/slides/slide199.xml" ContentType="application/vnd.openxmlformats-officedocument.presentationml.slide+xml"/>
  <Override PartName="/ppt/slides/slide200.xml" ContentType="application/vnd.openxmlformats-officedocument.presentationml.slide+xml"/>
  <Override PartName="/ppt/slides/slide201.xml" ContentType="application/vnd.openxmlformats-officedocument.presentationml.slide+xml"/>
  <Override PartName="/ppt/slides/slide202.xml" ContentType="application/vnd.openxmlformats-officedocument.presentationml.slide+xml"/>
  <Override PartName="/ppt/slides/slide203.xml" ContentType="application/vnd.openxmlformats-officedocument.presentationml.slide+xml"/>
  <Override PartName="/ppt/slides/slide204.xml" ContentType="application/vnd.openxmlformats-officedocument.presentationml.slide+xml"/>
  <Override PartName="/ppt/slides/slide205.xml" ContentType="application/vnd.openxmlformats-officedocument.presentationml.slide+xml"/>
  <Override PartName="/ppt/slides/slide206.xml" ContentType="application/vnd.openxmlformats-officedocument.presentationml.slide+xml"/>
  <Override PartName="/ppt/slides/slide207.xml" ContentType="application/vnd.openxmlformats-officedocument.presentationml.slide+xml"/>
  <Override PartName="/ppt/slides/slide208.xml" ContentType="application/vnd.openxmlformats-officedocument.presentationml.slide+xml"/>
  <Override PartName="/ppt/slides/slide209.xml" ContentType="application/vnd.openxmlformats-officedocument.presentationml.slide+xml"/>
  <Override PartName="/ppt/slides/slide210.xml" ContentType="application/vnd.openxmlformats-officedocument.presentationml.slide+xml"/>
  <Override PartName="/ppt/slides/slide211.xml" ContentType="application/vnd.openxmlformats-officedocument.presentationml.slide+xml"/>
  <Override PartName="/ppt/slides/slide212.xml" ContentType="application/vnd.openxmlformats-officedocument.presentationml.slide+xml"/>
  <Override PartName="/ppt/slides/slide213.xml" ContentType="application/vnd.openxmlformats-officedocument.presentationml.slide+xml"/>
  <Override PartName="/ppt/slides/slide214.xml" ContentType="application/vnd.openxmlformats-officedocument.presentationml.slide+xml"/>
  <Override PartName="/ppt/slides/slide215.xml" ContentType="application/vnd.openxmlformats-officedocument.presentationml.slide+xml"/>
  <Override PartName="/ppt/slides/slide216.xml" ContentType="application/vnd.openxmlformats-officedocument.presentationml.slide+xml"/>
  <Override PartName="/ppt/slides/slide217.xml" ContentType="application/vnd.openxmlformats-officedocument.presentationml.slide+xml"/>
  <Override PartName="/ppt/slides/slide218.xml" ContentType="application/vnd.openxmlformats-officedocument.presentationml.slide+xml"/>
  <Override PartName="/ppt/slides/slide219.xml" ContentType="application/vnd.openxmlformats-officedocument.presentationml.slide+xml"/>
  <Override PartName="/ppt/slides/slide220.xml" ContentType="application/vnd.openxmlformats-officedocument.presentationml.slide+xml"/>
  <Override PartName="/ppt/slides/slide221.xml" ContentType="application/vnd.openxmlformats-officedocument.presentationml.slide+xml"/>
  <Override PartName="/ppt/slides/slide222.xml" ContentType="application/vnd.openxmlformats-officedocument.presentationml.slide+xml"/>
  <Override PartName="/ppt/slides/slide223.xml" ContentType="application/vnd.openxmlformats-officedocument.presentationml.slide+xml"/>
  <Override PartName="/ppt/slides/slide224.xml" ContentType="application/vnd.openxmlformats-officedocument.presentationml.slide+xml"/>
  <Override PartName="/ppt/slides/slide225.xml" ContentType="application/vnd.openxmlformats-officedocument.presentationml.slide+xml"/>
  <Override PartName="/ppt/slides/slide226.xml" ContentType="application/vnd.openxmlformats-officedocument.presentationml.slide+xml"/>
  <Override PartName="/ppt/slides/slide227.xml" ContentType="application/vnd.openxmlformats-officedocument.presentationml.slide+xml"/>
  <Override PartName="/ppt/slides/slide228.xml" ContentType="application/vnd.openxmlformats-officedocument.presentationml.slide+xml"/>
  <Override PartName="/ppt/slides/slide229.xml" ContentType="application/vnd.openxmlformats-officedocument.presentationml.slide+xml"/>
  <Override PartName="/ppt/slides/slide230.xml" ContentType="application/vnd.openxmlformats-officedocument.presentationml.slide+xml"/>
  <Override PartName="/ppt/slides/slide231.xml" ContentType="application/vnd.openxmlformats-officedocument.presentationml.slide+xml"/>
  <Override PartName="/ppt/slides/slide232.xml" ContentType="application/vnd.openxmlformats-officedocument.presentationml.slide+xml"/>
  <Override PartName="/ppt/slides/slide233.xml" ContentType="application/vnd.openxmlformats-officedocument.presentationml.slide+xml"/>
  <Override PartName="/ppt/slides/slide234.xml" ContentType="application/vnd.openxmlformats-officedocument.presentationml.slide+xml"/>
  <Override PartName="/ppt/slides/slide235.xml" ContentType="application/vnd.openxmlformats-officedocument.presentationml.slide+xml"/>
  <Override PartName="/ppt/slides/slide236.xml" ContentType="application/vnd.openxmlformats-officedocument.presentationml.slide+xml"/>
  <Override PartName="/ppt/slides/slide237.xml" ContentType="application/vnd.openxmlformats-officedocument.presentationml.slide+xml"/>
  <Override PartName="/ppt/slides/slide238.xml" ContentType="application/vnd.openxmlformats-officedocument.presentationml.slide+xml"/>
  <Override PartName="/ppt/slides/slide239.xml" ContentType="application/vnd.openxmlformats-officedocument.presentationml.slide+xml"/>
  <Override PartName="/ppt/slides/slide240.xml" ContentType="application/vnd.openxmlformats-officedocument.presentationml.slide+xml"/>
  <Override PartName="/ppt/slides/slide241.xml" ContentType="application/vnd.openxmlformats-officedocument.presentationml.slide+xml"/>
  <Override PartName="/ppt/slides/slide242.xml" ContentType="application/vnd.openxmlformats-officedocument.presentationml.slide+xml"/>
  <Override PartName="/ppt/slides/slide243.xml" ContentType="application/vnd.openxmlformats-officedocument.presentationml.slide+xml"/>
  <Override PartName="/ppt/slides/slide244.xml" ContentType="application/vnd.openxmlformats-officedocument.presentationml.slide+xml"/>
  <Override PartName="/ppt/slides/slide245.xml" ContentType="application/vnd.openxmlformats-officedocument.presentationml.slide+xml"/>
  <Override PartName="/ppt/slides/slide246.xml" ContentType="application/vnd.openxmlformats-officedocument.presentationml.slide+xml"/>
  <Override PartName="/ppt/slides/slide247.xml" ContentType="application/vnd.openxmlformats-officedocument.presentationml.slide+xml"/>
  <Override PartName="/ppt/slides/slide248.xml" ContentType="application/vnd.openxmlformats-officedocument.presentationml.slide+xml"/>
  <Override PartName="/ppt/slides/slide249.xml" ContentType="application/vnd.openxmlformats-officedocument.presentationml.slide+xml"/>
  <Override PartName="/ppt/slides/slide250.xml" ContentType="application/vnd.openxmlformats-officedocument.presentationml.slide+xml"/>
  <Override PartName="/ppt/slides/slide251.xml" ContentType="application/vnd.openxmlformats-officedocument.presentationml.slide+xml"/>
  <Override PartName="/ppt/slides/slide252.xml" ContentType="application/vnd.openxmlformats-officedocument.presentationml.slide+xml"/>
  <Override PartName="/ppt/slides/slide253.xml" ContentType="application/vnd.openxmlformats-officedocument.presentationml.slide+xml"/>
  <Override PartName="/ppt/slides/slide254.xml" ContentType="application/vnd.openxmlformats-officedocument.presentationml.slide+xml"/>
  <Override PartName="/ppt/slides/slide255.xml" ContentType="application/vnd.openxmlformats-officedocument.presentationml.slide+xml"/>
  <Override PartName="/ppt/slides/slide256.xml" ContentType="application/vnd.openxmlformats-officedocument.presentationml.slide+xml"/>
  <Override PartName="/ppt/slides/slide257.xml" ContentType="application/vnd.openxmlformats-officedocument.presentationml.slide+xml"/>
  <Override PartName="/ppt/slides/slide258.xml" ContentType="application/vnd.openxmlformats-officedocument.presentationml.slide+xml"/>
  <Override PartName="/ppt/slides/slide259.xml" ContentType="application/vnd.openxmlformats-officedocument.presentationml.slide+xml"/>
  <Override PartName="/ppt/slides/slide260.xml" ContentType="application/vnd.openxmlformats-officedocument.presentationml.slide+xml"/>
  <Override PartName="/ppt/slides/slide261.xml" ContentType="application/vnd.openxmlformats-officedocument.presentationml.slide+xml"/>
  <Override PartName="/ppt/slides/slide262.xml" ContentType="application/vnd.openxmlformats-officedocument.presentationml.slide+xml"/>
  <Override PartName="/ppt/slides/slide263.xml" ContentType="application/vnd.openxmlformats-officedocument.presentationml.slide+xml"/>
  <Override PartName="/ppt/slides/slide264.xml" ContentType="application/vnd.openxmlformats-officedocument.presentationml.slide+xml"/>
  <Override PartName="/ppt/slides/slide265.xml" ContentType="application/vnd.openxmlformats-officedocument.presentationml.slide+xml"/>
  <Override PartName="/ppt/slides/slide266.xml" ContentType="application/vnd.openxmlformats-officedocument.presentationml.slide+xml"/>
  <Override PartName="/ppt/slides/slide267.xml" ContentType="application/vnd.openxmlformats-officedocument.presentationml.slide+xml"/>
  <Override PartName="/ppt/slides/slide268.xml" ContentType="application/vnd.openxmlformats-officedocument.presentationml.slide+xml"/>
  <Override PartName="/ppt/slides/slide269.xml" ContentType="application/vnd.openxmlformats-officedocument.presentationml.slide+xml"/>
  <Override PartName="/ppt/slides/slide270.xml" ContentType="application/vnd.openxmlformats-officedocument.presentationml.slide+xml"/>
  <Override PartName="/ppt/slides/slide271.xml" ContentType="application/vnd.openxmlformats-officedocument.presentationml.slide+xml"/>
  <Override PartName="/ppt/slides/slide272.xml" ContentType="application/vnd.openxmlformats-officedocument.presentationml.slide+xml"/>
  <Override PartName="/ppt/slides/slide273.xml" ContentType="application/vnd.openxmlformats-officedocument.presentationml.slide+xml"/>
  <Override PartName="/ppt/slides/slide274.xml" ContentType="application/vnd.openxmlformats-officedocument.presentationml.slide+xml"/>
  <Override PartName="/ppt/slides/slide275.xml" ContentType="application/vnd.openxmlformats-officedocument.presentationml.slide+xml"/>
  <Override PartName="/ppt/slides/slide276.xml" ContentType="application/vnd.openxmlformats-officedocument.presentationml.slide+xml"/>
  <Override PartName="/ppt/slides/slide277.xml" ContentType="application/vnd.openxmlformats-officedocument.presentationml.slide+xml"/>
  <Override PartName="/ppt/slides/slide278.xml" ContentType="application/vnd.openxmlformats-officedocument.presentationml.slide+xml"/>
  <Override PartName="/ppt/slides/slide279.xml" ContentType="application/vnd.openxmlformats-officedocument.presentationml.slide+xml"/>
  <Override PartName="/ppt/slides/slide280.xml" ContentType="application/vnd.openxmlformats-officedocument.presentationml.slide+xml"/>
  <Override PartName="/ppt/slides/slide281.xml" ContentType="application/vnd.openxmlformats-officedocument.presentationml.slide+xml"/>
  <Override PartName="/ppt/slides/slide282.xml" ContentType="application/vnd.openxmlformats-officedocument.presentationml.slide+xml"/>
  <Override PartName="/ppt/slides/slide283.xml" ContentType="application/vnd.openxmlformats-officedocument.presentationml.slide+xml"/>
  <Override PartName="/ppt/slides/slide284.xml" ContentType="application/vnd.openxmlformats-officedocument.presentationml.slide+xml"/>
  <Override PartName="/ppt/slides/slide285.xml" ContentType="application/vnd.openxmlformats-officedocument.presentationml.slide+xml"/>
  <Override PartName="/ppt/slides/slide286.xml" ContentType="application/vnd.openxmlformats-officedocument.presentationml.slide+xml"/>
  <Override PartName="/ppt/slides/slide287.xml" ContentType="application/vnd.openxmlformats-officedocument.presentationml.slide+xml"/>
  <Override PartName="/ppt/slides/slide288.xml" ContentType="application/vnd.openxmlformats-officedocument.presentationml.slide+xml"/>
  <Override PartName="/ppt/slides/slide289.xml" ContentType="application/vnd.openxmlformats-officedocument.presentationml.slide+xml"/>
  <Override PartName="/ppt/slides/slide290.xml" ContentType="application/vnd.openxmlformats-officedocument.presentationml.slide+xml"/>
  <Override PartName="/ppt/slides/slide291.xml" ContentType="application/vnd.openxmlformats-officedocument.presentationml.slide+xml"/>
  <Override PartName="/ppt/slides/slide292.xml" ContentType="application/vnd.openxmlformats-officedocument.presentationml.slide+xml"/>
  <Override PartName="/ppt/slides/slide293.xml" ContentType="application/vnd.openxmlformats-officedocument.presentationml.slide+xml"/>
  <Override PartName="/ppt/slides/slide294.xml" ContentType="application/vnd.openxmlformats-officedocument.presentationml.slide+xml"/>
  <Override PartName="/ppt/slides/slide295.xml" ContentType="application/vnd.openxmlformats-officedocument.presentationml.slide+xml"/>
  <Override PartName="/ppt/slides/slide296.xml" ContentType="application/vnd.openxmlformats-officedocument.presentationml.slide+xml"/>
  <Override PartName="/ppt/slides/slide297.xml" ContentType="application/vnd.openxmlformats-officedocument.presentationml.slide+xml"/>
  <Override PartName="/ppt/slides/slide298.xml" ContentType="application/vnd.openxmlformats-officedocument.presentationml.slide+xml"/>
  <Override PartName="/ppt/slides/slide299.xml" ContentType="application/vnd.openxmlformats-officedocument.presentationml.slide+xml"/>
  <Override PartName="/ppt/slides/slide300.xml" ContentType="application/vnd.openxmlformats-officedocument.presentationml.slide+xml"/>
  <Override PartName="/ppt/slides/slide301.xml" ContentType="application/vnd.openxmlformats-officedocument.presentationml.slide+xml"/>
  <Override PartName="/ppt/slides/slide302.xml" ContentType="application/vnd.openxmlformats-officedocument.presentationml.slide+xml"/>
  <Override PartName="/ppt/slides/slide303.xml" ContentType="application/vnd.openxmlformats-officedocument.presentationml.slide+xml"/>
  <Override PartName="/ppt/slides/slide304.xml" ContentType="application/vnd.openxmlformats-officedocument.presentationml.slide+xml"/>
  <Override PartName="/ppt/slides/slide305.xml" ContentType="application/vnd.openxmlformats-officedocument.presentationml.slide+xml"/>
  <Override PartName="/ppt/slides/slide306.xml" ContentType="application/vnd.openxmlformats-officedocument.presentationml.slide+xml"/>
  <Override PartName="/ppt/slides/slide307.xml" ContentType="application/vnd.openxmlformats-officedocument.presentationml.slide+xml"/>
  <Override PartName="/ppt/slides/slide30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10"/>
  </p:notesMasterIdLst>
  <p:sldIdLst>
    <p:sldId id="369" r:id="rId2"/>
    <p:sldId id="393" r:id="rId3"/>
    <p:sldId id="394" r:id="rId4"/>
    <p:sldId id="288" r:id="rId5"/>
    <p:sldId id="395" r:id="rId6"/>
    <p:sldId id="396" r:id="rId7"/>
    <p:sldId id="397" r:id="rId8"/>
    <p:sldId id="398" r:id="rId9"/>
    <p:sldId id="399" r:id="rId10"/>
    <p:sldId id="400" r:id="rId11"/>
    <p:sldId id="349" r:id="rId12"/>
    <p:sldId id="401" r:id="rId13"/>
    <p:sldId id="402" r:id="rId14"/>
    <p:sldId id="403" r:id="rId15"/>
    <p:sldId id="404" r:id="rId16"/>
    <p:sldId id="405" r:id="rId17"/>
    <p:sldId id="406" r:id="rId18"/>
    <p:sldId id="407" r:id="rId19"/>
    <p:sldId id="408" r:id="rId20"/>
    <p:sldId id="409" r:id="rId21"/>
    <p:sldId id="410" r:id="rId22"/>
    <p:sldId id="411" r:id="rId23"/>
    <p:sldId id="412" r:id="rId24"/>
    <p:sldId id="413" r:id="rId25"/>
    <p:sldId id="414" r:id="rId26"/>
    <p:sldId id="415" r:id="rId27"/>
    <p:sldId id="416" r:id="rId28"/>
    <p:sldId id="417" r:id="rId29"/>
    <p:sldId id="332" r:id="rId30"/>
    <p:sldId id="418" r:id="rId31"/>
    <p:sldId id="419" r:id="rId32"/>
    <p:sldId id="420" r:id="rId33"/>
    <p:sldId id="421" r:id="rId34"/>
    <p:sldId id="422" r:id="rId35"/>
    <p:sldId id="423" r:id="rId36"/>
    <p:sldId id="424" r:id="rId37"/>
    <p:sldId id="425" r:id="rId38"/>
    <p:sldId id="392" r:id="rId39"/>
    <p:sldId id="426" r:id="rId40"/>
    <p:sldId id="427" r:id="rId41"/>
    <p:sldId id="428" r:id="rId42"/>
    <p:sldId id="429" r:id="rId43"/>
    <p:sldId id="430" r:id="rId44"/>
    <p:sldId id="431" r:id="rId45"/>
    <p:sldId id="432" r:id="rId46"/>
    <p:sldId id="433" r:id="rId47"/>
    <p:sldId id="434" r:id="rId48"/>
    <p:sldId id="435" r:id="rId49"/>
    <p:sldId id="436" r:id="rId50"/>
    <p:sldId id="437" r:id="rId51"/>
    <p:sldId id="438" r:id="rId52"/>
    <p:sldId id="439" r:id="rId53"/>
    <p:sldId id="440" r:id="rId54"/>
    <p:sldId id="441" r:id="rId55"/>
    <p:sldId id="442" r:id="rId56"/>
    <p:sldId id="443" r:id="rId57"/>
    <p:sldId id="444" r:id="rId58"/>
    <p:sldId id="445" r:id="rId59"/>
    <p:sldId id="446" r:id="rId60"/>
    <p:sldId id="447" r:id="rId61"/>
    <p:sldId id="448" r:id="rId62"/>
    <p:sldId id="449" r:id="rId63"/>
    <p:sldId id="450" r:id="rId64"/>
    <p:sldId id="451" r:id="rId65"/>
    <p:sldId id="452" r:id="rId66"/>
    <p:sldId id="453" r:id="rId67"/>
    <p:sldId id="454" r:id="rId68"/>
    <p:sldId id="482" r:id="rId69"/>
    <p:sldId id="455" r:id="rId70"/>
    <p:sldId id="456" r:id="rId71"/>
    <p:sldId id="483" r:id="rId72"/>
    <p:sldId id="484" r:id="rId73"/>
    <p:sldId id="485" r:id="rId74"/>
    <p:sldId id="486" r:id="rId75"/>
    <p:sldId id="487" r:id="rId76"/>
    <p:sldId id="488" r:id="rId77"/>
    <p:sldId id="489" r:id="rId78"/>
    <p:sldId id="490" r:id="rId79"/>
    <p:sldId id="491" r:id="rId80"/>
    <p:sldId id="492" r:id="rId81"/>
    <p:sldId id="493" r:id="rId82"/>
    <p:sldId id="494" r:id="rId83"/>
    <p:sldId id="457" r:id="rId84"/>
    <p:sldId id="458" r:id="rId85"/>
    <p:sldId id="459" r:id="rId86"/>
    <p:sldId id="460" r:id="rId87"/>
    <p:sldId id="461" r:id="rId88"/>
    <p:sldId id="462" r:id="rId89"/>
    <p:sldId id="463" r:id="rId90"/>
    <p:sldId id="464" r:id="rId91"/>
    <p:sldId id="465" r:id="rId92"/>
    <p:sldId id="495" r:id="rId93"/>
    <p:sldId id="496" r:id="rId94"/>
    <p:sldId id="497" r:id="rId95"/>
    <p:sldId id="498" r:id="rId96"/>
    <p:sldId id="499" r:id="rId97"/>
    <p:sldId id="500" r:id="rId98"/>
    <p:sldId id="501" r:id="rId99"/>
    <p:sldId id="502" r:id="rId100"/>
    <p:sldId id="503" r:id="rId101"/>
    <p:sldId id="504" r:id="rId102"/>
    <p:sldId id="505" r:id="rId103"/>
    <p:sldId id="506" r:id="rId104"/>
    <p:sldId id="507" r:id="rId105"/>
    <p:sldId id="508" r:id="rId106"/>
    <p:sldId id="509" r:id="rId107"/>
    <p:sldId id="510" r:id="rId108"/>
    <p:sldId id="511" r:id="rId109"/>
    <p:sldId id="512" r:id="rId110"/>
    <p:sldId id="513" r:id="rId111"/>
    <p:sldId id="514" r:id="rId112"/>
    <p:sldId id="515" r:id="rId113"/>
    <p:sldId id="516" r:id="rId114"/>
    <p:sldId id="517" r:id="rId115"/>
    <p:sldId id="518" r:id="rId116"/>
    <p:sldId id="519" r:id="rId117"/>
    <p:sldId id="520" r:id="rId118"/>
    <p:sldId id="521" r:id="rId119"/>
    <p:sldId id="522" r:id="rId120"/>
    <p:sldId id="523" r:id="rId121"/>
    <p:sldId id="524" r:id="rId122"/>
    <p:sldId id="525" r:id="rId123"/>
    <p:sldId id="526" r:id="rId124"/>
    <p:sldId id="527" r:id="rId125"/>
    <p:sldId id="528" r:id="rId126"/>
    <p:sldId id="529" r:id="rId127"/>
    <p:sldId id="530" r:id="rId128"/>
    <p:sldId id="531" r:id="rId129"/>
    <p:sldId id="532" r:id="rId130"/>
    <p:sldId id="533" r:id="rId131"/>
    <p:sldId id="534" r:id="rId132"/>
    <p:sldId id="535" r:id="rId133"/>
    <p:sldId id="536" r:id="rId134"/>
    <p:sldId id="537" r:id="rId135"/>
    <p:sldId id="538" r:id="rId136"/>
    <p:sldId id="539" r:id="rId137"/>
    <p:sldId id="540" r:id="rId138"/>
    <p:sldId id="541" r:id="rId139"/>
    <p:sldId id="542" r:id="rId140"/>
    <p:sldId id="543" r:id="rId141"/>
    <p:sldId id="544" r:id="rId142"/>
    <p:sldId id="545" r:id="rId143"/>
    <p:sldId id="546" r:id="rId144"/>
    <p:sldId id="547" r:id="rId145"/>
    <p:sldId id="548" r:id="rId146"/>
    <p:sldId id="466" r:id="rId147"/>
    <p:sldId id="467" r:id="rId148"/>
    <p:sldId id="468" r:id="rId149"/>
    <p:sldId id="469" r:id="rId150"/>
    <p:sldId id="470" r:id="rId151"/>
    <p:sldId id="471" r:id="rId152"/>
    <p:sldId id="472" r:id="rId153"/>
    <p:sldId id="473" r:id="rId154"/>
    <p:sldId id="474" r:id="rId155"/>
    <p:sldId id="475" r:id="rId156"/>
    <p:sldId id="476" r:id="rId157"/>
    <p:sldId id="477" r:id="rId158"/>
    <p:sldId id="478" r:id="rId159"/>
    <p:sldId id="479" r:id="rId160"/>
    <p:sldId id="480" r:id="rId161"/>
    <p:sldId id="481" r:id="rId162"/>
    <p:sldId id="549" r:id="rId163"/>
    <p:sldId id="550" r:id="rId164"/>
    <p:sldId id="551" r:id="rId165"/>
    <p:sldId id="552" r:id="rId166"/>
    <p:sldId id="553" r:id="rId167"/>
    <p:sldId id="554" r:id="rId168"/>
    <p:sldId id="555" r:id="rId169"/>
    <p:sldId id="556" r:id="rId170"/>
    <p:sldId id="557" r:id="rId171"/>
    <p:sldId id="558" r:id="rId172"/>
    <p:sldId id="559" r:id="rId173"/>
    <p:sldId id="560" r:id="rId174"/>
    <p:sldId id="561" r:id="rId175"/>
    <p:sldId id="562" r:id="rId176"/>
    <p:sldId id="563" r:id="rId177"/>
    <p:sldId id="591" r:id="rId178"/>
    <p:sldId id="592" r:id="rId179"/>
    <p:sldId id="593" r:id="rId180"/>
    <p:sldId id="594" r:id="rId181"/>
    <p:sldId id="595" r:id="rId182"/>
    <p:sldId id="596" r:id="rId183"/>
    <p:sldId id="597" r:id="rId184"/>
    <p:sldId id="598" r:id="rId185"/>
    <p:sldId id="599" r:id="rId186"/>
    <p:sldId id="600" r:id="rId187"/>
    <p:sldId id="601" r:id="rId188"/>
    <p:sldId id="602" r:id="rId189"/>
    <p:sldId id="603" r:id="rId190"/>
    <p:sldId id="610" r:id="rId191"/>
    <p:sldId id="611" r:id="rId192"/>
    <p:sldId id="612" r:id="rId193"/>
    <p:sldId id="613" r:id="rId194"/>
    <p:sldId id="614" r:id="rId195"/>
    <p:sldId id="615" r:id="rId196"/>
    <p:sldId id="616" r:id="rId197"/>
    <p:sldId id="617" r:id="rId198"/>
    <p:sldId id="618" r:id="rId199"/>
    <p:sldId id="619" r:id="rId200"/>
    <p:sldId id="620" r:id="rId201"/>
    <p:sldId id="621" r:id="rId202"/>
    <p:sldId id="622" r:id="rId203"/>
    <p:sldId id="623" r:id="rId204"/>
    <p:sldId id="624" r:id="rId205"/>
    <p:sldId id="643" r:id="rId206"/>
    <p:sldId id="644" r:id="rId207"/>
    <p:sldId id="645" r:id="rId208"/>
    <p:sldId id="646" r:id="rId209"/>
    <p:sldId id="647" r:id="rId210"/>
    <p:sldId id="648" r:id="rId211"/>
    <p:sldId id="649" r:id="rId212"/>
    <p:sldId id="650" r:id="rId213"/>
    <p:sldId id="651" r:id="rId214"/>
    <p:sldId id="652" r:id="rId215"/>
    <p:sldId id="653" r:id="rId216"/>
    <p:sldId id="654" r:id="rId217"/>
    <p:sldId id="655" r:id="rId218"/>
    <p:sldId id="656" r:id="rId219"/>
    <p:sldId id="657" r:id="rId220"/>
    <p:sldId id="658" r:id="rId221"/>
    <p:sldId id="659" r:id="rId222"/>
    <p:sldId id="660" r:id="rId223"/>
    <p:sldId id="661" r:id="rId224"/>
    <p:sldId id="662" r:id="rId225"/>
    <p:sldId id="663" r:id="rId226"/>
    <p:sldId id="664" r:id="rId227"/>
    <p:sldId id="665" r:id="rId228"/>
    <p:sldId id="666" r:id="rId229"/>
    <p:sldId id="667" r:id="rId230"/>
    <p:sldId id="668" r:id="rId231"/>
    <p:sldId id="625" r:id="rId232"/>
    <p:sldId id="626" r:id="rId233"/>
    <p:sldId id="627" r:id="rId234"/>
    <p:sldId id="628" r:id="rId235"/>
    <p:sldId id="629" r:id="rId236"/>
    <p:sldId id="630" r:id="rId237"/>
    <p:sldId id="631" r:id="rId238"/>
    <p:sldId id="632" r:id="rId239"/>
    <p:sldId id="633" r:id="rId240"/>
    <p:sldId id="634" r:id="rId241"/>
    <p:sldId id="635" r:id="rId242"/>
    <p:sldId id="636" r:id="rId243"/>
    <p:sldId id="637" r:id="rId244"/>
    <p:sldId id="638" r:id="rId245"/>
    <p:sldId id="639" r:id="rId246"/>
    <p:sldId id="640" r:id="rId247"/>
    <p:sldId id="641" r:id="rId248"/>
    <p:sldId id="642" r:id="rId249"/>
    <p:sldId id="604" r:id="rId250"/>
    <p:sldId id="605" r:id="rId251"/>
    <p:sldId id="606" r:id="rId252"/>
    <p:sldId id="607" r:id="rId253"/>
    <p:sldId id="608" r:id="rId254"/>
    <p:sldId id="609" r:id="rId255"/>
    <p:sldId id="564" r:id="rId256"/>
    <p:sldId id="565" r:id="rId257"/>
    <p:sldId id="566" r:id="rId258"/>
    <p:sldId id="567" r:id="rId259"/>
    <p:sldId id="568" r:id="rId260"/>
    <p:sldId id="569" r:id="rId261"/>
    <p:sldId id="570" r:id="rId262"/>
    <p:sldId id="571" r:id="rId263"/>
    <p:sldId id="572" r:id="rId264"/>
    <p:sldId id="573" r:id="rId265"/>
    <p:sldId id="574" r:id="rId266"/>
    <p:sldId id="575" r:id="rId267"/>
    <p:sldId id="576" r:id="rId268"/>
    <p:sldId id="577" r:id="rId269"/>
    <p:sldId id="669" r:id="rId270"/>
    <p:sldId id="670" r:id="rId271"/>
    <p:sldId id="671" r:id="rId272"/>
    <p:sldId id="672" r:id="rId273"/>
    <p:sldId id="673" r:id="rId274"/>
    <p:sldId id="674" r:id="rId275"/>
    <p:sldId id="675" r:id="rId276"/>
    <p:sldId id="676" r:id="rId277"/>
    <p:sldId id="677" r:id="rId278"/>
    <p:sldId id="678" r:id="rId279"/>
    <p:sldId id="679" r:id="rId280"/>
    <p:sldId id="680" r:id="rId281"/>
    <p:sldId id="681" r:id="rId282"/>
    <p:sldId id="684" r:id="rId283"/>
    <p:sldId id="685" r:id="rId284"/>
    <p:sldId id="686" r:id="rId285"/>
    <p:sldId id="687" r:id="rId286"/>
    <p:sldId id="688" r:id="rId287"/>
    <p:sldId id="689" r:id="rId288"/>
    <p:sldId id="690" r:id="rId289"/>
    <p:sldId id="691" r:id="rId290"/>
    <p:sldId id="692" r:id="rId291"/>
    <p:sldId id="693" r:id="rId292"/>
    <p:sldId id="694" r:id="rId293"/>
    <p:sldId id="695" r:id="rId294"/>
    <p:sldId id="696" r:id="rId295"/>
    <p:sldId id="697" r:id="rId296"/>
    <p:sldId id="705" r:id="rId297"/>
    <p:sldId id="706" r:id="rId298"/>
    <p:sldId id="707" r:id="rId299"/>
    <p:sldId id="708" r:id="rId300"/>
    <p:sldId id="698" r:id="rId301"/>
    <p:sldId id="699" r:id="rId302"/>
    <p:sldId id="700" r:id="rId303"/>
    <p:sldId id="701" r:id="rId304"/>
    <p:sldId id="702" r:id="rId305"/>
    <p:sldId id="703" r:id="rId306"/>
    <p:sldId id="704" r:id="rId307"/>
    <p:sldId id="682" r:id="rId308"/>
    <p:sldId id="683" r:id="rId309"/>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618" userDrawn="1">
          <p15:clr>
            <a:srgbClr val="A4A3A4"/>
          </p15:clr>
        </p15:guide>
        <p15:guide id="2" pos="576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75E22"/>
    <a:srgbClr val="FFEDAB"/>
    <a:srgbClr val="E20000"/>
    <a:srgbClr val="FFE389"/>
    <a:srgbClr val="FC922C"/>
    <a:srgbClr val="CD242B"/>
    <a:srgbClr val="DEB203"/>
    <a:srgbClr val="5FBA0F"/>
    <a:srgbClr val="4F81BD"/>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95550" autoAdjust="0"/>
  </p:normalViewPr>
  <p:slideViewPr>
    <p:cSldViewPr>
      <p:cViewPr varScale="1">
        <p:scale>
          <a:sx n="92" d="100"/>
          <a:sy n="92" d="100"/>
        </p:scale>
        <p:origin x="1344" y="84"/>
      </p:cViewPr>
      <p:guideLst>
        <p:guide orient="horz" pos="618"/>
        <p:guide pos="576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17" Type="http://schemas.openxmlformats.org/officeDocument/2006/relationships/slide" Target="slides/slide116.xml"/><Relationship Id="rId299" Type="http://schemas.openxmlformats.org/officeDocument/2006/relationships/slide" Target="slides/slide298.xml"/><Relationship Id="rId21" Type="http://schemas.openxmlformats.org/officeDocument/2006/relationships/slide" Target="slides/slide20.xml"/><Relationship Id="rId63" Type="http://schemas.openxmlformats.org/officeDocument/2006/relationships/slide" Target="slides/slide62.xml"/><Relationship Id="rId159" Type="http://schemas.openxmlformats.org/officeDocument/2006/relationships/slide" Target="slides/slide158.xml"/><Relationship Id="rId170" Type="http://schemas.openxmlformats.org/officeDocument/2006/relationships/slide" Target="slides/slide169.xml"/><Relationship Id="rId226" Type="http://schemas.openxmlformats.org/officeDocument/2006/relationships/slide" Target="slides/slide225.xml"/><Relationship Id="rId268" Type="http://schemas.openxmlformats.org/officeDocument/2006/relationships/slide" Target="slides/slide267.xml"/><Relationship Id="rId32" Type="http://schemas.openxmlformats.org/officeDocument/2006/relationships/slide" Target="slides/slide31.xml"/><Relationship Id="rId74" Type="http://schemas.openxmlformats.org/officeDocument/2006/relationships/slide" Target="slides/slide73.xml"/><Relationship Id="rId128" Type="http://schemas.openxmlformats.org/officeDocument/2006/relationships/slide" Target="slides/slide127.xml"/><Relationship Id="rId5" Type="http://schemas.openxmlformats.org/officeDocument/2006/relationships/slide" Target="slides/slide4.xml"/><Relationship Id="rId181" Type="http://schemas.openxmlformats.org/officeDocument/2006/relationships/slide" Target="slides/slide180.xml"/><Relationship Id="rId237" Type="http://schemas.openxmlformats.org/officeDocument/2006/relationships/slide" Target="slides/slide236.xml"/><Relationship Id="rId279" Type="http://schemas.openxmlformats.org/officeDocument/2006/relationships/slide" Target="slides/slide278.xml"/><Relationship Id="rId43" Type="http://schemas.openxmlformats.org/officeDocument/2006/relationships/slide" Target="slides/slide42.xml"/><Relationship Id="rId139" Type="http://schemas.openxmlformats.org/officeDocument/2006/relationships/slide" Target="slides/slide138.xml"/><Relationship Id="rId290" Type="http://schemas.openxmlformats.org/officeDocument/2006/relationships/slide" Target="slides/slide289.xml"/><Relationship Id="rId304" Type="http://schemas.openxmlformats.org/officeDocument/2006/relationships/slide" Target="slides/slide303.xml"/><Relationship Id="rId85" Type="http://schemas.openxmlformats.org/officeDocument/2006/relationships/slide" Target="slides/slide84.xml"/><Relationship Id="rId150" Type="http://schemas.openxmlformats.org/officeDocument/2006/relationships/slide" Target="slides/slide149.xml"/><Relationship Id="rId192" Type="http://schemas.openxmlformats.org/officeDocument/2006/relationships/slide" Target="slides/slide191.xml"/><Relationship Id="rId206" Type="http://schemas.openxmlformats.org/officeDocument/2006/relationships/slide" Target="slides/slide205.xml"/><Relationship Id="rId248" Type="http://schemas.openxmlformats.org/officeDocument/2006/relationships/slide" Target="slides/slide247.xml"/><Relationship Id="rId12" Type="http://schemas.openxmlformats.org/officeDocument/2006/relationships/slide" Target="slides/slide11.xml"/><Relationship Id="rId108" Type="http://schemas.openxmlformats.org/officeDocument/2006/relationships/slide" Target="slides/slide107.xml"/><Relationship Id="rId54" Type="http://schemas.openxmlformats.org/officeDocument/2006/relationships/slide" Target="slides/slide53.xml"/><Relationship Id="rId96" Type="http://schemas.openxmlformats.org/officeDocument/2006/relationships/slide" Target="slides/slide95.xml"/><Relationship Id="rId161" Type="http://schemas.openxmlformats.org/officeDocument/2006/relationships/slide" Target="slides/slide160.xml"/><Relationship Id="rId217" Type="http://schemas.openxmlformats.org/officeDocument/2006/relationships/slide" Target="slides/slide216.xml"/><Relationship Id="rId259" Type="http://schemas.openxmlformats.org/officeDocument/2006/relationships/slide" Target="slides/slide258.xml"/><Relationship Id="rId23" Type="http://schemas.openxmlformats.org/officeDocument/2006/relationships/slide" Target="slides/slide22.xml"/><Relationship Id="rId119" Type="http://schemas.openxmlformats.org/officeDocument/2006/relationships/slide" Target="slides/slide118.xml"/><Relationship Id="rId270" Type="http://schemas.openxmlformats.org/officeDocument/2006/relationships/slide" Target="slides/slide269.xml"/><Relationship Id="rId65" Type="http://schemas.openxmlformats.org/officeDocument/2006/relationships/slide" Target="slides/slide64.xml"/><Relationship Id="rId130" Type="http://schemas.openxmlformats.org/officeDocument/2006/relationships/slide" Target="slides/slide129.xml"/><Relationship Id="rId172" Type="http://schemas.openxmlformats.org/officeDocument/2006/relationships/slide" Target="slides/slide171.xml"/><Relationship Id="rId193" Type="http://schemas.openxmlformats.org/officeDocument/2006/relationships/slide" Target="slides/slide192.xml"/><Relationship Id="rId207" Type="http://schemas.openxmlformats.org/officeDocument/2006/relationships/slide" Target="slides/slide206.xml"/><Relationship Id="rId228" Type="http://schemas.openxmlformats.org/officeDocument/2006/relationships/slide" Target="slides/slide227.xml"/><Relationship Id="rId249" Type="http://schemas.openxmlformats.org/officeDocument/2006/relationships/slide" Target="slides/slide248.xml"/><Relationship Id="rId13" Type="http://schemas.openxmlformats.org/officeDocument/2006/relationships/slide" Target="slides/slide12.xml"/><Relationship Id="rId109" Type="http://schemas.openxmlformats.org/officeDocument/2006/relationships/slide" Target="slides/slide108.xml"/><Relationship Id="rId260" Type="http://schemas.openxmlformats.org/officeDocument/2006/relationships/slide" Target="slides/slide259.xml"/><Relationship Id="rId281" Type="http://schemas.openxmlformats.org/officeDocument/2006/relationships/slide" Target="slides/slide280.xml"/><Relationship Id="rId34" Type="http://schemas.openxmlformats.org/officeDocument/2006/relationships/slide" Target="slides/slide33.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20" Type="http://schemas.openxmlformats.org/officeDocument/2006/relationships/slide" Target="slides/slide119.xml"/><Relationship Id="rId141" Type="http://schemas.openxmlformats.org/officeDocument/2006/relationships/slide" Target="slides/slide140.xml"/><Relationship Id="rId7" Type="http://schemas.openxmlformats.org/officeDocument/2006/relationships/slide" Target="slides/slide6.xml"/><Relationship Id="rId162" Type="http://schemas.openxmlformats.org/officeDocument/2006/relationships/slide" Target="slides/slide161.xml"/><Relationship Id="rId183" Type="http://schemas.openxmlformats.org/officeDocument/2006/relationships/slide" Target="slides/slide182.xml"/><Relationship Id="rId218" Type="http://schemas.openxmlformats.org/officeDocument/2006/relationships/slide" Target="slides/slide217.xml"/><Relationship Id="rId239" Type="http://schemas.openxmlformats.org/officeDocument/2006/relationships/slide" Target="slides/slide238.xml"/><Relationship Id="rId250" Type="http://schemas.openxmlformats.org/officeDocument/2006/relationships/slide" Target="slides/slide249.xml"/><Relationship Id="rId271" Type="http://schemas.openxmlformats.org/officeDocument/2006/relationships/slide" Target="slides/slide270.xml"/><Relationship Id="rId292" Type="http://schemas.openxmlformats.org/officeDocument/2006/relationships/slide" Target="slides/slide291.xml"/><Relationship Id="rId306" Type="http://schemas.openxmlformats.org/officeDocument/2006/relationships/slide" Target="slides/slide305.xml"/><Relationship Id="rId24" Type="http://schemas.openxmlformats.org/officeDocument/2006/relationships/slide" Target="slides/slide23.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31" Type="http://schemas.openxmlformats.org/officeDocument/2006/relationships/slide" Target="slides/slide130.xml"/><Relationship Id="rId152" Type="http://schemas.openxmlformats.org/officeDocument/2006/relationships/slide" Target="slides/slide151.xml"/><Relationship Id="rId173" Type="http://schemas.openxmlformats.org/officeDocument/2006/relationships/slide" Target="slides/slide172.xml"/><Relationship Id="rId194" Type="http://schemas.openxmlformats.org/officeDocument/2006/relationships/slide" Target="slides/slide193.xml"/><Relationship Id="rId208" Type="http://schemas.openxmlformats.org/officeDocument/2006/relationships/slide" Target="slides/slide207.xml"/><Relationship Id="rId229" Type="http://schemas.openxmlformats.org/officeDocument/2006/relationships/slide" Target="slides/slide228.xml"/><Relationship Id="rId240" Type="http://schemas.openxmlformats.org/officeDocument/2006/relationships/slide" Target="slides/slide239.xml"/><Relationship Id="rId261" Type="http://schemas.openxmlformats.org/officeDocument/2006/relationships/slide" Target="slides/slide260.xml"/><Relationship Id="rId14" Type="http://schemas.openxmlformats.org/officeDocument/2006/relationships/slide" Target="slides/slide13.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282" Type="http://schemas.openxmlformats.org/officeDocument/2006/relationships/slide" Target="slides/slide281.xml"/><Relationship Id="rId8" Type="http://schemas.openxmlformats.org/officeDocument/2006/relationships/slide" Target="slides/slide7.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163" Type="http://schemas.openxmlformats.org/officeDocument/2006/relationships/slide" Target="slides/slide162.xml"/><Relationship Id="rId184" Type="http://schemas.openxmlformats.org/officeDocument/2006/relationships/slide" Target="slides/slide183.xml"/><Relationship Id="rId219" Type="http://schemas.openxmlformats.org/officeDocument/2006/relationships/slide" Target="slides/slide218.xml"/><Relationship Id="rId230" Type="http://schemas.openxmlformats.org/officeDocument/2006/relationships/slide" Target="slides/slide229.xml"/><Relationship Id="rId251" Type="http://schemas.openxmlformats.org/officeDocument/2006/relationships/slide" Target="slides/slide250.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272" Type="http://schemas.openxmlformats.org/officeDocument/2006/relationships/slide" Target="slides/slide271.xml"/><Relationship Id="rId293" Type="http://schemas.openxmlformats.org/officeDocument/2006/relationships/slide" Target="slides/slide292.xml"/><Relationship Id="rId307" Type="http://schemas.openxmlformats.org/officeDocument/2006/relationships/slide" Target="slides/slide306.xml"/><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slide" Target="slides/slide131.xml"/><Relationship Id="rId153" Type="http://schemas.openxmlformats.org/officeDocument/2006/relationships/slide" Target="slides/slide152.xml"/><Relationship Id="rId174" Type="http://schemas.openxmlformats.org/officeDocument/2006/relationships/slide" Target="slides/slide173.xml"/><Relationship Id="rId195" Type="http://schemas.openxmlformats.org/officeDocument/2006/relationships/slide" Target="slides/slide194.xml"/><Relationship Id="rId209" Type="http://schemas.openxmlformats.org/officeDocument/2006/relationships/slide" Target="slides/slide208.xml"/><Relationship Id="rId220" Type="http://schemas.openxmlformats.org/officeDocument/2006/relationships/slide" Target="slides/slide219.xml"/><Relationship Id="rId241" Type="http://schemas.openxmlformats.org/officeDocument/2006/relationships/slide" Target="slides/slide240.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262" Type="http://schemas.openxmlformats.org/officeDocument/2006/relationships/slide" Target="slides/slide261.xml"/><Relationship Id="rId283" Type="http://schemas.openxmlformats.org/officeDocument/2006/relationships/slide" Target="slides/slide282.xml"/><Relationship Id="rId78" Type="http://schemas.openxmlformats.org/officeDocument/2006/relationships/slide" Target="slides/slide77.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43" Type="http://schemas.openxmlformats.org/officeDocument/2006/relationships/slide" Target="slides/slide142.xml"/><Relationship Id="rId164" Type="http://schemas.openxmlformats.org/officeDocument/2006/relationships/slide" Target="slides/slide163.xml"/><Relationship Id="rId185" Type="http://schemas.openxmlformats.org/officeDocument/2006/relationships/slide" Target="slides/slide184.xml"/><Relationship Id="rId9" Type="http://schemas.openxmlformats.org/officeDocument/2006/relationships/slide" Target="slides/slide8.xml"/><Relationship Id="rId210" Type="http://schemas.openxmlformats.org/officeDocument/2006/relationships/slide" Target="slides/slide209.xml"/><Relationship Id="rId26" Type="http://schemas.openxmlformats.org/officeDocument/2006/relationships/slide" Target="slides/slide25.xml"/><Relationship Id="rId231" Type="http://schemas.openxmlformats.org/officeDocument/2006/relationships/slide" Target="slides/slide230.xml"/><Relationship Id="rId252" Type="http://schemas.openxmlformats.org/officeDocument/2006/relationships/slide" Target="slides/slide251.xml"/><Relationship Id="rId273" Type="http://schemas.openxmlformats.org/officeDocument/2006/relationships/slide" Target="slides/slide272.xml"/><Relationship Id="rId294" Type="http://schemas.openxmlformats.org/officeDocument/2006/relationships/slide" Target="slides/slide293.xml"/><Relationship Id="rId308" Type="http://schemas.openxmlformats.org/officeDocument/2006/relationships/slide" Target="slides/slide307.xml"/><Relationship Id="rId47" Type="http://schemas.openxmlformats.org/officeDocument/2006/relationships/slide" Target="slides/slide46.xml"/><Relationship Id="rId68" Type="http://schemas.openxmlformats.org/officeDocument/2006/relationships/slide" Target="slides/slide67.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54" Type="http://schemas.openxmlformats.org/officeDocument/2006/relationships/slide" Target="slides/slide153.xml"/><Relationship Id="rId175" Type="http://schemas.openxmlformats.org/officeDocument/2006/relationships/slide" Target="slides/slide174.xml"/><Relationship Id="rId196" Type="http://schemas.openxmlformats.org/officeDocument/2006/relationships/slide" Target="slides/slide195.xml"/><Relationship Id="rId200" Type="http://schemas.openxmlformats.org/officeDocument/2006/relationships/slide" Target="slides/slide199.xml"/><Relationship Id="rId16" Type="http://schemas.openxmlformats.org/officeDocument/2006/relationships/slide" Target="slides/slide15.xml"/><Relationship Id="rId221" Type="http://schemas.openxmlformats.org/officeDocument/2006/relationships/slide" Target="slides/slide220.xml"/><Relationship Id="rId242" Type="http://schemas.openxmlformats.org/officeDocument/2006/relationships/slide" Target="slides/slide241.xml"/><Relationship Id="rId263" Type="http://schemas.openxmlformats.org/officeDocument/2006/relationships/slide" Target="slides/slide262.xml"/><Relationship Id="rId284" Type="http://schemas.openxmlformats.org/officeDocument/2006/relationships/slide" Target="slides/slide283.xml"/><Relationship Id="rId37" Type="http://schemas.openxmlformats.org/officeDocument/2006/relationships/slide" Target="slides/slide36.xml"/><Relationship Id="rId58" Type="http://schemas.openxmlformats.org/officeDocument/2006/relationships/slide" Target="slides/slide57.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44" Type="http://schemas.openxmlformats.org/officeDocument/2006/relationships/slide" Target="slides/slide143.xml"/><Relationship Id="rId90" Type="http://schemas.openxmlformats.org/officeDocument/2006/relationships/slide" Target="slides/slide89.xml"/><Relationship Id="rId165" Type="http://schemas.openxmlformats.org/officeDocument/2006/relationships/slide" Target="slides/slide164.xml"/><Relationship Id="rId186" Type="http://schemas.openxmlformats.org/officeDocument/2006/relationships/slide" Target="slides/slide185.xml"/><Relationship Id="rId211" Type="http://schemas.openxmlformats.org/officeDocument/2006/relationships/slide" Target="slides/slide210.xml"/><Relationship Id="rId232" Type="http://schemas.openxmlformats.org/officeDocument/2006/relationships/slide" Target="slides/slide231.xml"/><Relationship Id="rId253" Type="http://schemas.openxmlformats.org/officeDocument/2006/relationships/slide" Target="slides/slide252.xml"/><Relationship Id="rId274" Type="http://schemas.openxmlformats.org/officeDocument/2006/relationships/slide" Target="slides/slide273.xml"/><Relationship Id="rId295" Type="http://schemas.openxmlformats.org/officeDocument/2006/relationships/slide" Target="slides/slide294.xml"/><Relationship Id="rId309" Type="http://schemas.openxmlformats.org/officeDocument/2006/relationships/slide" Target="slides/slide308.xml"/><Relationship Id="rId27" Type="http://schemas.openxmlformats.org/officeDocument/2006/relationships/slide" Target="slides/slide26.xml"/><Relationship Id="rId48" Type="http://schemas.openxmlformats.org/officeDocument/2006/relationships/slide" Target="slides/slide47.xml"/><Relationship Id="rId69" Type="http://schemas.openxmlformats.org/officeDocument/2006/relationships/slide" Target="slides/slide68.xml"/><Relationship Id="rId113" Type="http://schemas.openxmlformats.org/officeDocument/2006/relationships/slide" Target="slides/slide112.xml"/><Relationship Id="rId134" Type="http://schemas.openxmlformats.org/officeDocument/2006/relationships/slide" Target="slides/slide133.xml"/><Relationship Id="rId80" Type="http://schemas.openxmlformats.org/officeDocument/2006/relationships/slide" Target="slides/slide79.xml"/><Relationship Id="rId155" Type="http://schemas.openxmlformats.org/officeDocument/2006/relationships/slide" Target="slides/slide154.xml"/><Relationship Id="rId176" Type="http://schemas.openxmlformats.org/officeDocument/2006/relationships/slide" Target="slides/slide175.xml"/><Relationship Id="rId197" Type="http://schemas.openxmlformats.org/officeDocument/2006/relationships/slide" Target="slides/slide196.xml"/><Relationship Id="rId201" Type="http://schemas.openxmlformats.org/officeDocument/2006/relationships/slide" Target="slides/slide200.xml"/><Relationship Id="rId222" Type="http://schemas.openxmlformats.org/officeDocument/2006/relationships/slide" Target="slides/slide221.xml"/><Relationship Id="rId243" Type="http://schemas.openxmlformats.org/officeDocument/2006/relationships/slide" Target="slides/slide242.xml"/><Relationship Id="rId264" Type="http://schemas.openxmlformats.org/officeDocument/2006/relationships/slide" Target="slides/slide263.xml"/><Relationship Id="rId285" Type="http://schemas.openxmlformats.org/officeDocument/2006/relationships/slide" Target="slides/slide284.xml"/><Relationship Id="rId17" Type="http://schemas.openxmlformats.org/officeDocument/2006/relationships/slide" Target="slides/slide16.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24" Type="http://schemas.openxmlformats.org/officeDocument/2006/relationships/slide" Target="slides/slide123.xml"/><Relationship Id="rId310" Type="http://schemas.openxmlformats.org/officeDocument/2006/relationships/notesMaster" Target="notesMasters/notesMaster1.xml"/><Relationship Id="rId70" Type="http://schemas.openxmlformats.org/officeDocument/2006/relationships/slide" Target="slides/slide69.xml"/><Relationship Id="rId91" Type="http://schemas.openxmlformats.org/officeDocument/2006/relationships/slide" Target="slides/slide90.xml"/><Relationship Id="rId145" Type="http://schemas.openxmlformats.org/officeDocument/2006/relationships/slide" Target="slides/slide144.xml"/><Relationship Id="rId166" Type="http://schemas.openxmlformats.org/officeDocument/2006/relationships/slide" Target="slides/slide165.xml"/><Relationship Id="rId187" Type="http://schemas.openxmlformats.org/officeDocument/2006/relationships/slide" Target="slides/slide186.xml"/><Relationship Id="rId1" Type="http://schemas.openxmlformats.org/officeDocument/2006/relationships/slideMaster" Target="slideMasters/slideMaster1.xml"/><Relationship Id="rId212" Type="http://schemas.openxmlformats.org/officeDocument/2006/relationships/slide" Target="slides/slide211.xml"/><Relationship Id="rId233" Type="http://schemas.openxmlformats.org/officeDocument/2006/relationships/slide" Target="slides/slide232.xml"/><Relationship Id="rId254" Type="http://schemas.openxmlformats.org/officeDocument/2006/relationships/slide" Target="slides/slide253.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275" Type="http://schemas.openxmlformats.org/officeDocument/2006/relationships/slide" Target="slides/slide274.xml"/><Relationship Id="rId296" Type="http://schemas.openxmlformats.org/officeDocument/2006/relationships/slide" Target="slides/slide295.xml"/><Relationship Id="rId300" Type="http://schemas.openxmlformats.org/officeDocument/2006/relationships/slide" Target="slides/slide299.xml"/><Relationship Id="rId60" Type="http://schemas.openxmlformats.org/officeDocument/2006/relationships/slide" Target="slides/slide59.xml"/><Relationship Id="rId81" Type="http://schemas.openxmlformats.org/officeDocument/2006/relationships/slide" Target="slides/slide80.xml"/><Relationship Id="rId135" Type="http://schemas.openxmlformats.org/officeDocument/2006/relationships/slide" Target="slides/slide134.xml"/><Relationship Id="rId156" Type="http://schemas.openxmlformats.org/officeDocument/2006/relationships/slide" Target="slides/slide155.xml"/><Relationship Id="rId177" Type="http://schemas.openxmlformats.org/officeDocument/2006/relationships/slide" Target="slides/slide176.xml"/><Relationship Id="rId198" Type="http://schemas.openxmlformats.org/officeDocument/2006/relationships/slide" Target="slides/slide197.xml"/><Relationship Id="rId202" Type="http://schemas.openxmlformats.org/officeDocument/2006/relationships/slide" Target="slides/slide201.xml"/><Relationship Id="rId223" Type="http://schemas.openxmlformats.org/officeDocument/2006/relationships/slide" Target="slides/slide222.xml"/><Relationship Id="rId244" Type="http://schemas.openxmlformats.org/officeDocument/2006/relationships/slide" Target="slides/slide243.xml"/><Relationship Id="rId18" Type="http://schemas.openxmlformats.org/officeDocument/2006/relationships/slide" Target="slides/slide17.xml"/><Relationship Id="rId39" Type="http://schemas.openxmlformats.org/officeDocument/2006/relationships/slide" Target="slides/slide38.xml"/><Relationship Id="rId265" Type="http://schemas.openxmlformats.org/officeDocument/2006/relationships/slide" Target="slides/slide264.xml"/><Relationship Id="rId286" Type="http://schemas.openxmlformats.org/officeDocument/2006/relationships/slide" Target="slides/slide285.xml"/><Relationship Id="rId50" Type="http://schemas.openxmlformats.org/officeDocument/2006/relationships/slide" Target="slides/slide49.xml"/><Relationship Id="rId104" Type="http://schemas.openxmlformats.org/officeDocument/2006/relationships/slide" Target="slides/slide103.xml"/><Relationship Id="rId125" Type="http://schemas.openxmlformats.org/officeDocument/2006/relationships/slide" Target="slides/slide124.xml"/><Relationship Id="rId146" Type="http://schemas.openxmlformats.org/officeDocument/2006/relationships/slide" Target="slides/slide145.xml"/><Relationship Id="rId167" Type="http://schemas.openxmlformats.org/officeDocument/2006/relationships/slide" Target="slides/slide166.xml"/><Relationship Id="rId188" Type="http://schemas.openxmlformats.org/officeDocument/2006/relationships/slide" Target="slides/slide187.xml"/><Relationship Id="rId311" Type="http://schemas.openxmlformats.org/officeDocument/2006/relationships/presProps" Target="presProps.xml"/><Relationship Id="rId71" Type="http://schemas.openxmlformats.org/officeDocument/2006/relationships/slide" Target="slides/slide70.xml"/><Relationship Id="rId92" Type="http://schemas.openxmlformats.org/officeDocument/2006/relationships/slide" Target="slides/slide91.xml"/><Relationship Id="rId213" Type="http://schemas.openxmlformats.org/officeDocument/2006/relationships/slide" Target="slides/slide212.xml"/><Relationship Id="rId234" Type="http://schemas.openxmlformats.org/officeDocument/2006/relationships/slide" Target="slides/slide233.xml"/><Relationship Id="rId2" Type="http://schemas.openxmlformats.org/officeDocument/2006/relationships/slide" Target="slides/slide1.xml"/><Relationship Id="rId29" Type="http://schemas.openxmlformats.org/officeDocument/2006/relationships/slide" Target="slides/slide28.xml"/><Relationship Id="rId255" Type="http://schemas.openxmlformats.org/officeDocument/2006/relationships/slide" Target="slides/slide254.xml"/><Relationship Id="rId276" Type="http://schemas.openxmlformats.org/officeDocument/2006/relationships/slide" Target="slides/slide275.xml"/><Relationship Id="rId297" Type="http://schemas.openxmlformats.org/officeDocument/2006/relationships/slide" Target="slides/slide296.xml"/><Relationship Id="rId40" Type="http://schemas.openxmlformats.org/officeDocument/2006/relationships/slide" Target="slides/slide39.xml"/><Relationship Id="rId115" Type="http://schemas.openxmlformats.org/officeDocument/2006/relationships/slide" Target="slides/slide114.xml"/><Relationship Id="rId136" Type="http://schemas.openxmlformats.org/officeDocument/2006/relationships/slide" Target="slides/slide135.xml"/><Relationship Id="rId157" Type="http://schemas.openxmlformats.org/officeDocument/2006/relationships/slide" Target="slides/slide156.xml"/><Relationship Id="rId178" Type="http://schemas.openxmlformats.org/officeDocument/2006/relationships/slide" Target="slides/slide177.xml"/><Relationship Id="rId301" Type="http://schemas.openxmlformats.org/officeDocument/2006/relationships/slide" Target="slides/slide300.xml"/><Relationship Id="rId61" Type="http://schemas.openxmlformats.org/officeDocument/2006/relationships/slide" Target="slides/slide60.xml"/><Relationship Id="rId82" Type="http://schemas.openxmlformats.org/officeDocument/2006/relationships/slide" Target="slides/slide81.xml"/><Relationship Id="rId199" Type="http://schemas.openxmlformats.org/officeDocument/2006/relationships/slide" Target="slides/slide198.xml"/><Relationship Id="rId203" Type="http://schemas.openxmlformats.org/officeDocument/2006/relationships/slide" Target="slides/slide202.xml"/><Relationship Id="rId19" Type="http://schemas.openxmlformats.org/officeDocument/2006/relationships/slide" Target="slides/slide18.xml"/><Relationship Id="rId224" Type="http://schemas.openxmlformats.org/officeDocument/2006/relationships/slide" Target="slides/slide223.xml"/><Relationship Id="rId245" Type="http://schemas.openxmlformats.org/officeDocument/2006/relationships/slide" Target="slides/slide244.xml"/><Relationship Id="rId266" Type="http://schemas.openxmlformats.org/officeDocument/2006/relationships/slide" Target="slides/slide265.xml"/><Relationship Id="rId287" Type="http://schemas.openxmlformats.org/officeDocument/2006/relationships/slide" Target="slides/slide286.xml"/><Relationship Id="rId30" Type="http://schemas.openxmlformats.org/officeDocument/2006/relationships/slide" Target="slides/slide2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slide" Target="slides/slide146.xml"/><Relationship Id="rId168" Type="http://schemas.openxmlformats.org/officeDocument/2006/relationships/slide" Target="slides/slide167.xml"/><Relationship Id="rId312" Type="http://schemas.openxmlformats.org/officeDocument/2006/relationships/viewProps" Target="viewProps.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189" Type="http://schemas.openxmlformats.org/officeDocument/2006/relationships/slide" Target="slides/slide188.xml"/><Relationship Id="rId3" Type="http://schemas.openxmlformats.org/officeDocument/2006/relationships/slide" Target="slides/slide2.xml"/><Relationship Id="rId214" Type="http://schemas.openxmlformats.org/officeDocument/2006/relationships/slide" Target="slides/slide213.xml"/><Relationship Id="rId235" Type="http://schemas.openxmlformats.org/officeDocument/2006/relationships/slide" Target="slides/slide234.xml"/><Relationship Id="rId256" Type="http://schemas.openxmlformats.org/officeDocument/2006/relationships/slide" Target="slides/slide255.xml"/><Relationship Id="rId277" Type="http://schemas.openxmlformats.org/officeDocument/2006/relationships/slide" Target="slides/slide276.xml"/><Relationship Id="rId298" Type="http://schemas.openxmlformats.org/officeDocument/2006/relationships/slide" Target="slides/slide297.xml"/><Relationship Id="rId116" Type="http://schemas.openxmlformats.org/officeDocument/2006/relationships/slide" Target="slides/slide115.xml"/><Relationship Id="rId137" Type="http://schemas.openxmlformats.org/officeDocument/2006/relationships/slide" Target="slides/slide136.xml"/><Relationship Id="rId158" Type="http://schemas.openxmlformats.org/officeDocument/2006/relationships/slide" Target="slides/slide157.xml"/><Relationship Id="rId302" Type="http://schemas.openxmlformats.org/officeDocument/2006/relationships/slide" Target="slides/slide301.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179" Type="http://schemas.openxmlformats.org/officeDocument/2006/relationships/slide" Target="slides/slide178.xml"/><Relationship Id="rId190" Type="http://schemas.openxmlformats.org/officeDocument/2006/relationships/slide" Target="slides/slide189.xml"/><Relationship Id="rId204" Type="http://schemas.openxmlformats.org/officeDocument/2006/relationships/slide" Target="slides/slide203.xml"/><Relationship Id="rId225" Type="http://schemas.openxmlformats.org/officeDocument/2006/relationships/slide" Target="slides/slide224.xml"/><Relationship Id="rId246" Type="http://schemas.openxmlformats.org/officeDocument/2006/relationships/slide" Target="slides/slide245.xml"/><Relationship Id="rId267" Type="http://schemas.openxmlformats.org/officeDocument/2006/relationships/slide" Target="slides/slide266.xml"/><Relationship Id="rId288" Type="http://schemas.openxmlformats.org/officeDocument/2006/relationships/slide" Target="slides/slide287.xml"/><Relationship Id="rId106" Type="http://schemas.openxmlformats.org/officeDocument/2006/relationships/slide" Target="slides/slide105.xml"/><Relationship Id="rId127" Type="http://schemas.openxmlformats.org/officeDocument/2006/relationships/slide" Target="slides/slide126.xml"/><Relationship Id="rId313" Type="http://schemas.openxmlformats.org/officeDocument/2006/relationships/theme" Target="theme/theme1.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94" Type="http://schemas.openxmlformats.org/officeDocument/2006/relationships/slide" Target="slides/slide93.xml"/><Relationship Id="rId148" Type="http://schemas.openxmlformats.org/officeDocument/2006/relationships/slide" Target="slides/slide147.xml"/><Relationship Id="rId169" Type="http://schemas.openxmlformats.org/officeDocument/2006/relationships/slide" Target="slides/slide168.xml"/><Relationship Id="rId4" Type="http://schemas.openxmlformats.org/officeDocument/2006/relationships/slide" Target="slides/slide3.xml"/><Relationship Id="rId180" Type="http://schemas.openxmlformats.org/officeDocument/2006/relationships/slide" Target="slides/slide179.xml"/><Relationship Id="rId215" Type="http://schemas.openxmlformats.org/officeDocument/2006/relationships/slide" Target="slides/slide214.xml"/><Relationship Id="rId236" Type="http://schemas.openxmlformats.org/officeDocument/2006/relationships/slide" Target="slides/slide235.xml"/><Relationship Id="rId257" Type="http://schemas.openxmlformats.org/officeDocument/2006/relationships/slide" Target="slides/slide256.xml"/><Relationship Id="rId278" Type="http://schemas.openxmlformats.org/officeDocument/2006/relationships/slide" Target="slides/slide277.xml"/><Relationship Id="rId303" Type="http://schemas.openxmlformats.org/officeDocument/2006/relationships/slide" Target="slides/slide302.xml"/><Relationship Id="rId42" Type="http://schemas.openxmlformats.org/officeDocument/2006/relationships/slide" Target="slides/slide41.xml"/><Relationship Id="rId84" Type="http://schemas.openxmlformats.org/officeDocument/2006/relationships/slide" Target="slides/slide83.xml"/><Relationship Id="rId138" Type="http://schemas.openxmlformats.org/officeDocument/2006/relationships/slide" Target="slides/slide137.xml"/><Relationship Id="rId191" Type="http://schemas.openxmlformats.org/officeDocument/2006/relationships/slide" Target="slides/slide190.xml"/><Relationship Id="rId205" Type="http://schemas.openxmlformats.org/officeDocument/2006/relationships/slide" Target="slides/slide204.xml"/><Relationship Id="rId247" Type="http://schemas.openxmlformats.org/officeDocument/2006/relationships/slide" Target="slides/slide246.xml"/><Relationship Id="rId107" Type="http://schemas.openxmlformats.org/officeDocument/2006/relationships/slide" Target="slides/slide106.xml"/><Relationship Id="rId289" Type="http://schemas.openxmlformats.org/officeDocument/2006/relationships/slide" Target="slides/slide288.xml"/><Relationship Id="rId11" Type="http://schemas.openxmlformats.org/officeDocument/2006/relationships/slide" Target="slides/slide10.xml"/><Relationship Id="rId53" Type="http://schemas.openxmlformats.org/officeDocument/2006/relationships/slide" Target="slides/slide52.xml"/><Relationship Id="rId149" Type="http://schemas.openxmlformats.org/officeDocument/2006/relationships/slide" Target="slides/slide148.xml"/><Relationship Id="rId314" Type="http://schemas.openxmlformats.org/officeDocument/2006/relationships/tableStyles" Target="tableStyles.xml"/><Relationship Id="rId95" Type="http://schemas.openxmlformats.org/officeDocument/2006/relationships/slide" Target="slides/slide94.xml"/><Relationship Id="rId160" Type="http://schemas.openxmlformats.org/officeDocument/2006/relationships/slide" Target="slides/slide159.xml"/><Relationship Id="rId216" Type="http://schemas.openxmlformats.org/officeDocument/2006/relationships/slide" Target="slides/slide215.xml"/><Relationship Id="rId258" Type="http://schemas.openxmlformats.org/officeDocument/2006/relationships/slide" Target="slides/slide257.xml"/><Relationship Id="rId22" Type="http://schemas.openxmlformats.org/officeDocument/2006/relationships/slide" Target="slides/slide21.xml"/><Relationship Id="rId64" Type="http://schemas.openxmlformats.org/officeDocument/2006/relationships/slide" Target="slides/slide63.xml"/><Relationship Id="rId118" Type="http://schemas.openxmlformats.org/officeDocument/2006/relationships/slide" Target="slides/slide117.xml"/><Relationship Id="rId171" Type="http://schemas.openxmlformats.org/officeDocument/2006/relationships/slide" Target="slides/slide170.xml"/><Relationship Id="rId227" Type="http://schemas.openxmlformats.org/officeDocument/2006/relationships/slide" Target="slides/slide226.xml"/><Relationship Id="rId269" Type="http://schemas.openxmlformats.org/officeDocument/2006/relationships/slide" Target="slides/slide268.xml"/><Relationship Id="rId33" Type="http://schemas.openxmlformats.org/officeDocument/2006/relationships/slide" Target="slides/slide32.xml"/><Relationship Id="rId129" Type="http://schemas.openxmlformats.org/officeDocument/2006/relationships/slide" Target="slides/slide128.xml"/><Relationship Id="rId280" Type="http://schemas.openxmlformats.org/officeDocument/2006/relationships/slide" Target="slides/slide279.xml"/><Relationship Id="rId75" Type="http://schemas.openxmlformats.org/officeDocument/2006/relationships/slide" Target="slides/slide74.xml"/><Relationship Id="rId140" Type="http://schemas.openxmlformats.org/officeDocument/2006/relationships/slide" Target="slides/slide139.xml"/><Relationship Id="rId182" Type="http://schemas.openxmlformats.org/officeDocument/2006/relationships/slide" Target="slides/slide181.xml"/><Relationship Id="rId6" Type="http://schemas.openxmlformats.org/officeDocument/2006/relationships/slide" Target="slides/slide5.xml"/><Relationship Id="rId238" Type="http://schemas.openxmlformats.org/officeDocument/2006/relationships/slide" Target="slides/slide237.xml"/><Relationship Id="rId291" Type="http://schemas.openxmlformats.org/officeDocument/2006/relationships/slide" Target="slides/slide290.xml"/><Relationship Id="rId305" Type="http://schemas.openxmlformats.org/officeDocument/2006/relationships/slide" Target="slides/slide304.xml"/><Relationship Id="rId44" Type="http://schemas.openxmlformats.org/officeDocument/2006/relationships/slide" Target="slides/slide43.xml"/><Relationship Id="rId86" Type="http://schemas.openxmlformats.org/officeDocument/2006/relationships/slide" Target="slides/slide85.xml"/><Relationship Id="rId151" Type="http://schemas.openxmlformats.org/officeDocument/2006/relationships/slide" Target="slides/slide150.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10.emf"/></Relationships>
</file>

<file path=ppt/drawings/_rels/vmlDrawing100.vml.rels><?xml version="1.0" encoding="UTF-8" standalone="yes"?>
<Relationships xmlns="http://schemas.openxmlformats.org/package/2006/relationships"><Relationship Id="rId1" Type="http://schemas.openxmlformats.org/officeDocument/2006/relationships/image" Target="../media/image126.emf"/></Relationships>
</file>

<file path=ppt/drawings/_rels/vmlDrawing101.vml.rels><?xml version="1.0" encoding="UTF-8" standalone="yes"?>
<Relationships xmlns="http://schemas.openxmlformats.org/package/2006/relationships"><Relationship Id="rId1" Type="http://schemas.openxmlformats.org/officeDocument/2006/relationships/image" Target="../media/image127.emf"/></Relationships>
</file>

<file path=ppt/drawings/_rels/vmlDrawing102.vml.rels><?xml version="1.0" encoding="UTF-8" standalone="yes"?>
<Relationships xmlns="http://schemas.openxmlformats.org/package/2006/relationships"><Relationship Id="rId1" Type="http://schemas.openxmlformats.org/officeDocument/2006/relationships/image" Target="../media/image128.emf"/></Relationships>
</file>

<file path=ppt/drawings/_rels/vmlDrawing103.vml.rels><?xml version="1.0" encoding="UTF-8" standalone="yes"?>
<Relationships xmlns="http://schemas.openxmlformats.org/package/2006/relationships"><Relationship Id="rId1" Type="http://schemas.openxmlformats.org/officeDocument/2006/relationships/image" Target="../media/image129.emf"/></Relationships>
</file>

<file path=ppt/drawings/_rels/vmlDrawing104.vml.rels><?xml version="1.0" encoding="UTF-8" standalone="yes"?>
<Relationships xmlns="http://schemas.openxmlformats.org/package/2006/relationships"><Relationship Id="rId2" Type="http://schemas.openxmlformats.org/officeDocument/2006/relationships/image" Target="../media/image131.emf"/><Relationship Id="rId1" Type="http://schemas.openxmlformats.org/officeDocument/2006/relationships/image" Target="../media/image130.emf"/></Relationships>
</file>

<file path=ppt/drawings/_rels/vmlDrawing105.vml.rels><?xml version="1.0" encoding="UTF-8" standalone="yes"?>
<Relationships xmlns="http://schemas.openxmlformats.org/package/2006/relationships"><Relationship Id="rId1" Type="http://schemas.openxmlformats.org/officeDocument/2006/relationships/image" Target="../media/image132.emf"/></Relationships>
</file>

<file path=ppt/drawings/_rels/vmlDrawing106.vml.rels><?xml version="1.0" encoding="UTF-8" standalone="yes"?>
<Relationships xmlns="http://schemas.openxmlformats.org/package/2006/relationships"><Relationship Id="rId1" Type="http://schemas.openxmlformats.org/officeDocument/2006/relationships/image" Target="../media/image133.emf"/></Relationships>
</file>

<file path=ppt/drawings/_rels/vmlDrawing107.vml.rels><?xml version="1.0" encoding="UTF-8" standalone="yes"?>
<Relationships xmlns="http://schemas.openxmlformats.org/package/2006/relationships"><Relationship Id="rId1" Type="http://schemas.openxmlformats.org/officeDocument/2006/relationships/image" Target="../media/image134.emf"/></Relationships>
</file>

<file path=ppt/drawings/_rels/vmlDrawing108.vml.rels><?xml version="1.0" encoding="UTF-8" standalone="yes"?>
<Relationships xmlns="http://schemas.openxmlformats.org/package/2006/relationships"><Relationship Id="rId1" Type="http://schemas.openxmlformats.org/officeDocument/2006/relationships/image" Target="../media/image135.emf"/></Relationships>
</file>

<file path=ppt/drawings/_rels/vmlDrawing109.vml.rels><?xml version="1.0" encoding="UTF-8" standalone="yes"?>
<Relationships xmlns="http://schemas.openxmlformats.org/package/2006/relationships"><Relationship Id="rId2" Type="http://schemas.openxmlformats.org/officeDocument/2006/relationships/image" Target="../media/image137.emf"/><Relationship Id="rId1" Type="http://schemas.openxmlformats.org/officeDocument/2006/relationships/image" Target="../media/image136.e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11.emf"/></Relationships>
</file>

<file path=ppt/drawings/_rels/vmlDrawing110.vml.rels><?xml version="1.0" encoding="UTF-8" standalone="yes"?>
<Relationships xmlns="http://schemas.openxmlformats.org/package/2006/relationships"><Relationship Id="rId2" Type="http://schemas.openxmlformats.org/officeDocument/2006/relationships/image" Target="../media/image139.emf"/><Relationship Id="rId1" Type="http://schemas.openxmlformats.org/officeDocument/2006/relationships/image" Target="../media/image138.emf"/></Relationships>
</file>

<file path=ppt/drawings/_rels/vmlDrawing111.vml.rels><?xml version="1.0" encoding="UTF-8" standalone="yes"?>
<Relationships xmlns="http://schemas.openxmlformats.org/package/2006/relationships"><Relationship Id="rId2" Type="http://schemas.openxmlformats.org/officeDocument/2006/relationships/image" Target="../media/image141.emf"/><Relationship Id="rId1" Type="http://schemas.openxmlformats.org/officeDocument/2006/relationships/image" Target="../media/image140.emf"/></Relationships>
</file>

<file path=ppt/drawings/_rels/vmlDrawing112.vml.rels><?xml version="1.0" encoding="UTF-8" standalone="yes"?>
<Relationships xmlns="http://schemas.openxmlformats.org/package/2006/relationships"><Relationship Id="rId1" Type="http://schemas.openxmlformats.org/officeDocument/2006/relationships/image" Target="../media/image142.emf"/></Relationships>
</file>

<file path=ppt/drawings/_rels/vmlDrawing113.vml.rels><?xml version="1.0" encoding="UTF-8" standalone="yes"?>
<Relationships xmlns="http://schemas.openxmlformats.org/package/2006/relationships"><Relationship Id="rId1" Type="http://schemas.openxmlformats.org/officeDocument/2006/relationships/image" Target="../media/image143.emf"/></Relationships>
</file>

<file path=ppt/drawings/_rels/vmlDrawing114.vml.rels><?xml version="1.0" encoding="UTF-8" standalone="yes"?>
<Relationships xmlns="http://schemas.openxmlformats.org/package/2006/relationships"><Relationship Id="rId1" Type="http://schemas.openxmlformats.org/officeDocument/2006/relationships/image" Target="../media/image144.emf"/></Relationships>
</file>

<file path=ppt/drawings/_rels/vmlDrawing115.vml.rels><?xml version="1.0" encoding="UTF-8" standalone="yes"?>
<Relationships xmlns="http://schemas.openxmlformats.org/package/2006/relationships"><Relationship Id="rId2" Type="http://schemas.openxmlformats.org/officeDocument/2006/relationships/image" Target="../media/image146.emf"/><Relationship Id="rId1" Type="http://schemas.openxmlformats.org/officeDocument/2006/relationships/image" Target="../media/image145.emf"/></Relationships>
</file>

<file path=ppt/drawings/_rels/vmlDrawing116.vml.rels><?xml version="1.0" encoding="UTF-8" standalone="yes"?>
<Relationships xmlns="http://schemas.openxmlformats.org/package/2006/relationships"><Relationship Id="rId2" Type="http://schemas.openxmlformats.org/officeDocument/2006/relationships/image" Target="../media/image148.emf"/><Relationship Id="rId1" Type="http://schemas.openxmlformats.org/officeDocument/2006/relationships/image" Target="../media/image147.emf"/></Relationships>
</file>

<file path=ppt/drawings/_rels/vmlDrawing117.vml.rels><?xml version="1.0" encoding="UTF-8" standalone="yes"?>
<Relationships xmlns="http://schemas.openxmlformats.org/package/2006/relationships"><Relationship Id="rId2" Type="http://schemas.openxmlformats.org/officeDocument/2006/relationships/image" Target="../media/image150.emf"/><Relationship Id="rId1" Type="http://schemas.openxmlformats.org/officeDocument/2006/relationships/image" Target="../media/image149.emf"/></Relationships>
</file>

<file path=ppt/drawings/_rels/vmlDrawing118.vml.rels><?xml version="1.0" encoding="UTF-8" standalone="yes"?>
<Relationships xmlns="http://schemas.openxmlformats.org/package/2006/relationships"><Relationship Id="rId1" Type="http://schemas.openxmlformats.org/officeDocument/2006/relationships/image" Target="../media/image151.emf"/></Relationships>
</file>

<file path=ppt/drawings/_rels/vmlDrawing119.vml.rels><?xml version="1.0" encoding="UTF-8" standalone="yes"?>
<Relationships xmlns="http://schemas.openxmlformats.org/package/2006/relationships"><Relationship Id="rId1" Type="http://schemas.openxmlformats.org/officeDocument/2006/relationships/image" Target="../media/image152.emf"/></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12.emf"/></Relationships>
</file>

<file path=ppt/drawings/_rels/vmlDrawing120.vml.rels><?xml version="1.0" encoding="UTF-8" standalone="yes"?>
<Relationships xmlns="http://schemas.openxmlformats.org/package/2006/relationships"><Relationship Id="rId1" Type="http://schemas.openxmlformats.org/officeDocument/2006/relationships/image" Target="../media/image153.emf"/></Relationships>
</file>

<file path=ppt/drawings/_rels/vmlDrawing121.vml.rels><?xml version="1.0" encoding="UTF-8" standalone="yes"?>
<Relationships xmlns="http://schemas.openxmlformats.org/package/2006/relationships"><Relationship Id="rId1" Type="http://schemas.openxmlformats.org/officeDocument/2006/relationships/image" Target="../media/image154.emf"/></Relationships>
</file>

<file path=ppt/drawings/_rels/vmlDrawing122.vml.rels><?xml version="1.0" encoding="UTF-8" standalone="yes"?>
<Relationships xmlns="http://schemas.openxmlformats.org/package/2006/relationships"><Relationship Id="rId1" Type="http://schemas.openxmlformats.org/officeDocument/2006/relationships/image" Target="../media/image155.emf"/></Relationships>
</file>

<file path=ppt/drawings/_rels/vmlDrawing123.vml.rels><?xml version="1.0" encoding="UTF-8" standalone="yes"?>
<Relationships xmlns="http://schemas.openxmlformats.org/package/2006/relationships"><Relationship Id="rId2" Type="http://schemas.openxmlformats.org/officeDocument/2006/relationships/image" Target="../media/image157.emf"/><Relationship Id="rId1" Type="http://schemas.openxmlformats.org/officeDocument/2006/relationships/image" Target="../media/image156.emf"/></Relationships>
</file>

<file path=ppt/drawings/_rels/vmlDrawing124.vml.rels><?xml version="1.0" encoding="UTF-8" standalone="yes"?>
<Relationships xmlns="http://schemas.openxmlformats.org/package/2006/relationships"><Relationship Id="rId3" Type="http://schemas.openxmlformats.org/officeDocument/2006/relationships/image" Target="../media/image160.emf"/><Relationship Id="rId2" Type="http://schemas.openxmlformats.org/officeDocument/2006/relationships/image" Target="../media/image159.emf"/><Relationship Id="rId1" Type="http://schemas.openxmlformats.org/officeDocument/2006/relationships/image" Target="../media/image158.emf"/></Relationships>
</file>

<file path=ppt/drawings/_rels/vmlDrawing125.vml.rels><?xml version="1.0" encoding="UTF-8" standalone="yes"?>
<Relationships xmlns="http://schemas.openxmlformats.org/package/2006/relationships"><Relationship Id="rId1" Type="http://schemas.openxmlformats.org/officeDocument/2006/relationships/image" Target="../media/image161.emf"/></Relationships>
</file>

<file path=ppt/drawings/_rels/vmlDrawing126.vml.rels><?xml version="1.0" encoding="UTF-8" standalone="yes"?>
<Relationships xmlns="http://schemas.openxmlformats.org/package/2006/relationships"><Relationship Id="rId1" Type="http://schemas.openxmlformats.org/officeDocument/2006/relationships/image" Target="../media/image162.emf"/></Relationships>
</file>

<file path=ppt/drawings/_rels/vmlDrawing127.vml.rels><?xml version="1.0" encoding="UTF-8" standalone="yes"?>
<Relationships xmlns="http://schemas.openxmlformats.org/package/2006/relationships"><Relationship Id="rId1" Type="http://schemas.openxmlformats.org/officeDocument/2006/relationships/image" Target="../media/image163.emf"/></Relationships>
</file>

<file path=ppt/drawings/_rels/vmlDrawing128.vml.rels><?xml version="1.0" encoding="UTF-8" standalone="yes"?>
<Relationships xmlns="http://schemas.openxmlformats.org/package/2006/relationships"><Relationship Id="rId2" Type="http://schemas.openxmlformats.org/officeDocument/2006/relationships/image" Target="../media/image165.emf"/><Relationship Id="rId1" Type="http://schemas.openxmlformats.org/officeDocument/2006/relationships/image" Target="../media/image164.emf"/></Relationships>
</file>

<file path=ppt/drawings/_rels/vmlDrawing129.vml.rels><?xml version="1.0" encoding="UTF-8" standalone="yes"?>
<Relationships xmlns="http://schemas.openxmlformats.org/package/2006/relationships"><Relationship Id="rId1" Type="http://schemas.openxmlformats.org/officeDocument/2006/relationships/image" Target="../media/image166.emf"/></Relationships>
</file>

<file path=ppt/drawings/_rels/vmlDrawing13.vml.rels><?xml version="1.0" encoding="UTF-8" standalone="yes"?>
<Relationships xmlns="http://schemas.openxmlformats.org/package/2006/relationships"><Relationship Id="rId1" Type="http://schemas.openxmlformats.org/officeDocument/2006/relationships/image" Target="../media/image13.emf"/></Relationships>
</file>

<file path=ppt/drawings/_rels/vmlDrawing130.vml.rels><?xml version="1.0" encoding="UTF-8" standalone="yes"?>
<Relationships xmlns="http://schemas.openxmlformats.org/package/2006/relationships"><Relationship Id="rId1" Type="http://schemas.openxmlformats.org/officeDocument/2006/relationships/image" Target="../media/image167.emf"/></Relationships>
</file>

<file path=ppt/drawings/_rels/vmlDrawing131.vml.rels><?xml version="1.0" encoding="UTF-8" standalone="yes"?>
<Relationships xmlns="http://schemas.openxmlformats.org/package/2006/relationships"><Relationship Id="rId1" Type="http://schemas.openxmlformats.org/officeDocument/2006/relationships/image" Target="../media/image168.emf"/></Relationships>
</file>

<file path=ppt/drawings/_rels/vmlDrawing132.vml.rels><?xml version="1.0" encoding="UTF-8" standalone="yes"?>
<Relationships xmlns="http://schemas.openxmlformats.org/package/2006/relationships"><Relationship Id="rId1" Type="http://schemas.openxmlformats.org/officeDocument/2006/relationships/image" Target="../media/image169.emf"/></Relationships>
</file>

<file path=ppt/drawings/_rels/vmlDrawing133.vml.rels><?xml version="1.0" encoding="UTF-8" standalone="yes"?>
<Relationships xmlns="http://schemas.openxmlformats.org/package/2006/relationships"><Relationship Id="rId2" Type="http://schemas.openxmlformats.org/officeDocument/2006/relationships/image" Target="../media/image171.emf"/><Relationship Id="rId1" Type="http://schemas.openxmlformats.org/officeDocument/2006/relationships/image" Target="../media/image170.emf"/></Relationships>
</file>

<file path=ppt/drawings/_rels/vmlDrawing134.vml.rels><?xml version="1.0" encoding="UTF-8" standalone="yes"?>
<Relationships xmlns="http://schemas.openxmlformats.org/package/2006/relationships"><Relationship Id="rId2" Type="http://schemas.openxmlformats.org/officeDocument/2006/relationships/image" Target="../media/image173.emf"/><Relationship Id="rId1" Type="http://schemas.openxmlformats.org/officeDocument/2006/relationships/image" Target="../media/image172.emf"/></Relationships>
</file>

<file path=ppt/drawings/_rels/vmlDrawing135.vml.rels><?xml version="1.0" encoding="UTF-8" standalone="yes"?>
<Relationships xmlns="http://schemas.openxmlformats.org/package/2006/relationships"><Relationship Id="rId1" Type="http://schemas.openxmlformats.org/officeDocument/2006/relationships/image" Target="../media/image174.emf"/></Relationships>
</file>

<file path=ppt/drawings/_rels/vmlDrawing136.vml.rels><?xml version="1.0" encoding="UTF-8" standalone="yes"?>
<Relationships xmlns="http://schemas.openxmlformats.org/package/2006/relationships"><Relationship Id="rId2" Type="http://schemas.openxmlformats.org/officeDocument/2006/relationships/image" Target="../media/image176.emf"/><Relationship Id="rId1" Type="http://schemas.openxmlformats.org/officeDocument/2006/relationships/image" Target="../media/image175.emf"/></Relationships>
</file>

<file path=ppt/drawings/_rels/vmlDrawing137.vml.rels><?xml version="1.0" encoding="UTF-8" standalone="yes"?>
<Relationships xmlns="http://schemas.openxmlformats.org/package/2006/relationships"><Relationship Id="rId1" Type="http://schemas.openxmlformats.org/officeDocument/2006/relationships/image" Target="../media/image177.emf"/></Relationships>
</file>

<file path=ppt/drawings/_rels/vmlDrawing138.vml.rels><?xml version="1.0" encoding="UTF-8" standalone="yes"?>
<Relationships xmlns="http://schemas.openxmlformats.org/package/2006/relationships"><Relationship Id="rId1" Type="http://schemas.openxmlformats.org/officeDocument/2006/relationships/image" Target="../media/image178.emf"/></Relationships>
</file>

<file path=ppt/drawings/_rels/vmlDrawing139.vml.rels><?xml version="1.0" encoding="UTF-8" standalone="yes"?>
<Relationships xmlns="http://schemas.openxmlformats.org/package/2006/relationships"><Relationship Id="rId1" Type="http://schemas.openxmlformats.org/officeDocument/2006/relationships/image" Target="../media/image179.emf"/></Relationships>
</file>

<file path=ppt/drawings/_rels/vmlDrawing14.vml.rels><?xml version="1.0" encoding="UTF-8" standalone="yes"?>
<Relationships xmlns="http://schemas.openxmlformats.org/package/2006/relationships"><Relationship Id="rId1" Type="http://schemas.openxmlformats.org/officeDocument/2006/relationships/image" Target="../media/image14.emf"/></Relationships>
</file>

<file path=ppt/drawings/_rels/vmlDrawing140.vml.rels><?xml version="1.0" encoding="UTF-8" standalone="yes"?>
<Relationships xmlns="http://schemas.openxmlformats.org/package/2006/relationships"><Relationship Id="rId1" Type="http://schemas.openxmlformats.org/officeDocument/2006/relationships/image" Target="../media/image180.emf"/></Relationships>
</file>

<file path=ppt/drawings/_rels/vmlDrawing15.vml.rels><?xml version="1.0" encoding="UTF-8" standalone="yes"?>
<Relationships xmlns="http://schemas.openxmlformats.org/package/2006/relationships"><Relationship Id="rId1" Type="http://schemas.openxmlformats.org/officeDocument/2006/relationships/image" Target="../media/image15.emf"/></Relationships>
</file>

<file path=ppt/drawings/_rels/vmlDrawing16.vml.rels><?xml version="1.0" encoding="UTF-8" standalone="yes"?>
<Relationships xmlns="http://schemas.openxmlformats.org/package/2006/relationships"><Relationship Id="rId1" Type="http://schemas.openxmlformats.org/officeDocument/2006/relationships/image" Target="../media/image16.emf"/></Relationships>
</file>

<file path=ppt/drawings/_rels/vmlDrawing17.vml.rels><?xml version="1.0" encoding="UTF-8" standalone="yes"?>
<Relationships xmlns="http://schemas.openxmlformats.org/package/2006/relationships"><Relationship Id="rId1" Type="http://schemas.openxmlformats.org/officeDocument/2006/relationships/image" Target="../media/image17.emf"/></Relationships>
</file>

<file path=ppt/drawings/_rels/vmlDrawing18.vml.rels><?xml version="1.0" encoding="UTF-8" standalone="yes"?>
<Relationships xmlns="http://schemas.openxmlformats.org/package/2006/relationships"><Relationship Id="rId3" Type="http://schemas.openxmlformats.org/officeDocument/2006/relationships/image" Target="../media/image20.emf"/><Relationship Id="rId2" Type="http://schemas.openxmlformats.org/officeDocument/2006/relationships/image" Target="../media/image19.emf"/><Relationship Id="rId1" Type="http://schemas.openxmlformats.org/officeDocument/2006/relationships/image" Target="../media/image18.emf"/></Relationships>
</file>

<file path=ppt/drawings/_rels/vmlDrawing19.vml.rels><?xml version="1.0" encoding="UTF-8" standalone="yes"?>
<Relationships xmlns="http://schemas.openxmlformats.org/package/2006/relationships"><Relationship Id="rId1" Type="http://schemas.openxmlformats.org/officeDocument/2006/relationships/image" Target="../media/image21.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20.vml.rels><?xml version="1.0" encoding="UTF-8" standalone="yes"?>
<Relationships xmlns="http://schemas.openxmlformats.org/package/2006/relationships"><Relationship Id="rId1" Type="http://schemas.openxmlformats.org/officeDocument/2006/relationships/image" Target="../media/image22.emf"/></Relationships>
</file>

<file path=ppt/drawings/_rels/vmlDrawing21.vml.rels><?xml version="1.0" encoding="UTF-8" standalone="yes"?>
<Relationships xmlns="http://schemas.openxmlformats.org/package/2006/relationships"><Relationship Id="rId1" Type="http://schemas.openxmlformats.org/officeDocument/2006/relationships/image" Target="../media/image23.emf"/></Relationships>
</file>

<file path=ppt/drawings/_rels/vmlDrawing22.vml.rels><?xml version="1.0" encoding="UTF-8" standalone="yes"?>
<Relationships xmlns="http://schemas.openxmlformats.org/package/2006/relationships"><Relationship Id="rId1" Type="http://schemas.openxmlformats.org/officeDocument/2006/relationships/image" Target="../media/image24.emf"/></Relationships>
</file>

<file path=ppt/drawings/_rels/vmlDrawing23.vml.rels><?xml version="1.0" encoding="UTF-8" standalone="yes"?>
<Relationships xmlns="http://schemas.openxmlformats.org/package/2006/relationships"><Relationship Id="rId1" Type="http://schemas.openxmlformats.org/officeDocument/2006/relationships/image" Target="../media/image25.emf"/></Relationships>
</file>

<file path=ppt/drawings/_rels/vmlDrawing24.vml.rels><?xml version="1.0" encoding="UTF-8" standalone="yes"?>
<Relationships xmlns="http://schemas.openxmlformats.org/package/2006/relationships"><Relationship Id="rId2" Type="http://schemas.openxmlformats.org/officeDocument/2006/relationships/image" Target="../media/image27.emf"/><Relationship Id="rId1" Type="http://schemas.openxmlformats.org/officeDocument/2006/relationships/image" Target="../media/image26.emf"/></Relationships>
</file>

<file path=ppt/drawings/_rels/vmlDrawing25.vml.rels><?xml version="1.0" encoding="UTF-8" standalone="yes"?>
<Relationships xmlns="http://schemas.openxmlformats.org/package/2006/relationships"><Relationship Id="rId2" Type="http://schemas.openxmlformats.org/officeDocument/2006/relationships/image" Target="../media/image29.emf"/><Relationship Id="rId1" Type="http://schemas.openxmlformats.org/officeDocument/2006/relationships/image" Target="../media/image28.emf"/></Relationships>
</file>

<file path=ppt/drawings/_rels/vmlDrawing26.vml.rels><?xml version="1.0" encoding="UTF-8" standalone="yes"?>
<Relationships xmlns="http://schemas.openxmlformats.org/package/2006/relationships"><Relationship Id="rId2" Type="http://schemas.openxmlformats.org/officeDocument/2006/relationships/image" Target="../media/image31.emf"/><Relationship Id="rId1" Type="http://schemas.openxmlformats.org/officeDocument/2006/relationships/image" Target="../media/image30.emf"/></Relationships>
</file>

<file path=ppt/drawings/_rels/vmlDrawing27.vml.rels><?xml version="1.0" encoding="UTF-8" standalone="yes"?>
<Relationships xmlns="http://schemas.openxmlformats.org/package/2006/relationships"><Relationship Id="rId1" Type="http://schemas.openxmlformats.org/officeDocument/2006/relationships/image" Target="../media/image32.emf"/></Relationships>
</file>

<file path=ppt/drawings/_rels/vmlDrawing28.vml.rels><?xml version="1.0" encoding="UTF-8" standalone="yes"?>
<Relationships xmlns="http://schemas.openxmlformats.org/package/2006/relationships"><Relationship Id="rId2" Type="http://schemas.openxmlformats.org/officeDocument/2006/relationships/image" Target="../media/image34.emf"/><Relationship Id="rId1" Type="http://schemas.openxmlformats.org/officeDocument/2006/relationships/image" Target="../media/image33.emf"/></Relationships>
</file>

<file path=ppt/drawings/_rels/vmlDrawing29.vml.rels><?xml version="1.0" encoding="UTF-8" standalone="yes"?>
<Relationships xmlns="http://schemas.openxmlformats.org/package/2006/relationships"><Relationship Id="rId1" Type="http://schemas.openxmlformats.org/officeDocument/2006/relationships/image" Target="../media/image35.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3.emf"/></Relationships>
</file>

<file path=ppt/drawings/_rels/vmlDrawing30.vml.rels><?xml version="1.0" encoding="UTF-8" standalone="yes"?>
<Relationships xmlns="http://schemas.openxmlformats.org/package/2006/relationships"><Relationship Id="rId1" Type="http://schemas.openxmlformats.org/officeDocument/2006/relationships/image" Target="../media/image36.emf"/></Relationships>
</file>

<file path=ppt/drawings/_rels/vmlDrawing31.vml.rels><?xml version="1.0" encoding="UTF-8" standalone="yes"?>
<Relationships xmlns="http://schemas.openxmlformats.org/package/2006/relationships"><Relationship Id="rId2" Type="http://schemas.openxmlformats.org/officeDocument/2006/relationships/image" Target="../media/image38.emf"/><Relationship Id="rId1" Type="http://schemas.openxmlformats.org/officeDocument/2006/relationships/image" Target="../media/image37.emf"/></Relationships>
</file>

<file path=ppt/drawings/_rels/vmlDrawing32.vml.rels><?xml version="1.0" encoding="UTF-8" standalone="yes"?>
<Relationships xmlns="http://schemas.openxmlformats.org/package/2006/relationships"><Relationship Id="rId1" Type="http://schemas.openxmlformats.org/officeDocument/2006/relationships/image" Target="../media/image39.emf"/></Relationships>
</file>

<file path=ppt/drawings/_rels/vmlDrawing33.vml.rels><?xml version="1.0" encoding="UTF-8" standalone="yes"?>
<Relationships xmlns="http://schemas.openxmlformats.org/package/2006/relationships"><Relationship Id="rId1" Type="http://schemas.openxmlformats.org/officeDocument/2006/relationships/image" Target="../media/image40.emf"/></Relationships>
</file>

<file path=ppt/drawings/_rels/vmlDrawing34.vml.rels><?xml version="1.0" encoding="UTF-8" standalone="yes"?>
<Relationships xmlns="http://schemas.openxmlformats.org/package/2006/relationships"><Relationship Id="rId1" Type="http://schemas.openxmlformats.org/officeDocument/2006/relationships/image" Target="../media/image41.emf"/></Relationships>
</file>

<file path=ppt/drawings/_rels/vmlDrawing35.vml.rels><?xml version="1.0" encoding="UTF-8" standalone="yes"?>
<Relationships xmlns="http://schemas.openxmlformats.org/package/2006/relationships"><Relationship Id="rId1" Type="http://schemas.openxmlformats.org/officeDocument/2006/relationships/image" Target="../media/image42.emf"/></Relationships>
</file>

<file path=ppt/drawings/_rels/vmlDrawing36.vml.rels><?xml version="1.0" encoding="UTF-8" standalone="yes"?>
<Relationships xmlns="http://schemas.openxmlformats.org/package/2006/relationships"><Relationship Id="rId2" Type="http://schemas.openxmlformats.org/officeDocument/2006/relationships/image" Target="../media/image44.emf"/><Relationship Id="rId1" Type="http://schemas.openxmlformats.org/officeDocument/2006/relationships/image" Target="../media/image43.emf"/></Relationships>
</file>

<file path=ppt/drawings/_rels/vmlDrawing37.vml.rels><?xml version="1.0" encoding="UTF-8" standalone="yes"?>
<Relationships xmlns="http://schemas.openxmlformats.org/package/2006/relationships"><Relationship Id="rId1" Type="http://schemas.openxmlformats.org/officeDocument/2006/relationships/image" Target="../media/image45.emf"/></Relationships>
</file>

<file path=ppt/drawings/_rels/vmlDrawing38.vml.rels><?xml version="1.0" encoding="UTF-8" standalone="yes"?>
<Relationships xmlns="http://schemas.openxmlformats.org/package/2006/relationships"><Relationship Id="rId1" Type="http://schemas.openxmlformats.org/officeDocument/2006/relationships/image" Target="../media/image46.emf"/></Relationships>
</file>

<file path=ppt/drawings/_rels/vmlDrawing39.vml.rels><?xml version="1.0" encoding="UTF-8" standalone="yes"?>
<Relationships xmlns="http://schemas.openxmlformats.org/package/2006/relationships"><Relationship Id="rId1" Type="http://schemas.openxmlformats.org/officeDocument/2006/relationships/image" Target="../media/image47.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40.vml.rels><?xml version="1.0" encoding="UTF-8" standalone="yes"?>
<Relationships xmlns="http://schemas.openxmlformats.org/package/2006/relationships"><Relationship Id="rId1" Type="http://schemas.openxmlformats.org/officeDocument/2006/relationships/image" Target="../media/image48.emf"/></Relationships>
</file>

<file path=ppt/drawings/_rels/vmlDrawing41.vml.rels><?xml version="1.0" encoding="UTF-8" standalone="yes"?>
<Relationships xmlns="http://schemas.openxmlformats.org/package/2006/relationships"><Relationship Id="rId1" Type="http://schemas.openxmlformats.org/officeDocument/2006/relationships/image" Target="../media/image49.emf"/></Relationships>
</file>

<file path=ppt/drawings/_rels/vmlDrawing42.vml.rels><?xml version="1.0" encoding="UTF-8" standalone="yes"?>
<Relationships xmlns="http://schemas.openxmlformats.org/package/2006/relationships"><Relationship Id="rId1" Type="http://schemas.openxmlformats.org/officeDocument/2006/relationships/image" Target="../media/image50.emf"/></Relationships>
</file>

<file path=ppt/drawings/_rels/vmlDrawing43.vml.rels><?xml version="1.0" encoding="UTF-8" standalone="yes"?>
<Relationships xmlns="http://schemas.openxmlformats.org/package/2006/relationships"><Relationship Id="rId1" Type="http://schemas.openxmlformats.org/officeDocument/2006/relationships/image" Target="../media/image51.emf"/></Relationships>
</file>

<file path=ppt/drawings/_rels/vmlDrawing44.vml.rels><?xml version="1.0" encoding="UTF-8" standalone="yes"?>
<Relationships xmlns="http://schemas.openxmlformats.org/package/2006/relationships"><Relationship Id="rId1" Type="http://schemas.openxmlformats.org/officeDocument/2006/relationships/image" Target="../media/image52.emf"/></Relationships>
</file>

<file path=ppt/drawings/_rels/vmlDrawing45.vml.rels><?xml version="1.0" encoding="UTF-8" standalone="yes"?>
<Relationships xmlns="http://schemas.openxmlformats.org/package/2006/relationships"><Relationship Id="rId1" Type="http://schemas.openxmlformats.org/officeDocument/2006/relationships/image" Target="../media/image53.emf"/></Relationships>
</file>

<file path=ppt/drawings/_rels/vmlDrawing46.vml.rels><?xml version="1.0" encoding="UTF-8" standalone="yes"?>
<Relationships xmlns="http://schemas.openxmlformats.org/package/2006/relationships"><Relationship Id="rId1" Type="http://schemas.openxmlformats.org/officeDocument/2006/relationships/image" Target="../media/image54.emf"/></Relationships>
</file>

<file path=ppt/drawings/_rels/vmlDrawing47.vml.rels><?xml version="1.0" encoding="UTF-8" standalone="yes"?>
<Relationships xmlns="http://schemas.openxmlformats.org/package/2006/relationships"><Relationship Id="rId2" Type="http://schemas.openxmlformats.org/officeDocument/2006/relationships/image" Target="../media/image56.emf"/><Relationship Id="rId1" Type="http://schemas.openxmlformats.org/officeDocument/2006/relationships/image" Target="../media/image55.emf"/></Relationships>
</file>

<file path=ppt/drawings/_rels/vmlDrawing48.vml.rels><?xml version="1.0" encoding="UTF-8" standalone="yes"?>
<Relationships xmlns="http://schemas.openxmlformats.org/package/2006/relationships"><Relationship Id="rId2" Type="http://schemas.openxmlformats.org/officeDocument/2006/relationships/image" Target="../media/image58.emf"/><Relationship Id="rId1" Type="http://schemas.openxmlformats.org/officeDocument/2006/relationships/image" Target="../media/image57.emf"/></Relationships>
</file>

<file path=ppt/drawings/_rels/vmlDrawing49.vml.rels><?xml version="1.0" encoding="UTF-8" standalone="yes"?>
<Relationships xmlns="http://schemas.openxmlformats.org/package/2006/relationships"><Relationship Id="rId1" Type="http://schemas.openxmlformats.org/officeDocument/2006/relationships/image" Target="../media/image59.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50.vml.rels><?xml version="1.0" encoding="UTF-8" standalone="yes"?>
<Relationships xmlns="http://schemas.openxmlformats.org/package/2006/relationships"><Relationship Id="rId1" Type="http://schemas.openxmlformats.org/officeDocument/2006/relationships/image" Target="../media/image60.emf"/></Relationships>
</file>

<file path=ppt/drawings/_rels/vmlDrawing51.vml.rels><?xml version="1.0" encoding="UTF-8" standalone="yes"?>
<Relationships xmlns="http://schemas.openxmlformats.org/package/2006/relationships"><Relationship Id="rId1" Type="http://schemas.openxmlformats.org/officeDocument/2006/relationships/image" Target="../media/image61.emf"/></Relationships>
</file>

<file path=ppt/drawings/_rels/vmlDrawing52.vml.rels><?xml version="1.0" encoding="UTF-8" standalone="yes"?>
<Relationships xmlns="http://schemas.openxmlformats.org/package/2006/relationships"><Relationship Id="rId1" Type="http://schemas.openxmlformats.org/officeDocument/2006/relationships/image" Target="../media/image62.emf"/></Relationships>
</file>

<file path=ppt/drawings/_rels/vmlDrawing53.vml.rels><?xml version="1.0" encoding="UTF-8" standalone="yes"?>
<Relationships xmlns="http://schemas.openxmlformats.org/package/2006/relationships"><Relationship Id="rId1" Type="http://schemas.openxmlformats.org/officeDocument/2006/relationships/image" Target="../media/image63.emf"/></Relationships>
</file>

<file path=ppt/drawings/_rels/vmlDrawing54.vml.rels><?xml version="1.0" encoding="UTF-8" standalone="yes"?>
<Relationships xmlns="http://schemas.openxmlformats.org/package/2006/relationships"><Relationship Id="rId1" Type="http://schemas.openxmlformats.org/officeDocument/2006/relationships/image" Target="../media/image64.emf"/></Relationships>
</file>

<file path=ppt/drawings/_rels/vmlDrawing55.vml.rels><?xml version="1.0" encoding="UTF-8" standalone="yes"?>
<Relationships xmlns="http://schemas.openxmlformats.org/package/2006/relationships"><Relationship Id="rId2" Type="http://schemas.openxmlformats.org/officeDocument/2006/relationships/image" Target="../media/image66.emf"/><Relationship Id="rId1" Type="http://schemas.openxmlformats.org/officeDocument/2006/relationships/image" Target="../media/image65.emf"/></Relationships>
</file>

<file path=ppt/drawings/_rels/vmlDrawing56.vml.rels><?xml version="1.0" encoding="UTF-8" standalone="yes"?>
<Relationships xmlns="http://schemas.openxmlformats.org/package/2006/relationships"><Relationship Id="rId3" Type="http://schemas.openxmlformats.org/officeDocument/2006/relationships/image" Target="../media/image69.emf"/><Relationship Id="rId2" Type="http://schemas.openxmlformats.org/officeDocument/2006/relationships/image" Target="../media/image68.emf"/><Relationship Id="rId1" Type="http://schemas.openxmlformats.org/officeDocument/2006/relationships/image" Target="../media/image67.emf"/></Relationships>
</file>

<file path=ppt/drawings/_rels/vmlDrawing57.vml.rels><?xml version="1.0" encoding="UTF-8" standalone="yes"?>
<Relationships xmlns="http://schemas.openxmlformats.org/package/2006/relationships"><Relationship Id="rId1" Type="http://schemas.openxmlformats.org/officeDocument/2006/relationships/image" Target="../media/image70.emf"/></Relationships>
</file>

<file path=ppt/drawings/_rels/vmlDrawing58.vml.rels><?xml version="1.0" encoding="UTF-8" standalone="yes"?>
<Relationships xmlns="http://schemas.openxmlformats.org/package/2006/relationships"><Relationship Id="rId1" Type="http://schemas.openxmlformats.org/officeDocument/2006/relationships/image" Target="../media/image71.emf"/></Relationships>
</file>

<file path=ppt/drawings/_rels/vmlDrawing59.vml.rels><?xml version="1.0" encoding="UTF-8" standalone="yes"?>
<Relationships xmlns="http://schemas.openxmlformats.org/package/2006/relationships"><Relationship Id="rId1" Type="http://schemas.openxmlformats.org/officeDocument/2006/relationships/image" Target="../media/image72.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6.emf"/></Relationships>
</file>

<file path=ppt/drawings/_rels/vmlDrawing60.vml.rels><?xml version="1.0" encoding="UTF-8" standalone="yes"?>
<Relationships xmlns="http://schemas.openxmlformats.org/package/2006/relationships"><Relationship Id="rId1" Type="http://schemas.openxmlformats.org/officeDocument/2006/relationships/image" Target="../media/image73.emf"/></Relationships>
</file>

<file path=ppt/drawings/_rels/vmlDrawing61.vml.rels><?xml version="1.0" encoding="UTF-8" standalone="yes"?>
<Relationships xmlns="http://schemas.openxmlformats.org/package/2006/relationships"><Relationship Id="rId2" Type="http://schemas.openxmlformats.org/officeDocument/2006/relationships/image" Target="../media/image75.emf"/><Relationship Id="rId1" Type="http://schemas.openxmlformats.org/officeDocument/2006/relationships/image" Target="../media/image74.emf"/></Relationships>
</file>

<file path=ppt/drawings/_rels/vmlDrawing62.vml.rels><?xml version="1.0" encoding="UTF-8" standalone="yes"?>
<Relationships xmlns="http://schemas.openxmlformats.org/package/2006/relationships"><Relationship Id="rId1" Type="http://schemas.openxmlformats.org/officeDocument/2006/relationships/image" Target="../media/image76.emf"/></Relationships>
</file>

<file path=ppt/drawings/_rels/vmlDrawing63.vml.rels><?xml version="1.0" encoding="UTF-8" standalone="yes"?>
<Relationships xmlns="http://schemas.openxmlformats.org/package/2006/relationships"><Relationship Id="rId1" Type="http://schemas.openxmlformats.org/officeDocument/2006/relationships/image" Target="../media/image77.emf"/></Relationships>
</file>

<file path=ppt/drawings/_rels/vmlDrawing64.vml.rels><?xml version="1.0" encoding="UTF-8" standalone="yes"?>
<Relationships xmlns="http://schemas.openxmlformats.org/package/2006/relationships"><Relationship Id="rId1" Type="http://schemas.openxmlformats.org/officeDocument/2006/relationships/image" Target="../media/image78.emf"/></Relationships>
</file>

<file path=ppt/drawings/_rels/vmlDrawing65.vml.rels><?xml version="1.0" encoding="UTF-8" standalone="yes"?>
<Relationships xmlns="http://schemas.openxmlformats.org/package/2006/relationships"><Relationship Id="rId1" Type="http://schemas.openxmlformats.org/officeDocument/2006/relationships/image" Target="../media/image79.emf"/></Relationships>
</file>

<file path=ppt/drawings/_rels/vmlDrawing66.vml.rels><?xml version="1.0" encoding="UTF-8" standalone="yes"?>
<Relationships xmlns="http://schemas.openxmlformats.org/package/2006/relationships"><Relationship Id="rId1" Type="http://schemas.openxmlformats.org/officeDocument/2006/relationships/image" Target="../media/image80.emf"/></Relationships>
</file>

<file path=ppt/drawings/_rels/vmlDrawing67.vml.rels><?xml version="1.0" encoding="UTF-8" standalone="yes"?>
<Relationships xmlns="http://schemas.openxmlformats.org/package/2006/relationships"><Relationship Id="rId1" Type="http://schemas.openxmlformats.org/officeDocument/2006/relationships/image" Target="../media/image81.emf"/></Relationships>
</file>

<file path=ppt/drawings/_rels/vmlDrawing68.vml.rels><?xml version="1.0" encoding="UTF-8" standalone="yes"?>
<Relationships xmlns="http://schemas.openxmlformats.org/package/2006/relationships"><Relationship Id="rId3" Type="http://schemas.openxmlformats.org/officeDocument/2006/relationships/image" Target="../media/image84.emf"/><Relationship Id="rId2" Type="http://schemas.openxmlformats.org/officeDocument/2006/relationships/image" Target="../media/image83.emf"/><Relationship Id="rId1" Type="http://schemas.openxmlformats.org/officeDocument/2006/relationships/image" Target="../media/image82.emf"/></Relationships>
</file>

<file path=ppt/drawings/_rels/vmlDrawing69.vml.rels><?xml version="1.0" encoding="UTF-8" standalone="yes"?>
<Relationships xmlns="http://schemas.openxmlformats.org/package/2006/relationships"><Relationship Id="rId2" Type="http://schemas.openxmlformats.org/officeDocument/2006/relationships/image" Target="../media/image86.emf"/><Relationship Id="rId1" Type="http://schemas.openxmlformats.org/officeDocument/2006/relationships/image" Target="../media/image85.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7.emf"/></Relationships>
</file>

<file path=ppt/drawings/_rels/vmlDrawing70.vml.rels><?xml version="1.0" encoding="UTF-8" standalone="yes"?>
<Relationships xmlns="http://schemas.openxmlformats.org/package/2006/relationships"><Relationship Id="rId2" Type="http://schemas.openxmlformats.org/officeDocument/2006/relationships/image" Target="../media/image88.emf"/><Relationship Id="rId1" Type="http://schemas.openxmlformats.org/officeDocument/2006/relationships/image" Target="../media/image87.emf"/></Relationships>
</file>

<file path=ppt/drawings/_rels/vmlDrawing71.vml.rels><?xml version="1.0" encoding="UTF-8" standalone="yes"?>
<Relationships xmlns="http://schemas.openxmlformats.org/package/2006/relationships"><Relationship Id="rId1" Type="http://schemas.openxmlformats.org/officeDocument/2006/relationships/image" Target="../media/image89.emf"/></Relationships>
</file>

<file path=ppt/drawings/_rels/vmlDrawing72.vml.rels><?xml version="1.0" encoding="UTF-8" standalone="yes"?>
<Relationships xmlns="http://schemas.openxmlformats.org/package/2006/relationships"><Relationship Id="rId1" Type="http://schemas.openxmlformats.org/officeDocument/2006/relationships/image" Target="../media/image90.emf"/></Relationships>
</file>

<file path=ppt/drawings/_rels/vmlDrawing73.vml.rels><?xml version="1.0" encoding="UTF-8" standalone="yes"?>
<Relationships xmlns="http://schemas.openxmlformats.org/package/2006/relationships"><Relationship Id="rId1" Type="http://schemas.openxmlformats.org/officeDocument/2006/relationships/image" Target="../media/image91.emf"/></Relationships>
</file>

<file path=ppt/drawings/_rels/vmlDrawing74.vml.rels><?xml version="1.0" encoding="UTF-8" standalone="yes"?>
<Relationships xmlns="http://schemas.openxmlformats.org/package/2006/relationships"><Relationship Id="rId1" Type="http://schemas.openxmlformats.org/officeDocument/2006/relationships/image" Target="../media/image92.emf"/></Relationships>
</file>

<file path=ppt/drawings/_rels/vmlDrawing75.vml.rels><?xml version="1.0" encoding="UTF-8" standalone="yes"?>
<Relationships xmlns="http://schemas.openxmlformats.org/package/2006/relationships"><Relationship Id="rId1" Type="http://schemas.openxmlformats.org/officeDocument/2006/relationships/image" Target="../media/image93.emf"/></Relationships>
</file>

<file path=ppt/drawings/_rels/vmlDrawing76.vml.rels><?xml version="1.0" encoding="UTF-8" standalone="yes"?>
<Relationships xmlns="http://schemas.openxmlformats.org/package/2006/relationships"><Relationship Id="rId1" Type="http://schemas.openxmlformats.org/officeDocument/2006/relationships/image" Target="../media/image94.emf"/></Relationships>
</file>

<file path=ppt/drawings/_rels/vmlDrawing77.vml.rels><?xml version="1.0" encoding="UTF-8" standalone="yes"?>
<Relationships xmlns="http://schemas.openxmlformats.org/package/2006/relationships"><Relationship Id="rId1" Type="http://schemas.openxmlformats.org/officeDocument/2006/relationships/image" Target="../media/image95.emf"/></Relationships>
</file>

<file path=ppt/drawings/_rels/vmlDrawing78.vml.rels><?xml version="1.0" encoding="UTF-8" standalone="yes"?>
<Relationships xmlns="http://schemas.openxmlformats.org/package/2006/relationships"><Relationship Id="rId2" Type="http://schemas.openxmlformats.org/officeDocument/2006/relationships/image" Target="../media/image97.emf"/><Relationship Id="rId1" Type="http://schemas.openxmlformats.org/officeDocument/2006/relationships/image" Target="../media/image96.emf"/></Relationships>
</file>

<file path=ppt/drawings/_rels/vmlDrawing79.vml.rels><?xml version="1.0" encoding="UTF-8" standalone="yes"?>
<Relationships xmlns="http://schemas.openxmlformats.org/package/2006/relationships"><Relationship Id="rId1" Type="http://schemas.openxmlformats.org/officeDocument/2006/relationships/image" Target="../media/image98.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80.vml.rels><?xml version="1.0" encoding="UTF-8" standalone="yes"?>
<Relationships xmlns="http://schemas.openxmlformats.org/package/2006/relationships"><Relationship Id="rId1" Type="http://schemas.openxmlformats.org/officeDocument/2006/relationships/image" Target="../media/image99.emf"/></Relationships>
</file>

<file path=ppt/drawings/_rels/vmlDrawing81.vml.rels><?xml version="1.0" encoding="UTF-8" standalone="yes"?>
<Relationships xmlns="http://schemas.openxmlformats.org/package/2006/relationships"><Relationship Id="rId1" Type="http://schemas.openxmlformats.org/officeDocument/2006/relationships/image" Target="../media/image100.emf"/></Relationships>
</file>

<file path=ppt/drawings/_rels/vmlDrawing82.vml.rels><?xml version="1.0" encoding="UTF-8" standalone="yes"?>
<Relationships xmlns="http://schemas.openxmlformats.org/package/2006/relationships"><Relationship Id="rId1" Type="http://schemas.openxmlformats.org/officeDocument/2006/relationships/image" Target="../media/image101.emf"/></Relationships>
</file>

<file path=ppt/drawings/_rels/vmlDrawing83.vml.rels><?xml version="1.0" encoding="UTF-8" standalone="yes"?>
<Relationships xmlns="http://schemas.openxmlformats.org/package/2006/relationships"><Relationship Id="rId2" Type="http://schemas.openxmlformats.org/officeDocument/2006/relationships/image" Target="../media/image103.emf"/><Relationship Id="rId1" Type="http://schemas.openxmlformats.org/officeDocument/2006/relationships/image" Target="../media/image102.emf"/></Relationships>
</file>

<file path=ppt/drawings/_rels/vmlDrawing84.vml.rels><?xml version="1.0" encoding="UTF-8" standalone="yes"?>
<Relationships xmlns="http://schemas.openxmlformats.org/package/2006/relationships"><Relationship Id="rId2" Type="http://schemas.openxmlformats.org/officeDocument/2006/relationships/image" Target="../media/image105.emf"/><Relationship Id="rId1" Type="http://schemas.openxmlformats.org/officeDocument/2006/relationships/image" Target="../media/image104.emf"/></Relationships>
</file>

<file path=ppt/drawings/_rels/vmlDrawing85.vml.rels><?xml version="1.0" encoding="UTF-8" standalone="yes"?>
<Relationships xmlns="http://schemas.openxmlformats.org/package/2006/relationships"><Relationship Id="rId1" Type="http://schemas.openxmlformats.org/officeDocument/2006/relationships/image" Target="../media/image106.emf"/></Relationships>
</file>

<file path=ppt/drawings/_rels/vmlDrawing86.vml.rels><?xml version="1.0" encoding="UTF-8" standalone="yes"?>
<Relationships xmlns="http://schemas.openxmlformats.org/package/2006/relationships"><Relationship Id="rId1" Type="http://schemas.openxmlformats.org/officeDocument/2006/relationships/image" Target="../media/image107.emf"/></Relationships>
</file>

<file path=ppt/drawings/_rels/vmlDrawing87.vml.rels><?xml version="1.0" encoding="UTF-8" standalone="yes"?>
<Relationships xmlns="http://schemas.openxmlformats.org/package/2006/relationships"><Relationship Id="rId2" Type="http://schemas.openxmlformats.org/officeDocument/2006/relationships/image" Target="../media/image109.emf"/><Relationship Id="rId1" Type="http://schemas.openxmlformats.org/officeDocument/2006/relationships/image" Target="../media/image108.emf"/></Relationships>
</file>

<file path=ppt/drawings/_rels/vmlDrawing88.vml.rels><?xml version="1.0" encoding="UTF-8" standalone="yes"?>
<Relationships xmlns="http://schemas.openxmlformats.org/package/2006/relationships"><Relationship Id="rId1" Type="http://schemas.openxmlformats.org/officeDocument/2006/relationships/image" Target="../media/image110.emf"/></Relationships>
</file>

<file path=ppt/drawings/_rels/vmlDrawing89.vml.rels><?xml version="1.0" encoding="UTF-8" standalone="yes"?>
<Relationships xmlns="http://schemas.openxmlformats.org/package/2006/relationships"><Relationship Id="rId2" Type="http://schemas.openxmlformats.org/officeDocument/2006/relationships/image" Target="../media/image112.emf"/><Relationship Id="rId1" Type="http://schemas.openxmlformats.org/officeDocument/2006/relationships/image" Target="../media/image111.e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90.vml.rels><?xml version="1.0" encoding="UTF-8" standalone="yes"?>
<Relationships xmlns="http://schemas.openxmlformats.org/package/2006/relationships"><Relationship Id="rId3" Type="http://schemas.openxmlformats.org/officeDocument/2006/relationships/image" Target="../media/image115.emf"/><Relationship Id="rId2" Type="http://schemas.openxmlformats.org/officeDocument/2006/relationships/image" Target="../media/image114.emf"/><Relationship Id="rId1" Type="http://schemas.openxmlformats.org/officeDocument/2006/relationships/image" Target="../media/image113.emf"/></Relationships>
</file>

<file path=ppt/drawings/_rels/vmlDrawing91.vml.rels><?xml version="1.0" encoding="UTF-8" standalone="yes"?>
<Relationships xmlns="http://schemas.openxmlformats.org/package/2006/relationships"><Relationship Id="rId1" Type="http://schemas.openxmlformats.org/officeDocument/2006/relationships/image" Target="../media/image116.emf"/></Relationships>
</file>

<file path=ppt/drawings/_rels/vmlDrawing92.vml.rels><?xml version="1.0" encoding="UTF-8" standalone="yes"?>
<Relationships xmlns="http://schemas.openxmlformats.org/package/2006/relationships"><Relationship Id="rId1" Type="http://schemas.openxmlformats.org/officeDocument/2006/relationships/image" Target="../media/image117.emf"/></Relationships>
</file>

<file path=ppt/drawings/_rels/vmlDrawing93.vml.rels><?xml version="1.0" encoding="UTF-8" standalone="yes"?>
<Relationships xmlns="http://schemas.openxmlformats.org/package/2006/relationships"><Relationship Id="rId1" Type="http://schemas.openxmlformats.org/officeDocument/2006/relationships/image" Target="../media/image118.emf"/></Relationships>
</file>

<file path=ppt/drawings/_rels/vmlDrawing94.vml.rels><?xml version="1.0" encoding="UTF-8" standalone="yes"?>
<Relationships xmlns="http://schemas.openxmlformats.org/package/2006/relationships"><Relationship Id="rId1" Type="http://schemas.openxmlformats.org/officeDocument/2006/relationships/image" Target="../media/image119.emf"/></Relationships>
</file>

<file path=ppt/drawings/_rels/vmlDrawing95.vml.rels><?xml version="1.0" encoding="UTF-8" standalone="yes"?>
<Relationships xmlns="http://schemas.openxmlformats.org/package/2006/relationships"><Relationship Id="rId1" Type="http://schemas.openxmlformats.org/officeDocument/2006/relationships/image" Target="../media/image120.emf"/></Relationships>
</file>

<file path=ppt/drawings/_rels/vmlDrawing96.vml.rels><?xml version="1.0" encoding="UTF-8" standalone="yes"?>
<Relationships xmlns="http://schemas.openxmlformats.org/package/2006/relationships"><Relationship Id="rId1" Type="http://schemas.openxmlformats.org/officeDocument/2006/relationships/image" Target="../media/image121.emf"/></Relationships>
</file>

<file path=ppt/drawings/_rels/vmlDrawing97.vml.rels><?xml version="1.0" encoding="UTF-8" standalone="yes"?>
<Relationships xmlns="http://schemas.openxmlformats.org/package/2006/relationships"><Relationship Id="rId1" Type="http://schemas.openxmlformats.org/officeDocument/2006/relationships/image" Target="../media/image122.emf"/></Relationships>
</file>

<file path=ppt/drawings/_rels/vmlDrawing98.vml.rels><?xml version="1.0" encoding="UTF-8" standalone="yes"?>
<Relationships xmlns="http://schemas.openxmlformats.org/package/2006/relationships"><Relationship Id="rId2" Type="http://schemas.openxmlformats.org/officeDocument/2006/relationships/image" Target="../media/image124.emf"/><Relationship Id="rId1" Type="http://schemas.openxmlformats.org/officeDocument/2006/relationships/image" Target="../media/image123.emf"/></Relationships>
</file>

<file path=ppt/drawings/_rels/vmlDrawing99.vml.rels><?xml version="1.0" encoding="UTF-8" standalone="yes"?>
<Relationships xmlns="http://schemas.openxmlformats.org/package/2006/relationships"><Relationship Id="rId1" Type="http://schemas.openxmlformats.org/officeDocument/2006/relationships/image" Target="../media/image125.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732F2FF-E950-4B22-9A88-7B1E5055B9C3}" type="datetimeFigureOut">
              <a:rPr lang="zh-CN" altLang="en-US" smtClean="0"/>
              <a:t>2018-12-28</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0F46F20-7861-4E56-87FF-6B60CC2B2FDB}" type="slidenum">
              <a:rPr lang="zh-CN" altLang="en-US" smtClean="0"/>
              <a:t>‹#›</a:t>
            </a:fld>
            <a:endParaRPr lang="zh-CN" altLang="en-US"/>
          </a:p>
        </p:txBody>
      </p:sp>
    </p:spTree>
    <p:extLst>
      <p:ext uri="{BB962C8B-B14F-4D97-AF65-F5344CB8AC3E}">
        <p14:creationId xmlns:p14="http://schemas.microsoft.com/office/powerpoint/2010/main" val="30378331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4</a:t>
            </a:fld>
            <a:endParaRPr lang="zh-CN" altLang="en-US"/>
          </a:p>
        </p:txBody>
      </p:sp>
    </p:spTree>
    <p:extLst>
      <p:ext uri="{BB962C8B-B14F-4D97-AF65-F5344CB8AC3E}">
        <p14:creationId xmlns:p14="http://schemas.microsoft.com/office/powerpoint/2010/main" val="96649807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13</a:t>
            </a:fld>
            <a:endParaRPr lang="zh-CN" altLang="en-US"/>
          </a:p>
        </p:txBody>
      </p:sp>
    </p:spTree>
    <p:extLst>
      <p:ext uri="{BB962C8B-B14F-4D97-AF65-F5344CB8AC3E}">
        <p14:creationId xmlns:p14="http://schemas.microsoft.com/office/powerpoint/2010/main" val="342538824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14</a:t>
            </a:fld>
            <a:endParaRPr lang="zh-CN" altLang="en-US"/>
          </a:p>
        </p:txBody>
      </p:sp>
    </p:spTree>
    <p:extLst>
      <p:ext uri="{BB962C8B-B14F-4D97-AF65-F5344CB8AC3E}">
        <p14:creationId xmlns:p14="http://schemas.microsoft.com/office/powerpoint/2010/main" val="429279745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15</a:t>
            </a:fld>
            <a:endParaRPr lang="zh-CN" altLang="en-US"/>
          </a:p>
        </p:txBody>
      </p:sp>
    </p:spTree>
    <p:extLst>
      <p:ext uri="{BB962C8B-B14F-4D97-AF65-F5344CB8AC3E}">
        <p14:creationId xmlns:p14="http://schemas.microsoft.com/office/powerpoint/2010/main" val="291131645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16</a:t>
            </a:fld>
            <a:endParaRPr lang="zh-CN" altLang="en-US"/>
          </a:p>
        </p:txBody>
      </p:sp>
    </p:spTree>
    <p:extLst>
      <p:ext uri="{BB962C8B-B14F-4D97-AF65-F5344CB8AC3E}">
        <p14:creationId xmlns:p14="http://schemas.microsoft.com/office/powerpoint/2010/main" val="182084370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17</a:t>
            </a:fld>
            <a:endParaRPr lang="zh-CN" altLang="en-US"/>
          </a:p>
        </p:txBody>
      </p:sp>
    </p:spTree>
    <p:extLst>
      <p:ext uri="{BB962C8B-B14F-4D97-AF65-F5344CB8AC3E}">
        <p14:creationId xmlns:p14="http://schemas.microsoft.com/office/powerpoint/2010/main" val="329237118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18</a:t>
            </a:fld>
            <a:endParaRPr lang="zh-CN" altLang="en-US"/>
          </a:p>
        </p:txBody>
      </p:sp>
    </p:spTree>
    <p:extLst>
      <p:ext uri="{BB962C8B-B14F-4D97-AF65-F5344CB8AC3E}">
        <p14:creationId xmlns:p14="http://schemas.microsoft.com/office/powerpoint/2010/main" val="189180756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19</a:t>
            </a:fld>
            <a:endParaRPr lang="zh-CN" altLang="en-US"/>
          </a:p>
        </p:txBody>
      </p:sp>
    </p:spTree>
    <p:extLst>
      <p:ext uri="{BB962C8B-B14F-4D97-AF65-F5344CB8AC3E}">
        <p14:creationId xmlns:p14="http://schemas.microsoft.com/office/powerpoint/2010/main" val="38102064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20</a:t>
            </a:fld>
            <a:endParaRPr lang="zh-CN" altLang="en-US"/>
          </a:p>
        </p:txBody>
      </p:sp>
    </p:spTree>
    <p:extLst>
      <p:ext uri="{BB962C8B-B14F-4D97-AF65-F5344CB8AC3E}">
        <p14:creationId xmlns:p14="http://schemas.microsoft.com/office/powerpoint/2010/main" val="313110627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21</a:t>
            </a:fld>
            <a:endParaRPr lang="zh-CN" altLang="en-US"/>
          </a:p>
        </p:txBody>
      </p:sp>
    </p:spTree>
    <p:extLst>
      <p:ext uri="{BB962C8B-B14F-4D97-AF65-F5344CB8AC3E}">
        <p14:creationId xmlns:p14="http://schemas.microsoft.com/office/powerpoint/2010/main" val="384743575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22</a:t>
            </a:fld>
            <a:endParaRPr lang="zh-CN" altLang="en-US"/>
          </a:p>
        </p:txBody>
      </p:sp>
    </p:spTree>
    <p:extLst>
      <p:ext uri="{BB962C8B-B14F-4D97-AF65-F5344CB8AC3E}">
        <p14:creationId xmlns:p14="http://schemas.microsoft.com/office/powerpoint/2010/main" val="31009064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5</a:t>
            </a:fld>
            <a:endParaRPr lang="zh-CN" altLang="en-US"/>
          </a:p>
        </p:txBody>
      </p:sp>
    </p:spTree>
    <p:extLst>
      <p:ext uri="{BB962C8B-B14F-4D97-AF65-F5344CB8AC3E}">
        <p14:creationId xmlns:p14="http://schemas.microsoft.com/office/powerpoint/2010/main" val="232810730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23</a:t>
            </a:fld>
            <a:endParaRPr lang="zh-CN" altLang="en-US"/>
          </a:p>
        </p:txBody>
      </p:sp>
    </p:spTree>
    <p:extLst>
      <p:ext uri="{BB962C8B-B14F-4D97-AF65-F5344CB8AC3E}">
        <p14:creationId xmlns:p14="http://schemas.microsoft.com/office/powerpoint/2010/main" val="261527271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24</a:t>
            </a:fld>
            <a:endParaRPr lang="zh-CN" altLang="en-US"/>
          </a:p>
        </p:txBody>
      </p:sp>
    </p:spTree>
    <p:extLst>
      <p:ext uri="{BB962C8B-B14F-4D97-AF65-F5344CB8AC3E}">
        <p14:creationId xmlns:p14="http://schemas.microsoft.com/office/powerpoint/2010/main" val="52509083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25</a:t>
            </a:fld>
            <a:endParaRPr lang="zh-CN" altLang="en-US"/>
          </a:p>
        </p:txBody>
      </p:sp>
    </p:spTree>
    <p:extLst>
      <p:ext uri="{BB962C8B-B14F-4D97-AF65-F5344CB8AC3E}">
        <p14:creationId xmlns:p14="http://schemas.microsoft.com/office/powerpoint/2010/main" val="246408067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26</a:t>
            </a:fld>
            <a:endParaRPr lang="zh-CN" altLang="en-US"/>
          </a:p>
        </p:txBody>
      </p:sp>
    </p:spTree>
    <p:extLst>
      <p:ext uri="{BB962C8B-B14F-4D97-AF65-F5344CB8AC3E}">
        <p14:creationId xmlns:p14="http://schemas.microsoft.com/office/powerpoint/2010/main" val="407583507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27</a:t>
            </a:fld>
            <a:endParaRPr lang="zh-CN" altLang="en-US"/>
          </a:p>
        </p:txBody>
      </p:sp>
    </p:spTree>
    <p:extLst>
      <p:ext uri="{BB962C8B-B14F-4D97-AF65-F5344CB8AC3E}">
        <p14:creationId xmlns:p14="http://schemas.microsoft.com/office/powerpoint/2010/main" val="156608144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28</a:t>
            </a:fld>
            <a:endParaRPr lang="zh-CN" altLang="en-US"/>
          </a:p>
        </p:txBody>
      </p:sp>
    </p:spTree>
    <p:extLst>
      <p:ext uri="{BB962C8B-B14F-4D97-AF65-F5344CB8AC3E}">
        <p14:creationId xmlns:p14="http://schemas.microsoft.com/office/powerpoint/2010/main" val="355095793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6</a:t>
            </a:fld>
            <a:endParaRPr lang="zh-CN" altLang="en-US"/>
          </a:p>
        </p:txBody>
      </p:sp>
    </p:spTree>
    <p:extLst>
      <p:ext uri="{BB962C8B-B14F-4D97-AF65-F5344CB8AC3E}">
        <p14:creationId xmlns:p14="http://schemas.microsoft.com/office/powerpoint/2010/main" val="294199598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7</a:t>
            </a:fld>
            <a:endParaRPr lang="zh-CN" altLang="en-US"/>
          </a:p>
        </p:txBody>
      </p:sp>
    </p:spTree>
    <p:extLst>
      <p:ext uri="{BB962C8B-B14F-4D97-AF65-F5344CB8AC3E}">
        <p14:creationId xmlns:p14="http://schemas.microsoft.com/office/powerpoint/2010/main" val="399283052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8</a:t>
            </a:fld>
            <a:endParaRPr lang="zh-CN" altLang="en-US"/>
          </a:p>
        </p:txBody>
      </p:sp>
    </p:spTree>
    <p:extLst>
      <p:ext uri="{BB962C8B-B14F-4D97-AF65-F5344CB8AC3E}">
        <p14:creationId xmlns:p14="http://schemas.microsoft.com/office/powerpoint/2010/main" val="219267534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9</a:t>
            </a:fld>
            <a:endParaRPr lang="zh-CN" altLang="en-US"/>
          </a:p>
        </p:txBody>
      </p:sp>
    </p:spTree>
    <p:extLst>
      <p:ext uri="{BB962C8B-B14F-4D97-AF65-F5344CB8AC3E}">
        <p14:creationId xmlns:p14="http://schemas.microsoft.com/office/powerpoint/2010/main" val="199573590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10</a:t>
            </a:fld>
            <a:endParaRPr lang="zh-CN" altLang="en-US"/>
          </a:p>
        </p:txBody>
      </p:sp>
    </p:spTree>
    <p:extLst>
      <p:ext uri="{BB962C8B-B14F-4D97-AF65-F5344CB8AC3E}">
        <p14:creationId xmlns:p14="http://schemas.microsoft.com/office/powerpoint/2010/main" val="336817037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11</a:t>
            </a:fld>
            <a:endParaRPr lang="zh-CN" altLang="en-US"/>
          </a:p>
        </p:txBody>
      </p:sp>
    </p:spTree>
    <p:extLst>
      <p:ext uri="{BB962C8B-B14F-4D97-AF65-F5344CB8AC3E}">
        <p14:creationId xmlns:p14="http://schemas.microsoft.com/office/powerpoint/2010/main" val="96649807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12</a:t>
            </a:fld>
            <a:endParaRPr lang="zh-CN" altLang="en-US"/>
          </a:p>
        </p:txBody>
      </p:sp>
    </p:spTree>
    <p:extLst>
      <p:ext uri="{BB962C8B-B14F-4D97-AF65-F5344CB8AC3E}">
        <p14:creationId xmlns:p14="http://schemas.microsoft.com/office/powerpoint/2010/main" val="163521282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
        <p:nvSpPr>
          <p:cNvPr id="4"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val="2736924252"/>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创新模拟">
    <p:spTree>
      <p:nvGrpSpPr>
        <p:cNvPr id="1" name=""/>
        <p:cNvGrpSpPr/>
        <p:nvPr/>
      </p:nvGrpSpPr>
      <p:grpSpPr>
        <a:xfrm>
          <a:off x="0" y="0"/>
          <a:ext cx="0" cy="0"/>
          <a:chOff x="0" y="0"/>
          <a:chExt cx="0" cy="0"/>
        </a:xfrm>
      </p:grpSpPr>
      <p:sp>
        <p:nvSpPr>
          <p:cNvPr id="6"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val="3538993896"/>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10" name="灯片编号占位符 3"/>
          <p:cNvSpPr txBox="1">
            <a:spLocks/>
          </p:cNvSpPr>
          <p:nvPr userDrawn="1"/>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mtClean="0"/>
              <a:t>-</a:t>
            </a:r>
            <a:fld id="{4BF17FCF-D4DA-449D-A468-DDB7E43619E6}" type="slidenum">
              <a:rPr lang="zh-CN" altLang="en-US" smtClean="0"/>
              <a:pPr algn="ctr"/>
              <a:t>‹#›</a:t>
            </a:fld>
            <a:r>
              <a:rPr lang="en-US" altLang="zh-CN" smtClean="0"/>
              <a:t>-</a:t>
            </a:r>
            <a:endParaRPr lang="zh-CN" altLang="en-US" dirty="0"/>
          </a:p>
        </p:txBody>
      </p:sp>
    </p:spTree>
    <p:extLst>
      <p:ext uri="{BB962C8B-B14F-4D97-AF65-F5344CB8AC3E}">
        <p14:creationId xmlns:p14="http://schemas.microsoft.com/office/powerpoint/2010/main" val="4205714988"/>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标题和竖排文字">
    <p:spTree>
      <p:nvGrpSpPr>
        <p:cNvPr id="1" name=""/>
        <p:cNvGrpSpPr/>
        <p:nvPr/>
      </p:nvGrpSpPr>
      <p:grpSpPr>
        <a:xfrm>
          <a:off x="0" y="0"/>
          <a:ext cx="0" cy="0"/>
          <a:chOff x="0" y="0"/>
          <a:chExt cx="0" cy="0"/>
        </a:xfrm>
      </p:grpSpPr>
      <p:sp>
        <p:nvSpPr>
          <p:cNvPr id="9" name="灯片编号占位符 3"/>
          <p:cNvSpPr txBox="1">
            <a:spLocks/>
          </p:cNvSpPr>
          <p:nvPr userDrawn="1"/>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val="1635590529"/>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垂直排列标题与文本">
    <p:spTree>
      <p:nvGrpSpPr>
        <p:cNvPr id="1" name=""/>
        <p:cNvGrpSpPr/>
        <p:nvPr/>
      </p:nvGrpSpPr>
      <p:grpSpPr>
        <a:xfrm>
          <a:off x="0" y="0"/>
          <a:ext cx="0" cy="0"/>
          <a:chOff x="0" y="0"/>
          <a:chExt cx="0" cy="0"/>
        </a:xfrm>
      </p:grpSpPr>
      <p:sp>
        <p:nvSpPr>
          <p:cNvPr id="9" name="灯片编号占位符 3"/>
          <p:cNvSpPr txBox="1">
            <a:spLocks/>
          </p:cNvSpPr>
          <p:nvPr userDrawn="1"/>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mtClean="0"/>
              <a:t>-</a:t>
            </a:r>
            <a:fld id="{4BF17FCF-D4DA-449D-A468-DDB7E43619E6}" type="slidenum">
              <a:rPr lang="zh-CN" altLang="en-US" smtClean="0"/>
              <a:pPr algn="ctr"/>
              <a:t>‹#›</a:t>
            </a:fld>
            <a:r>
              <a:rPr lang="en-US" altLang="zh-CN" smtClean="0"/>
              <a:t>-</a:t>
            </a:r>
            <a:endParaRPr lang="zh-CN" altLang="en-US" dirty="0"/>
          </a:p>
        </p:txBody>
      </p:sp>
    </p:spTree>
    <p:extLst>
      <p:ext uri="{BB962C8B-B14F-4D97-AF65-F5344CB8AC3E}">
        <p14:creationId xmlns:p14="http://schemas.microsoft.com/office/powerpoint/2010/main" val="1071033341"/>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userDrawn="1">
  <p:cSld name="章节">
    <p:spTree>
      <p:nvGrpSpPr>
        <p:cNvPr id="1" name=""/>
        <p:cNvGrpSpPr/>
        <p:nvPr/>
      </p:nvGrpSpPr>
      <p:grpSpPr>
        <a:xfrm>
          <a:off x="0" y="0"/>
          <a:ext cx="0" cy="0"/>
          <a:chOff x="0" y="0"/>
          <a:chExt cx="0" cy="0"/>
        </a:xfrm>
      </p:grpSpPr>
      <p:sp>
        <p:nvSpPr>
          <p:cNvPr id="2" name="矩形 1"/>
          <p:cNvSpPr/>
          <p:nvPr userDrawn="1"/>
        </p:nvSpPr>
        <p:spPr>
          <a:xfrm>
            <a:off x="0" y="2387600"/>
            <a:ext cx="9144000" cy="1841500"/>
          </a:xfrm>
          <a:prstGeom prst="rect">
            <a:avLst/>
          </a:prstGeom>
          <a:solidFill>
            <a:srgbClr val="00A1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6" name="标题 1"/>
          <p:cNvSpPr>
            <a:spLocks noGrp="1"/>
          </p:cNvSpPr>
          <p:nvPr>
            <p:ph type="ctrTitle"/>
          </p:nvPr>
        </p:nvSpPr>
        <p:spPr>
          <a:xfrm>
            <a:off x="0" y="2387600"/>
            <a:ext cx="9144000" cy="1841500"/>
          </a:xfrm>
          <a:prstGeom prst="rect">
            <a:avLst/>
          </a:prstGeom>
        </p:spPr>
        <p:txBody>
          <a:bodyPr anchor="ctr"/>
          <a:lstStyle>
            <a:lvl1pPr algn="ctr">
              <a:defRPr sz="3300">
                <a:solidFill>
                  <a:schemeClr val="bg1"/>
                </a:solidFill>
                <a:latin typeface="Adobe 黑体 Std R" panose="020B0400000000000000" pitchFamily="34" charset="-122"/>
                <a:ea typeface="Adobe 黑体 Std R" panose="020B0400000000000000" pitchFamily="34" charset="-122"/>
              </a:defRPr>
            </a:lvl1pPr>
          </a:lstStyle>
          <a:p>
            <a:r>
              <a:rPr lang="zh-CN" altLang="en-US" dirty="0" smtClean="0"/>
              <a:t>单击此处编辑母版标题样式</a:t>
            </a:r>
            <a:endParaRPr lang="zh-CN" altLang="en-US" dirty="0"/>
          </a:p>
        </p:txBody>
      </p:sp>
    </p:spTree>
    <p:extLst>
      <p:ext uri="{BB962C8B-B14F-4D97-AF65-F5344CB8AC3E}">
        <p14:creationId xmlns:p14="http://schemas.microsoft.com/office/powerpoint/2010/main" val="4123582509"/>
      </p:ext>
    </p:extLst>
  </p:cSld>
  <p:clrMapOvr>
    <a:masterClrMapping/>
  </p:clrMapOvr>
  <p:transition spd="slow">
    <p:wip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命题调研">
    <p:spTree>
      <p:nvGrpSpPr>
        <p:cNvPr id="1" name=""/>
        <p:cNvGrpSpPr/>
        <p:nvPr/>
      </p:nvGrpSpPr>
      <p:grpSpPr>
        <a:xfrm>
          <a:off x="0" y="0"/>
          <a:ext cx="0" cy="0"/>
          <a:chOff x="0" y="0"/>
          <a:chExt cx="0" cy="0"/>
        </a:xfrm>
      </p:grpSpPr>
      <p:sp>
        <p:nvSpPr>
          <p:cNvPr id="10"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
        <p:nvSpPr>
          <p:cNvPr id="4" name="同侧圆角矩形 3"/>
          <p:cNvSpPr/>
          <p:nvPr userDrawn="1"/>
        </p:nvSpPr>
        <p:spPr>
          <a:xfrm>
            <a:off x="1822996" y="508001"/>
            <a:ext cx="1452860" cy="401028"/>
          </a:xfrm>
          <a:prstGeom prst="round2Same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rgbClr val="00B0F0"/>
                </a:solidFill>
                <a:latin typeface="微软雅黑" panose="020B0503020204020204" pitchFamily="34" charset="-122"/>
                <a:ea typeface="微软雅黑" panose="020B0503020204020204" pitchFamily="34" charset="-122"/>
              </a:rPr>
              <a:t>考纲解读</a:t>
            </a:r>
            <a:endParaRPr lang="zh-CN" altLang="en-US" sz="1600" dirty="0">
              <a:solidFill>
                <a:srgbClr val="00B0F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906614398"/>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命题调研">
    <p:spTree>
      <p:nvGrpSpPr>
        <p:cNvPr id="1" name=""/>
        <p:cNvGrpSpPr/>
        <p:nvPr/>
      </p:nvGrpSpPr>
      <p:grpSpPr>
        <a:xfrm>
          <a:off x="0" y="0"/>
          <a:ext cx="0" cy="0"/>
          <a:chOff x="0" y="0"/>
          <a:chExt cx="0" cy="0"/>
        </a:xfrm>
      </p:grpSpPr>
      <p:sp>
        <p:nvSpPr>
          <p:cNvPr id="10"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
        <p:nvSpPr>
          <p:cNvPr id="4" name="同侧圆角矩形 3"/>
          <p:cNvSpPr/>
          <p:nvPr userDrawn="1"/>
        </p:nvSpPr>
        <p:spPr>
          <a:xfrm>
            <a:off x="3347864" y="507713"/>
            <a:ext cx="1512168" cy="401315"/>
          </a:xfrm>
          <a:prstGeom prst="round2Same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1600" dirty="0" smtClean="0">
                <a:solidFill>
                  <a:srgbClr val="00B0F0"/>
                </a:solidFill>
                <a:latin typeface="微软雅黑" panose="020B0503020204020204" pitchFamily="34" charset="-122"/>
                <a:ea typeface="微软雅黑" panose="020B0503020204020204" pitchFamily="34" charset="-122"/>
              </a:rPr>
              <a:t>真题汇集</a:t>
            </a:r>
          </a:p>
        </p:txBody>
      </p:sp>
    </p:spTree>
    <p:extLst>
      <p:ext uri="{BB962C8B-B14F-4D97-AF65-F5344CB8AC3E}">
        <p14:creationId xmlns:p14="http://schemas.microsoft.com/office/powerpoint/2010/main" val="2391484586"/>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命题调研">
    <p:spTree>
      <p:nvGrpSpPr>
        <p:cNvPr id="1" name=""/>
        <p:cNvGrpSpPr/>
        <p:nvPr/>
      </p:nvGrpSpPr>
      <p:grpSpPr>
        <a:xfrm>
          <a:off x="0" y="0"/>
          <a:ext cx="0" cy="0"/>
          <a:chOff x="0" y="0"/>
          <a:chExt cx="0" cy="0"/>
        </a:xfrm>
      </p:grpSpPr>
      <p:sp>
        <p:nvSpPr>
          <p:cNvPr id="10"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
        <p:nvSpPr>
          <p:cNvPr id="4" name="同侧圆角矩形 3"/>
          <p:cNvSpPr/>
          <p:nvPr userDrawn="1"/>
        </p:nvSpPr>
        <p:spPr>
          <a:xfrm>
            <a:off x="4952588" y="507713"/>
            <a:ext cx="1512168" cy="401315"/>
          </a:xfrm>
          <a:prstGeom prst="round2Same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1600" dirty="0" smtClean="0">
                <a:solidFill>
                  <a:srgbClr val="00B0F0"/>
                </a:solidFill>
                <a:latin typeface="微软雅黑" panose="020B0503020204020204" pitchFamily="34" charset="-122"/>
                <a:ea typeface="微软雅黑" panose="020B0503020204020204" pitchFamily="34" charset="-122"/>
              </a:rPr>
              <a:t>考题分析</a:t>
            </a:r>
          </a:p>
        </p:txBody>
      </p:sp>
    </p:spTree>
    <p:extLst>
      <p:ext uri="{BB962C8B-B14F-4D97-AF65-F5344CB8AC3E}">
        <p14:creationId xmlns:p14="http://schemas.microsoft.com/office/powerpoint/2010/main" val="2391484586"/>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命题调研">
    <p:spTree>
      <p:nvGrpSpPr>
        <p:cNvPr id="1" name=""/>
        <p:cNvGrpSpPr/>
        <p:nvPr/>
      </p:nvGrpSpPr>
      <p:grpSpPr>
        <a:xfrm>
          <a:off x="0" y="0"/>
          <a:ext cx="0" cy="0"/>
          <a:chOff x="0" y="0"/>
          <a:chExt cx="0" cy="0"/>
        </a:xfrm>
      </p:grpSpPr>
      <p:sp>
        <p:nvSpPr>
          <p:cNvPr id="10"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
        <p:nvSpPr>
          <p:cNvPr id="3" name="同侧圆角矩形 2"/>
          <p:cNvSpPr/>
          <p:nvPr userDrawn="1"/>
        </p:nvSpPr>
        <p:spPr>
          <a:xfrm>
            <a:off x="6547038" y="507713"/>
            <a:ext cx="1512168" cy="401315"/>
          </a:xfrm>
          <a:prstGeom prst="round2Same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1600" dirty="0" smtClean="0">
                <a:solidFill>
                  <a:srgbClr val="00B0F0"/>
                </a:solidFill>
                <a:latin typeface="微软雅黑" panose="020B0503020204020204" pitchFamily="34" charset="-122"/>
                <a:ea typeface="微软雅黑" panose="020B0503020204020204" pitchFamily="34" charset="-122"/>
              </a:rPr>
              <a:t>考前突破</a:t>
            </a:r>
          </a:p>
        </p:txBody>
      </p:sp>
    </p:spTree>
    <p:extLst>
      <p:ext uri="{BB962C8B-B14F-4D97-AF65-F5344CB8AC3E}">
        <p14:creationId xmlns:p14="http://schemas.microsoft.com/office/powerpoint/2010/main" val="2391484586"/>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4_命题调研">
    <p:spTree>
      <p:nvGrpSpPr>
        <p:cNvPr id="1" name=""/>
        <p:cNvGrpSpPr/>
        <p:nvPr/>
      </p:nvGrpSpPr>
      <p:grpSpPr>
        <a:xfrm>
          <a:off x="0" y="0"/>
          <a:ext cx="0" cy="0"/>
          <a:chOff x="0" y="0"/>
          <a:chExt cx="0" cy="0"/>
        </a:xfrm>
      </p:grpSpPr>
      <p:sp>
        <p:nvSpPr>
          <p:cNvPr id="10"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val="2391484586"/>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5_命题调研">
    <p:spTree>
      <p:nvGrpSpPr>
        <p:cNvPr id="1" name=""/>
        <p:cNvGrpSpPr/>
        <p:nvPr/>
      </p:nvGrpSpPr>
      <p:grpSpPr>
        <a:xfrm>
          <a:off x="0" y="0"/>
          <a:ext cx="0" cy="0"/>
          <a:chOff x="0" y="0"/>
          <a:chExt cx="0" cy="0"/>
        </a:xfrm>
      </p:grpSpPr>
      <p:sp>
        <p:nvSpPr>
          <p:cNvPr id="10"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val="1775765436"/>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热点聚焦">
    <p:spTree>
      <p:nvGrpSpPr>
        <p:cNvPr id="1" name=""/>
        <p:cNvGrpSpPr/>
        <p:nvPr/>
      </p:nvGrpSpPr>
      <p:grpSpPr>
        <a:xfrm>
          <a:off x="0" y="0"/>
          <a:ext cx="0" cy="0"/>
          <a:chOff x="0" y="0"/>
          <a:chExt cx="0" cy="0"/>
        </a:xfrm>
      </p:grpSpPr>
      <p:sp>
        <p:nvSpPr>
          <p:cNvPr id="6"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val="1737820126"/>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典题试做">
    <p:spTree>
      <p:nvGrpSpPr>
        <p:cNvPr id="1" name=""/>
        <p:cNvGrpSpPr/>
        <p:nvPr/>
      </p:nvGrpSpPr>
      <p:grpSpPr>
        <a:xfrm>
          <a:off x="0" y="0"/>
          <a:ext cx="0" cy="0"/>
          <a:chOff x="0" y="0"/>
          <a:chExt cx="0" cy="0"/>
        </a:xfrm>
      </p:grpSpPr>
      <p:sp>
        <p:nvSpPr>
          <p:cNvPr id="6"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val="1999759404"/>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 Target="../slides/slide29.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 Target="../slides/slide11.xml"/><Relationship Id="rId2" Type="http://schemas.openxmlformats.org/officeDocument/2006/relationships/slideLayout" Target="../slideLayouts/slideLayout2.xml"/><Relationship Id="rId16" Type="http://schemas.openxmlformats.org/officeDocument/2006/relationships/slide" Target="../slides/slide4.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 Target="../slides/slide38.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 name="矩形 12"/>
          <p:cNvSpPr/>
          <p:nvPr/>
        </p:nvSpPr>
        <p:spPr>
          <a:xfrm>
            <a:off x="1748108" y="467380"/>
            <a:ext cx="6392331" cy="44134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1" y="6738378"/>
            <a:ext cx="9157036" cy="128253"/>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3" name="矩形 22"/>
          <p:cNvSpPr/>
          <p:nvPr/>
        </p:nvSpPr>
        <p:spPr>
          <a:xfrm>
            <a:off x="8172400" y="467380"/>
            <a:ext cx="971600" cy="44134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2604" y="0"/>
            <a:ext cx="1711621" cy="90872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latin typeface="黑体" panose="02010600030101010101" pitchFamily="2" charset="-122"/>
                <a:ea typeface="黑体" panose="02010600030101010101" pitchFamily="2" charset="-122"/>
              </a:rPr>
              <a:t>第二模块</a:t>
            </a:r>
            <a:endParaRPr lang="zh-CN" altLang="en-US" b="1" dirty="0">
              <a:latin typeface="黑体" panose="02010600030101010101" pitchFamily="2" charset="-122"/>
              <a:ea typeface="黑体" panose="02010600030101010101" pitchFamily="2" charset="-122"/>
            </a:endParaRPr>
          </a:p>
        </p:txBody>
      </p:sp>
      <p:sp>
        <p:nvSpPr>
          <p:cNvPr id="26" name="矩形 25"/>
          <p:cNvSpPr/>
          <p:nvPr userDrawn="1"/>
        </p:nvSpPr>
        <p:spPr>
          <a:xfrm>
            <a:off x="-1" y="937527"/>
            <a:ext cx="9144000" cy="360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TextBox 28"/>
          <p:cNvSpPr txBox="1"/>
          <p:nvPr/>
        </p:nvSpPr>
        <p:spPr>
          <a:xfrm>
            <a:off x="1799591" y="75617"/>
            <a:ext cx="7357444" cy="338554"/>
          </a:xfrm>
          <a:prstGeom prst="rect">
            <a:avLst/>
          </a:prstGeom>
          <a:noFill/>
        </p:spPr>
        <p:txBody>
          <a:bodyPr wrap="square" rtlCol="0">
            <a:spAutoFit/>
          </a:bodyPr>
          <a:lstStyle/>
          <a:p>
            <a:r>
              <a:rPr lang="zh-CN" altLang="zh-CN" sz="1600" b="1" dirty="0" smtClean="0"/>
              <a:t>第一讲　课内文言文阅读</a:t>
            </a:r>
            <a:endParaRPr lang="zh-CN" altLang="en-US" sz="1700" dirty="0">
              <a:solidFill>
                <a:schemeClr val="tx1"/>
              </a:solidFill>
              <a:latin typeface="+mj-ea"/>
              <a:ea typeface="+mj-ea"/>
            </a:endParaRPr>
          </a:p>
        </p:txBody>
      </p:sp>
      <p:sp>
        <p:nvSpPr>
          <p:cNvPr id="17" name="灯片编号占位符 3"/>
          <p:cNvSpPr>
            <a:spLocks noGrp="1"/>
          </p:cNvSpPr>
          <p:nvPr>
            <p:ph type="sldNum" sz="quarter" idx="4"/>
          </p:nvPr>
        </p:nvSpPr>
        <p:spPr>
          <a:xfrm>
            <a:off x="8374429" y="507713"/>
            <a:ext cx="662067" cy="365125"/>
          </a:xfrm>
          <a:prstGeom prst="rect">
            <a:avLst/>
          </a:prstGeom>
        </p:spPr>
        <p:txBody>
          <a:bodyPr/>
          <a:lstStyle>
            <a:lvl1pPr>
              <a:defRPr>
                <a:solidFill>
                  <a:schemeClr val="bg1"/>
                </a:solidFill>
                <a:latin typeface="+mj-ea"/>
                <a:ea typeface="+mj-ea"/>
              </a:defRPr>
            </a:lvl1pPr>
          </a:lstStyle>
          <a:p>
            <a:fld id="{4BF17FCF-D4DA-449D-A468-DDB7E43619E6}" type="slidenum">
              <a:rPr lang="zh-CN" altLang="en-US" smtClean="0"/>
              <a:pPr/>
              <a:t>‹#›</a:t>
            </a:fld>
            <a:endParaRPr lang="zh-CN" altLang="en-US" dirty="0"/>
          </a:p>
        </p:txBody>
      </p:sp>
      <p:sp>
        <p:nvSpPr>
          <p:cNvPr id="12" name="同侧圆角矩形 11">
            <a:hlinkClick r:id="rId16" action="ppaction://hlinksldjump" tooltip="点击进入"/>
          </p:cNvPr>
          <p:cNvSpPr/>
          <p:nvPr userDrawn="1"/>
        </p:nvSpPr>
        <p:spPr>
          <a:xfrm>
            <a:off x="1804874" y="520414"/>
            <a:ext cx="1475281" cy="394068"/>
          </a:xfrm>
          <a:prstGeom prst="round2SameRect">
            <a:avLst/>
          </a:prstGeom>
          <a:gradFill>
            <a:gsLst>
              <a:gs pos="0">
                <a:schemeClr val="accent6">
                  <a:lumMod val="40000"/>
                  <a:lumOff val="60000"/>
                </a:schemeClr>
              </a:gs>
              <a:gs pos="35000">
                <a:schemeClr val="accent5">
                  <a:lumMod val="0"/>
                  <a:lumOff val="100000"/>
                </a:schemeClr>
              </a:gs>
              <a:gs pos="100000">
                <a:schemeClr val="accent5">
                  <a:lumMod val="100000"/>
                </a:schemeClr>
              </a:gs>
            </a:gsLst>
            <a:path path="circle">
              <a:fillToRect l="50000" t="-80000" r="50000" b="18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tx1"/>
                </a:solidFill>
                <a:latin typeface="微软雅黑" panose="020B0503020204020204" pitchFamily="34" charset="-122"/>
                <a:ea typeface="微软雅黑" panose="020B0503020204020204" pitchFamily="34" charset="-122"/>
              </a:rPr>
              <a:t>考纲解读</a:t>
            </a:r>
            <a:endParaRPr lang="zh-CN" altLang="en-US" sz="1600" dirty="0">
              <a:solidFill>
                <a:schemeClr val="tx1"/>
              </a:solidFill>
              <a:latin typeface="微软雅黑" panose="020B0503020204020204" pitchFamily="34" charset="-122"/>
              <a:ea typeface="微软雅黑" panose="020B0503020204020204" pitchFamily="34" charset="-122"/>
            </a:endParaRPr>
          </a:p>
        </p:txBody>
      </p:sp>
      <p:sp>
        <p:nvSpPr>
          <p:cNvPr id="14" name="同侧圆角矩形 13">
            <a:hlinkClick r:id="rId17" action="ppaction://hlinksldjump" tooltip="点击进入"/>
          </p:cNvPr>
          <p:cNvSpPr/>
          <p:nvPr userDrawn="1"/>
        </p:nvSpPr>
        <p:spPr>
          <a:xfrm>
            <a:off x="3336921" y="520414"/>
            <a:ext cx="1541384" cy="394068"/>
          </a:xfrm>
          <a:prstGeom prst="round2SameRect">
            <a:avLst/>
          </a:prstGeom>
          <a:gradFill>
            <a:gsLst>
              <a:gs pos="0">
                <a:schemeClr val="accent6">
                  <a:lumMod val="40000"/>
                  <a:lumOff val="60000"/>
                </a:schemeClr>
              </a:gs>
              <a:gs pos="35000">
                <a:schemeClr val="accent5">
                  <a:lumMod val="0"/>
                  <a:lumOff val="100000"/>
                </a:schemeClr>
              </a:gs>
              <a:gs pos="100000">
                <a:schemeClr val="accent5">
                  <a:lumMod val="100000"/>
                </a:schemeClr>
              </a:gs>
            </a:gsLst>
            <a:path path="circle">
              <a:fillToRect l="50000" t="-80000" r="50000" b="18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tx1"/>
                </a:solidFill>
                <a:latin typeface="微软雅黑" panose="020B0503020204020204" pitchFamily="34" charset="-122"/>
                <a:ea typeface="微软雅黑" panose="020B0503020204020204" pitchFamily="34" charset="-122"/>
              </a:rPr>
              <a:t>真题汇集</a:t>
            </a:r>
            <a:endParaRPr lang="zh-CN" altLang="en-US" sz="1600" dirty="0">
              <a:solidFill>
                <a:schemeClr val="tx1"/>
              </a:solidFill>
              <a:latin typeface="微软雅黑" panose="020B0503020204020204" pitchFamily="34" charset="-122"/>
              <a:ea typeface="微软雅黑" panose="020B0503020204020204" pitchFamily="34" charset="-122"/>
            </a:endParaRPr>
          </a:p>
        </p:txBody>
      </p:sp>
      <p:sp>
        <p:nvSpPr>
          <p:cNvPr id="18" name="同侧圆角矩形 17">
            <a:hlinkClick r:id="rId18" action="ppaction://hlinksldjump" tooltip="点击进入"/>
          </p:cNvPr>
          <p:cNvSpPr/>
          <p:nvPr userDrawn="1"/>
        </p:nvSpPr>
        <p:spPr>
          <a:xfrm>
            <a:off x="4935071" y="520414"/>
            <a:ext cx="1541384" cy="394068"/>
          </a:xfrm>
          <a:prstGeom prst="round2SameRect">
            <a:avLst/>
          </a:prstGeom>
          <a:gradFill>
            <a:gsLst>
              <a:gs pos="0">
                <a:schemeClr val="accent6">
                  <a:lumMod val="40000"/>
                  <a:lumOff val="60000"/>
                </a:schemeClr>
              </a:gs>
              <a:gs pos="35000">
                <a:schemeClr val="accent5">
                  <a:lumMod val="0"/>
                  <a:lumOff val="100000"/>
                </a:schemeClr>
              </a:gs>
              <a:gs pos="100000">
                <a:schemeClr val="accent5">
                  <a:lumMod val="100000"/>
                </a:schemeClr>
              </a:gs>
            </a:gsLst>
            <a:path path="circle">
              <a:fillToRect l="50000" t="-80000" r="50000" b="18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tx1"/>
                </a:solidFill>
                <a:latin typeface="微软雅黑" panose="020B0503020204020204" pitchFamily="34" charset="-122"/>
                <a:ea typeface="微软雅黑" panose="020B0503020204020204" pitchFamily="34" charset="-122"/>
              </a:rPr>
              <a:t>考题分析</a:t>
            </a:r>
            <a:endParaRPr lang="zh-CN" altLang="en-US" sz="1600" dirty="0">
              <a:solidFill>
                <a:schemeClr val="tx1"/>
              </a:solidFill>
              <a:latin typeface="微软雅黑" panose="020B0503020204020204" pitchFamily="34" charset="-122"/>
              <a:ea typeface="微软雅黑" panose="020B0503020204020204" pitchFamily="34" charset="-122"/>
            </a:endParaRPr>
          </a:p>
        </p:txBody>
      </p:sp>
      <p:sp>
        <p:nvSpPr>
          <p:cNvPr id="19" name="同侧圆角矩形 18">
            <a:hlinkClick r:id="rId19" action="ppaction://hlinksldjump" tooltip="点击进入"/>
          </p:cNvPr>
          <p:cNvSpPr/>
          <p:nvPr userDrawn="1"/>
        </p:nvSpPr>
        <p:spPr>
          <a:xfrm>
            <a:off x="6533221" y="520414"/>
            <a:ext cx="1541384" cy="394068"/>
          </a:xfrm>
          <a:prstGeom prst="round2SameRect">
            <a:avLst/>
          </a:prstGeom>
          <a:gradFill>
            <a:gsLst>
              <a:gs pos="0">
                <a:schemeClr val="accent6">
                  <a:lumMod val="40000"/>
                  <a:lumOff val="60000"/>
                </a:schemeClr>
              </a:gs>
              <a:gs pos="35000">
                <a:schemeClr val="accent5">
                  <a:lumMod val="0"/>
                  <a:lumOff val="100000"/>
                </a:schemeClr>
              </a:gs>
              <a:gs pos="100000">
                <a:schemeClr val="accent5">
                  <a:lumMod val="100000"/>
                </a:schemeClr>
              </a:gs>
            </a:gsLst>
            <a:path path="circle">
              <a:fillToRect l="50000" t="-80000" r="50000" b="18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tx1"/>
                </a:solidFill>
                <a:latin typeface="微软雅黑" panose="020B0503020204020204" pitchFamily="34" charset="-122"/>
                <a:ea typeface="微软雅黑" panose="020B0503020204020204" pitchFamily="34" charset="-122"/>
              </a:rPr>
              <a:t>考前突破</a:t>
            </a:r>
            <a:endParaRPr lang="zh-CN" altLang="en-US" sz="1600" dirty="0">
              <a:solidFill>
                <a:schemeClr val="tx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252772607"/>
      </p:ext>
    </p:extLst>
  </p:cSld>
  <p:clrMap bg1="lt1" tx1="dk1" bg2="lt2" tx2="dk2" accent1="accent1" accent2="accent2" accent3="accent3" accent4="accent4" accent5="accent5" accent6="accent6" hlink="hlink" folHlink="folHlink"/>
  <p:sldLayoutIdLst>
    <p:sldLayoutId id="2147483652" r:id="rId1"/>
    <p:sldLayoutId id="2147483653" r:id="rId2"/>
    <p:sldLayoutId id="2147483663" r:id="rId3"/>
    <p:sldLayoutId id="2147483664" r:id="rId4"/>
    <p:sldLayoutId id="2147483665" r:id="rId5"/>
    <p:sldLayoutId id="2147483666" r:id="rId6"/>
    <p:sldLayoutId id="2147483667" r:id="rId7"/>
    <p:sldLayoutId id="2147483654" r:id="rId8"/>
    <p:sldLayoutId id="2147483655" r:id="rId9"/>
    <p:sldLayoutId id="2147483656" r:id="rId10"/>
    <p:sldLayoutId id="2147483657" r:id="rId11"/>
    <p:sldLayoutId id="2147483658" r:id="rId12"/>
    <p:sldLayoutId id="2147483659" r:id="rId13"/>
    <p:sldLayoutId id="2147483668" r:id="rId14"/>
  </p:sldLayoutIdLst>
  <p:timing>
    <p:tnLst>
      <p:par>
        <p:cTn id="1" dur="indefinite" restart="never" nodeType="tmRoot"/>
      </p:par>
    </p:tnLst>
  </p:timing>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xml"/><Relationship Id="rId1" Type="http://schemas.openxmlformats.org/officeDocument/2006/relationships/vmlDrawing" Target="../drawings/vmlDrawing7.vml"/><Relationship Id="rId5" Type="http://schemas.openxmlformats.org/officeDocument/2006/relationships/image" Target="../media/image7.emf"/><Relationship Id="rId4" Type="http://schemas.openxmlformats.org/officeDocument/2006/relationships/package" Target="../embeddings/Microsoft_Word___7.docx"/></Relationships>
</file>

<file path=ppt/slides/_rels/slide100.xml.rels><?xml version="1.0" encoding="UTF-8" standalone="yes"?>
<Relationships xmlns="http://schemas.openxmlformats.org/package/2006/relationships"><Relationship Id="rId3" Type="http://schemas.openxmlformats.org/officeDocument/2006/relationships/package" Target="../embeddings/Microsoft_Word___54.docx"/><Relationship Id="rId2" Type="http://schemas.openxmlformats.org/officeDocument/2006/relationships/slideLayout" Target="../slideLayouts/slideLayout5.xml"/><Relationship Id="rId1" Type="http://schemas.openxmlformats.org/officeDocument/2006/relationships/vmlDrawing" Target="../drawings/vmlDrawing46.vml"/><Relationship Id="rId4" Type="http://schemas.openxmlformats.org/officeDocument/2006/relationships/image" Target="../media/image54.emf"/></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03.xml.rels><?xml version="1.0" encoding="UTF-8" standalone="yes"?>
<Relationships xmlns="http://schemas.openxmlformats.org/package/2006/relationships"><Relationship Id="rId3" Type="http://schemas.openxmlformats.org/officeDocument/2006/relationships/package" Target="../embeddings/Microsoft_Word___55.docx"/><Relationship Id="rId2" Type="http://schemas.openxmlformats.org/officeDocument/2006/relationships/slideLayout" Target="../slideLayouts/slideLayout5.xml"/><Relationship Id="rId1" Type="http://schemas.openxmlformats.org/officeDocument/2006/relationships/vmlDrawing" Target="../drawings/vmlDrawing47.vml"/><Relationship Id="rId6" Type="http://schemas.openxmlformats.org/officeDocument/2006/relationships/image" Target="../media/image56.emf"/><Relationship Id="rId5" Type="http://schemas.openxmlformats.org/officeDocument/2006/relationships/package" Target="../embeddings/Microsoft_Word___56.docx"/><Relationship Id="rId4" Type="http://schemas.openxmlformats.org/officeDocument/2006/relationships/image" Target="../media/image55.emf"/></Relationships>
</file>

<file path=ppt/slides/_rels/slide104.xml.rels><?xml version="1.0" encoding="UTF-8" standalone="yes"?>
<Relationships xmlns="http://schemas.openxmlformats.org/package/2006/relationships"><Relationship Id="rId3" Type="http://schemas.openxmlformats.org/officeDocument/2006/relationships/package" Target="../embeddings/Microsoft_Word___57.docx"/><Relationship Id="rId2" Type="http://schemas.openxmlformats.org/officeDocument/2006/relationships/slideLayout" Target="../slideLayouts/slideLayout5.xml"/><Relationship Id="rId1" Type="http://schemas.openxmlformats.org/officeDocument/2006/relationships/vmlDrawing" Target="../drawings/vmlDrawing48.vml"/><Relationship Id="rId6" Type="http://schemas.openxmlformats.org/officeDocument/2006/relationships/image" Target="../media/image58.emf"/><Relationship Id="rId5" Type="http://schemas.openxmlformats.org/officeDocument/2006/relationships/package" Target="../embeddings/Microsoft_Word___58.docx"/><Relationship Id="rId4" Type="http://schemas.openxmlformats.org/officeDocument/2006/relationships/image" Target="../media/image57.emf"/></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11.xml.rels><?xml version="1.0" encoding="UTF-8" standalone="yes"?>
<Relationships xmlns="http://schemas.openxmlformats.org/package/2006/relationships"><Relationship Id="rId3" Type="http://schemas.openxmlformats.org/officeDocument/2006/relationships/package" Target="../embeddings/Microsoft_Word___59.docx"/><Relationship Id="rId2" Type="http://schemas.openxmlformats.org/officeDocument/2006/relationships/slideLayout" Target="../slideLayouts/slideLayout5.xml"/><Relationship Id="rId1" Type="http://schemas.openxmlformats.org/officeDocument/2006/relationships/vmlDrawing" Target="../drawings/vmlDrawing49.vml"/><Relationship Id="rId4" Type="http://schemas.openxmlformats.org/officeDocument/2006/relationships/image" Target="../media/image59.emf"/></Relationships>
</file>

<file path=ppt/slides/_rels/slide112.xml.rels><?xml version="1.0" encoding="UTF-8" standalone="yes"?>
<Relationships xmlns="http://schemas.openxmlformats.org/package/2006/relationships"><Relationship Id="rId3" Type="http://schemas.openxmlformats.org/officeDocument/2006/relationships/package" Target="../embeddings/Microsoft_Word___60.docx"/><Relationship Id="rId2" Type="http://schemas.openxmlformats.org/officeDocument/2006/relationships/slideLayout" Target="../slideLayouts/slideLayout5.xml"/><Relationship Id="rId1" Type="http://schemas.openxmlformats.org/officeDocument/2006/relationships/vmlDrawing" Target="../drawings/vmlDrawing50.vml"/><Relationship Id="rId4" Type="http://schemas.openxmlformats.org/officeDocument/2006/relationships/image" Target="../media/image60.emf"/></Relationships>
</file>

<file path=ppt/slides/_rels/slide113.xml.rels><?xml version="1.0" encoding="UTF-8" standalone="yes"?>
<Relationships xmlns="http://schemas.openxmlformats.org/package/2006/relationships"><Relationship Id="rId3" Type="http://schemas.openxmlformats.org/officeDocument/2006/relationships/package" Target="../embeddings/Microsoft_Word___61.docx"/><Relationship Id="rId2" Type="http://schemas.openxmlformats.org/officeDocument/2006/relationships/slideLayout" Target="../slideLayouts/slideLayout5.xml"/><Relationship Id="rId1" Type="http://schemas.openxmlformats.org/officeDocument/2006/relationships/vmlDrawing" Target="../drawings/vmlDrawing51.vml"/><Relationship Id="rId4" Type="http://schemas.openxmlformats.org/officeDocument/2006/relationships/image" Target="../media/image61.emf"/></Relationships>
</file>

<file path=ppt/slides/_rels/slide114.xml.rels><?xml version="1.0" encoding="UTF-8" standalone="yes"?>
<Relationships xmlns="http://schemas.openxmlformats.org/package/2006/relationships"><Relationship Id="rId3" Type="http://schemas.openxmlformats.org/officeDocument/2006/relationships/package" Target="../embeddings/Microsoft_Word___62.docx"/><Relationship Id="rId2" Type="http://schemas.openxmlformats.org/officeDocument/2006/relationships/slideLayout" Target="../slideLayouts/slideLayout5.xml"/><Relationship Id="rId1" Type="http://schemas.openxmlformats.org/officeDocument/2006/relationships/vmlDrawing" Target="../drawings/vmlDrawing52.vml"/><Relationship Id="rId4" Type="http://schemas.openxmlformats.org/officeDocument/2006/relationships/image" Target="../media/image62.emf"/></Relationships>
</file>

<file path=ppt/slides/_rels/slide115.xml.rels><?xml version="1.0" encoding="UTF-8" standalone="yes"?>
<Relationships xmlns="http://schemas.openxmlformats.org/package/2006/relationships"><Relationship Id="rId3" Type="http://schemas.openxmlformats.org/officeDocument/2006/relationships/package" Target="../embeddings/Microsoft_Word___63.docx"/><Relationship Id="rId2" Type="http://schemas.openxmlformats.org/officeDocument/2006/relationships/slideLayout" Target="../slideLayouts/slideLayout5.xml"/><Relationship Id="rId1" Type="http://schemas.openxmlformats.org/officeDocument/2006/relationships/vmlDrawing" Target="../drawings/vmlDrawing53.vml"/><Relationship Id="rId4" Type="http://schemas.openxmlformats.org/officeDocument/2006/relationships/image" Target="../media/image63.emf"/></Relationships>
</file>

<file path=ppt/slides/_rels/slide116.xml.rels><?xml version="1.0" encoding="UTF-8" standalone="yes"?>
<Relationships xmlns="http://schemas.openxmlformats.org/package/2006/relationships"><Relationship Id="rId3" Type="http://schemas.openxmlformats.org/officeDocument/2006/relationships/package" Target="../embeddings/Microsoft_Word___64.docx"/><Relationship Id="rId2" Type="http://schemas.openxmlformats.org/officeDocument/2006/relationships/slideLayout" Target="../slideLayouts/slideLayout5.xml"/><Relationship Id="rId1" Type="http://schemas.openxmlformats.org/officeDocument/2006/relationships/vmlDrawing" Target="../drawings/vmlDrawing54.vml"/><Relationship Id="rId4" Type="http://schemas.openxmlformats.org/officeDocument/2006/relationships/image" Target="../media/image64.emf"/></Relationships>
</file>

<file path=ppt/slides/_rels/slide11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1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19.xml.rels><?xml version="1.0" encoding="UTF-8" standalone="yes"?>
<Relationships xmlns="http://schemas.openxmlformats.org/package/2006/relationships"><Relationship Id="rId3" Type="http://schemas.openxmlformats.org/officeDocument/2006/relationships/package" Target="../embeddings/Microsoft_Word___65.docx"/><Relationship Id="rId2" Type="http://schemas.openxmlformats.org/officeDocument/2006/relationships/slideLayout" Target="../slideLayouts/slideLayout5.xml"/><Relationship Id="rId1" Type="http://schemas.openxmlformats.org/officeDocument/2006/relationships/vmlDrawing" Target="../drawings/vmlDrawing55.vml"/><Relationship Id="rId6" Type="http://schemas.openxmlformats.org/officeDocument/2006/relationships/image" Target="../media/image66.emf"/><Relationship Id="rId5" Type="http://schemas.openxmlformats.org/officeDocument/2006/relationships/package" Target="../embeddings/Microsoft_Word___66.docx"/><Relationship Id="rId4" Type="http://schemas.openxmlformats.org/officeDocument/2006/relationships/image" Target="../media/image65.emf"/></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3.xml"/><Relationship Id="rId1" Type="http://schemas.openxmlformats.org/officeDocument/2006/relationships/vmlDrawing" Target="../drawings/vmlDrawing8.vml"/><Relationship Id="rId5" Type="http://schemas.openxmlformats.org/officeDocument/2006/relationships/image" Target="../media/image8.emf"/><Relationship Id="rId4" Type="http://schemas.openxmlformats.org/officeDocument/2006/relationships/package" Target="../embeddings/Microsoft_Word___8.docx"/></Relationships>
</file>

<file path=ppt/slides/_rels/slide120.xml.rels><?xml version="1.0" encoding="UTF-8" standalone="yes"?>
<Relationships xmlns="http://schemas.openxmlformats.org/package/2006/relationships"><Relationship Id="rId8" Type="http://schemas.openxmlformats.org/officeDocument/2006/relationships/image" Target="../media/image69.emf"/><Relationship Id="rId3" Type="http://schemas.openxmlformats.org/officeDocument/2006/relationships/package" Target="../embeddings/Microsoft_Word___67.docx"/><Relationship Id="rId7" Type="http://schemas.openxmlformats.org/officeDocument/2006/relationships/package" Target="../embeddings/Microsoft_Word___69.docx"/><Relationship Id="rId2" Type="http://schemas.openxmlformats.org/officeDocument/2006/relationships/slideLayout" Target="../slideLayouts/slideLayout5.xml"/><Relationship Id="rId1" Type="http://schemas.openxmlformats.org/officeDocument/2006/relationships/vmlDrawing" Target="../drawings/vmlDrawing56.vml"/><Relationship Id="rId6" Type="http://schemas.openxmlformats.org/officeDocument/2006/relationships/image" Target="../media/image68.emf"/><Relationship Id="rId5" Type="http://schemas.openxmlformats.org/officeDocument/2006/relationships/package" Target="../embeddings/Microsoft_Word___68.docx"/><Relationship Id="rId4" Type="http://schemas.openxmlformats.org/officeDocument/2006/relationships/image" Target="../media/image67.emf"/></Relationships>
</file>

<file path=ppt/slides/_rels/slide12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2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2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2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2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2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2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28.xml.rels><?xml version="1.0" encoding="UTF-8" standalone="yes"?>
<Relationships xmlns="http://schemas.openxmlformats.org/package/2006/relationships"><Relationship Id="rId3" Type="http://schemas.openxmlformats.org/officeDocument/2006/relationships/package" Target="../embeddings/Microsoft_Word___70.docx"/><Relationship Id="rId2" Type="http://schemas.openxmlformats.org/officeDocument/2006/relationships/slideLayout" Target="../slideLayouts/slideLayout5.xml"/><Relationship Id="rId1" Type="http://schemas.openxmlformats.org/officeDocument/2006/relationships/vmlDrawing" Target="../drawings/vmlDrawing57.vml"/><Relationship Id="rId4" Type="http://schemas.openxmlformats.org/officeDocument/2006/relationships/image" Target="../media/image70.emf"/></Relationships>
</file>

<file path=ppt/slides/_rels/slide129.xml.rels><?xml version="1.0" encoding="UTF-8" standalone="yes"?>
<Relationships xmlns="http://schemas.openxmlformats.org/package/2006/relationships"><Relationship Id="rId3" Type="http://schemas.openxmlformats.org/officeDocument/2006/relationships/package" Target="../embeddings/Microsoft_Word___71.docx"/><Relationship Id="rId2" Type="http://schemas.openxmlformats.org/officeDocument/2006/relationships/slideLayout" Target="../slideLayouts/slideLayout5.xml"/><Relationship Id="rId1" Type="http://schemas.openxmlformats.org/officeDocument/2006/relationships/vmlDrawing" Target="../drawings/vmlDrawing58.vml"/><Relationship Id="rId4" Type="http://schemas.openxmlformats.org/officeDocument/2006/relationships/image" Target="../media/image71.emf"/></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30.xml.rels><?xml version="1.0" encoding="UTF-8" standalone="yes"?>
<Relationships xmlns="http://schemas.openxmlformats.org/package/2006/relationships"><Relationship Id="rId3" Type="http://schemas.openxmlformats.org/officeDocument/2006/relationships/package" Target="../embeddings/Microsoft_Word___72.docx"/><Relationship Id="rId2" Type="http://schemas.openxmlformats.org/officeDocument/2006/relationships/slideLayout" Target="../slideLayouts/slideLayout5.xml"/><Relationship Id="rId1" Type="http://schemas.openxmlformats.org/officeDocument/2006/relationships/vmlDrawing" Target="../drawings/vmlDrawing59.vml"/><Relationship Id="rId4" Type="http://schemas.openxmlformats.org/officeDocument/2006/relationships/image" Target="../media/image72.emf"/></Relationships>
</file>

<file path=ppt/slides/_rels/slide131.xml.rels><?xml version="1.0" encoding="UTF-8" standalone="yes"?>
<Relationships xmlns="http://schemas.openxmlformats.org/package/2006/relationships"><Relationship Id="rId3" Type="http://schemas.openxmlformats.org/officeDocument/2006/relationships/package" Target="../embeddings/Microsoft_Word___73.docx"/><Relationship Id="rId2" Type="http://schemas.openxmlformats.org/officeDocument/2006/relationships/slideLayout" Target="../slideLayouts/slideLayout5.xml"/><Relationship Id="rId1" Type="http://schemas.openxmlformats.org/officeDocument/2006/relationships/vmlDrawing" Target="../drawings/vmlDrawing60.vml"/><Relationship Id="rId4" Type="http://schemas.openxmlformats.org/officeDocument/2006/relationships/image" Target="../media/image73.emf"/></Relationships>
</file>

<file path=ppt/slides/_rels/slide13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33.xml.rels><?xml version="1.0" encoding="UTF-8" standalone="yes"?>
<Relationships xmlns="http://schemas.openxmlformats.org/package/2006/relationships"><Relationship Id="rId3" Type="http://schemas.openxmlformats.org/officeDocument/2006/relationships/package" Target="../embeddings/Microsoft_Word___74.docx"/><Relationship Id="rId2" Type="http://schemas.openxmlformats.org/officeDocument/2006/relationships/slideLayout" Target="../slideLayouts/slideLayout5.xml"/><Relationship Id="rId1" Type="http://schemas.openxmlformats.org/officeDocument/2006/relationships/vmlDrawing" Target="../drawings/vmlDrawing61.vml"/><Relationship Id="rId6" Type="http://schemas.openxmlformats.org/officeDocument/2006/relationships/image" Target="../media/image75.emf"/><Relationship Id="rId5" Type="http://schemas.openxmlformats.org/officeDocument/2006/relationships/package" Target="../embeddings/Microsoft_Word___75.docx"/><Relationship Id="rId4" Type="http://schemas.openxmlformats.org/officeDocument/2006/relationships/image" Target="../media/image74.emf"/></Relationships>
</file>

<file path=ppt/slides/_rels/slide13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3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3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3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3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39.xml.rels><?xml version="1.0" encoding="UTF-8" standalone="yes"?>
<Relationships xmlns="http://schemas.openxmlformats.org/package/2006/relationships"><Relationship Id="rId3" Type="http://schemas.openxmlformats.org/officeDocument/2006/relationships/package" Target="../embeddings/Microsoft_Word___76.docx"/><Relationship Id="rId2" Type="http://schemas.openxmlformats.org/officeDocument/2006/relationships/slideLayout" Target="../slideLayouts/slideLayout5.xml"/><Relationship Id="rId1" Type="http://schemas.openxmlformats.org/officeDocument/2006/relationships/vmlDrawing" Target="../drawings/vmlDrawing62.vml"/><Relationship Id="rId4" Type="http://schemas.openxmlformats.org/officeDocument/2006/relationships/image" Target="../media/image76.emf"/></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40.xml.rels><?xml version="1.0" encoding="UTF-8" standalone="yes"?>
<Relationships xmlns="http://schemas.openxmlformats.org/package/2006/relationships"><Relationship Id="rId3" Type="http://schemas.openxmlformats.org/officeDocument/2006/relationships/package" Target="../embeddings/Microsoft_Word___77.docx"/><Relationship Id="rId2" Type="http://schemas.openxmlformats.org/officeDocument/2006/relationships/slideLayout" Target="../slideLayouts/slideLayout5.xml"/><Relationship Id="rId1" Type="http://schemas.openxmlformats.org/officeDocument/2006/relationships/vmlDrawing" Target="../drawings/vmlDrawing63.vml"/><Relationship Id="rId4" Type="http://schemas.openxmlformats.org/officeDocument/2006/relationships/image" Target="../media/image77.emf"/></Relationships>
</file>

<file path=ppt/slides/_rels/slide141.xml.rels><?xml version="1.0" encoding="UTF-8" standalone="yes"?>
<Relationships xmlns="http://schemas.openxmlformats.org/package/2006/relationships"><Relationship Id="rId3" Type="http://schemas.openxmlformats.org/officeDocument/2006/relationships/package" Target="../embeddings/Microsoft_Word___78.docx"/><Relationship Id="rId2" Type="http://schemas.openxmlformats.org/officeDocument/2006/relationships/slideLayout" Target="../slideLayouts/slideLayout5.xml"/><Relationship Id="rId1" Type="http://schemas.openxmlformats.org/officeDocument/2006/relationships/vmlDrawing" Target="../drawings/vmlDrawing64.vml"/><Relationship Id="rId4" Type="http://schemas.openxmlformats.org/officeDocument/2006/relationships/image" Target="../media/image78.emf"/></Relationships>
</file>

<file path=ppt/slides/_rels/slide142.xml.rels><?xml version="1.0" encoding="UTF-8" standalone="yes"?>
<Relationships xmlns="http://schemas.openxmlformats.org/package/2006/relationships"><Relationship Id="rId3" Type="http://schemas.openxmlformats.org/officeDocument/2006/relationships/package" Target="../embeddings/Microsoft_Word___79.docx"/><Relationship Id="rId2" Type="http://schemas.openxmlformats.org/officeDocument/2006/relationships/slideLayout" Target="../slideLayouts/slideLayout5.xml"/><Relationship Id="rId1" Type="http://schemas.openxmlformats.org/officeDocument/2006/relationships/vmlDrawing" Target="../drawings/vmlDrawing65.vml"/><Relationship Id="rId4" Type="http://schemas.openxmlformats.org/officeDocument/2006/relationships/image" Target="../media/image79.emf"/></Relationships>
</file>

<file path=ppt/slides/_rels/slide143.xml.rels><?xml version="1.0" encoding="UTF-8" standalone="yes"?>
<Relationships xmlns="http://schemas.openxmlformats.org/package/2006/relationships"><Relationship Id="rId3" Type="http://schemas.openxmlformats.org/officeDocument/2006/relationships/package" Target="../embeddings/Microsoft_Word___80.docx"/><Relationship Id="rId2" Type="http://schemas.openxmlformats.org/officeDocument/2006/relationships/slideLayout" Target="../slideLayouts/slideLayout5.xml"/><Relationship Id="rId1" Type="http://schemas.openxmlformats.org/officeDocument/2006/relationships/vmlDrawing" Target="../drawings/vmlDrawing66.vml"/><Relationship Id="rId4" Type="http://schemas.openxmlformats.org/officeDocument/2006/relationships/image" Target="../media/image80.emf"/></Relationships>
</file>

<file path=ppt/slides/_rels/slide144.xml.rels><?xml version="1.0" encoding="UTF-8" standalone="yes"?>
<Relationships xmlns="http://schemas.openxmlformats.org/package/2006/relationships"><Relationship Id="rId3" Type="http://schemas.openxmlformats.org/officeDocument/2006/relationships/package" Target="../embeddings/Microsoft_Word___81.docx"/><Relationship Id="rId2" Type="http://schemas.openxmlformats.org/officeDocument/2006/relationships/slideLayout" Target="../slideLayouts/slideLayout5.xml"/><Relationship Id="rId1" Type="http://schemas.openxmlformats.org/officeDocument/2006/relationships/vmlDrawing" Target="../drawings/vmlDrawing67.vml"/><Relationship Id="rId4" Type="http://schemas.openxmlformats.org/officeDocument/2006/relationships/image" Target="../media/image81.emf"/></Relationships>
</file>

<file path=ppt/slides/_rels/slide145.xml.rels><?xml version="1.0" encoding="UTF-8" standalone="yes"?>
<Relationships xmlns="http://schemas.openxmlformats.org/package/2006/relationships"><Relationship Id="rId8" Type="http://schemas.openxmlformats.org/officeDocument/2006/relationships/image" Target="../media/image84.emf"/><Relationship Id="rId3" Type="http://schemas.openxmlformats.org/officeDocument/2006/relationships/package" Target="../embeddings/Microsoft_Word___82.docx"/><Relationship Id="rId7" Type="http://schemas.openxmlformats.org/officeDocument/2006/relationships/package" Target="../embeddings/Microsoft_Word___84.docx"/><Relationship Id="rId2" Type="http://schemas.openxmlformats.org/officeDocument/2006/relationships/slideLayout" Target="../slideLayouts/slideLayout5.xml"/><Relationship Id="rId1" Type="http://schemas.openxmlformats.org/officeDocument/2006/relationships/vmlDrawing" Target="../drawings/vmlDrawing68.vml"/><Relationship Id="rId6" Type="http://schemas.openxmlformats.org/officeDocument/2006/relationships/image" Target="../media/image83.emf"/><Relationship Id="rId5" Type="http://schemas.openxmlformats.org/officeDocument/2006/relationships/package" Target="../embeddings/Microsoft_Word___83.docx"/><Relationship Id="rId4" Type="http://schemas.openxmlformats.org/officeDocument/2006/relationships/image" Target="../media/image82.emf"/></Relationships>
</file>

<file path=ppt/slides/_rels/slide14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4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48.xml.rels><?xml version="1.0" encoding="UTF-8" standalone="yes"?>
<Relationships xmlns="http://schemas.openxmlformats.org/package/2006/relationships"><Relationship Id="rId3" Type="http://schemas.openxmlformats.org/officeDocument/2006/relationships/package" Target="../embeddings/Microsoft_Word___85.docx"/><Relationship Id="rId2" Type="http://schemas.openxmlformats.org/officeDocument/2006/relationships/slideLayout" Target="../slideLayouts/slideLayout5.xml"/><Relationship Id="rId1" Type="http://schemas.openxmlformats.org/officeDocument/2006/relationships/vmlDrawing" Target="../drawings/vmlDrawing69.vml"/><Relationship Id="rId6" Type="http://schemas.openxmlformats.org/officeDocument/2006/relationships/image" Target="../media/image86.emf"/><Relationship Id="rId5" Type="http://schemas.openxmlformats.org/officeDocument/2006/relationships/package" Target="../embeddings/Microsoft_Word___86.docx"/><Relationship Id="rId4" Type="http://schemas.openxmlformats.org/officeDocument/2006/relationships/image" Target="../media/image85.emf"/></Relationships>
</file>

<file path=ppt/slides/_rels/slide149.xml.rels><?xml version="1.0" encoding="UTF-8" standalone="yes"?>
<Relationships xmlns="http://schemas.openxmlformats.org/package/2006/relationships"><Relationship Id="rId3" Type="http://schemas.openxmlformats.org/officeDocument/2006/relationships/package" Target="../embeddings/Microsoft_Word___87.docx"/><Relationship Id="rId2" Type="http://schemas.openxmlformats.org/officeDocument/2006/relationships/slideLayout" Target="../slideLayouts/slideLayout5.xml"/><Relationship Id="rId1" Type="http://schemas.openxmlformats.org/officeDocument/2006/relationships/vmlDrawing" Target="../drawings/vmlDrawing70.vml"/><Relationship Id="rId6" Type="http://schemas.openxmlformats.org/officeDocument/2006/relationships/image" Target="../media/image88.emf"/><Relationship Id="rId5" Type="http://schemas.openxmlformats.org/officeDocument/2006/relationships/package" Target="../embeddings/Microsoft_Word___88.docx"/><Relationship Id="rId4" Type="http://schemas.openxmlformats.org/officeDocument/2006/relationships/image" Target="../media/image87.emf"/></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50.xml.rels><?xml version="1.0" encoding="UTF-8" standalone="yes"?>
<Relationships xmlns="http://schemas.openxmlformats.org/package/2006/relationships"><Relationship Id="rId3" Type="http://schemas.openxmlformats.org/officeDocument/2006/relationships/package" Target="../embeddings/Microsoft_Word___89.docx"/><Relationship Id="rId2" Type="http://schemas.openxmlformats.org/officeDocument/2006/relationships/slideLayout" Target="../slideLayouts/slideLayout5.xml"/><Relationship Id="rId1" Type="http://schemas.openxmlformats.org/officeDocument/2006/relationships/vmlDrawing" Target="../drawings/vmlDrawing71.vml"/><Relationship Id="rId4" Type="http://schemas.openxmlformats.org/officeDocument/2006/relationships/image" Target="../media/image89.emf"/></Relationships>
</file>

<file path=ppt/slides/_rels/slide15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5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5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54.xml.rels><?xml version="1.0" encoding="UTF-8" standalone="yes"?>
<Relationships xmlns="http://schemas.openxmlformats.org/package/2006/relationships"><Relationship Id="rId3" Type="http://schemas.openxmlformats.org/officeDocument/2006/relationships/package" Target="../embeddings/Microsoft_Word___90.docx"/><Relationship Id="rId2" Type="http://schemas.openxmlformats.org/officeDocument/2006/relationships/slideLayout" Target="../slideLayouts/slideLayout5.xml"/><Relationship Id="rId1" Type="http://schemas.openxmlformats.org/officeDocument/2006/relationships/vmlDrawing" Target="../drawings/vmlDrawing72.vml"/><Relationship Id="rId4" Type="http://schemas.openxmlformats.org/officeDocument/2006/relationships/image" Target="../media/image90.emf"/></Relationships>
</file>

<file path=ppt/slides/_rels/slide155.xml.rels><?xml version="1.0" encoding="UTF-8" standalone="yes"?>
<Relationships xmlns="http://schemas.openxmlformats.org/package/2006/relationships"><Relationship Id="rId3" Type="http://schemas.openxmlformats.org/officeDocument/2006/relationships/package" Target="../embeddings/Microsoft_Word___91.docx"/><Relationship Id="rId2" Type="http://schemas.openxmlformats.org/officeDocument/2006/relationships/slideLayout" Target="../slideLayouts/slideLayout5.xml"/><Relationship Id="rId1" Type="http://schemas.openxmlformats.org/officeDocument/2006/relationships/vmlDrawing" Target="../drawings/vmlDrawing73.vml"/><Relationship Id="rId4" Type="http://schemas.openxmlformats.org/officeDocument/2006/relationships/image" Target="../media/image91.emf"/></Relationships>
</file>

<file path=ppt/slides/_rels/slide156.xml.rels><?xml version="1.0" encoding="UTF-8" standalone="yes"?>
<Relationships xmlns="http://schemas.openxmlformats.org/package/2006/relationships"><Relationship Id="rId3" Type="http://schemas.openxmlformats.org/officeDocument/2006/relationships/package" Target="../embeddings/Microsoft_Word___92.docx"/><Relationship Id="rId2" Type="http://schemas.openxmlformats.org/officeDocument/2006/relationships/slideLayout" Target="../slideLayouts/slideLayout5.xml"/><Relationship Id="rId1" Type="http://schemas.openxmlformats.org/officeDocument/2006/relationships/vmlDrawing" Target="../drawings/vmlDrawing74.vml"/><Relationship Id="rId4" Type="http://schemas.openxmlformats.org/officeDocument/2006/relationships/image" Target="../media/image92.emf"/></Relationships>
</file>

<file path=ppt/slides/_rels/slide157.xml.rels><?xml version="1.0" encoding="UTF-8" standalone="yes"?>
<Relationships xmlns="http://schemas.openxmlformats.org/package/2006/relationships"><Relationship Id="rId3" Type="http://schemas.openxmlformats.org/officeDocument/2006/relationships/package" Target="../embeddings/Microsoft_Word___93.docx"/><Relationship Id="rId2" Type="http://schemas.openxmlformats.org/officeDocument/2006/relationships/slideLayout" Target="../slideLayouts/slideLayout5.xml"/><Relationship Id="rId1" Type="http://schemas.openxmlformats.org/officeDocument/2006/relationships/vmlDrawing" Target="../drawings/vmlDrawing75.vml"/><Relationship Id="rId4" Type="http://schemas.openxmlformats.org/officeDocument/2006/relationships/image" Target="../media/image93.emf"/></Relationships>
</file>

<file path=ppt/slides/_rels/slide158.xml.rels><?xml version="1.0" encoding="UTF-8" standalone="yes"?>
<Relationships xmlns="http://schemas.openxmlformats.org/package/2006/relationships"><Relationship Id="rId3" Type="http://schemas.openxmlformats.org/officeDocument/2006/relationships/package" Target="../embeddings/Microsoft_Word___94.docx"/><Relationship Id="rId2" Type="http://schemas.openxmlformats.org/officeDocument/2006/relationships/slideLayout" Target="../slideLayouts/slideLayout5.xml"/><Relationship Id="rId1" Type="http://schemas.openxmlformats.org/officeDocument/2006/relationships/vmlDrawing" Target="../drawings/vmlDrawing76.vml"/><Relationship Id="rId4" Type="http://schemas.openxmlformats.org/officeDocument/2006/relationships/image" Target="../media/image94.emf"/></Relationships>
</file>

<file path=ppt/slides/_rels/slide159.xml.rels><?xml version="1.0" encoding="UTF-8" standalone="yes"?>
<Relationships xmlns="http://schemas.openxmlformats.org/package/2006/relationships"><Relationship Id="rId3" Type="http://schemas.openxmlformats.org/officeDocument/2006/relationships/package" Target="../embeddings/Microsoft_Word___95.docx"/><Relationship Id="rId2" Type="http://schemas.openxmlformats.org/officeDocument/2006/relationships/slideLayout" Target="../slideLayouts/slideLayout5.xml"/><Relationship Id="rId1" Type="http://schemas.openxmlformats.org/officeDocument/2006/relationships/vmlDrawing" Target="../drawings/vmlDrawing77.vml"/><Relationship Id="rId4" Type="http://schemas.openxmlformats.org/officeDocument/2006/relationships/image" Target="../media/image95.emf"/></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3.xml"/><Relationship Id="rId1" Type="http://schemas.openxmlformats.org/officeDocument/2006/relationships/vmlDrawing" Target="../drawings/vmlDrawing9.vml"/><Relationship Id="rId5" Type="http://schemas.openxmlformats.org/officeDocument/2006/relationships/image" Target="../media/image9.emf"/><Relationship Id="rId4" Type="http://schemas.openxmlformats.org/officeDocument/2006/relationships/package" Target="../embeddings/Microsoft_Word___9.docx"/></Relationships>
</file>

<file path=ppt/slides/_rels/slide16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6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62.xml.rels><?xml version="1.0" encoding="UTF-8" standalone="yes"?>
<Relationships xmlns="http://schemas.openxmlformats.org/package/2006/relationships"><Relationship Id="rId3" Type="http://schemas.openxmlformats.org/officeDocument/2006/relationships/package" Target="../embeddings/Microsoft_Word___96.docx"/><Relationship Id="rId2" Type="http://schemas.openxmlformats.org/officeDocument/2006/relationships/slideLayout" Target="../slideLayouts/slideLayout5.xml"/><Relationship Id="rId1" Type="http://schemas.openxmlformats.org/officeDocument/2006/relationships/vmlDrawing" Target="../drawings/vmlDrawing78.vml"/><Relationship Id="rId6" Type="http://schemas.openxmlformats.org/officeDocument/2006/relationships/image" Target="../media/image97.emf"/><Relationship Id="rId5" Type="http://schemas.openxmlformats.org/officeDocument/2006/relationships/package" Target="../embeddings/Microsoft_Word___97.docx"/><Relationship Id="rId4" Type="http://schemas.openxmlformats.org/officeDocument/2006/relationships/image" Target="../media/image96.emf"/></Relationships>
</file>

<file path=ppt/slides/_rels/slide163.xml.rels><?xml version="1.0" encoding="UTF-8" standalone="yes"?>
<Relationships xmlns="http://schemas.openxmlformats.org/package/2006/relationships"><Relationship Id="rId3" Type="http://schemas.openxmlformats.org/officeDocument/2006/relationships/package" Target="../embeddings/Microsoft_Word___98.docx"/><Relationship Id="rId2" Type="http://schemas.openxmlformats.org/officeDocument/2006/relationships/slideLayout" Target="../slideLayouts/slideLayout5.xml"/><Relationship Id="rId1" Type="http://schemas.openxmlformats.org/officeDocument/2006/relationships/vmlDrawing" Target="../drawings/vmlDrawing79.vml"/><Relationship Id="rId4" Type="http://schemas.openxmlformats.org/officeDocument/2006/relationships/image" Target="../media/image98.emf"/></Relationships>
</file>

<file path=ppt/slides/_rels/slide16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6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6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6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6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6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7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71.xml.rels><?xml version="1.0" encoding="UTF-8" standalone="yes"?>
<Relationships xmlns="http://schemas.openxmlformats.org/package/2006/relationships"><Relationship Id="rId3" Type="http://schemas.openxmlformats.org/officeDocument/2006/relationships/package" Target="../embeddings/Microsoft_Word___99.docx"/><Relationship Id="rId2" Type="http://schemas.openxmlformats.org/officeDocument/2006/relationships/slideLayout" Target="../slideLayouts/slideLayout5.xml"/><Relationship Id="rId1" Type="http://schemas.openxmlformats.org/officeDocument/2006/relationships/vmlDrawing" Target="../drawings/vmlDrawing80.vml"/><Relationship Id="rId4" Type="http://schemas.openxmlformats.org/officeDocument/2006/relationships/image" Target="../media/image99.emf"/></Relationships>
</file>

<file path=ppt/slides/_rels/slide172.xml.rels><?xml version="1.0" encoding="UTF-8" standalone="yes"?>
<Relationships xmlns="http://schemas.openxmlformats.org/package/2006/relationships"><Relationship Id="rId3" Type="http://schemas.openxmlformats.org/officeDocument/2006/relationships/package" Target="../embeddings/Microsoft_Word___100.docx"/><Relationship Id="rId2" Type="http://schemas.openxmlformats.org/officeDocument/2006/relationships/slideLayout" Target="../slideLayouts/slideLayout5.xml"/><Relationship Id="rId1" Type="http://schemas.openxmlformats.org/officeDocument/2006/relationships/vmlDrawing" Target="../drawings/vmlDrawing81.vml"/><Relationship Id="rId4" Type="http://schemas.openxmlformats.org/officeDocument/2006/relationships/image" Target="../media/image100.emf"/></Relationships>
</file>

<file path=ppt/slides/_rels/slide173.xml.rels><?xml version="1.0" encoding="UTF-8" standalone="yes"?>
<Relationships xmlns="http://schemas.openxmlformats.org/package/2006/relationships"><Relationship Id="rId3" Type="http://schemas.openxmlformats.org/officeDocument/2006/relationships/package" Target="../embeddings/Microsoft_Word___101.docx"/><Relationship Id="rId2" Type="http://schemas.openxmlformats.org/officeDocument/2006/relationships/slideLayout" Target="../slideLayouts/slideLayout5.xml"/><Relationship Id="rId1" Type="http://schemas.openxmlformats.org/officeDocument/2006/relationships/vmlDrawing" Target="../drawings/vmlDrawing82.vml"/><Relationship Id="rId4" Type="http://schemas.openxmlformats.org/officeDocument/2006/relationships/image" Target="../media/image101.emf"/></Relationships>
</file>

<file path=ppt/slides/_rels/slide17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7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76.xml.rels><?xml version="1.0" encoding="UTF-8" standalone="yes"?>
<Relationships xmlns="http://schemas.openxmlformats.org/package/2006/relationships"><Relationship Id="rId3" Type="http://schemas.openxmlformats.org/officeDocument/2006/relationships/package" Target="../embeddings/Microsoft_Word___102.docx"/><Relationship Id="rId2" Type="http://schemas.openxmlformats.org/officeDocument/2006/relationships/slideLayout" Target="../slideLayouts/slideLayout5.xml"/><Relationship Id="rId1" Type="http://schemas.openxmlformats.org/officeDocument/2006/relationships/vmlDrawing" Target="../drawings/vmlDrawing83.vml"/><Relationship Id="rId6" Type="http://schemas.openxmlformats.org/officeDocument/2006/relationships/image" Target="../media/image103.emf"/><Relationship Id="rId5" Type="http://schemas.openxmlformats.org/officeDocument/2006/relationships/package" Target="../embeddings/Microsoft_Word___103.docx"/><Relationship Id="rId4" Type="http://schemas.openxmlformats.org/officeDocument/2006/relationships/image" Target="../media/image102.emf"/></Relationships>
</file>

<file path=ppt/slides/_rels/slide177.xml.rels><?xml version="1.0" encoding="UTF-8" standalone="yes"?>
<Relationships xmlns="http://schemas.openxmlformats.org/package/2006/relationships"><Relationship Id="rId3" Type="http://schemas.openxmlformats.org/officeDocument/2006/relationships/package" Target="../embeddings/Microsoft_Word___104.docx"/><Relationship Id="rId2" Type="http://schemas.openxmlformats.org/officeDocument/2006/relationships/slideLayout" Target="../slideLayouts/slideLayout5.xml"/><Relationship Id="rId1" Type="http://schemas.openxmlformats.org/officeDocument/2006/relationships/vmlDrawing" Target="../drawings/vmlDrawing84.vml"/><Relationship Id="rId6" Type="http://schemas.openxmlformats.org/officeDocument/2006/relationships/image" Target="../media/image105.emf"/><Relationship Id="rId5" Type="http://schemas.openxmlformats.org/officeDocument/2006/relationships/package" Target="../embeddings/Microsoft_Word___105.docx"/><Relationship Id="rId4" Type="http://schemas.openxmlformats.org/officeDocument/2006/relationships/image" Target="../media/image104.emf"/></Relationships>
</file>

<file path=ppt/slides/_rels/slide17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7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8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8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82.xml.rels><?xml version="1.0" encoding="UTF-8" standalone="yes"?>
<Relationships xmlns="http://schemas.openxmlformats.org/package/2006/relationships"><Relationship Id="rId3" Type="http://schemas.openxmlformats.org/officeDocument/2006/relationships/package" Target="../embeddings/Microsoft_Word___106.docx"/><Relationship Id="rId2" Type="http://schemas.openxmlformats.org/officeDocument/2006/relationships/slideLayout" Target="../slideLayouts/slideLayout5.xml"/><Relationship Id="rId1" Type="http://schemas.openxmlformats.org/officeDocument/2006/relationships/vmlDrawing" Target="../drawings/vmlDrawing85.vml"/><Relationship Id="rId4" Type="http://schemas.openxmlformats.org/officeDocument/2006/relationships/image" Target="../media/image106.emf"/></Relationships>
</file>

<file path=ppt/slides/_rels/slide183.xml.rels><?xml version="1.0" encoding="UTF-8" standalone="yes"?>
<Relationships xmlns="http://schemas.openxmlformats.org/package/2006/relationships"><Relationship Id="rId3" Type="http://schemas.openxmlformats.org/officeDocument/2006/relationships/package" Target="../embeddings/Microsoft_Word___107.docx"/><Relationship Id="rId2" Type="http://schemas.openxmlformats.org/officeDocument/2006/relationships/slideLayout" Target="../slideLayouts/slideLayout5.xml"/><Relationship Id="rId1" Type="http://schemas.openxmlformats.org/officeDocument/2006/relationships/vmlDrawing" Target="../drawings/vmlDrawing86.vml"/><Relationship Id="rId4" Type="http://schemas.openxmlformats.org/officeDocument/2006/relationships/image" Target="../media/image107.emf"/></Relationships>
</file>

<file path=ppt/slides/_rels/slide184.xml.rels><?xml version="1.0" encoding="UTF-8" standalone="yes"?>
<Relationships xmlns="http://schemas.openxmlformats.org/package/2006/relationships"><Relationship Id="rId3" Type="http://schemas.openxmlformats.org/officeDocument/2006/relationships/package" Target="../embeddings/Microsoft_Word___108.docx"/><Relationship Id="rId2" Type="http://schemas.openxmlformats.org/officeDocument/2006/relationships/slideLayout" Target="../slideLayouts/slideLayout5.xml"/><Relationship Id="rId1" Type="http://schemas.openxmlformats.org/officeDocument/2006/relationships/vmlDrawing" Target="../drawings/vmlDrawing87.vml"/><Relationship Id="rId6" Type="http://schemas.openxmlformats.org/officeDocument/2006/relationships/image" Target="../media/image109.emf"/><Relationship Id="rId5" Type="http://schemas.openxmlformats.org/officeDocument/2006/relationships/package" Target="../embeddings/Microsoft_Word___109.docx"/><Relationship Id="rId4" Type="http://schemas.openxmlformats.org/officeDocument/2006/relationships/image" Target="../media/image108.emf"/></Relationships>
</file>

<file path=ppt/slides/_rels/slide185.xml.rels><?xml version="1.0" encoding="UTF-8" standalone="yes"?>
<Relationships xmlns="http://schemas.openxmlformats.org/package/2006/relationships"><Relationship Id="rId3" Type="http://schemas.openxmlformats.org/officeDocument/2006/relationships/package" Target="../embeddings/Microsoft_Word___110.docx"/><Relationship Id="rId2" Type="http://schemas.openxmlformats.org/officeDocument/2006/relationships/slideLayout" Target="../slideLayouts/slideLayout5.xml"/><Relationship Id="rId1" Type="http://schemas.openxmlformats.org/officeDocument/2006/relationships/vmlDrawing" Target="../drawings/vmlDrawing88.vml"/><Relationship Id="rId4" Type="http://schemas.openxmlformats.org/officeDocument/2006/relationships/image" Target="../media/image110.emf"/></Relationships>
</file>

<file path=ppt/slides/_rels/slide18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8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8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89.xml.rels><?xml version="1.0" encoding="UTF-8" standalone="yes"?>
<Relationships xmlns="http://schemas.openxmlformats.org/package/2006/relationships"><Relationship Id="rId3" Type="http://schemas.openxmlformats.org/officeDocument/2006/relationships/package" Target="../embeddings/Microsoft_Word___111.docx"/><Relationship Id="rId2" Type="http://schemas.openxmlformats.org/officeDocument/2006/relationships/slideLayout" Target="../slideLayouts/slideLayout5.xml"/><Relationship Id="rId1" Type="http://schemas.openxmlformats.org/officeDocument/2006/relationships/vmlDrawing" Target="../drawings/vmlDrawing89.vml"/><Relationship Id="rId6" Type="http://schemas.openxmlformats.org/officeDocument/2006/relationships/image" Target="../media/image112.emf"/><Relationship Id="rId5" Type="http://schemas.openxmlformats.org/officeDocument/2006/relationships/package" Target="../embeddings/Microsoft_Word___112.docx"/><Relationship Id="rId4" Type="http://schemas.openxmlformats.org/officeDocument/2006/relationships/image" Target="../media/image111.emf"/></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3.xml"/><Relationship Id="rId1" Type="http://schemas.openxmlformats.org/officeDocument/2006/relationships/vmlDrawing" Target="../drawings/vmlDrawing10.vml"/><Relationship Id="rId5" Type="http://schemas.openxmlformats.org/officeDocument/2006/relationships/image" Target="../media/image10.emf"/><Relationship Id="rId4" Type="http://schemas.openxmlformats.org/officeDocument/2006/relationships/package" Target="../embeddings/Microsoft_Word___10.docx"/></Relationships>
</file>

<file path=ppt/slides/_rels/slide190.xml.rels><?xml version="1.0" encoding="UTF-8" standalone="yes"?>
<Relationships xmlns="http://schemas.openxmlformats.org/package/2006/relationships"><Relationship Id="rId8" Type="http://schemas.openxmlformats.org/officeDocument/2006/relationships/image" Target="../media/image115.emf"/><Relationship Id="rId3" Type="http://schemas.openxmlformats.org/officeDocument/2006/relationships/package" Target="../embeddings/Microsoft_Word___113.docx"/><Relationship Id="rId7" Type="http://schemas.openxmlformats.org/officeDocument/2006/relationships/package" Target="../embeddings/Microsoft_Word___115.docx"/><Relationship Id="rId2" Type="http://schemas.openxmlformats.org/officeDocument/2006/relationships/slideLayout" Target="../slideLayouts/slideLayout5.xml"/><Relationship Id="rId1" Type="http://schemas.openxmlformats.org/officeDocument/2006/relationships/vmlDrawing" Target="../drawings/vmlDrawing90.vml"/><Relationship Id="rId6" Type="http://schemas.openxmlformats.org/officeDocument/2006/relationships/image" Target="../media/image114.emf"/><Relationship Id="rId5" Type="http://schemas.openxmlformats.org/officeDocument/2006/relationships/package" Target="../embeddings/Microsoft_Word___114.docx"/><Relationship Id="rId4" Type="http://schemas.openxmlformats.org/officeDocument/2006/relationships/image" Target="../media/image113.emf"/></Relationships>
</file>

<file path=ppt/slides/_rels/slide19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9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9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9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9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9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9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98.xml.rels><?xml version="1.0" encoding="UTF-8" standalone="yes"?>
<Relationships xmlns="http://schemas.openxmlformats.org/package/2006/relationships"><Relationship Id="rId3" Type="http://schemas.openxmlformats.org/officeDocument/2006/relationships/package" Target="../embeddings/Microsoft_Word___116.docx"/><Relationship Id="rId2" Type="http://schemas.openxmlformats.org/officeDocument/2006/relationships/slideLayout" Target="../slideLayouts/slideLayout5.xml"/><Relationship Id="rId1" Type="http://schemas.openxmlformats.org/officeDocument/2006/relationships/vmlDrawing" Target="../drawings/vmlDrawing91.vml"/><Relationship Id="rId4" Type="http://schemas.openxmlformats.org/officeDocument/2006/relationships/image" Target="../media/image116.emf"/></Relationships>
</file>

<file path=ppt/slides/_rels/slide199.xml.rels><?xml version="1.0" encoding="UTF-8" standalone="yes"?>
<Relationships xmlns="http://schemas.openxmlformats.org/package/2006/relationships"><Relationship Id="rId3" Type="http://schemas.openxmlformats.org/officeDocument/2006/relationships/package" Target="../embeddings/Microsoft_Word___117.docx"/><Relationship Id="rId2" Type="http://schemas.openxmlformats.org/officeDocument/2006/relationships/slideLayout" Target="../slideLayouts/slideLayout5.xml"/><Relationship Id="rId1" Type="http://schemas.openxmlformats.org/officeDocument/2006/relationships/vmlDrawing" Target="../drawings/vmlDrawing92.vml"/><Relationship Id="rId4" Type="http://schemas.openxmlformats.org/officeDocument/2006/relationships/image" Target="../media/image117.emf"/></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200.xml.rels><?xml version="1.0" encoding="UTF-8" standalone="yes"?>
<Relationships xmlns="http://schemas.openxmlformats.org/package/2006/relationships"><Relationship Id="rId3" Type="http://schemas.openxmlformats.org/officeDocument/2006/relationships/package" Target="../embeddings/Microsoft_Word___118.docx"/><Relationship Id="rId2" Type="http://schemas.openxmlformats.org/officeDocument/2006/relationships/slideLayout" Target="../slideLayouts/slideLayout5.xml"/><Relationship Id="rId1" Type="http://schemas.openxmlformats.org/officeDocument/2006/relationships/vmlDrawing" Target="../drawings/vmlDrawing93.vml"/><Relationship Id="rId4" Type="http://schemas.openxmlformats.org/officeDocument/2006/relationships/image" Target="../media/image118.emf"/></Relationships>
</file>

<file path=ppt/slides/_rels/slide20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0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0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0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0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0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07.xml.rels><?xml version="1.0" encoding="UTF-8" standalone="yes"?>
<Relationships xmlns="http://schemas.openxmlformats.org/package/2006/relationships"><Relationship Id="rId3" Type="http://schemas.openxmlformats.org/officeDocument/2006/relationships/package" Target="../embeddings/Microsoft_Word___119.docx"/><Relationship Id="rId2" Type="http://schemas.openxmlformats.org/officeDocument/2006/relationships/slideLayout" Target="../slideLayouts/slideLayout5.xml"/><Relationship Id="rId1" Type="http://schemas.openxmlformats.org/officeDocument/2006/relationships/vmlDrawing" Target="../drawings/vmlDrawing94.vml"/><Relationship Id="rId4" Type="http://schemas.openxmlformats.org/officeDocument/2006/relationships/image" Target="../media/image119.emf"/></Relationships>
</file>

<file path=ppt/slides/_rels/slide208.xml.rels><?xml version="1.0" encoding="UTF-8" standalone="yes"?>
<Relationships xmlns="http://schemas.openxmlformats.org/package/2006/relationships"><Relationship Id="rId3" Type="http://schemas.openxmlformats.org/officeDocument/2006/relationships/package" Target="../embeddings/Microsoft_Word___120.docx"/><Relationship Id="rId2" Type="http://schemas.openxmlformats.org/officeDocument/2006/relationships/slideLayout" Target="../slideLayouts/slideLayout5.xml"/><Relationship Id="rId1" Type="http://schemas.openxmlformats.org/officeDocument/2006/relationships/vmlDrawing" Target="../drawings/vmlDrawing95.vml"/><Relationship Id="rId4" Type="http://schemas.openxmlformats.org/officeDocument/2006/relationships/image" Target="../media/image120.emf"/></Relationships>
</file>

<file path=ppt/slides/_rels/slide209.xml.rels><?xml version="1.0" encoding="UTF-8" standalone="yes"?>
<Relationships xmlns="http://schemas.openxmlformats.org/package/2006/relationships"><Relationship Id="rId3" Type="http://schemas.openxmlformats.org/officeDocument/2006/relationships/package" Target="../embeddings/Microsoft_Word___121.docx"/><Relationship Id="rId2" Type="http://schemas.openxmlformats.org/officeDocument/2006/relationships/slideLayout" Target="../slideLayouts/slideLayout5.xml"/><Relationship Id="rId1" Type="http://schemas.openxmlformats.org/officeDocument/2006/relationships/vmlDrawing" Target="../drawings/vmlDrawing96.vml"/><Relationship Id="rId4" Type="http://schemas.openxmlformats.org/officeDocument/2006/relationships/image" Target="../media/image121.emf"/></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210.xml.rels><?xml version="1.0" encoding="UTF-8" standalone="yes"?>
<Relationships xmlns="http://schemas.openxmlformats.org/package/2006/relationships"><Relationship Id="rId3" Type="http://schemas.openxmlformats.org/officeDocument/2006/relationships/package" Target="../embeddings/Microsoft_Word___122.docx"/><Relationship Id="rId2" Type="http://schemas.openxmlformats.org/officeDocument/2006/relationships/slideLayout" Target="../slideLayouts/slideLayout5.xml"/><Relationship Id="rId1" Type="http://schemas.openxmlformats.org/officeDocument/2006/relationships/vmlDrawing" Target="../drawings/vmlDrawing97.vml"/><Relationship Id="rId4" Type="http://schemas.openxmlformats.org/officeDocument/2006/relationships/image" Target="../media/image122.emf"/></Relationships>
</file>

<file path=ppt/slides/_rels/slide21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1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1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14.xml.rels><?xml version="1.0" encoding="UTF-8" standalone="yes"?>
<Relationships xmlns="http://schemas.openxmlformats.org/package/2006/relationships"><Relationship Id="rId3" Type="http://schemas.openxmlformats.org/officeDocument/2006/relationships/package" Target="../embeddings/Microsoft_Word___123.docx"/><Relationship Id="rId2" Type="http://schemas.openxmlformats.org/officeDocument/2006/relationships/slideLayout" Target="../slideLayouts/slideLayout5.xml"/><Relationship Id="rId1" Type="http://schemas.openxmlformats.org/officeDocument/2006/relationships/vmlDrawing" Target="../drawings/vmlDrawing98.vml"/><Relationship Id="rId6" Type="http://schemas.openxmlformats.org/officeDocument/2006/relationships/image" Target="../media/image124.emf"/><Relationship Id="rId5" Type="http://schemas.openxmlformats.org/officeDocument/2006/relationships/package" Target="../embeddings/Microsoft_Word___124.docx"/><Relationship Id="rId4" Type="http://schemas.openxmlformats.org/officeDocument/2006/relationships/image" Target="../media/image123.emf"/></Relationships>
</file>

<file path=ppt/slides/_rels/slide215.xml.rels><?xml version="1.0" encoding="UTF-8" standalone="yes"?>
<Relationships xmlns="http://schemas.openxmlformats.org/package/2006/relationships"><Relationship Id="rId3" Type="http://schemas.openxmlformats.org/officeDocument/2006/relationships/package" Target="../embeddings/Microsoft_Word___125.docx"/><Relationship Id="rId2" Type="http://schemas.openxmlformats.org/officeDocument/2006/relationships/slideLayout" Target="../slideLayouts/slideLayout5.xml"/><Relationship Id="rId1" Type="http://schemas.openxmlformats.org/officeDocument/2006/relationships/vmlDrawing" Target="../drawings/vmlDrawing99.vml"/><Relationship Id="rId4" Type="http://schemas.openxmlformats.org/officeDocument/2006/relationships/image" Target="../media/image125.emf"/></Relationships>
</file>

<file path=ppt/slides/_rels/slide21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1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1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1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2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21.xml.rels><?xml version="1.0" encoding="UTF-8" standalone="yes"?>
<Relationships xmlns="http://schemas.openxmlformats.org/package/2006/relationships"><Relationship Id="rId3" Type="http://schemas.openxmlformats.org/officeDocument/2006/relationships/package" Target="../embeddings/Microsoft_Word___126.docx"/><Relationship Id="rId2" Type="http://schemas.openxmlformats.org/officeDocument/2006/relationships/slideLayout" Target="../slideLayouts/slideLayout5.xml"/><Relationship Id="rId1" Type="http://schemas.openxmlformats.org/officeDocument/2006/relationships/vmlDrawing" Target="../drawings/vmlDrawing100.vml"/><Relationship Id="rId4" Type="http://schemas.openxmlformats.org/officeDocument/2006/relationships/image" Target="../media/image126.emf"/></Relationships>
</file>

<file path=ppt/slides/_rels/slide222.xml.rels><?xml version="1.0" encoding="UTF-8" standalone="yes"?>
<Relationships xmlns="http://schemas.openxmlformats.org/package/2006/relationships"><Relationship Id="rId3" Type="http://schemas.openxmlformats.org/officeDocument/2006/relationships/package" Target="../embeddings/Microsoft_Word___127.docx"/><Relationship Id="rId2" Type="http://schemas.openxmlformats.org/officeDocument/2006/relationships/slideLayout" Target="../slideLayouts/slideLayout5.xml"/><Relationship Id="rId1" Type="http://schemas.openxmlformats.org/officeDocument/2006/relationships/vmlDrawing" Target="../drawings/vmlDrawing101.vml"/><Relationship Id="rId4" Type="http://schemas.openxmlformats.org/officeDocument/2006/relationships/image" Target="../media/image127.emf"/></Relationships>
</file>

<file path=ppt/slides/_rels/slide223.xml.rels><?xml version="1.0" encoding="UTF-8" standalone="yes"?>
<Relationships xmlns="http://schemas.openxmlformats.org/package/2006/relationships"><Relationship Id="rId3" Type="http://schemas.openxmlformats.org/officeDocument/2006/relationships/package" Target="../embeddings/Microsoft_Word___128.docx"/><Relationship Id="rId2" Type="http://schemas.openxmlformats.org/officeDocument/2006/relationships/slideLayout" Target="../slideLayouts/slideLayout5.xml"/><Relationship Id="rId1" Type="http://schemas.openxmlformats.org/officeDocument/2006/relationships/vmlDrawing" Target="../drawings/vmlDrawing102.vml"/><Relationship Id="rId4" Type="http://schemas.openxmlformats.org/officeDocument/2006/relationships/image" Target="../media/image128.emf"/></Relationships>
</file>

<file path=ppt/slides/_rels/slide224.xml.rels><?xml version="1.0" encoding="UTF-8" standalone="yes"?>
<Relationships xmlns="http://schemas.openxmlformats.org/package/2006/relationships"><Relationship Id="rId3" Type="http://schemas.openxmlformats.org/officeDocument/2006/relationships/package" Target="../embeddings/Microsoft_Word___129.docx"/><Relationship Id="rId2" Type="http://schemas.openxmlformats.org/officeDocument/2006/relationships/slideLayout" Target="../slideLayouts/slideLayout5.xml"/><Relationship Id="rId1" Type="http://schemas.openxmlformats.org/officeDocument/2006/relationships/vmlDrawing" Target="../drawings/vmlDrawing103.vml"/><Relationship Id="rId4" Type="http://schemas.openxmlformats.org/officeDocument/2006/relationships/image" Target="../media/image129.emf"/></Relationships>
</file>

<file path=ppt/slides/_rels/slide22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2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27.xml.rels><?xml version="1.0" encoding="UTF-8" standalone="yes"?>
<Relationships xmlns="http://schemas.openxmlformats.org/package/2006/relationships"><Relationship Id="rId3" Type="http://schemas.openxmlformats.org/officeDocument/2006/relationships/package" Target="../embeddings/Microsoft_Word___130.docx"/><Relationship Id="rId2" Type="http://schemas.openxmlformats.org/officeDocument/2006/relationships/slideLayout" Target="../slideLayouts/slideLayout5.xml"/><Relationship Id="rId1" Type="http://schemas.openxmlformats.org/officeDocument/2006/relationships/vmlDrawing" Target="../drawings/vmlDrawing104.vml"/><Relationship Id="rId6" Type="http://schemas.openxmlformats.org/officeDocument/2006/relationships/image" Target="../media/image131.emf"/><Relationship Id="rId5" Type="http://schemas.openxmlformats.org/officeDocument/2006/relationships/package" Target="../embeddings/Microsoft_Word___131.docx"/><Relationship Id="rId4" Type="http://schemas.openxmlformats.org/officeDocument/2006/relationships/image" Target="../media/image130.emf"/></Relationships>
</file>

<file path=ppt/slides/_rels/slide22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2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3.xml"/><Relationship Id="rId1" Type="http://schemas.openxmlformats.org/officeDocument/2006/relationships/vmlDrawing" Target="../drawings/vmlDrawing11.vml"/><Relationship Id="rId5" Type="http://schemas.openxmlformats.org/officeDocument/2006/relationships/image" Target="../media/image11.emf"/><Relationship Id="rId4" Type="http://schemas.openxmlformats.org/officeDocument/2006/relationships/package" Target="../embeddings/Microsoft_Word___11.docx"/></Relationships>
</file>

<file path=ppt/slides/_rels/slide23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3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32.xml.rels><?xml version="1.0" encoding="UTF-8" standalone="yes"?>
<Relationships xmlns="http://schemas.openxmlformats.org/package/2006/relationships"><Relationship Id="rId3" Type="http://schemas.openxmlformats.org/officeDocument/2006/relationships/package" Target="../embeddings/Microsoft_Word___132.docx"/><Relationship Id="rId2" Type="http://schemas.openxmlformats.org/officeDocument/2006/relationships/slideLayout" Target="../slideLayouts/slideLayout5.xml"/><Relationship Id="rId1" Type="http://schemas.openxmlformats.org/officeDocument/2006/relationships/vmlDrawing" Target="../drawings/vmlDrawing105.vml"/><Relationship Id="rId4" Type="http://schemas.openxmlformats.org/officeDocument/2006/relationships/image" Target="../media/image132.emf"/></Relationships>
</file>

<file path=ppt/slides/_rels/slide233.xml.rels><?xml version="1.0" encoding="UTF-8" standalone="yes"?>
<Relationships xmlns="http://schemas.openxmlformats.org/package/2006/relationships"><Relationship Id="rId3" Type="http://schemas.openxmlformats.org/officeDocument/2006/relationships/package" Target="../embeddings/Microsoft_Word___133.docx"/><Relationship Id="rId2" Type="http://schemas.openxmlformats.org/officeDocument/2006/relationships/slideLayout" Target="../slideLayouts/slideLayout5.xml"/><Relationship Id="rId1" Type="http://schemas.openxmlformats.org/officeDocument/2006/relationships/vmlDrawing" Target="../drawings/vmlDrawing106.vml"/><Relationship Id="rId4" Type="http://schemas.openxmlformats.org/officeDocument/2006/relationships/image" Target="../media/image133.emf"/></Relationships>
</file>

<file path=ppt/slides/_rels/slide234.xml.rels><?xml version="1.0" encoding="UTF-8" standalone="yes"?>
<Relationships xmlns="http://schemas.openxmlformats.org/package/2006/relationships"><Relationship Id="rId3" Type="http://schemas.openxmlformats.org/officeDocument/2006/relationships/package" Target="../embeddings/Microsoft_Word___134.docx"/><Relationship Id="rId2" Type="http://schemas.openxmlformats.org/officeDocument/2006/relationships/slideLayout" Target="../slideLayouts/slideLayout5.xml"/><Relationship Id="rId1" Type="http://schemas.openxmlformats.org/officeDocument/2006/relationships/vmlDrawing" Target="../drawings/vmlDrawing107.vml"/><Relationship Id="rId4" Type="http://schemas.openxmlformats.org/officeDocument/2006/relationships/image" Target="../media/image134.emf"/></Relationships>
</file>

<file path=ppt/slides/_rels/slide235.xml.rels><?xml version="1.0" encoding="UTF-8" standalone="yes"?>
<Relationships xmlns="http://schemas.openxmlformats.org/package/2006/relationships"><Relationship Id="rId3" Type="http://schemas.openxmlformats.org/officeDocument/2006/relationships/package" Target="../embeddings/Microsoft_Word___135.docx"/><Relationship Id="rId2" Type="http://schemas.openxmlformats.org/officeDocument/2006/relationships/slideLayout" Target="../slideLayouts/slideLayout5.xml"/><Relationship Id="rId1" Type="http://schemas.openxmlformats.org/officeDocument/2006/relationships/vmlDrawing" Target="../drawings/vmlDrawing108.vml"/><Relationship Id="rId4" Type="http://schemas.openxmlformats.org/officeDocument/2006/relationships/image" Target="../media/image135.emf"/></Relationships>
</file>

<file path=ppt/slides/_rels/slide236.xml.rels><?xml version="1.0" encoding="UTF-8" standalone="yes"?>
<Relationships xmlns="http://schemas.openxmlformats.org/package/2006/relationships"><Relationship Id="rId3" Type="http://schemas.openxmlformats.org/officeDocument/2006/relationships/package" Target="../embeddings/Microsoft_Word___136.docx"/><Relationship Id="rId2" Type="http://schemas.openxmlformats.org/officeDocument/2006/relationships/slideLayout" Target="../slideLayouts/slideLayout5.xml"/><Relationship Id="rId1" Type="http://schemas.openxmlformats.org/officeDocument/2006/relationships/vmlDrawing" Target="../drawings/vmlDrawing109.vml"/><Relationship Id="rId6" Type="http://schemas.openxmlformats.org/officeDocument/2006/relationships/image" Target="../media/image137.emf"/><Relationship Id="rId5" Type="http://schemas.openxmlformats.org/officeDocument/2006/relationships/package" Target="../embeddings/Microsoft_Word___137.docx"/><Relationship Id="rId4" Type="http://schemas.openxmlformats.org/officeDocument/2006/relationships/image" Target="../media/image136.emf"/></Relationships>
</file>

<file path=ppt/slides/_rels/slide23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3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39.xml.rels><?xml version="1.0" encoding="UTF-8" standalone="yes"?>
<Relationships xmlns="http://schemas.openxmlformats.org/package/2006/relationships"><Relationship Id="rId3" Type="http://schemas.openxmlformats.org/officeDocument/2006/relationships/package" Target="../embeddings/Microsoft_Word___138.docx"/><Relationship Id="rId2" Type="http://schemas.openxmlformats.org/officeDocument/2006/relationships/slideLayout" Target="../slideLayouts/slideLayout5.xml"/><Relationship Id="rId1" Type="http://schemas.openxmlformats.org/officeDocument/2006/relationships/vmlDrawing" Target="../drawings/vmlDrawing110.vml"/><Relationship Id="rId6" Type="http://schemas.openxmlformats.org/officeDocument/2006/relationships/image" Target="../media/image139.emf"/><Relationship Id="rId5" Type="http://schemas.openxmlformats.org/officeDocument/2006/relationships/package" Target="../embeddings/Microsoft_Word___139.docx"/><Relationship Id="rId4" Type="http://schemas.openxmlformats.org/officeDocument/2006/relationships/image" Target="../media/image138.emf"/></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40.xml.rels><?xml version="1.0" encoding="UTF-8" standalone="yes"?>
<Relationships xmlns="http://schemas.openxmlformats.org/package/2006/relationships"><Relationship Id="rId3" Type="http://schemas.openxmlformats.org/officeDocument/2006/relationships/package" Target="../embeddings/Microsoft_Word___140.docx"/><Relationship Id="rId2" Type="http://schemas.openxmlformats.org/officeDocument/2006/relationships/slideLayout" Target="../slideLayouts/slideLayout5.xml"/><Relationship Id="rId1" Type="http://schemas.openxmlformats.org/officeDocument/2006/relationships/vmlDrawing" Target="../drawings/vmlDrawing111.vml"/><Relationship Id="rId6" Type="http://schemas.openxmlformats.org/officeDocument/2006/relationships/image" Target="../media/image141.emf"/><Relationship Id="rId5" Type="http://schemas.openxmlformats.org/officeDocument/2006/relationships/package" Target="../embeddings/Microsoft_Word___141.docx"/><Relationship Id="rId4" Type="http://schemas.openxmlformats.org/officeDocument/2006/relationships/image" Target="../media/image140.emf"/></Relationships>
</file>

<file path=ppt/slides/_rels/slide241.xml.rels><?xml version="1.0" encoding="UTF-8" standalone="yes"?>
<Relationships xmlns="http://schemas.openxmlformats.org/package/2006/relationships"><Relationship Id="rId3" Type="http://schemas.openxmlformats.org/officeDocument/2006/relationships/package" Target="../embeddings/Microsoft_Word___142.docx"/><Relationship Id="rId2" Type="http://schemas.openxmlformats.org/officeDocument/2006/relationships/slideLayout" Target="../slideLayouts/slideLayout5.xml"/><Relationship Id="rId1" Type="http://schemas.openxmlformats.org/officeDocument/2006/relationships/vmlDrawing" Target="../drawings/vmlDrawing112.vml"/><Relationship Id="rId4" Type="http://schemas.openxmlformats.org/officeDocument/2006/relationships/image" Target="../media/image142.emf"/></Relationships>
</file>

<file path=ppt/slides/_rels/slide24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4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4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45.xml.rels><?xml version="1.0" encoding="UTF-8" standalone="yes"?>
<Relationships xmlns="http://schemas.openxmlformats.org/package/2006/relationships"><Relationship Id="rId3" Type="http://schemas.openxmlformats.org/officeDocument/2006/relationships/package" Target="../embeddings/Microsoft_Word___143.docx"/><Relationship Id="rId2" Type="http://schemas.openxmlformats.org/officeDocument/2006/relationships/slideLayout" Target="../slideLayouts/slideLayout5.xml"/><Relationship Id="rId1" Type="http://schemas.openxmlformats.org/officeDocument/2006/relationships/vmlDrawing" Target="../drawings/vmlDrawing113.vml"/><Relationship Id="rId4" Type="http://schemas.openxmlformats.org/officeDocument/2006/relationships/image" Target="../media/image143.emf"/></Relationships>
</file>

<file path=ppt/slides/_rels/slide246.xml.rels><?xml version="1.0" encoding="UTF-8" standalone="yes"?>
<Relationships xmlns="http://schemas.openxmlformats.org/package/2006/relationships"><Relationship Id="rId3" Type="http://schemas.openxmlformats.org/officeDocument/2006/relationships/package" Target="../embeddings/Microsoft_Word___144.docx"/><Relationship Id="rId2" Type="http://schemas.openxmlformats.org/officeDocument/2006/relationships/slideLayout" Target="../slideLayouts/slideLayout5.xml"/><Relationship Id="rId1" Type="http://schemas.openxmlformats.org/officeDocument/2006/relationships/vmlDrawing" Target="../drawings/vmlDrawing114.vml"/><Relationship Id="rId4" Type="http://schemas.openxmlformats.org/officeDocument/2006/relationships/image" Target="../media/image144.emf"/></Relationships>
</file>

<file path=ppt/slides/_rels/slide247.xml.rels><?xml version="1.0" encoding="UTF-8" standalone="yes"?>
<Relationships xmlns="http://schemas.openxmlformats.org/package/2006/relationships"><Relationship Id="rId3" Type="http://schemas.openxmlformats.org/officeDocument/2006/relationships/package" Target="../embeddings/Microsoft_Word___145.docx"/><Relationship Id="rId2" Type="http://schemas.openxmlformats.org/officeDocument/2006/relationships/slideLayout" Target="../slideLayouts/slideLayout5.xml"/><Relationship Id="rId1" Type="http://schemas.openxmlformats.org/officeDocument/2006/relationships/vmlDrawing" Target="../drawings/vmlDrawing115.vml"/><Relationship Id="rId6" Type="http://schemas.openxmlformats.org/officeDocument/2006/relationships/image" Target="../media/image146.emf"/><Relationship Id="rId5" Type="http://schemas.openxmlformats.org/officeDocument/2006/relationships/package" Target="../embeddings/Microsoft_Word___146.docx"/><Relationship Id="rId4" Type="http://schemas.openxmlformats.org/officeDocument/2006/relationships/image" Target="../media/image145.emf"/></Relationships>
</file>

<file path=ppt/slides/_rels/slide24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49.xml.rels><?xml version="1.0" encoding="UTF-8" standalone="yes"?>
<Relationships xmlns="http://schemas.openxmlformats.org/package/2006/relationships"><Relationship Id="rId3" Type="http://schemas.openxmlformats.org/officeDocument/2006/relationships/package" Target="../embeddings/Microsoft_Word___147.docx"/><Relationship Id="rId2" Type="http://schemas.openxmlformats.org/officeDocument/2006/relationships/slideLayout" Target="../slideLayouts/slideLayout5.xml"/><Relationship Id="rId1" Type="http://schemas.openxmlformats.org/officeDocument/2006/relationships/vmlDrawing" Target="../drawings/vmlDrawing116.vml"/><Relationship Id="rId6" Type="http://schemas.openxmlformats.org/officeDocument/2006/relationships/image" Target="../media/image148.emf"/><Relationship Id="rId5" Type="http://schemas.openxmlformats.org/officeDocument/2006/relationships/package" Target="../embeddings/Microsoft_Word___148.docx"/><Relationship Id="rId4" Type="http://schemas.openxmlformats.org/officeDocument/2006/relationships/image" Target="../media/image147.emf"/></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250.xml.rels><?xml version="1.0" encoding="UTF-8" standalone="yes"?>
<Relationships xmlns="http://schemas.openxmlformats.org/package/2006/relationships"><Relationship Id="rId3" Type="http://schemas.openxmlformats.org/officeDocument/2006/relationships/package" Target="../embeddings/Microsoft_Word___149.docx"/><Relationship Id="rId2" Type="http://schemas.openxmlformats.org/officeDocument/2006/relationships/slideLayout" Target="../slideLayouts/slideLayout5.xml"/><Relationship Id="rId1" Type="http://schemas.openxmlformats.org/officeDocument/2006/relationships/vmlDrawing" Target="../drawings/vmlDrawing117.vml"/><Relationship Id="rId6" Type="http://schemas.openxmlformats.org/officeDocument/2006/relationships/image" Target="../media/image150.emf"/><Relationship Id="rId5" Type="http://schemas.openxmlformats.org/officeDocument/2006/relationships/package" Target="../embeddings/Microsoft_Word___150.docx"/><Relationship Id="rId4" Type="http://schemas.openxmlformats.org/officeDocument/2006/relationships/image" Target="../media/image149.emf"/></Relationships>
</file>

<file path=ppt/slides/_rels/slide25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5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5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5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5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56.xml.rels><?xml version="1.0" encoding="UTF-8" standalone="yes"?>
<Relationships xmlns="http://schemas.openxmlformats.org/package/2006/relationships"><Relationship Id="rId3" Type="http://schemas.openxmlformats.org/officeDocument/2006/relationships/package" Target="../embeddings/Microsoft_Word___151.docx"/><Relationship Id="rId2" Type="http://schemas.openxmlformats.org/officeDocument/2006/relationships/slideLayout" Target="../slideLayouts/slideLayout5.xml"/><Relationship Id="rId1" Type="http://schemas.openxmlformats.org/officeDocument/2006/relationships/vmlDrawing" Target="../drawings/vmlDrawing118.vml"/><Relationship Id="rId4" Type="http://schemas.openxmlformats.org/officeDocument/2006/relationships/image" Target="../media/image151.emf"/></Relationships>
</file>

<file path=ppt/slides/_rels/slide257.xml.rels><?xml version="1.0" encoding="UTF-8" standalone="yes"?>
<Relationships xmlns="http://schemas.openxmlformats.org/package/2006/relationships"><Relationship Id="rId3" Type="http://schemas.openxmlformats.org/officeDocument/2006/relationships/package" Target="../embeddings/Microsoft_Word___152.docx"/><Relationship Id="rId2" Type="http://schemas.openxmlformats.org/officeDocument/2006/relationships/slideLayout" Target="../slideLayouts/slideLayout5.xml"/><Relationship Id="rId1" Type="http://schemas.openxmlformats.org/officeDocument/2006/relationships/vmlDrawing" Target="../drawings/vmlDrawing119.vml"/><Relationship Id="rId4" Type="http://schemas.openxmlformats.org/officeDocument/2006/relationships/image" Target="../media/image152.emf"/></Relationships>
</file>

<file path=ppt/slides/_rels/slide258.xml.rels><?xml version="1.0" encoding="UTF-8" standalone="yes"?>
<Relationships xmlns="http://schemas.openxmlformats.org/package/2006/relationships"><Relationship Id="rId3" Type="http://schemas.openxmlformats.org/officeDocument/2006/relationships/package" Target="../embeddings/Microsoft_Word___153.docx"/><Relationship Id="rId2" Type="http://schemas.openxmlformats.org/officeDocument/2006/relationships/slideLayout" Target="../slideLayouts/slideLayout5.xml"/><Relationship Id="rId1" Type="http://schemas.openxmlformats.org/officeDocument/2006/relationships/vmlDrawing" Target="../drawings/vmlDrawing120.vml"/><Relationship Id="rId4" Type="http://schemas.openxmlformats.org/officeDocument/2006/relationships/image" Target="../media/image153.emf"/></Relationships>
</file>

<file path=ppt/slides/_rels/slide259.xml.rels><?xml version="1.0" encoding="UTF-8" standalone="yes"?>
<Relationships xmlns="http://schemas.openxmlformats.org/package/2006/relationships"><Relationship Id="rId3" Type="http://schemas.openxmlformats.org/officeDocument/2006/relationships/package" Target="../embeddings/Microsoft_Word___154.docx"/><Relationship Id="rId2" Type="http://schemas.openxmlformats.org/officeDocument/2006/relationships/slideLayout" Target="../slideLayouts/slideLayout5.xml"/><Relationship Id="rId1" Type="http://schemas.openxmlformats.org/officeDocument/2006/relationships/vmlDrawing" Target="../drawings/vmlDrawing121.vml"/><Relationship Id="rId4" Type="http://schemas.openxmlformats.org/officeDocument/2006/relationships/image" Target="../media/image154.emf"/></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3.xml"/><Relationship Id="rId1" Type="http://schemas.openxmlformats.org/officeDocument/2006/relationships/vmlDrawing" Target="../drawings/vmlDrawing12.vml"/><Relationship Id="rId5" Type="http://schemas.openxmlformats.org/officeDocument/2006/relationships/image" Target="../media/image12.emf"/><Relationship Id="rId4" Type="http://schemas.openxmlformats.org/officeDocument/2006/relationships/package" Target="../embeddings/Microsoft_Word___12.docx"/></Relationships>
</file>

<file path=ppt/slides/_rels/slide260.xml.rels><?xml version="1.0" encoding="UTF-8" standalone="yes"?>
<Relationships xmlns="http://schemas.openxmlformats.org/package/2006/relationships"><Relationship Id="rId3" Type="http://schemas.openxmlformats.org/officeDocument/2006/relationships/package" Target="../embeddings/Microsoft_Word___155.docx"/><Relationship Id="rId2" Type="http://schemas.openxmlformats.org/officeDocument/2006/relationships/slideLayout" Target="../slideLayouts/slideLayout5.xml"/><Relationship Id="rId1" Type="http://schemas.openxmlformats.org/officeDocument/2006/relationships/vmlDrawing" Target="../drawings/vmlDrawing122.vml"/><Relationship Id="rId4" Type="http://schemas.openxmlformats.org/officeDocument/2006/relationships/image" Target="../media/image155.emf"/></Relationships>
</file>

<file path=ppt/slides/_rels/slide26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62.xml.rels><?xml version="1.0" encoding="UTF-8" standalone="yes"?>
<Relationships xmlns="http://schemas.openxmlformats.org/package/2006/relationships"><Relationship Id="rId3" Type="http://schemas.openxmlformats.org/officeDocument/2006/relationships/package" Target="../embeddings/Microsoft_Word___156.docx"/><Relationship Id="rId2" Type="http://schemas.openxmlformats.org/officeDocument/2006/relationships/slideLayout" Target="../slideLayouts/slideLayout5.xml"/><Relationship Id="rId1" Type="http://schemas.openxmlformats.org/officeDocument/2006/relationships/vmlDrawing" Target="../drawings/vmlDrawing123.vml"/><Relationship Id="rId6" Type="http://schemas.openxmlformats.org/officeDocument/2006/relationships/image" Target="../media/image157.emf"/><Relationship Id="rId5" Type="http://schemas.openxmlformats.org/officeDocument/2006/relationships/package" Target="../embeddings/Microsoft_Word___157.docx"/><Relationship Id="rId4" Type="http://schemas.openxmlformats.org/officeDocument/2006/relationships/image" Target="../media/image156.emf"/></Relationships>
</file>

<file path=ppt/slides/_rels/slide263.xml.rels><?xml version="1.0" encoding="UTF-8" standalone="yes"?>
<Relationships xmlns="http://schemas.openxmlformats.org/package/2006/relationships"><Relationship Id="rId8" Type="http://schemas.openxmlformats.org/officeDocument/2006/relationships/image" Target="../media/image160.emf"/><Relationship Id="rId3" Type="http://schemas.openxmlformats.org/officeDocument/2006/relationships/package" Target="../embeddings/Microsoft_Word___158.docx"/><Relationship Id="rId7" Type="http://schemas.openxmlformats.org/officeDocument/2006/relationships/package" Target="../embeddings/Microsoft_Word___160.docx"/><Relationship Id="rId2" Type="http://schemas.openxmlformats.org/officeDocument/2006/relationships/slideLayout" Target="../slideLayouts/slideLayout5.xml"/><Relationship Id="rId1" Type="http://schemas.openxmlformats.org/officeDocument/2006/relationships/vmlDrawing" Target="../drawings/vmlDrawing124.vml"/><Relationship Id="rId6" Type="http://schemas.openxmlformats.org/officeDocument/2006/relationships/image" Target="../media/image159.emf"/><Relationship Id="rId5" Type="http://schemas.openxmlformats.org/officeDocument/2006/relationships/package" Target="../embeddings/Microsoft_Word___159.docx"/><Relationship Id="rId4" Type="http://schemas.openxmlformats.org/officeDocument/2006/relationships/image" Target="../media/image158.emf"/></Relationships>
</file>

<file path=ppt/slides/_rels/slide26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6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6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6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6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69.xml.rels><?xml version="1.0" encoding="UTF-8" standalone="yes"?>
<Relationships xmlns="http://schemas.openxmlformats.org/package/2006/relationships"><Relationship Id="rId3" Type="http://schemas.openxmlformats.org/officeDocument/2006/relationships/package" Target="../embeddings/Microsoft_Word___161.docx"/><Relationship Id="rId2" Type="http://schemas.openxmlformats.org/officeDocument/2006/relationships/slideLayout" Target="../slideLayouts/slideLayout5.xml"/><Relationship Id="rId1" Type="http://schemas.openxmlformats.org/officeDocument/2006/relationships/vmlDrawing" Target="../drawings/vmlDrawing125.vml"/><Relationship Id="rId4" Type="http://schemas.openxmlformats.org/officeDocument/2006/relationships/image" Target="../media/image161.emf"/></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270.xml.rels><?xml version="1.0" encoding="UTF-8" standalone="yes"?>
<Relationships xmlns="http://schemas.openxmlformats.org/package/2006/relationships"><Relationship Id="rId3" Type="http://schemas.openxmlformats.org/officeDocument/2006/relationships/package" Target="../embeddings/Microsoft_Word___162.docx"/><Relationship Id="rId2" Type="http://schemas.openxmlformats.org/officeDocument/2006/relationships/slideLayout" Target="../slideLayouts/slideLayout5.xml"/><Relationship Id="rId1" Type="http://schemas.openxmlformats.org/officeDocument/2006/relationships/vmlDrawing" Target="../drawings/vmlDrawing126.vml"/><Relationship Id="rId4" Type="http://schemas.openxmlformats.org/officeDocument/2006/relationships/image" Target="../media/image162.emf"/></Relationships>
</file>

<file path=ppt/slides/_rels/slide271.xml.rels><?xml version="1.0" encoding="UTF-8" standalone="yes"?>
<Relationships xmlns="http://schemas.openxmlformats.org/package/2006/relationships"><Relationship Id="rId3" Type="http://schemas.openxmlformats.org/officeDocument/2006/relationships/package" Target="../embeddings/Microsoft_Word___163.docx"/><Relationship Id="rId2" Type="http://schemas.openxmlformats.org/officeDocument/2006/relationships/slideLayout" Target="../slideLayouts/slideLayout5.xml"/><Relationship Id="rId1" Type="http://schemas.openxmlformats.org/officeDocument/2006/relationships/vmlDrawing" Target="../drawings/vmlDrawing127.vml"/><Relationship Id="rId4" Type="http://schemas.openxmlformats.org/officeDocument/2006/relationships/image" Target="../media/image163.emf"/></Relationships>
</file>

<file path=ppt/slides/_rels/slide27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73.xml.rels><?xml version="1.0" encoding="UTF-8" standalone="yes"?>
<Relationships xmlns="http://schemas.openxmlformats.org/package/2006/relationships"><Relationship Id="rId3" Type="http://schemas.openxmlformats.org/officeDocument/2006/relationships/package" Target="../embeddings/Microsoft_Word___164.docx"/><Relationship Id="rId2" Type="http://schemas.openxmlformats.org/officeDocument/2006/relationships/slideLayout" Target="../slideLayouts/slideLayout5.xml"/><Relationship Id="rId1" Type="http://schemas.openxmlformats.org/officeDocument/2006/relationships/vmlDrawing" Target="../drawings/vmlDrawing128.vml"/><Relationship Id="rId6" Type="http://schemas.openxmlformats.org/officeDocument/2006/relationships/image" Target="../media/image165.emf"/><Relationship Id="rId5" Type="http://schemas.openxmlformats.org/officeDocument/2006/relationships/package" Target="../embeddings/Microsoft_Word___165.docx"/><Relationship Id="rId4" Type="http://schemas.openxmlformats.org/officeDocument/2006/relationships/image" Target="../media/image164.emf"/></Relationships>
</file>

<file path=ppt/slides/_rels/slide27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7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7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7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7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7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3.xml"/></Relationships>
</file>

<file path=ppt/slides/_rels/slide28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8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8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83.xml.rels><?xml version="1.0" encoding="UTF-8" standalone="yes"?>
<Relationships xmlns="http://schemas.openxmlformats.org/package/2006/relationships"><Relationship Id="rId3" Type="http://schemas.openxmlformats.org/officeDocument/2006/relationships/package" Target="../embeddings/Microsoft_Word___166.docx"/><Relationship Id="rId2" Type="http://schemas.openxmlformats.org/officeDocument/2006/relationships/slideLayout" Target="../slideLayouts/slideLayout5.xml"/><Relationship Id="rId1" Type="http://schemas.openxmlformats.org/officeDocument/2006/relationships/vmlDrawing" Target="../drawings/vmlDrawing129.vml"/><Relationship Id="rId4" Type="http://schemas.openxmlformats.org/officeDocument/2006/relationships/image" Target="../media/image166.emf"/></Relationships>
</file>

<file path=ppt/slides/_rels/slide284.xml.rels><?xml version="1.0" encoding="UTF-8" standalone="yes"?>
<Relationships xmlns="http://schemas.openxmlformats.org/package/2006/relationships"><Relationship Id="rId3" Type="http://schemas.openxmlformats.org/officeDocument/2006/relationships/package" Target="../embeddings/Microsoft_Word___167.docx"/><Relationship Id="rId2" Type="http://schemas.openxmlformats.org/officeDocument/2006/relationships/slideLayout" Target="../slideLayouts/slideLayout5.xml"/><Relationship Id="rId1" Type="http://schemas.openxmlformats.org/officeDocument/2006/relationships/vmlDrawing" Target="../drawings/vmlDrawing130.vml"/><Relationship Id="rId4" Type="http://schemas.openxmlformats.org/officeDocument/2006/relationships/image" Target="../media/image167.emf"/></Relationships>
</file>

<file path=ppt/slides/_rels/slide285.xml.rels><?xml version="1.0" encoding="UTF-8" standalone="yes"?>
<Relationships xmlns="http://schemas.openxmlformats.org/package/2006/relationships"><Relationship Id="rId3" Type="http://schemas.openxmlformats.org/officeDocument/2006/relationships/package" Target="../embeddings/Microsoft_Word___168.docx"/><Relationship Id="rId2" Type="http://schemas.openxmlformats.org/officeDocument/2006/relationships/slideLayout" Target="../slideLayouts/slideLayout5.xml"/><Relationship Id="rId1" Type="http://schemas.openxmlformats.org/officeDocument/2006/relationships/vmlDrawing" Target="../drawings/vmlDrawing131.vml"/><Relationship Id="rId4" Type="http://schemas.openxmlformats.org/officeDocument/2006/relationships/image" Target="../media/image168.emf"/></Relationships>
</file>

<file path=ppt/slides/_rels/slide286.xml.rels><?xml version="1.0" encoding="UTF-8" standalone="yes"?>
<Relationships xmlns="http://schemas.openxmlformats.org/package/2006/relationships"><Relationship Id="rId3" Type="http://schemas.openxmlformats.org/officeDocument/2006/relationships/package" Target="../embeddings/Microsoft_Word___169.docx"/><Relationship Id="rId2" Type="http://schemas.openxmlformats.org/officeDocument/2006/relationships/slideLayout" Target="../slideLayouts/slideLayout5.xml"/><Relationship Id="rId1" Type="http://schemas.openxmlformats.org/officeDocument/2006/relationships/vmlDrawing" Target="../drawings/vmlDrawing132.vml"/><Relationship Id="rId4" Type="http://schemas.openxmlformats.org/officeDocument/2006/relationships/image" Target="../media/image169.emf"/></Relationships>
</file>

<file path=ppt/slides/_rels/slide28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8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8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3" Type="http://schemas.openxmlformats.org/officeDocument/2006/relationships/package" Target="../embeddings/Microsoft_Word___13.docx"/><Relationship Id="rId2" Type="http://schemas.openxmlformats.org/officeDocument/2006/relationships/slideLayout" Target="../slideLayouts/slideLayout4.xml"/><Relationship Id="rId1" Type="http://schemas.openxmlformats.org/officeDocument/2006/relationships/vmlDrawing" Target="../drawings/vmlDrawing13.vml"/><Relationship Id="rId4" Type="http://schemas.openxmlformats.org/officeDocument/2006/relationships/image" Target="../media/image13.emf"/></Relationships>
</file>

<file path=ppt/slides/_rels/slide290.xml.rels><?xml version="1.0" encoding="UTF-8" standalone="yes"?>
<Relationships xmlns="http://schemas.openxmlformats.org/package/2006/relationships"><Relationship Id="rId3" Type="http://schemas.openxmlformats.org/officeDocument/2006/relationships/package" Target="../embeddings/Microsoft_Word___170.docx"/><Relationship Id="rId2" Type="http://schemas.openxmlformats.org/officeDocument/2006/relationships/slideLayout" Target="../slideLayouts/slideLayout5.xml"/><Relationship Id="rId1" Type="http://schemas.openxmlformats.org/officeDocument/2006/relationships/vmlDrawing" Target="../drawings/vmlDrawing133.vml"/><Relationship Id="rId6" Type="http://schemas.openxmlformats.org/officeDocument/2006/relationships/image" Target="../media/image171.emf"/><Relationship Id="rId5" Type="http://schemas.openxmlformats.org/officeDocument/2006/relationships/package" Target="../embeddings/Microsoft_Word___171.docx"/><Relationship Id="rId4" Type="http://schemas.openxmlformats.org/officeDocument/2006/relationships/image" Target="../media/image170.emf"/></Relationships>
</file>

<file path=ppt/slides/_rels/slide291.xml.rels><?xml version="1.0" encoding="UTF-8" standalone="yes"?>
<Relationships xmlns="http://schemas.openxmlformats.org/package/2006/relationships"><Relationship Id="rId3" Type="http://schemas.openxmlformats.org/officeDocument/2006/relationships/package" Target="../embeddings/Microsoft_Word___172.docx"/><Relationship Id="rId2" Type="http://schemas.openxmlformats.org/officeDocument/2006/relationships/slideLayout" Target="../slideLayouts/slideLayout5.xml"/><Relationship Id="rId1" Type="http://schemas.openxmlformats.org/officeDocument/2006/relationships/vmlDrawing" Target="../drawings/vmlDrawing134.vml"/><Relationship Id="rId6" Type="http://schemas.openxmlformats.org/officeDocument/2006/relationships/image" Target="../media/image173.emf"/><Relationship Id="rId5" Type="http://schemas.openxmlformats.org/officeDocument/2006/relationships/package" Target="../embeddings/Microsoft_Word___173.docx"/><Relationship Id="rId4" Type="http://schemas.openxmlformats.org/officeDocument/2006/relationships/image" Target="../media/image172.emf"/></Relationships>
</file>

<file path=ppt/slides/_rels/slide29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9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9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9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96.xml.rels><?xml version="1.0" encoding="UTF-8" standalone="yes"?>
<Relationships xmlns="http://schemas.openxmlformats.org/package/2006/relationships"><Relationship Id="rId3" Type="http://schemas.openxmlformats.org/officeDocument/2006/relationships/package" Target="../embeddings/Microsoft_Word___174.docx"/><Relationship Id="rId2" Type="http://schemas.openxmlformats.org/officeDocument/2006/relationships/slideLayout" Target="../slideLayouts/slideLayout5.xml"/><Relationship Id="rId1" Type="http://schemas.openxmlformats.org/officeDocument/2006/relationships/vmlDrawing" Target="../drawings/vmlDrawing135.vml"/><Relationship Id="rId4" Type="http://schemas.openxmlformats.org/officeDocument/2006/relationships/image" Target="../media/image174.emf"/></Relationships>
</file>

<file path=ppt/slides/_rels/slide297.xml.rels><?xml version="1.0" encoding="UTF-8" standalone="yes"?>
<Relationships xmlns="http://schemas.openxmlformats.org/package/2006/relationships"><Relationship Id="rId3" Type="http://schemas.openxmlformats.org/officeDocument/2006/relationships/package" Target="../embeddings/Microsoft_Word___175.docx"/><Relationship Id="rId2" Type="http://schemas.openxmlformats.org/officeDocument/2006/relationships/slideLayout" Target="../slideLayouts/slideLayout5.xml"/><Relationship Id="rId1" Type="http://schemas.openxmlformats.org/officeDocument/2006/relationships/vmlDrawing" Target="../drawings/vmlDrawing136.vml"/><Relationship Id="rId6" Type="http://schemas.openxmlformats.org/officeDocument/2006/relationships/image" Target="../media/image176.emf"/><Relationship Id="rId5" Type="http://schemas.openxmlformats.org/officeDocument/2006/relationships/package" Target="../embeddings/Microsoft_Word___176.docx"/><Relationship Id="rId4" Type="http://schemas.openxmlformats.org/officeDocument/2006/relationships/image" Target="../media/image175.emf"/></Relationships>
</file>

<file path=ppt/slides/_rels/slide29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9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0.xml.rels><?xml version="1.0" encoding="UTF-8" standalone="yes"?>
<Relationships xmlns="http://schemas.openxmlformats.org/package/2006/relationships"><Relationship Id="rId3" Type="http://schemas.openxmlformats.org/officeDocument/2006/relationships/package" Target="../embeddings/Microsoft_Word___14.docx"/><Relationship Id="rId2" Type="http://schemas.openxmlformats.org/officeDocument/2006/relationships/slideLayout" Target="../slideLayouts/slideLayout4.xml"/><Relationship Id="rId1" Type="http://schemas.openxmlformats.org/officeDocument/2006/relationships/vmlDrawing" Target="../drawings/vmlDrawing14.vml"/><Relationship Id="rId4" Type="http://schemas.openxmlformats.org/officeDocument/2006/relationships/image" Target="../media/image14.emf"/></Relationships>
</file>

<file path=ppt/slides/_rels/slide30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0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02.xml.rels><?xml version="1.0" encoding="UTF-8" standalone="yes"?>
<Relationships xmlns="http://schemas.openxmlformats.org/package/2006/relationships"><Relationship Id="rId3" Type="http://schemas.openxmlformats.org/officeDocument/2006/relationships/package" Target="../embeddings/Microsoft_Word___177.docx"/><Relationship Id="rId2" Type="http://schemas.openxmlformats.org/officeDocument/2006/relationships/slideLayout" Target="../slideLayouts/slideLayout5.xml"/><Relationship Id="rId1" Type="http://schemas.openxmlformats.org/officeDocument/2006/relationships/vmlDrawing" Target="../drawings/vmlDrawing137.vml"/><Relationship Id="rId4" Type="http://schemas.openxmlformats.org/officeDocument/2006/relationships/image" Target="../media/image177.emf"/></Relationships>
</file>

<file path=ppt/slides/_rels/slide303.xml.rels><?xml version="1.0" encoding="UTF-8" standalone="yes"?>
<Relationships xmlns="http://schemas.openxmlformats.org/package/2006/relationships"><Relationship Id="rId3" Type="http://schemas.openxmlformats.org/officeDocument/2006/relationships/package" Target="../embeddings/Microsoft_Word___178.docx"/><Relationship Id="rId2" Type="http://schemas.openxmlformats.org/officeDocument/2006/relationships/slideLayout" Target="../slideLayouts/slideLayout5.xml"/><Relationship Id="rId1" Type="http://schemas.openxmlformats.org/officeDocument/2006/relationships/vmlDrawing" Target="../drawings/vmlDrawing138.vml"/><Relationship Id="rId4" Type="http://schemas.openxmlformats.org/officeDocument/2006/relationships/image" Target="../media/image178.emf"/></Relationships>
</file>

<file path=ppt/slides/_rels/slide304.xml.rels><?xml version="1.0" encoding="UTF-8" standalone="yes"?>
<Relationships xmlns="http://schemas.openxmlformats.org/package/2006/relationships"><Relationship Id="rId3" Type="http://schemas.openxmlformats.org/officeDocument/2006/relationships/package" Target="../embeddings/Microsoft_Word___179.docx"/><Relationship Id="rId2" Type="http://schemas.openxmlformats.org/officeDocument/2006/relationships/slideLayout" Target="../slideLayouts/slideLayout5.xml"/><Relationship Id="rId1" Type="http://schemas.openxmlformats.org/officeDocument/2006/relationships/vmlDrawing" Target="../drawings/vmlDrawing139.vml"/><Relationship Id="rId4" Type="http://schemas.openxmlformats.org/officeDocument/2006/relationships/image" Target="../media/image179.emf"/></Relationships>
</file>

<file path=ppt/slides/_rels/slide305.xml.rels><?xml version="1.0" encoding="UTF-8" standalone="yes"?>
<Relationships xmlns="http://schemas.openxmlformats.org/package/2006/relationships"><Relationship Id="rId3" Type="http://schemas.openxmlformats.org/officeDocument/2006/relationships/package" Target="../embeddings/Microsoft_Word___180.docx"/><Relationship Id="rId2" Type="http://schemas.openxmlformats.org/officeDocument/2006/relationships/slideLayout" Target="../slideLayouts/slideLayout5.xml"/><Relationship Id="rId1" Type="http://schemas.openxmlformats.org/officeDocument/2006/relationships/vmlDrawing" Target="../drawings/vmlDrawing140.vml"/><Relationship Id="rId4" Type="http://schemas.openxmlformats.org/officeDocument/2006/relationships/image" Target="../media/image180.emf"/></Relationships>
</file>

<file path=ppt/slides/_rels/slide30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0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0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3" Type="http://schemas.openxmlformats.org/officeDocument/2006/relationships/package" Target="../embeddings/Microsoft_Word___15.docx"/><Relationship Id="rId2" Type="http://schemas.openxmlformats.org/officeDocument/2006/relationships/slideLayout" Target="../slideLayouts/slideLayout4.xml"/><Relationship Id="rId1" Type="http://schemas.openxmlformats.org/officeDocument/2006/relationships/vmlDrawing" Target="../drawings/vmlDrawing15.vml"/><Relationship Id="rId4" Type="http://schemas.openxmlformats.org/officeDocument/2006/relationships/image" Target="../media/image15.emf"/></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2.xml"/><Relationship Id="rId1" Type="http://schemas.openxmlformats.org/officeDocument/2006/relationships/vmlDrawing" Target="../drawings/vmlDrawing1.vml"/><Relationship Id="rId5" Type="http://schemas.openxmlformats.org/officeDocument/2006/relationships/image" Target="../media/image1.emf"/><Relationship Id="rId4" Type="http://schemas.openxmlformats.org/officeDocument/2006/relationships/package" Target="../embeddings/Microsoft_Word___1.docx"/></Relationships>
</file>

<file path=ppt/slides/_rels/slide40.xml.rels><?xml version="1.0" encoding="UTF-8" standalone="yes"?>
<Relationships xmlns="http://schemas.openxmlformats.org/package/2006/relationships"><Relationship Id="rId3" Type="http://schemas.openxmlformats.org/officeDocument/2006/relationships/package" Target="../embeddings/Microsoft_Word___16.docx"/><Relationship Id="rId2" Type="http://schemas.openxmlformats.org/officeDocument/2006/relationships/slideLayout" Target="../slideLayouts/slideLayout5.xml"/><Relationship Id="rId1" Type="http://schemas.openxmlformats.org/officeDocument/2006/relationships/vmlDrawing" Target="../drawings/vmlDrawing16.vml"/><Relationship Id="rId4" Type="http://schemas.openxmlformats.org/officeDocument/2006/relationships/image" Target="../media/image16.emf"/></Relationships>
</file>

<file path=ppt/slides/_rels/slide41.xml.rels><?xml version="1.0" encoding="UTF-8" standalone="yes"?>
<Relationships xmlns="http://schemas.openxmlformats.org/package/2006/relationships"><Relationship Id="rId3" Type="http://schemas.openxmlformats.org/officeDocument/2006/relationships/package" Target="../embeddings/Microsoft_Word___17.docx"/><Relationship Id="rId2" Type="http://schemas.openxmlformats.org/officeDocument/2006/relationships/slideLayout" Target="../slideLayouts/slideLayout5.xml"/><Relationship Id="rId1" Type="http://schemas.openxmlformats.org/officeDocument/2006/relationships/vmlDrawing" Target="../drawings/vmlDrawing17.vml"/><Relationship Id="rId4" Type="http://schemas.openxmlformats.org/officeDocument/2006/relationships/image" Target="../media/image17.emf"/></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4.xml.rels><?xml version="1.0" encoding="UTF-8" standalone="yes"?>
<Relationships xmlns="http://schemas.openxmlformats.org/package/2006/relationships"><Relationship Id="rId8" Type="http://schemas.openxmlformats.org/officeDocument/2006/relationships/image" Target="../media/image20.emf"/><Relationship Id="rId3" Type="http://schemas.openxmlformats.org/officeDocument/2006/relationships/package" Target="../embeddings/Microsoft_Word___18.docx"/><Relationship Id="rId7" Type="http://schemas.openxmlformats.org/officeDocument/2006/relationships/package" Target="../embeddings/Microsoft_Word___20.docx"/><Relationship Id="rId2" Type="http://schemas.openxmlformats.org/officeDocument/2006/relationships/slideLayout" Target="../slideLayouts/slideLayout5.xml"/><Relationship Id="rId1" Type="http://schemas.openxmlformats.org/officeDocument/2006/relationships/vmlDrawing" Target="../drawings/vmlDrawing18.vml"/><Relationship Id="rId6" Type="http://schemas.openxmlformats.org/officeDocument/2006/relationships/image" Target="../media/image19.emf"/><Relationship Id="rId5" Type="http://schemas.openxmlformats.org/officeDocument/2006/relationships/package" Target="../embeddings/Microsoft_Word___19.docx"/><Relationship Id="rId4" Type="http://schemas.openxmlformats.org/officeDocument/2006/relationships/image" Target="../media/image18.emf"/></Relationships>
</file>

<file path=ppt/slides/_rels/slide45.xml.rels><?xml version="1.0" encoding="UTF-8" standalone="yes"?>
<Relationships xmlns="http://schemas.openxmlformats.org/package/2006/relationships"><Relationship Id="rId3" Type="http://schemas.openxmlformats.org/officeDocument/2006/relationships/package" Target="../embeddings/Microsoft_Word___21.docx"/><Relationship Id="rId2" Type="http://schemas.openxmlformats.org/officeDocument/2006/relationships/slideLayout" Target="../slideLayouts/slideLayout5.xml"/><Relationship Id="rId1" Type="http://schemas.openxmlformats.org/officeDocument/2006/relationships/vmlDrawing" Target="../drawings/vmlDrawing19.vml"/><Relationship Id="rId4" Type="http://schemas.openxmlformats.org/officeDocument/2006/relationships/image" Target="../media/image21.emf"/></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vmlDrawing" Target="../drawings/vmlDrawing2.vml"/><Relationship Id="rId5" Type="http://schemas.openxmlformats.org/officeDocument/2006/relationships/image" Target="../media/image2.emf"/><Relationship Id="rId4" Type="http://schemas.openxmlformats.org/officeDocument/2006/relationships/package" Target="../embeddings/Microsoft_Word___2.docx"/></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1.xml.rels><?xml version="1.0" encoding="UTF-8" standalone="yes"?>
<Relationships xmlns="http://schemas.openxmlformats.org/package/2006/relationships"><Relationship Id="rId3" Type="http://schemas.openxmlformats.org/officeDocument/2006/relationships/package" Target="../embeddings/Microsoft_Word___22.docx"/><Relationship Id="rId2" Type="http://schemas.openxmlformats.org/officeDocument/2006/relationships/slideLayout" Target="../slideLayouts/slideLayout5.xml"/><Relationship Id="rId1" Type="http://schemas.openxmlformats.org/officeDocument/2006/relationships/vmlDrawing" Target="../drawings/vmlDrawing20.vml"/><Relationship Id="rId4" Type="http://schemas.openxmlformats.org/officeDocument/2006/relationships/image" Target="../media/image22.emf"/></Relationships>
</file>

<file path=ppt/slides/_rels/slide52.xml.rels><?xml version="1.0" encoding="UTF-8" standalone="yes"?>
<Relationships xmlns="http://schemas.openxmlformats.org/package/2006/relationships"><Relationship Id="rId3" Type="http://schemas.openxmlformats.org/officeDocument/2006/relationships/package" Target="../embeddings/Microsoft_Word___23.docx"/><Relationship Id="rId2" Type="http://schemas.openxmlformats.org/officeDocument/2006/relationships/slideLayout" Target="../slideLayouts/slideLayout5.xml"/><Relationship Id="rId1" Type="http://schemas.openxmlformats.org/officeDocument/2006/relationships/vmlDrawing" Target="../drawings/vmlDrawing21.vml"/><Relationship Id="rId4" Type="http://schemas.openxmlformats.org/officeDocument/2006/relationships/image" Target="../media/image23.emf"/></Relationships>
</file>

<file path=ppt/slides/_rels/slide53.xml.rels><?xml version="1.0" encoding="UTF-8" standalone="yes"?>
<Relationships xmlns="http://schemas.openxmlformats.org/package/2006/relationships"><Relationship Id="rId3" Type="http://schemas.openxmlformats.org/officeDocument/2006/relationships/package" Target="../embeddings/Microsoft_Word___24.docx"/><Relationship Id="rId2" Type="http://schemas.openxmlformats.org/officeDocument/2006/relationships/slideLayout" Target="../slideLayouts/slideLayout5.xml"/><Relationship Id="rId1" Type="http://schemas.openxmlformats.org/officeDocument/2006/relationships/vmlDrawing" Target="../drawings/vmlDrawing22.vml"/><Relationship Id="rId4" Type="http://schemas.openxmlformats.org/officeDocument/2006/relationships/image" Target="../media/image24.emf"/></Relationships>
</file>

<file path=ppt/slides/_rels/slide54.xml.rels><?xml version="1.0" encoding="UTF-8" standalone="yes"?>
<Relationships xmlns="http://schemas.openxmlformats.org/package/2006/relationships"><Relationship Id="rId3" Type="http://schemas.openxmlformats.org/officeDocument/2006/relationships/package" Target="../embeddings/Microsoft_Word___25.docx"/><Relationship Id="rId2" Type="http://schemas.openxmlformats.org/officeDocument/2006/relationships/slideLayout" Target="../slideLayouts/slideLayout5.xml"/><Relationship Id="rId1" Type="http://schemas.openxmlformats.org/officeDocument/2006/relationships/vmlDrawing" Target="../drawings/vmlDrawing23.vml"/><Relationship Id="rId4" Type="http://schemas.openxmlformats.org/officeDocument/2006/relationships/image" Target="../media/image25.emf"/></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7.xml.rels><?xml version="1.0" encoding="UTF-8" standalone="yes"?>
<Relationships xmlns="http://schemas.openxmlformats.org/package/2006/relationships"><Relationship Id="rId3" Type="http://schemas.openxmlformats.org/officeDocument/2006/relationships/package" Target="../embeddings/Microsoft_Word___26.docx"/><Relationship Id="rId2" Type="http://schemas.openxmlformats.org/officeDocument/2006/relationships/slideLayout" Target="../slideLayouts/slideLayout5.xml"/><Relationship Id="rId1" Type="http://schemas.openxmlformats.org/officeDocument/2006/relationships/vmlDrawing" Target="../drawings/vmlDrawing24.vml"/><Relationship Id="rId6" Type="http://schemas.openxmlformats.org/officeDocument/2006/relationships/image" Target="../media/image27.emf"/><Relationship Id="rId5" Type="http://schemas.openxmlformats.org/officeDocument/2006/relationships/package" Target="../embeddings/Microsoft_Word___27.docx"/><Relationship Id="rId4" Type="http://schemas.openxmlformats.org/officeDocument/2006/relationships/image" Target="../media/image26.emf"/></Relationships>
</file>

<file path=ppt/slides/_rels/slide58.xml.rels><?xml version="1.0" encoding="UTF-8" standalone="yes"?>
<Relationships xmlns="http://schemas.openxmlformats.org/package/2006/relationships"><Relationship Id="rId3" Type="http://schemas.openxmlformats.org/officeDocument/2006/relationships/package" Target="../embeddings/Microsoft_Word___28.docx"/><Relationship Id="rId2" Type="http://schemas.openxmlformats.org/officeDocument/2006/relationships/slideLayout" Target="../slideLayouts/slideLayout5.xml"/><Relationship Id="rId1" Type="http://schemas.openxmlformats.org/officeDocument/2006/relationships/vmlDrawing" Target="../drawings/vmlDrawing25.vml"/><Relationship Id="rId6" Type="http://schemas.openxmlformats.org/officeDocument/2006/relationships/image" Target="../media/image29.emf"/><Relationship Id="rId5" Type="http://schemas.openxmlformats.org/officeDocument/2006/relationships/package" Target="../embeddings/Microsoft_Word___29.docx"/><Relationship Id="rId4" Type="http://schemas.openxmlformats.org/officeDocument/2006/relationships/image" Target="../media/image28.emf"/></Relationships>
</file>

<file path=ppt/slides/_rels/slide59.xml.rels><?xml version="1.0" encoding="UTF-8" standalone="yes"?>
<Relationships xmlns="http://schemas.openxmlformats.org/package/2006/relationships"><Relationship Id="rId3" Type="http://schemas.openxmlformats.org/officeDocument/2006/relationships/package" Target="../embeddings/Microsoft_Word___30.docx"/><Relationship Id="rId2" Type="http://schemas.openxmlformats.org/officeDocument/2006/relationships/slideLayout" Target="../slideLayouts/slideLayout5.xml"/><Relationship Id="rId1" Type="http://schemas.openxmlformats.org/officeDocument/2006/relationships/vmlDrawing" Target="../drawings/vmlDrawing26.vml"/><Relationship Id="rId6" Type="http://schemas.openxmlformats.org/officeDocument/2006/relationships/image" Target="../media/image31.emf"/><Relationship Id="rId5" Type="http://schemas.openxmlformats.org/officeDocument/2006/relationships/package" Target="../embeddings/Microsoft_Word___31.docx"/><Relationship Id="rId4" Type="http://schemas.openxmlformats.org/officeDocument/2006/relationships/image" Target="../media/image30.emf"/></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vmlDrawing" Target="../drawings/vmlDrawing3.vml"/><Relationship Id="rId5" Type="http://schemas.openxmlformats.org/officeDocument/2006/relationships/image" Target="../media/image3.emf"/><Relationship Id="rId4" Type="http://schemas.openxmlformats.org/officeDocument/2006/relationships/package" Target="../embeddings/Microsoft_Word___3.docx"/></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5.xml.rels><?xml version="1.0" encoding="UTF-8" standalone="yes"?>
<Relationships xmlns="http://schemas.openxmlformats.org/package/2006/relationships"><Relationship Id="rId3" Type="http://schemas.openxmlformats.org/officeDocument/2006/relationships/package" Target="../embeddings/Microsoft_Word___32.docx"/><Relationship Id="rId2" Type="http://schemas.openxmlformats.org/officeDocument/2006/relationships/slideLayout" Target="../slideLayouts/slideLayout5.xml"/><Relationship Id="rId1" Type="http://schemas.openxmlformats.org/officeDocument/2006/relationships/vmlDrawing" Target="../drawings/vmlDrawing27.vml"/><Relationship Id="rId4" Type="http://schemas.openxmlformats.org/officeDocument/2006/relationships/image" Target="../media/image32.emf"/></Relationships>
</file>

<file path=ppt/slides/_rels/slide66.xml.rels><?xml version="1.0" encoding="UTF-8" standalone="yes"?>
<Relationships xmlns="http://schemas.openxmlformats.org/package/2006/relationships"><Relationship Id="rId3" Type="http://schemas.openxmlformats.org/officeDocument/2006/relationships/package" Target="../embeddings/Microsoft_Word___33.docx"/><Relationship Id="rId2" Type="http://schemas.openxmlformats.org/officeDocument/2006/relationships/slideLayout" Target="../slideLayouts/slideLayout5.xml"/><Relationship Id="rId1" Type="http://schemas.openxmlformats.org/officeDocument/2006/relationships/vmlDrawing" Target="../drawings/vmlDrawing28.vml"/><Relationship Id="rId6" Type="http://schemas.openxmlformats.org/officeDocument/2006/relationships/image" Target="../media/image34.emf"/><Relationship Id="rId5" Type="http://schemas.openxmlformats.org/officeDocument/2006/relationships/package" Target="../embeddings/Microsoft_Word___34.docx"/><Relationship Id="rId4" Type="http://schemas.openxmlformats.org/officeDocument/2006/relationships/image" Target="../media/image33.emf"/></Relationships>
</file>

<file path=ppt/slides/_rels/slide67.xml.rels><?xml version="1.0" encoding="UTF-8" standalone="yes"?>
<Relationships xmlns="http://schemas.openxmlformats.org/package/2006/relationships"><Relationship Id="rId3" Type="http://schemas.openxmlformats.org/officeDocument/2006/relationships/package" Target="../embeddings/Microsoft_Word___35.docx"/><Relationship Id="rId2" Type="http://schemas.openxmlformats.org/officeDocument/2006/relationships/slideLayout" Target="../slideLayouts/slideLayout5.xml"/><Relationship Id="rId1" Type="http://schemas.openxmlformats.org/officeDocument/2006/relationships/vmlDrawing" Target="../drawings/vmlDrawing29.vml"/><Relationship Id="rId4" Type="http://schemas.openxmlformats.org/officeDocument/2006/relationships/image" Target="../media/image35.emf"/></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xml"/><Relationship Id="rId1" Type="http://schemas.openxmlformats.org/officeDocument/2006/relationships/vmlDrawing" Target="../drawings/vmlDrawing4.vml"/><Relationship Id="rId5" Type="http://schemas.openxmlformats.org/officeDocument/2006/relationships/image" Target="../media/image4.emf"/><Relationship Id="rId4" Type="http://schemas.openxmlformats.org/officeDocument/2006/relationships/package" Target="../embeddings/Microsoft_Word___4.docx"/></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1.xml.rels><?xml version="1.0" encoding="UTF-8" standalone="yes"?>
<Relationships xmlns="http://schemas.openxmlformats.org/package/2006/relationships"><Relationship Id="rId3" Type="http://schemas.openxmlformats.org/officeDocument/2006/relationships/package" Target="../embeddings/Microsoft_Word___36.docx"/><Relationship Id="rId2" Type="http://schemas.openxmlformats.org/officeDocument/2006/relationships/slideLayout" Target="../slideLayouts/slideLayout5.xml"/><Relationship Id="rId1" Type="http://schemas.openxmlformats.org/officeDocument/2006/relationships/vmlDrawing" Target="../drawings/vmlDrawing30.vml"/><Relationship Id="rId4" Type="http://schemas.openxmlformats.org/officeDocument/2006/relationships/image" Target="../media/image36.emf"/></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3.xml.rels><?xml version="1.0" encoding="UTF-8" standalone="yes"?>
<Relationships xmlns="http://schemas.openxmlformats.org/package/2006/relationships"><Relationship Id="rId3" Type="http://schemas.openxmlformats.org/officeDocument/2006/relationships/package" Target="../embeddings/Microsoft_Word___37.docx"/><Relationship Id="rId2" Type="http://schemas.openxmlformats.org/officeDocument/2006/relationships/slideLayout" Target="../slideLayouts/slideLayout5.xml"/><Relationship Id="rId1" Type="http://schemas.openxmlformats.org/officeDocument/2006/relationships/vmlDrawing" Target="../drawings/vmlDrawing31.vml"/><Relationship Id="rId6" Type="http://schemas.openxmlformats.org/officeDocument/2006/relationships/image" Target="../media/image38.emf"/><Relationship Id="rId5" Type="http://schemas.openxmlformats.org/officeDocument/2006/relationships/package" Target="../embeddings/Microsoft_Word___38.docx"/><Relationship Id="rId4" Type="http://schemas.openxmlformats.org/officeDocument/2006/relationships/image" Target="../media/image37.emf"/></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9.xml.rels><?xml version="1.0" encoding="UTF-8" standalone="yes"?>
<Relationships xmlns="http://schemas.openxmlformats.org/package/2006/relationships"><Relationship Id="rId3" Type="http://schemas.openxmlformats.org/officeDocument/2006/relationships/package" Target="../embeddings/Microsoft_Word___39.docx"/><Relationship Id="rId2" Type="http://schemas.openxmlformats.org/officeDocument/2006/relationships/slideLayout" Target="../slideLayouts/slideLayout5.xml"/><Relationship Id="rId1" Type="http://schemas.openxmlformats.org/officeDocument/2006/relationships/vmlDrawing" Target="../drawings/vmlDrawing32.vml"/><Relationship Id="rId4" Type="http://schemas.openxmlformats.org/officeDocument/2006/relationships/image" Target="../media/image39.emf"/></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vmlDrawing" Target="../drawings/vmlDrawing5.vml"/><Relationship Id="rId5" Type="http://schemas.openxmlformats.org/officeDocument/2006/relationships/image" Target="../media/image5.emf"/><Relationship Id="rId4" Type="http://schemas.openxmlformats.org/officeDocument/2006/relationships/package" Target="../embeddings/Microsoft_Word___5.docx"/></Relationships>
</file>

<file path=ppt/slides/_rels/slide80.xml.rels><?xml version="1.0" encoding="UTF-8" standalone="yes"?>
<Relationships xmlns="http://schemas.openxmlformats.org/package/2006/relationships"><Relationship Id="rId3" Type="http://schemas.openxmlformats.org/officeDocument/2006/relationships/package" Target="../embeddings/Microsoft_Word___40.docx"/><Relationship Id="rId2" Type="http://schemas.openxmlformats.org/officeDocument/2006/relationships/slideLayout" Target="../slideLayouts/slideLayout5.xml"/><Relationship Id="rId1" Type="http://schemas.openxmlformats.org/officeDocument/2006/relationships/vmlDrawing" Target="../drawings/vmlDrawing33.vml"/><Relationship Id="rId4" Type="http://schemas.openxmlformats.org/officeDocument/2006/relationships/image" Target="../media/image40.emf"/></Relationships>
</file>

<file path=ppt/slides/_rels/slide81.xml.rels><?xml version="1.0" encoding="UTF-8" standalone="yes"?>
<Relationships xmlns="http://schemas.openxmlformats.org/package/2006/relationships"><Relationship Id="rId3" Type="http://schemas.openxmlformats.org/officeDocument/2006/relationships/package" Target="../embeddings/Microsoft_Word___41.docx"/><Relationship Id="rId2" Type="http://schemas.openxmlformats.org/officeDocument/2006/relationships/slideLayout" Target="../slideLayouts/slideLayout5.xml"/><Relationship Id="rId1" Type="http://schemas.openxmlformats.org/officeDocument/2006/relationships/vmlDrawing" Target="../drawings/vmlDrawing34.vml"/><Relationship Id="rId4" Type="http://schemas.openxmlformats.org/officeDocument/2006/relationships/image" Target="../media/image41.emf"/></Relationships>
</file>

<file path=ppt/slides/_rels/slide82.xml.rels><?xml version="1.0" encoding="UTF-8" standalone="yes"?>
<Relationships xmlns="http://schemas.openxmlformats.org/package/2006/relationships"><Relationship Id="rId3" Type="http://schemas.openxmlformats.org/officeDocument/2006/relationships/package" Target="../embeddings/Microsoft_Word___42.docx"/><Relationship Id="rId2" Type="http://schemas.openxmlformats.org/officeDocument/2006/relationships/slideLayout" Target="../slideLayouts/slideLayout5.xml"/><Relationship Id="rId1" Type="http://schemas.openxmlformats.org/officeDocument/2006/relationships/vmlDrawing" Target="../drawings/vmlDrawing35.vml"/><Relationship Id="rId4" Type="http://schemas.openxmlformats.org/officeDocument/2006/relationships/image" Target="../media/image42.emf"/></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5.xml.rels><?xml version="1.0" encoding="UTF-8" standalone="yes"?>
<Relationships xmlns="http://schemas.openxmlformats.org/package/2006/relationships"><Relationship Id="rId3" Type="http://schemas.openxmlformats.org/officeDocument/2006/relationships/package" Target="../embeddings/Microsoft_Word___43.docx"/><Relationship Id="rId2" Type="http://schemas.openxmlformats.org/officeDocument/2006/relationships/slideLayout" Target="../slideLayouts/slideLayout5.xml"/><Relationship Id="rId1" Type="http://schemas.openxmlformats.org/officeDocument/2006/relationships/vmlDrawing" Target="../drawings/vmlDrawing36.vml"/><Relationship Id="rId6" Type="http://schemas.openxmlformats.org/officeDocument/2006/relationships/image" Target="../media/image44.emf"/><Relationship Id="rId5" Type="http://schemas.openxmlformats.org/officeDocument/2006/relationships/package" Target="../embeddings/Microsoft_Word___44.docx"/><Relationship Id="rId4" Type="http://schemas.openxmlformats.org/officeDocument/2006/relationships/image" Target="../media/image43.emf"/></Relationships>
</file>

<file path=ppt/slides/_rels/slide86.xml.rels><?xml version="1.0" encoding="UTF-8" standalone="yes"?>
<Relationships xmlns="http://schemas.openxmlformats.org/package/2006/relationships"><Relationship Id="rId3" Type="http://schemas.openxmlformats.org/officeDocument/2006/relationships/package" Target="../embeddings/Microsoft_Word___45.docx"/><Relationship Id="rId2" Type="http://schemas.openxmlformats.org/officeDocument/2006/relationships/slideLayout" Target="../slideLayouts/slideLayout5.xml"/><Relationship Id="rId1" Type="http://schemas.openxmlformats.org/officeDocument/2006/relationships/vmlDrawing" Target="../drawings/vmlDrawing37.vml"/><Relationship Id="rId4" Type="http://schemas.openxmlformats.org/officeDocument/2006/relationships/image" Target="../media/image45.emf"/></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xml"/><Relationship Id="rId1" Type="http://schemas.openxmlformats.org/officeDocument/2006/relationships/vmlDrawing" Target="../drawings/vmlDrawing6.vml"/><Relationship Id="rId5" Type="http://schemas.openxmlformats.org/officeDocument/2006/relationships/image" Target="../media/image6.emf"/><Relationship Id="rId4" Type="http://schemas.openxmlformats.org/officeDocument/2006/relationships/package" Target="../embeddings/Microsoft_Word___6.docx"/></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2.xml.rels><?xml version="1.0" encoding="UTF-8" standalone="yes"?>
<Relationships xmlns="http://schemas.openxmlformats.org/package/2006/relationships"><Relationship Id="rId3" Type="http://schemas.openxmlformats.org/officeDocument/2006/relationships/package" Target="../embeddings/Microsoft_Word___46.docx"/><Relationship Id="rId2" Type="http://schemas.openxmlformats.org/officeDocument/2006/relationships/slideLayout" Target="../slideLayouts/slideLayout5.xml"/><Relationship Id="rId1" Type="http://schemas.openxmlformats.org/officeDocument/2006/relationships/vmlDrawing" Target="../drawings/vmlDrawing38.vml"/><Relationship Id="rId4" Type="http://schemas.openxmlformats.org/officeDocument/2006/relationships/image" Target="../media/image46.emf"/></Relationships>
</file>

<file path=ppt/slides/_rels/slide93.xml.rels><?xml version="1.0" encoding="UTF-8" standalone="yes"?>
<Relationships xmlns="http://schemas.openxmlformats.org/package/2006/relationships"><Relationship Id="rId3" Type="http://schemas.openxmlformats.org/officeDocument/2006/relationships/package" Target="../embeddings/Microsoft_Word___47.docx"/><Relationship Id="rId2" Type="http://schemas.openxmlformats.org/officeDocument/2006/relationships/slideLayout" Target="../slideLayouts/slideLayout5.xml"/><Relationship Id="rId1" Type="http://schemas.openxmlformats.org/officeDocument/2006/relationships/vmlDrawing" Target="../drawings/vmlDrawing39.vml"/><Relationship Id="rId4" Type="http://schemas.openxmlformats.org/officeDocument/2006/relationships/image" Target="../media/image47.emf"/></Relationships>
</file>

<file path=ppt/slides/_rels/slide94.xml.rels><?xml version="1.0" encoding="UTF-8" standalone="yes"?>
<Relationships xmlns="http://schemas.openxmlformats.org/package/2006/relationships"><Relationship Id="rId3" Type="http://schemas.openxmlformats.org/officeDocument/2006/relationships/package" Target="../embeddings/Microsoft_Word___48.docx"/><Relationship Id="rId2" Type="http://schemas.openxmlformats.org/officeDocument/2006/relationships/slideLayout" Target="../slideLayouts/slideLayout5.xml"/><Relationship Id="rId1" Type="http://schemas.openxmlformats.org/officeDocument/2006/relationships/vmlDrawing" Target="../drawings/vmlDrawing40.vml"/><Relationship Id="rId4" Type="http://schemas.openxmlformats.org/officeDocument/2006/relationships/image" Target="../media/image48.emf"/></Relationships>
</file>

<file path=ppt/slides/_rels/slide95.xml.rels><?xml version="1.0" encoding="UTF-8" standalone="yes"?>
<Relationships xmlns="http://schemas.openxmlformats.org/package/2006/relationships"><Relationship Id="rId3" Type="http://schemas.openxmlformats.org/officeDocument/2006/relationships/package" Target="../embeddings/Microsoft_Word___49.docx"/><Relationship Id="rId2" Type="http://schemas.openxmlformats.org/officeDocument/2006/relationships/slideLayout" Target="../slideLayouts/slideLayout5.xml"/><Relationship Id="rId1" Type="http://schemas.openxmlformats.org/officeDocument/2006/relationships/vmlDrawing" Target="../drawings/vmlDrawing41.vml"/><Relationship Id="rId4" Type="http://schemas.openxmlformats.org/officeDocument/2006/relationships/image" Target="../media/image49.emf"/></Relationships>
</file>

<file path=ppt/slides/_rels/slide96.xml.rels><?xml version="1.0" encoding="UTF-8" standalone="yes"?>
<Relationships xmlns="http://schemas.openxmlformats.org/package/2006/relationships"><Relationship Id="rId3" Type="http://schemas.openxmlformats.org/officeDocument/2006/relationships/package" Target="../embeddings/Microsoft_Word___50.docx"/><Relationship Id="rId2" Type="http://schemas.openxmlformats.org/officeDocument/2006/relationships/slideLayout" Target="../slideLayouts/slideLayout5.xml"/><Relationship Id="rId1" Type="http://schemas.openxmlformats.org/officeDocument/2006/relationships/vmlDrawing" Target="../drawings/vmlDrawing42.vml"/><Relationship Id="rId4" Type="http://schemas.openxmlformats.org/officeDocument/2006/relationships/image" Target="../media/image50.emf"/></Relationships>
</file>

<file path=ppt/slides/_rels/slide97.xml.rels><?xml version="1.0" encoding="UTF-8" standalone="yes"?>
<Relationships xmlns="http://schemas.openxmlformats.org/package/2006/relationships"><Relationship Id="rId3" Type="http://schemas.openxmlformats.org/officeDocument/2006/relationships/package" Target="../embeddings/Microsoft_Word___51.docx"/><Relationship Id="rId2" Type="http://schemas.openxmlformats.org/officeDocument/2006/relationships/slideLayout" Target="../slideLayouts/slideLayout5.xml"/><Relationship Id="rId1" Type="http://schemas.openxmlformats.org/officeDocument/2006/relationships/vmlDrawing" Target="../drawings/vmlDrawing43.vml"/><Relationship Id="rId4" Type="http://schemas.openxmlformats.org/officeDocument/2006/relationships/image" Target="../media/image51.emf"/></Relationships>
</file>

<file path=ppt/slides/_rels/slide98.xml.rels><?xml version="1.0" encoding="UTF-8" standalone="yes"?>
<Relationships xmlns="http://schemas.openxmlformats.org/package/2006/relationships"><Relationship Id="rId3" Type="http://schemas.openxmlformats.org/officeDocument/2006/relationships/package" Target="../embeddings/Microsoft_Word___52.docx"/><Relationship Id="rId2" Type="http://schemas.openxmlformats.org/officeDocument/2006/relationships/slideLayout" Target="../slideLayouts/slideLayout5.xml"/><Relationship Id="rId1" Type="http://schemas.openxmlformats.org/officeDocument/2006/relationships/vmlDrawing" Target="../drawings/vmlDrawing44.vml"/><Relationship Id="rId4" Type="http://schemas.openxmlformats.org/officeDocument/2006/relationships/image" Target="../media/image52.emf"/></Relationships>
</file>

<file path=ppt/slides/_rels/slide99.xml.rels><?xml version="1.0" encoding="UTF-8" standalone="yes"?>
<Relationships xmlns="http://schemas.openxmlformats.org/package/2006/relationships"><Relationship Id="rId3" Type="http://schemas.openxmlformats.org/officeDocument/2006/relationships/package" Target="../embeddings/Microsoft_Word___53.docx"/><Relationship Id="rId2" Type="http://schemas.openxmlformats.org/officeDocument/2006/relationships/slideLayout" Target="../slideLayouts/slideLayout5.xml"/><Relationship Id="rId1" Type="http://schemas.openxmlformats.org/officeDocument/2006/relationships/vmlDrawing" Target="../drawings/vmlDrawing45.vml"/><Relationship Id="rId4" Type="http://schemas.openxmlformats.org/officeDocument/2006/relationships/image" Target="../media/image53.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r>
              <a:rPr lang="zh-CN" altLang="zh-CN" b="1" dirty="0"/>
              <a:t>第二模块　阅　读</a:t>
            </a:r>
          </a:p>
        </p:txBody>
      </p:sp>
    </p:spTree>
    <p:extLst>
      <p:ext uri="{BB962C8B-B14F-4D97-AF65-F5344CB8AC3E}">
        <p14:creationId xmlns:p14="http://schemas.microsoft.com/office/powerpoint/2010/main" val="1477825910"/>
      </p:ext>
    </p:extLst>
  </p:cSld>
  <p:clrMapOvr>
    <a:masterClrMapping/>
  </p:clrMapOvr>
  <p:transition spd="slow">
    <p:wip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10</a:t>
            </a:fld>
            <a:r>
              <a:rPr lang="en-US" altLang="zh-CN" dirty="0" smtClean="0"/>
              <a:t>-</a:t>
            </a:r>
            <a:endParaRPr lang="zh-CN" altLang="en-US" dirty="0"/>
          </a:p>
        </p:txBody>
      </p:sp>
      <p:graphicFrame>
        <p:nvGraphicFramePr>
          <p:cNvPr id="2" name="对象 1"/>
          <p:cNvGraphicFramePr>
            <a:graphicFrameLocks noChangeAspect="1"/>
          </p:cNvGraphicFramePr>
          <p:nvPr>
            <p:extLst>
              <p:ext uri="{D42A27DB-BD31-4B8C-83A1-F6EECF244321}">
                <p14:modId xmlns:p14="http://schemas.microsoft.com/office/powerpoint/2010/main" val="1184067341"/>
              </p:ext>
            </p:extLst>
          </p:nvPr>
        </p:nvGraphicFramePr>
        <p:xfrm>
          <a:off x="508000" y="1065967"/>
          <a:ext cx="8128000" cy="5798635"/>
        </p:xfrm>
        <a:graphic>
          <a:graphicData uri="http://schemas.openxmlformats.org/presentationml/2006/ole">
            <mc:AlternateContent xmlns:mc="http://schemas.openxmlformats.org/markup-compatibility/2006">
              <mc:Choice xmlns:v="urn:schemas-microsoft-com:vml" Requires="v">
                <p:oleObj spid="_x0000_s7267" name="文档" r:id="rId4" imgW="3905117" imgH="2785629" progId="Word.Document.12">
                  <p:embed/>
                </p:oleObj>
              </mc:Choice>
              <mc:Fallback>
                <p:oleObj name="文档" r:id="rId4" imgW="3905117" imgH="2785629" progId="Word.Document.12">
                  <p:embed/>
                  <p:pic>
                    <p:nvPicPr>
                      <p:cNvPr id="0" name=""/>
                      <p:cNvPicPr/>
                      <p:nvPr/>
                    </p:nvPicPr>
                    <p:blipFill>
                      <a:blip r:embed="rId5"/>
                      <a:stretch>
                        <a:fillRect/>
                      </a:stretch>
                    </p:blipFill>
                    <p:spPr>
                      <a:xfrm>
                        <a:off x="508000" y="1065967"/>
                        <a:ext cx="8128000" cy="5798635"/>
                      </a:xfrm>
                      <a:prstGeom prst="rect">
                        <a:avLst/>
                      </a:prstGeom>
                    </p:spPr>
                  </p:pic>
                </p:oleObj>
              </mc:Fallback>
            </mc:AlternateContent>
          </a:graphicData>
        </a:graphic>
      </p:graphicFrame>
    </p:spTree>
    <p:extLst>
      <p:ext uri="{BB962C8B-B14F-4D97-AF65-F5344CB8AC3E}">
        <p14:creationId xmlns:p14="http://schemas.microsoft.com/office/powerpoint/2010/main" val="4124620548"/>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100</a:t>
            </a:fld>
            <a:r>
              <a:rPr lang="en-US" altLang="zh-CN" smtClean="0"/>
              <a:t>-</a:t>
            </a:r>
            <a:endParaRPr lang="zh-CN" altLang="en-US" dirty="0"/>
          </a:p>
        </p:txBody>
      </p:sp>
      <p:graphicFrame>
        <p:nvGraphicFramePr>
          <p:cNvPr id="3" name="对象 2"/>
          <p:cNvGraphicFramePr>
            <a:graphicFrameLocks noChangeAspect="1"/>
          </p:cNvGraphicFramePr>
          <p:nvPr>
            <p:extLst>
              <p:ext uri="{D42A27DB-BD31-4B8C-83A1-F6EECF244321}">
                <p14:modId xmlns:p14="http://schemas.microsoft.com/office/powerpoint/2010/main" val="64719518"/>
              </p:ext>
            </p:extLst>
          </p:nvPr>
        </p:nvGraphicFramePr>
        <p:xfrm>
          <a:off x="599682" y="1730218"/>
          <a:ext cx="8128000" cy="3651563"/>
        </p:xfrm>
        <a:graphic>
          <a:graphicData uri="http://schemas.openxmlformats.org/presentationml/2006/ole">
            <mc:AlternateContent xmlns:mc="http://schemas.openxmlformats.org/markup-compatibility/2006">
              <mc:Choice xmlns:v="urn:schemas-microsoft-com:vml" Requires="v">
                <p:oleObj spid="_x0000_s47177" name="文档" r:id="rId3" imgW="3847376" imgH="1728738" progId="Word.Document.12">
                  <p:embed/>
                </p:oleObj>
              </mc:Choice>
              <mc:Fallback>
                <p:oleObj name="文档" r:id="rId3" imgW="3847376" imgH="1728738" progId="Word.Document.12">
                  <p:embed/>
                  <p:pic>
                    <p:nvPicPr>
                      <p:cNvPr id="0" name=""/>
                      <p:cNvPicPr/>
                      <p:nvPr/>
                    </p:nvPicPr>
                    <p:blipFill>
                      <a:blip r:embed="rId4"/>
                      <a:stretch>
                        <a:fillRect/>
                      </a:stretch>
                    </p:blipFill>
                    <p:spPr>
                      <a:xfrm>
                        <a:off x="599682" y="1730218"/>
                        <a:ext cx="8128000" cy="3651563"/>
                      </a:xfrm>
                      <a:prstGeom prst="rect">
                        <a:avLst/>
                      </a:prstGeom>
                    </p:spPr>
                  </p:pic>
                </p:oleObj>
              </mc:Fallback>
            </mc:AlternateContent>
          </a:graphicData>
        </a:graphic>
      </p:graphicFrame>
      <p:sp>
        <p:nvSpPr>
          <p:cNvPr id="4" name="矩形 3"/>
          <p:cNvSpPr/>
          <p:nvPr/>
        </p:nvSpPr>
        <p:spPr>
          <a:xfrm>
            <a:off x="3779912" y="1723469"/>
            <a:ext cx="792088"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5857753" y="1723469"/>
            <a:ext cx="792088"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3747209" y="2174420"/>
            <a:ext cx="792088"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5796136" y="2174420"/>
            <a:ext cx="792088"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4355976" y="2636964"/>
            <a:ext cx="792088"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372200" y="2636964"/>
            <a:ext cx="792088"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938101" y="3089742"/>
            <a:ext cx="792088"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5004048" y="3089742"/>
            <a:ext cx="792088"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3131840" y="3536229"/>
            <a:ext cx="792088"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5292080" y="3536229"/>
            <a:ext cx="792088"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3131840" y="3999077"/>
            <a:ext cx="792088"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5228144" y="3999077"/>
            <a:ext cx="1403234"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2915816" y="4449266"/>
            <a:ext cx="1584176"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5761054" y="4452100"/>
            <a:ext cx="1403234"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2915816" y="4911809"/>
            <a:ext cx="1872208"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6056236" y="4911809"/>
            <a:ext cx="1403234"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889557633"/>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6"/>
                                        </p:tgtEl>
                                      </p:cBhvr>
                                    </p:animEffect>
                                    <p:set>
                                      <p:cBhvr>
                                        <p:cTn id="17" dur="1" fill="hold">
                                          <p:stCondLst>
                                            <p:cond delay="499"/>
                                          </p:stCondLst>
                                        </p:cTn>
                                        <p:tgtEl>
                                          <p:spTgt spid="6"/>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7"/>
                                        </p:tgtEl>
                                      </p:cBhvr>
                                    </p:animEffect>
                                    <p:set>
                                      <p:cBhvr>
                                        <p:cTn id="22" dur="1" fill="hold">
                                          <p:stCondLst>
                                            <p:cond delay="499"/>
                                          </p:stCondLst>
                                        </p:cTn>
                                        <p:tgtEl>
                                          <p:spTgt spid="7"/>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8"/>
                                        </p:tgtEl>
                                      </p:cBhvr>
                                    </p:animEffect>
                                    <p:set>
                                      <p:cBhvr>
                                        <p:cTn id="27" dur="1" fill="hold">
                                          <p:stCondLst>
                                            <p:cond delay="499"/>
                                          </p:stCondLst>
                                        </p:cTn>
                                        <p:tgtEl>
                                          <p:spTgt spid="8"/>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9"/>
                                        </p:tgtEl>
                                      </p:cBhvr>
                                    </p:animEffect>
                                    <p:set>
                                      <p:cBhvr>
                                        <p:cTn id="32" dur="1" fill="hold">
                                          <p:stCondLst>
                                            <p:cond delay="499"/>
                                          </p:stCondLst>
                                        </p:cTn>
                                        <p:tgtEl>
                                          <p:spTgt spid="9"/>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10"/>
                                        </p:tgtEl>
                                      </p:cBhvr>
                                    </p:animEffect>
                                    <p:set>
                                      <p:cBhvr>
                                        <p:cTn id="37" dur="1" fill="hold">
                                          <p:stCondLst>
                                            <p:cond delay="499"/>
                                          </p:stCondLst>
                                        </p:cTn>
                                        <p:tgtEl>
                                          <p:spTgt spid="10"/>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22" presetClass="exit" presetSubtype="4" fill="hold" grpId="0" nodeType="clickEffect">
                                  <p:stCondLst>
                                    <p:cond delay="0"/>
                                  </p:stCondLst>
                                  <p:childTnLst>
                                    <p:animEffect transition="out" filter="wipe(down)">
                                      <p:cBhvr>
                                        <p:cTn id="41" dur="500"/>
                                        <p:tgtEl>
                                          <p:spTgt spid="11"/>
                                        </p:tgtEl>
                                      </p:cBhvr>
                                    </p:animEffect>
                                    <p:set>
                                      <p:cBhvr>
                                        <p:cTn id="42" dur="1" fill="hold">
                                          <p:stCondLst>
                                            <p:cond delay="499"/>
                                          </p:stCondLst>
                                        </p:cTn>
                                        <p:tgtEl>
                                          <p:spTgt spid="11"/>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22" presetClass="exit" presetSubtype="4" fill="hold" grpId="0" nodeType="clickEffect">
                                  <p:stCondLst>
                                    <p:cond delay="0"/>
                                  </p:stCondLst>
                                  <p:childTnLst>
                                    <p:animEffect transition="out" filter="wipe(down)">
                                      <p:cBhvr>
                                        <p:cTn id="46" dur="500"/>
                                        <p:tgtEl>
                                          <p:spTgt spid="12"/>
                                        </p:tgtEl>
                                      </p:cBhvr>
                                    </p:animEffect>
                                    <p:set>
                                      <p:cBhvr>
                                        <p:cTn id="47" dur="1" fill="hold">
                                          <p:stCondLst>
                                            <p:cond delay="499"/>
                                          </p:stCondLst>
                                        </p:cTn>
                                        <p:tgtEl>
                                          <p:spTgt spid="12"/>
                                        </p:tgtEl>
                                        <p:attrNameLst>
                                          <p:attrName>style.visibility</p:attrName>
                                        </p:attrNameLst>
                                      </p:cBhvr>
                                      <p:to>
                                        <p:strVal val="hidden"/>
                                      </p:to>
                                    </p:set>
                                  </p:childTnLst>
                                </p:cTn>
                              </p:par>
                            </p:childTnLst>
                          </p:cTn>
                        </p:par>
                      </p:childTnLst>
                    </p:cTn>
                  </p:par>
                  <p:par>
                    <p:cTn id="48" fill="hold">
                      <p:stCondLst>
                        <p:cond delay="indefinite"/>
                      </p:stCondLst>
                      <p:childTnLst>
                        <p:par>
                          <p:cTn id="49" fill="hold">
                            <p:stCondLst>
                              <p:cond delay="0"/>
                            </p:stCondLst>
                            <p:childTnLst>
                              <p:par>
                                <p:cTn id="50" presetID="22" presetClass="exit" presetSubtype="4" fill="hold" grpId="0" nodeType="clickEffect">
                                  <p:stCondLst>
                                    <p:cond delay="0"/>
                                  </p:stCondLst>
                                  <p:childTnLst>
                                    <p:animEffect transition="out" filter="wipe(down)">
                                      <p:cBhvr>
                                        <p:cTn id="51" dur="500"/>
                                        <p:tgtEl>
                                          <p:spTgt spid="13"/>
                                        </p:tgtEl>
                                      </p:cBhvr>
                                    </p:animEffect>
                                    <p:set>
                                      <p:cBhvr>
                                        <p:cTn id="52" dur="1" fill="hold">
                                          <p:stCondLst>
                                            <p:cond delay="499"/>
                                          </p:stCondLst>
                                        </p:cTn>
                                        <p:tgtEl>
                                          <p:spTgt spid="13"/>
                                        </p:tgtEl>
                                        <p:attrNameLst>
                                          <p:attrName>style.visibility</p:attrName>
                                        </p:attrNameLst>
                                      </p:cBhvr>
                                      <p:to>
                                        <p:strVal val="hidden"/>
                                      </p:to>
                                    </p:set>
                                  </p:childTnLst>
                                </p:cTn>
                              </p:par>
                            </p:childTnLst>
                          </p:cTn>
                        </p:par>
                      </p:childTnLst>
                    </p:cTn>
                  </p:par>
                  <p:par>
                    <p:cTn id="53" fill="hold">
                      <p:stCondLst>
                        <p:cond delay="indefinite"/>
                      </p:stCondLst>
                      <p:childTnLst>
                        <p:par>
                          <p:cTn id="54" fill="hold">
                            <p:stCondLst>
                              <p:cond delay="0"/>
                            </p:stCondLst>
                            <p:childTnLst>
                              <p:par>
                                <p:cTn id="55" presetID="22" presetClass="exit" presetSubtype="4" fill="hold" grpId="0" nodeType="clickEffect">
                                  <p:stCondLst>
                                    <p:cond delay="0"/>
                                  </p:stCondLst>
                                  <p:childTnLst>
                                    <p:animEffect transition="out" filter="wipe(down)">
                                      <p:cBhvr>
                                        <p:cTn id="56" dur="500"/>
                                        <p:tgtEl>
                                          <p:spTgt spid="14"/>
                                        </p:tgtEl>
                                      </p:cBhvr>
                                    </p:animEffect>
                                    <p:set>
                                      <p:cBhvr>
                                        <p:cTn id="57" dur="1" fill="hold">
                                          <p:stCondLst>
                                            <p:cond delay="499"/>
                                          </p:stCondLst>
                                        </p:cTn>
                                        <p:tgtEl>
                                          <p:spTgt spid="14"/>
                                        </p:tgtEl>
                                        <p:attrNameLst>
                                          <p:attrName>style.visibility</p:attrName>
                                        </p:attrNameLst>
                                      </p:cBhvr>
                                      <p:to>
                                        <p:strVal val="hidden"/>
                                      </p:to>
                                    </p:set>
                                  </p:childTnLst>
                                </p:cTn>
                              </p:par>
                            </p:childTnLst>
                          </p:cTn>
                        </p:par>
                      </p:childTnLst>
                    </p:cTn>
                  </p:par>
                  <p:par>
                    <p:cTn id="58" fill="hold">
                      <p:stCondLst>
                        <p:cond delay="indefinite"/>
                      </p:stCondLst>
                      <p:childTnLst>
                        <p:par>
                          <p:cTn id="59" fill="hold">
                            <p:stCondLst>
                              <p:cond delay="0"/>
                            </p:stCondLst>
                            <p:childTnLst>
                              <p:par>
                                <p:cTn id="60" presetID="22" presetClass="exit" presetSubtype="4" fill="hold" grpId="0" nodeType="clickEffect">
                                  <p:stCondLst>
                                    <p:cond delay="0"/>
                                  </p:stCondLst>
                                  <p:childTnLst>
                                    <p:animEffect transition="out" filter="wipe(down)">
                                      <p:cBhvr>
                                        <p:cTn id="61" dur="500"/>
                                        <p:tgtEl>
                                          <p:spTgt spid="15"/>
                                        </p:tgtEl>
                                      </p:cBhvr>
                                    </p:animEffect>
                                    <p:set>
                                      <p:cBhvr>
                                        <p:cTn id="62" dur="1" fill="hold">
                                          <p:stCondLst>
                                            <p:cond delay="499"/>
                                          </p:stCondLst>
                                        </p:cTn>
                                        <p:tgtEl>
                                          <p:spTgt spid="15"/>
                                        </p:tgtEl>
                                        <p:attrNameLst>
                                          <p:attrName>style.visibility</p:attrName>
                                        </p:attrNameLst>
                                      </p:cBhvr>
                                      <p:to>
                                        <p:strVal val="hidden"/>
                                      </p:to>
                                    </p:set>
                                  </p:childTnLst>
                                </p:cTn>
                              </p:par>
                            </p:childTnLst>
                          </p:cTn>
                        </p:par>
                      </p:childTnLst>
                    </p:cTn>
                  </p:par>
                  <p:par>
                    <p:cTn id="63" fill="hold">
                      <p:stCondLst>
                        <p:cond delay="indefinite"/>
                      </p:stCondLst>
                      <p:childTnLst>
                        <p:par>
                          <p:cTn id="64" fill="hold">
                            <p:stCondLst>
                              <p:cond delay="0"/>
                            </p:stCondLst>
                            <p:childTnLst>
                              <p:par>
                                <p:cTn id="65" presetID="22" presetClass="exit" presetSubtype="4" fill="hold" grpId="0" nodeType="clickEffect">
                                  <p:stCondLst>
                                    <p:cond delay="0"/>
                                  </p:stCondLst>
                                  <p:childTnLst>
                                    <p:animEffect transition="out" filter="wipe(down)">
                                      <p:cBhvr>
                                        <p:cTn id="66" dur="500"/>
                                        <p:tgtEl>
                                          <p:spTgt spid="16"/>
                                        </p:tgtEl>
                                      </p:cBhvr>
                                    </p:animEffect>
                                    <p:set>
                                      <p:cBhvr>
                                        <p:cTn id="67" dur="1" fill="hold">
                                          <p:stCondLst>
                                            <p:cond delay="499"/>
                                          </p:stCondLst>
                                        </p:cTn>
                                        <p:tgtEl>
                                          <p:spTgt spid="16"/>
                                        </p:tgtEl>
                                        <p:attrNameLst>
                                          <p:attrName>style.visibility</p:attrName>
                                        </p:attrNameLst>
                                      </p:cBhvr>
                                      <p:to>
                                        <p:strVal val="hidden"/>
                                      </p:to>
                                    </p:set>
                                  </p:childTnLst>
                                </p:cTn>
                              </p:par>
                            </p:childTnLst>
                          </p:cTn>
                        </p:par>
                      </p:childTnLst>
                    </p:cTn>
                  </p:par>
                  <p:par>
                    <p:cTn id="68" fill="hold">
                      <p:stCondLst>
                        <p:cond delay="indefinite"/>
                      </p:stCondLst>
                      <p:childTnLst>
                        <p:par>
                          <p:cTn id="69" fill="hold">
                            <p:stCondLst>
                              <p:cond delay="0"/>
                            </p:stCondLst>
                            <p:childTnLst>
                              <p:par>
                                <p:cTn id="70" presetID="22" presetClass="exit" presetSubtype="4" fill="hold" grpId="0" nodeType="clickEffect">
                                  <p:stCondLst>
                                    <p:cond delay="0"/>
                                  </p:stCondLst>
                                  <p:childTnLst>
                                    <p:animEffect transition="out" filter="wipe(down)">
                                      <p:cBhvr>
                                        <p:cTn id="71" dur="500"/>
                                        <p:tgtEl>
                                          <p:spTgt spid="17"/>
                                        </p:tgtEl>
                                      </p:cBhvr>
                                    </p:animEffect>
                                    <p:set>
                                      <p:cBhvr>
                                        <p:cTn id="72" dur="1" fill="hold">
                                          <p:stCondLst>
                                            <p:cond delay="499"/>
                                          </p:stCondLst>
                                        </p:cTn>
                                        <p:tgtEl>
                                          <p:spTgt spid="17"/>
                                        </p:tgtEl>
                                        <p:attrNameLst>
                                          <p:attrName>style.visibility</p:attrName>
                                        </p:attrNameLst>
                                      </p:cBhvr>
                                      <p:to>
                                        <p:strVal val="hidden"/>
                                      </p:to>
                                    </p:set>
                                  </p:childTnLst>
                                </p:cTn>
                              </p:par>
                            </p:childTnLst>
                          </p:cTn>
                        </p:par>
                      </p:childTnLst>
                    </p:cTn>
                  </p:par>
                  <p:par>
                    <p:cTn id="73" fill="hold">
                      <p:stCondLst>
                        <p:cond delay="indefinite"/>
                      </p:stCondLst>
                      <p:childTnLst>
                        <p:par>
                          <p:cTn id="74" fill="hold">
                            <p:stCondLst>
                              <p:cond delay="0"/>
                            </p:stCondLst>
                            <p:childTnLst>
                              <p:par>
                                <p:cTn id="75" presetID="22" presetClass="exit" presetSubtype="4" fill="hold" grpId="0" nodeType="clickEffect">
                                  <p:stCondLst>
                                    <p:cond delay="0"/>
                                  </p:stCondLst>
                                  <p:childTnLst>
                                    <p:animEffect transition="out" filter="wipe(down)">
                                      <p:cBhvr>
                                        <p:cTn id="76" dur="500"/>
                                        <p:tgtEl>
                                          <p:spTgt spid="18"/>
                                        </p:tgtEl>
                                      </p:cBhvr>
                                    </p:animEffect>
                                    <p:set>
                                      <p:cBhvr>
                                        <p:cTn id="77" dur="1" fill="hold">
                                          <p:stCondLst>
                                            <p:cond delay="499"/>
                                          </p:stCondLst>
                                        </p:cTn>
                                        <p:tgtEl>
                                          <p:spTgt spid="18"/>
                                        </p:tgtEl>
                                        <p:attrNameLst>
                                          <p:attrName>style.visibility</p:attrName>
                                        </p:attrNameLst>
                                      </p:cBhvr>
                                      <p:to>
                                        <p:strVal val="hidden"/>
                                      </p:to>
                                    </p:set>
                                  </p:childTnLst>
                                </p:cTn>
                              </p:par>
                            </p:childTnLst>
                          </p:cTn>
                        </p:par>
                      </p:childTnLst>
                    </p:cTn>
                  </p:par>
                  <p:par>
                    <p:cTn id="78" fill="hold">
                      <p:stCondLst>
                        <p:cond delay="indefinite"/>
                      </p:stCondLst>
                      <p:childTnLst>
                        <p:par>
                          <p:cTn id="79" fill="hold">
                            <p:stCondLst>
                              <p:cond delay="0"/>
                            </p:stCondLst>
                            <p:childTnLst>
                              <p:par>
                                <p:cTn id="80" presetID="22" presetClass="exit" presetSubtype="4" fill="hold" grpId="0" nodeType="clickEffect">
                                  <p:stCondLst>
                                    <p:cond delay="0"/>
                                  </p:stCondLst>
                                  <p:childTnLst>
                                    <p:animEffect transition="out" filter="wipe(down)">
                                      <p:cBhvr>
                                        <p:cTn id="81" dur="500"/>
                                        <p:tgtEl>
                                          <p:spTgt spid="19"/>
                                        </p:tgtEl>
                                      </p:cBhvr>
                                    </p:animEffect>
                                    <p:set>
                                      <p:cBhvr>
                                        <p:cTn id="82" dur="1" fill="hold">
                                          <p:stCondLst>
                                            <p:cond delay="499"/>
                                          </p:stCondLst>
                                        </p:cTn>
                                        <p:tgtEl>
                                          <p:spTgt spid="1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101</a:t>
            </a:fld>
            <a:r>
              <a:rPr lang="en-US" altLang="zh-CN" smtClean="0"/>
              <a:t>-</a:t>
            </a:r>
            <a:endParaRPr lang="zh-CN" altLang="en-US" dirty="0"/>
          </a:p>
        </p:txBody>
      </p:sp>
      <p:sp>
        <p:nvSpPr>
          <p:cNvPr id="3" name="矩形 2"/>
          <p:cNvSpPr>
            <a:spLocks noChangeAspect="1"/>
          </p:cNvSpPr>
          <p:nvPr/>
        </p:nvSpPr>
        <p:spPr>
          <a:xfrm>
            <a:off x="508000" y="991119"/>
            <a:ext cx="8128000" cy="574118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二、重点语句翻译题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衔远山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吞长江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浩浩汤汤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横无际涯。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连接着远方的山脉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吞吐着长江的流水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浩浩荡荡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广阔得没有边际。</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沙鸥翔集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锦鳞游泳。</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沙洲上的白鸥时而展翅高飞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时而聚集在一起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五光十色的鱼儿在水里游来游去。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浮光跃金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静影沉璧。</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波动的光闪着金色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静静的月影像沉入水中的璧玉。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登斯楼也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则有心旷神怡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宠辱偕忘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把酒临风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其喜洋洋者矣。</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登上这座楼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就会心旷神怡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荣宠和屈辱一起忘掉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在清风吹拂中端起酒杯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那真是高兴至极啊。</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先天下之忧而忧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后天下之乐而乐。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在天下人忧之前先忧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在天下人乐之后才乐</a:t>
            </a:r>
            <a:r>
              <a:rPr lang="zh-CN" altLang="zh-CN" sz="2200" dirty="0" smtClean="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237077638"/>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wipe(down)">
                                      <p:cBhvr>
                                        <p:cTn id="7" dur="500"/>
                                        <p:tgtEl>
                                          <p:spTgt spid="3">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4" end="4"/>
                                            </p:txEl>
                                          </p:spTgt>
                                        </p:tgtEl>
                                        <p:attrNameLst>
                                          <p:attrName>style.visibility</p:attrName>
                                        </p:attrNameLst>
                                      </p:cBhvr>
                                      <p:to>
                                        <p:strVal val="visible"/>
                                      </p:to>
                                    </p:set>
                                    <p:animEffect transition="in" filter="wipe(down)">
                                      <p:cBhvr>
                                        <p:cTn id="12" dur="500"/>
                                        <p:tgtEl>
                                          <p:spTgt spid="3">
                                            <p:txEl>
                                              <p:pRg st="4" end="4"/>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3">
                                            <p:txEl>
                                              <p:pRg st="6" end="6"/>
                                            </p:txEl>
                                          </p:spTgt>
                                        </p:tgtEl>
                                        <p:attrNameLst>
                                          <p:attrName>style.visibility</p:attrName>
                                        </p:attrNameLst>
                                      </p:cBhvr>
                                      <p:to>
                                        <p:strVal val="visible"/>
                                      </p:to>
                                    </p:set>
                                    <p:animEffect transition="in" filter="wipe(down)">
                                      <p:cBhvr>
                                        <p:cTn id="17" dur="500"/>
                                        <p:tgtEl>
                                          <p:spTgt spid="3">
                                            <p:txEl>
                                              <p:pRg st="6" end="6"/>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3">
                                            <p:txEl>
                                              <p:pRg st="8" end="8"/>
                                            </p:txEl>
                                          </p:spTgt>
                                        </p:tgtEl>
                                        <p:attrNameLst>
                                          <p:attrName>style.visibility</p:attrName>
                                        </p:attrNameLst>
                                      </p:cBhvr>
                                      <p:to>
                                        <p:strVal val="visible"/>
                                      </p:to>
                                    </p:set>
                                    <p:animEffect transition="in" filter="wipe(down)">
                                      <p:cBhvr>
                                        <p:cTn id="22" dur="500"/>
                                        <p:tgtEl>
                                          <p:spTgt spid="3">
                                            <p:txEl>
                                              <p:pRg st="8" end="8"/>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nodeType="clickEffect">
                                  <p:stCondLst>
                                    <p:cond delay="0"/>
                                  </p:stCondLst>
                                  <p:childTnLst>
                                    <p:set>
                                      <p:cBhvr>
                                        <p:cTn id="26" dur="1" fill="hold">
                                          <p:stCondLst>
                                            <p:cond delay="0"/>
                                          </p:stCondLst>
                                        </p:cTn>
                                        <p:tgtEl>
                                          <p:spTgt spid="3">
                                            <p:txEl>
                                              <p:pRg st="10" end="10"/>
                                            </p:txEl>
                                          </p:spTgt>
                                        </p:tgtEl>
                                        <p:attrNameLst>
                                          <p:attrName>style.visibility</p:attrName>
                                        </p:attrNameLst>
                                      </p:cBhvr>
                                      <p:to>
                                        <p:strVal val="visible"/>
                                      </p:to>
                                    </p:set>
                                    <p:animEffect transition="in" filter="wipe(down)">
                                      <p:cBhvr>
                                        <p:cTn id="27" dur="500"/>
                                        <p:tgtEl>
                                          <p:spTgt spid="3">
                                            <p:txEl>
                                              <p:pRg st="1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102</a:t>
            </a:fld>
            <a:r>
              <a:rPr lang="en-US" altLang="zh-CN" smtClean="0"/>
              <a:t>-</a:t>
            </a:r>
            <a:endParaRPr lang="zh-CN" altLang="en-US" dirty="0"/>
          </a:p>
        </p:txBody>
      </p:sp>
      <p:sp>
        <p:nvSpPr>
          <p:cNvPr id="3" name="矩形 2"/>
          <p:cNvSpPr>
            <a:spLocks noChangeAspect="1"/>
          </p:cNvSpPr>
          <p:nvPr/>
        </p:nvSpPr>
        <p:spPr>
          <a:xfrm>
            <a:off x="508000" y="3122997"/>
            <a:ext cx="8128000" cy="86600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smtClean="0">
                <a:solidFill>
                  <a:srgbClr val="000000"/>
                </a:solidFill>
                <a:latin typeface="Times New Roman" panose="02020603050405020304" pitchFamily="18" charset="0"/>
                <a:cs typeface="Times New Roman" panose="02020603050405020304" pitchFamily="18" charset="0"/>
              </a:rPr>
              <a:t>6</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微斯人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吾谁与归</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没有这种人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我同谁一道呢</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556542728"/>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wipe(down)">
                                      <p:cBhvr>
                                        <p:cTn id="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103</a:t>
            </a:fld>
            <a:r>
              <a:rPr lang="en-US" altLang="zh-CN" smtClean="0"/>
              <a:t>-</a:t>
            </a:r>
            <a:endParaRPr lang="zh-CN" altLang="en-US" dirty="0"/>
          </a:p>
        </p:txBody>
      </p:sp>
      <p:sp>
        <p:nvSpPr>
          <p:cNvPr id="3" name="矩形 2"/>
          <p:cNvSpPr>
            <a:spLocks noChangeAspect="1"/>
          </p:cNvSpPr>
          <p:nvPr/>
        </p:nvSpPr>
        <p:spPr>
          <a:xfrm>
            <a:off x="508000" y="1752763"/>
            <a:ext cx="8128000" cy="127227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专项能力训练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文言词语选择题。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下列加点词意思相同的一项是</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FF0000"/>
                </a:solidFill>
                <a:latin typeface="Times New Roman" panose="02020603050405020304" pitchFamily="18" charset="0"/>
                <a:cs typeface="Times New Roman" panose="02020603050405020304" pitchFamily="18" charset="0"/>
              </a:rPr>
              <a:t>    D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val="1731147896"/>
              </p:ext>
            </p:extLst>
          </p:nvPr>
        </p:nvGraphicFramePr>
        <p:xfrm>
          <a:off x="599682" y="3028125"/>
          <a:ext cx="8128000" cy="912053"/>
        </p:xfrm>
        <a:graphic>
          <a:graphicData uri="http://schemas.openxmlformats.org/presentationml/2006/ole">
            <mc:AlternateContent xmlns:mc="http://schemas.openxmlformats.org/markup-compatibility/2006">
              <mc:Choice xmlns:v="urn:schemas-microsoft-com:vml" Requires="v">
                <p:oleObj spid="_x0000_s48268" name="文档" r:id="rId3" imgW="3847376" imgH="432184" progId="Word.Document.12">
                  <p:embed/>
                </p:oleObj>
              </mc:Choice>
              <mc:Fallback>
                <p:oleObj name="文档" r:id="rId3" imgW="3847376" imgH="432184" progId="Word.Document.12">
                  <p:embed/>
                  <p:pic>
                    <p:nvPicPr>
                      <p:cNvPr id="0" name=""/>
                      <p:cNvPicPr/>
                      <p:nvPr/>
                    </p:nvPicPr>
                    <p:blipFill>
                      <a:blip r:embed="rId4"/>
                      <a:stretch>
                        <a:fillRect/>
                      </a:stretch>
                    </p:blipFill>
                    <p:spPr>
                      <a:xfrm>
                        <a:off x="599682" y="3028125"/>
                        <a:ext cx="8128000" cy="912053"/>
                      </a:xfrm>
                      <a:prstGeom prst="rect">
                        <a:avLst/>
                      </a:prstGeom>
                    </p:spPr>
                  </p:pic>
                </p:oleObj>
              </mc:Fallback>
            </mc:AlternateContent>
          </a:graphicData>
        </a:graphic>
      </p:graphicFrame>
      <p:sp>
        <p:nvSpPr>
          <p:cNvPr id="5" name="矩形 4"/>
          <p:cNvSpPr>
            <a:spLocks noChangeAspect="1"/>
          </p:cNvSpPr>
          <p:nvPr/>
        </p:nvSpPr>
        <p:spPr>
          <a:xfrm>
            <a:off x="508000" y="3927246"/>
            <a:ext cx="8128000" cy="498598"/>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下列句子与成语中加点词意思相同的一项是</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FF0000"/>
                </a:solidFill>
                <a:latin typeface="Times New Roman" panose="02020603050405020304" pitchFamily="18" charset="0"/>
                <a:cs typeface="Times New Roman" panose="02020603050405020304" pitchFamily="18" charset="0"/>
              </a:rPr>
              <a:t>    B    </a:t>
            </a:r>
            <a:r>
              <a:rPr lang="en-US" altLang="zh-CN" sz="2200" dirty="0" smtClean="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6" name="对象 5"/>
          <p:cNvGraphicFramePr>
            <a:graphicFrameLocks noChangeAspect="1"/>
          </p:cNvGraphicFramePr>
          <p:nvPr>
            <p:extLst>
              <p:ext uri="{D42A27DB-BD31-4B8C-83A1-F6EECF244321}">
                <p14:modId xmlns:p14="http://schemas.microsoft.com/office/powerpoint/2010/main" val="1501163241"/>
              </p:ext>
            </p:extLst>
          </p:nvPr>
        </p:nvGraphicFramePr>
        <p:xfrm>
          <a:off x="599682" y="4441110"/>
          <a:ext cx="8128000" cy="912053"/>
        </p:xfrm>
        <a:graphic>
          <a:graphicData uri="http://schemas.openxmlformats.org/presentationml/2006/ole">
            <mc:AlternateContent xmlns:mc="http://schemas.openxmlformats.org/markup-compatibility/2006">
              <mc:Choice xmlns:v="urn:schemas-microsoft-com:vml" Requires="v">
                <p:oleObj spid="_x0000_s48269" name="文档" r:id="rId5" imgW="3847376" imgH="432184" progId="Word.Document.12">
                  <p:embed/>
                </p:oleObj>
              </mc:Choice>
              <mc:Fallback>
                <p:oleObj name="文档" r:id="rId5" imgW="3847376" imgH="432184" progId="Word.Document.12">
                  <p:embed/>
                  <p:pic>
                    <p:nvPicPr>
                      <p:cNvPr id="0" name=""/>
                      <p:cNvPicPr/>
                      <p:nvPr/>
                    </p:nvPicPr>
                    <p:blipFill>
                      <a:blip r:embed="rId6"/>
                      <a:stretch>
                        <a:fillRect/>
                      </a:stretch>
                    </p:blipFill>
                    <p:spPr>
                      <a:xfrm>
                        <a:off x="599682" y="4441110"/>
                        <a:ext cx="8128000" cy="912053"/>
                      </a:xfrm>
                      <a:prstGeom prst="rect">
                        <a:avLst/>
                      </a:prstGeom>
                    </p:spPr>
                  </p:pic>
                </p:oleObj>
              </mc:Fallback>
            </mc:AlternateContent>
          </a:graphicData>
        </a:graphic>
      </p:graphicFrame>
      <p:sp>
        <p:nvSpPr>
          <p:cNvPr id="7" name="矩形 6"/>
          <p:cNvSpPr/>
          <p:nvPr/>
        </p:nvSpPr>
        <p:spPr>
          <a:xfrm>
            <a:off x="4644008" y="2610336"/>
            <a:ext cx="527179"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6300192" y="4008850"/>
            <a:ext cx="527179"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414215928"/>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104</a:t>
            </a:fld>
            <a:r>
              <a:rPr lang="en-US" altLang="zh-CN" smtClean="0"/>
              <a:t>-</a:t>
            </a:r>
            <a:endParaRPr lang="zh-CN" altLang="en-US" dirty="0"/>
          </a:p>
        </p:txBody>
      </p:sp>
      <p:sp>
        <p:nvSpPr>
          <p:cNvPr id="3" name="矩形 2"/>
          <p:cNvSpPr>
            <a:spLocks noChangeAspect="1"/>
          </p:cNvSpPr>
          <p:nvPr/>
        </p:nvSpPr>
        <p:spPr>
          <a:xfrm>
            <a:off x="508000" y="1316862"/>
            <a:ext cx="8128000" cy="498598"/>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下列加点词意义、用法相同的一项是</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FF0000"/>
                </a:solidFill>
                <a:latin typeface="Times New Roman" panose="02020603050405020304" pitchFamily="18" charset="0"/>
                <a:cs typeface="Times New Roman" panose="02020603050405020304" pitchFamily="18" charset="0"/>
              </a:rPr>
              <a:t>    C    </a:t>
            </a:r>
            <a:r>
              <a:rPr lang="en-US" altLang="zh-CN" sz="2200" dirty="0" smtClean="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val="1989329957"/>
              </p:ext>
            </p:extLst>
          </p:nvPr>
        </p:nvGraphicFramePr>
        <p:xfrm>
          <a:off x="599682" y="1807092"/>
          <a:ext cx="8128000" cy="1824106"/>
        </p:xfrm>
        <a:graphic>
          <a:graphicData uri="http://schemas.openxmlformats.org/presentationml/2006/ole">
            <mc:AlternateContent xmlns:mc="http://schemas.openxmlformats.org/markup-compatibility/2006">
              <mc:Choice xmlns:v="urn:schemas-microsoft-com:vml" Requires="v">
                <p:oleObj spid="_x0000_s49292" name="文档" r:id="rId3" imgW="3847376" imgH="864369" progId="Word.Document.12">
                  <p:embed/>
                </p:oleObj>
              </mc:Choice>
              <mc:Fallback>
                <p:oleObj name="文档" r:id="rId3" imgW="3847376" imgH="864369" progId="Word.Document.12">
                  <p:embed/>
                  <p:pic>
                    <p:nvPicPr>
                      <p:cNvPr id="0" name=""/>
                      <p:cNvPicPr/>
                      <p:nvPr/>
                    </p:nvPicPr>
                    <p:blipFill>
                      <a:blip r:embed="rId4"/>
                      <a:stretch>
                        <a:fillRect/>
                      </a:stretch>
                    </p:blipFill>
                    <p:spPr>
                      <a:xfrm>
                        <a:off x="599682" y="1807092"/>
                        <a:ext cx="8128000" cy="1824106"/>
                      </a:xfrm>
                      <a:prstGeom prst="rect">
                        <a:avLst/>
                      </a:prstGeom>
                    </p:spPr>
                  </p:pic>
                </p:oleObj>
              </mc:Fallback>
            </mc:AlternateContent>
          </a:graphicData>
        </a:graphic>
      </p:graphicFrame>
      <p:sp>
        <p:nvSpPr>
          <p:cNvPr id="5" name="矩形 4"/>
          <p:cNvSpPr>
            <a:spLocks noChangeAspect="1"/>
          </p:cNvSpPr>
          <p:nvPr/>
        </p:nvSpPr>
        <p:spPr>
          <a:xfrm>
            <a:off x="508000" y="3602776"/>
            <a:ext cx="8128000" cy="498598"/>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下列加点词意义、用法相同的一项是</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FF0000"/>
                </a:solidFill>
                <a:latin typeface="Times New Roman" panose="02020603050405020304" pitchFamily="18" charset="0"/>
                <a:cs typeface="Times New Roman" panose="02020603050405020304" pitchFamily="18" charset="0"/>
              </a:rPr>
              <a:t>    B    </a:t>
            </a:r>
            <a:r>
              <a:rPr lang="en-US" altLang="zh-CN" sz="2200" dirty="0" smtClean="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6" name="对象 5"/>
          <p:cNvGraphicFramePr>
            <a:graphicFrameLocks noChangeAspect="1"/>
          </p:cNvGraphicFramePr>
          <p:nvPr>
            <p:extLst>
              <p:ext uri="{D42A27DB-BD31-4B8C-83A1-F6EECF244321}">
                <p14:modId xmlns:p14="http://schemas.microsoft.com/office/powerpoint/2010/main" val="312264844"/>
              </p:ext>
            </p:extLst>
          </p:nvPr>
        </p:nvGraphicFramePr>
        <p:xfrm>
          <a:off x="599682" y="4094001"/>
          <a:ext cx="8128000" cy="1824106"/>
        </p:xfrm>
        <a:graphic>
          <a:graphicData uri="http://schemas.openxmlformats.org/presentationml/2006/ole">
            <mc:AlternateContent xmlns:mc="http://schemas.openxmlformats.org/markup-compatibility/2006">
              <mc:Choice xmlns:v="urn:schemas-microsoft-com:vml" Requires="v">
                <p:oleObj spid="_x0000_s49293" name="文档" r:id="rId5" imgW="3847376" imgH="864369" progId="Word.Document.12">
                  <p:embed/>
                </p:oleObj>
              </mc:Choice>
              <mc:Fallback>
                <p:oleObj name="文档" r:id="rId5" imgW="3847376" imgH="864369" progId="Word.Document.12">
                  <p:embed/>
                  <p:pic>
                    <p:nvPicPr>
                      <p:cNvPr id="0" name=""/>
                      <p:cNvPicPr/>
                      <p:nvPr/>
                    </p:nvPicPr>
                    <p:blipFill>
                      <a:blip r:embed="rId6"/>
                      <a:stretch>
                        <a:fillRect/>
                      </a:stretch>
                    </p:blipFill>
                    <p:spPr>
                      <a:xfrm>
                        <a:off x="599682" y="4094001"/>
                        <a:ext cx="8128000" cy="1824106"/>
                      </a:xfrm>
                      <a:prstGeom prst="rect">
                        <a:avLst/>
                      </a:prstGeom>
                    </p:spPr>
                  </p:pic>
                </p:oleObj>
              </mc:Fallback>
            </mc:AlternateContent>
          </a:graphicData>
        </a:graphic>
      </p:graphicFrame>
      <p:sp>
        <p:nvSpPr>
          <p:cNvPr id="7" name="矩形 6"/>
          <p:cNvSpPr/>
          <p:nvPr/>
        </p:nvSpPr>
        <p:spPr>
          <a:xfrm>
            <a:off x="5497713" y="1377647"/>
            <a:ext cx="527179"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5556989" y="3694771"/>
            <a:ext cx="527179"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345518900"/>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105</a:t>
            </a:fld>
            <a:r>
              <a:rPr lang="en-US" altLang="zh-CN" smtClean="0"/>
              <a:t>-</a:t>
            </a:r>
            <a:endParaRPr lang="zh-CN" altLang="en-US" dirty="0"/>
          </a:p>
        </p:txBody>
      </p:sp>
      <p:sp>
        <p:nvSpPr>
          <p:cNvPr id="3" name="矩形 2"/>
          <p:cNvSpPr>
            <a:spLocks noChangeAspect="1"/>
          </p:cNvSpPr>
          <p:nvPr/>
        </p:nvSpPr>
        <p:spPr>
          <a:xfrm>
            <a:off x="508000" y="1097632"/>
            <a:ext cx="8128000" cy="533492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课文内容填空理解题。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是进亦忧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退亦忧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一句中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指的是</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居庙堂之高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指的是</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处江湖之远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古仁人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能够做到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进亦忧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退亦忧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的原因是</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不以物喜</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不以己悲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选文第</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段描绘的画面特点是</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阴晦萧索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第</a:t>
            </a: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段描绘的画面特点是</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晴朗明丽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如果请你朗读以上两段文字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应注意分别读出</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悲凉低沉　</a:t>
            </a:r>
            <a:r>
              <a:rPr lang="zh-CN" altLang="zh-CN" sz="2200" dirty="0">
                <a:solidFill>
                  <a:srgbClr val="000000"/>
                </a:solidFill>
                <a:latin typeface="Times New Roman" panose="02020603050405020304" pitchFamily="18" charset="0"/>
                <a:cs typeface="Times New Roman" panose="02020603050405020304" pitchFamily="18" charset="0"/>
              </a:rPr>
              <a:t>和</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喜悦昂扬　</a:t>
            </a:r>
            <a:r>
              <a:rPr lang="zh-CN" altLang="zh-CN" sz="2200" dirty="0">
                <a:solidFill>
                  <a:srgbClr val="000000"/>
                </a:solidFill>
                <a:latin typeface="Times New Roman" panose="02020603050405020304" pitchFamily="18" charset="0"/>
                <a:cs typeface="Times New Roman" panose="02020603050405020304" pitchFamily="18" charset="0"/>
              </a:rPr>
              <a:t>的语气语调。</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范仲淹在《岳阳楼记》中借题发挥引出议论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阐明自己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先天下之忧而忧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后天下之乐而乐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的政治抱负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与他同为宋代人的欧阳修则在《醉翁亭记》中以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字贯穿全篇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抒写情怀。请将下面两个句子补充完整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要求补写后的句子能分别体现这两篇文章的中心。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每句填</a:t>
            </a:r>
            <a:r>
              <a:rPr lang="en-US" altLang="zh-CN" sz="2200" dirty="0">
                <a:solidFill>
                  <a:srgbClr val="000000"/>
                </a:solidFill>
                <a:latin typeface="Times New Roman" panose="02020603050405020304" pitchFamily="18" charset="0"/>
                <a:cs typeface="Times New Roman" panose="02020603050405020304" pitchFamily="18" charset="0"/>
              </a:rPr>
              <a:t>7</a:t>
            </a:r>
            <a:r>
              <a:rPr lang="zh-CN" altLang="zh-CN" sz="2200" dirty="0">
                <a:solidFill>
                  <a:srgbClr val="000000"/>
                </a:solidFill>
                <a:latin typeface="Times New Roman" panose="02020603050405020304" pitchFamily="18" charset="0"/>
                <a:cs typeface="Times New Roman" panose="02020603050405020304" pitchFamily="18" charset="0"/>
              </a:rPr>
              <a:t>个字</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范仲淹</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为天下先忧后乐　</a:t>
            </a:r>
            <a:r>
              <a:rPr lang="zh-CN"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欧阳修</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与吏民同醉同乐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5641729" y="1536010"/>
            <a:ext cx="144016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971600" y="1942211"/>
            <a:ext cx="1584176"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395536" y="2343086"/>
            <a:ext cx="2592288"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4555976" y="2740799"/>
            <a:ext cx="1312168"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1331640" y="3142962"/>
            <a:ext cx="1312168"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451520" y="3543837"/>
            <a:ext cx="1312168"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422151" y="3543837"/>
            <a:ext cx="1312168"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1987724" y="5957215"/>
            <a:ext cx="2080220"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5848625" y="5957215"/>
            <a:ext cx="2080220"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521771621"/>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6"/>
                                        </p:tgtEl>
                                      </p:cBhvr>
                                    </p:animEffect>
                                    <p:set>
                                      <p:cBhvr>
                                        <p:cTn id="17" dur="1" fill="hold">
                                          <p:stCondLst>
                                            <p:cond delay="499"/>
                                          </p:stCondLst>
                                        </p:cTn>
                                        <p:tgtEl>
                                          <p:spTgt spid="6"/>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7"/>
                                        </p:tgtEl>
                                      </p:cBhvr>
                                    </p:animEffect>
                                    <p:set>
                                      <p:cBhvr>
                                        <p:cTn id="22" dur="1" fill="hold">
                                          <p:stCondLst>
                                            <p:cond delay="499"/>
                                          </p:stCondLst>
                                        </p:cTn>
                                        <p:tgtEl>
                                          <p:spTgt spid="7"/>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8"/>
                                        </p:tgtEl>
                                      </p:cBhvr>
                                    </p:animEffect>
                                    <p:set>
                                      <p:cBhvr>
                                        <p:cTn id="27" dur="1" fill="hold">
                                          <p:stCondLst>
                                            <p:cond delay="499"/>
                                          </p:stCondLst>
                                        </p:cTn>
                                        <p:tgtEl>
                                          <p:spTgt spid="8"/>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9"/>
                                        </p:tgtEl>
                                      </p:cBhvr>
                                    </p:animEffect>
                                    <p:set>
                                      <p:cBhvr>
                                        <p:cTn id="32" dur="1" fill="hold">
                                          <p:stCondLst>
                                            <p:cond delay="499"/>
                                          </p:stCondLst>
                                        </p:cTn>
                                        <p:tgtEl>
                                          <p:spTgt spid="9"/>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10"/>
                                        </p:tgtEl>
                                      </p:cBhvr>
                                    </p:animEffect>
                                    <p:set>
                                      <p:cBhvr>
                                        <p:cTn id="37" dur="1" fill="hold">
                                          <p:stCondLst>
                                            <p:cond delay="499"/>
                                          </p:stCondLst>
                                        </p:cTn>
                                        <p:tgtEl>
                                          <p:spTgt spid="10"/>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22" presetClass="exit" presetSubtype="4" fill="hold" grpId="0" nodeType="clickEffect">
                                  <p:stCondLst>
                                    <p:cond delay="0"/>
                                  </p:stCondLst>
                                  <p:childTnLst>
                                    <p:animEffect transition="out" filter="wipe(down)">
                                      <p:cBhvr>
                                        <p:cTn id="41" dur="500"/>
                                        <p:tgtEl>
                                          <p:spTgt spid="11"/>
                                        </p:tgtEl>
                                      </p:cBhvr>
                                    </p:animEffect>
                                    <p:set>
                                      <p:cBhvr>
                                        <p:cTn id="42" dur="1" fill="hold">
                                          <p:stCondLst>
                                            <p:cond delay="499"/>
                                          </p:stCondLst>
                                        </p:cTn>
                                        <p:tgtEl>
                                          <p:spTgt spid="11"/>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22" presetClass="exit" presetSubtype="4" fill="hold" grpId="0" nodeType="clickEffect">
                                  <p:stCondLst>
                                    <p:cond delay="0"/>
                                  </p:stCondLst>
                                  <p:childTnLst>
                                    <p:animEffect transition="out" filter="wipe(down)">
                                      <p:cBhvr>
                                        <p:cTn id="46" dur="500"/>
                                        <p:tgtEl>
                                          <p:spTgt spid="12"/>
                                        </p:tgtEl>
                                      </p:cBhvr>
                                    </p:animEffect>
                                    <p:set>
                                      <p:cBhvr>
                                        <p:cTn id="47" dur="1" fill="hold">
                                          <p:stCondLst>
                                            <p:cond delay="499"/>
                                          </p:stCondLst>
                                        </p:cTn>
                                        <p:tgtEl>
                                          <p:spTgt spid="1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1" grpId="0" animBg="1"/>
      <p:bldP spid="12" grpId="0" animBg="1"/>
    </p:bld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106</a:t>
            </a:fld>
            <a:r>
              <a:rPr lang="en-US" altLang="zh-CN" smtClean="0"/>
              <a:t>-</a:t>
            </a:r>
            <a:endParaRPr lang="zh-CN" altLang="en-US" dirty="0"/>
          </a:p>
        </p:txBody>
      </p:sp>
      <p:sp>
        <p:nvSpPr>
          <p:cNvPr id="3" name="矩形 2"/>
          <p:cNvSpPr>
            <a:spLocks noChangeAspect="1"/>
          </p:cNvSpPr>
          <p:nvPr/>
        </p:nvSpPr>
        <p:spPr>
          <a:xfrm>
            <a:off x="508000" y="3122997"/>
            <a:ext cx="8128000" cy="86600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请从选文中找出概括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迁客骚人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情感的语句。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去国怀乡</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忧谗畏讥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心旷神怡</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宠辱偕忘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1187624" y="3566391"/>
            <a:ext cx="2448272"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4427984" y="3566391"/>
            <a:ext cx="2448272"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328256689"/>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107</a:t>
            </a:fld>
            <a:r>
              <a:rPr lang="en-US" altLang="zh-CN" smtClean="0"/>
              <a:t>-</a:t>
            </a:r>
            <a:endParaRPr lang="zh-CN" altLang="en-US" dirty="0"/>
          </a:p>
        </p:txBody>
      </p:sp>
      <p:sp>
        <p:nvSpPr>
          <p:cNvPr id="3" name="矩形 2"/>
          <p:cNvSpPr>
            <a:spLocks noChangeAspect="1"/>
          </p:cNvSpPr>
          <p:nvPr/>
        </p:nvSpPr>
        <p:spPr>
          <a:xfrm>
            <a:off x="508000" y="1911735"/>
            <a:ext cx="8128000" cy="328852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综合分析选择题。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下列对文章内容理解不正确的一项是</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FF0000"/>
                </a:solidFill>
                <a:latin typeface="Times New Roman" panose="02020603050405020304" pitchFamily="18" charset="0"/>
                <a:cs typeface="Times New Roman" panose="02020603050405020304" pitchFamily="18" charset="0"/>
              </a:rPr>
              <a:t>    B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是进亦忧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退亦忧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居庙堂之高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处江湖之远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全文的中心句是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不以物喜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不以己悲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全文体现了范仲淹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以民为本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的思想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表现了他的博大胸襟。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文中写景并不是作者的目的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作者真正的意图是借题发挥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谈一个人应有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先天下之忧而忧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后天下之乐而乐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的政治抱负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并以此规箴友人。</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5508104" y="2410497"/>
            <a:ext cx="527179"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814359487"/>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108</a:t>
            </a:fld>
            <a:r>
              <a:rPr lang="en-US" altLang="zh-CN" smtClean="0"/>
              <a:t>-</a:t>
            </a:r>
            <a:endParaRPr lang="zh-CN" altLang="en-US" dirty="0"/>
          </a:p>
        </p:txBody>
      </p:sp>
      <p:sp>
        <p:nvSpPr>
          <p:cNvPr id="3" name="矩形 2"/>
          <p:cNvSpPr>
            <a:spLocks noChangeAspect="1"/>
          </p:cNvSpPr>
          <p:nvPr/>
        </p:nvSpPr>
        <p:spPr>
          <a:xfrm>
            <a:off x="508000" y="1904201"/>
            <a:ext cx="8128000" cy="330359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下列分析不准确的一项是</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FF0000"/>
                </a:solidFill>
                <a:latin typeface="Times New Roman" panose="02020603050405020304" pitchFamily="18" charset="0"/>
                <a:cs typeface="Times New Roman" panose="02020603050405020304" pitchFamily="18" charset="0"/>
              </a:rPr>
              <a:t>    D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第</a:t>
            </a: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段文字是以上文叙事写景为基础发出的议论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是全文的中心所在。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不以物喜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不以己悲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是从反面否定、批评了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迁客骚人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以物喜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以己悲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览物之情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处江湖之远则忧其君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是从正面肯定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应考虑国家大事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不应悲喜无常。</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微斯人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吾谁与归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这个感叹句流露出作者的一种悲观情绪。</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4044821" y="2034272"/>
            <a:ext cx="527179"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716030936"/>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109</a:t>
            </a:fld>
            <a:r>
              <a:rPr lang="en-US" altLang="zh-CN" smtClean="0"/>
              <a:t>-</a:t>
            </a:r>
            <a:endParaRPr lang="zh-CN" altLang="en-US" dirty="0"/>
          </a:p>
        </p:txBody>
      </p:sp>
      <p:sp>
        <p:nvSpPr>
          <p:cNvPr id="3" name="矩形 2"/>
          <p:cNvSpPr>
            <a:spLocks noChangeAspect="1"/>
          </p:cNvSpPr>
          <p:nvPr/>
        </p:nvSpPr>
        <p:spPr>
          <a:xfrm>
            <a:off x="508000" y="1701069"/>
            <a:ext cx="8128000" cy="370986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下列分析不准确的一项是</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FF0000"/>
                </a:solidFill>
                <a:latin typeface="Times New Roman" panose="02020603050405020304" pitchFamily="18" charset="0"/>
                <a:cs typeface="Times New Roman" panose="02020603050405020304" pitchFamily="18" charset="0"/>
              </a:rPr>
              <a:t>    D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文章开头扼要记事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中间生动写景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借景生情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最后精辟议论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点明主旨。作者把记事、写景、抒情、议论结合在一起。四者巧妙融合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从而使得文脉结构严谨而不板滞、条理清晰而有波澜。</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不以物喜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不以己悲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一句写出了古仁人博大的胸襟。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先天下之忧而忧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后天下之乐而乐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一句表现了作者远大的政治抱负。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第</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段是两个排比段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并行而下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一悲一喜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一明一暗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像两股不同的情感之流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传达出两种景与情互相感应的截然相反的人生情境。</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4044821" y="1818248"/>
            <a:ext cx="527179"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667042368"/>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11</a:t>
            </a:fld>
            <a:r>
              <a:rPr lang="en-US" altLang="zh-CN" dirty="0" smtClean="0"/>
              <a:t>-</a:t>
            </a:r>
            <a:endParaRPr lang="zh-CN" altLang="en-US" dirty="0"/>
          </a:p>
        </p:txBody>
      </p:sp>
      <p:sp>
        <p:nvSpPr>
          <p:cNvPr id="2" name="矩形 1"/>
          <p:cNvSpPr>
            <a:spLocks noChangeAspect="1"/>
          </p:cNvSpPr>
          <p:nvPr/>
        </p:nvSpPr>
        <p:spPr>
          <a:xfrm>
            <a:off x="508000" y="1701069"/>
            <a:ext cx="8128000" cy="370986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a:t>
            </a:r>
            <a:r>
              <a:rPr lang="en-US" altLang="zh-CN" sz="2200" dirty="0">
                <a:solidFill>
                  <a:srgbClr val="000000"/>
                </a:solidFill>
                <a:latin typeface="Times New Roman" panose="02020603050405020304" pitchFamily="18" charset="0"/>
                <a:cs typeface="Times New Roman" panose="02020603050405020304" pitchFamily="18" charset="0"/>
              </a:rPr>
              <a:t>(2018·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广东</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送东阳马生序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节选</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余幼时即嗜学。家贫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无从致书以观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每假借于藏书之家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手自笔录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计日以还。天大寒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砚冰坚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手指不可屈伸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弗之怠。录毕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走送之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不敢稍逾约。以是人多以书假余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余因得遍观群书。既加冠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益慕圣贤之道。又患无硕师名人与游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尝趋百里外</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从乡之先达执经叩问。</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先达德隆望尊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门人弟子填其室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未尝稍降辞色。余立侍左右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援疑质理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俯身倾耳以请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或遇其叱咄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色愈恭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礼愈至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不敢出一言以复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俟其欣悦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则又请焉。故余虽愚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卒获有所闻</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987262272"/>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110</a:t>
            </a:fld>
            <a:r>
              <a:rPr lang="en-US" altLang="zh-CN" smtClean="0"/>
              <a:t>-</a:t>
            </a:r>
            <a:endParaRPr lang="zh-CN" altLang="en-US" dirty="0"/>
          </a:p>
        </p:txBody>
      </p:sp>
      <p:sp>
        <p:nvSpPr>
          <p:cNvPr id="3" name="矩形 2"/>
          <p:cNvSpPr>
            <a:spLocks noChangeAspect="1"/>
          </p:cNvSpPr>
          <p:nvPr/>
        </p:nvSpPr>
        <p:spPr>
          <a:xfrm>
            <a:off x="508000" y="1099206"/>
            <a:ext cx="8128000" cy="4913589"/>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七、小石潭记</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基础知识梳理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从小丘西行百二十步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隔篁竹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闻水声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如鸣珮环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心乐之。伐竹取道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下见小潭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水尤清冽。全石以为底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近岸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卷石底以出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为岩。青树翠蔓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蒙络摇缀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参差披拂。</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潭中鱼可百许头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皆若空游无所依。日光下澈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影布石上。佁然不动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俶尔远逝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往来翕忽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似与游者相乐。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潭西南而望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斗折蛇行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明灭可见。其岸势犬牙差互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不可知其源。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坐潭上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四面竹树环合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寂寥无人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凄神寒骨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悄怆幽邃。以其境过清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不可久居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乃记之而去。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同游者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吴武陵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龚古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余弟宗玄。隶而从者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崔氏二小生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曰恕己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曰奉壹。</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022281167"/>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111</a:t>
            </a:fld>
            <a:r>
              <a:rPr lang="en-US" altLang="zh-CN" smtClean="0"/>
              <a:t>-</a:t>
            </a:r>
            <a:endParaRPr lang="zh-CN" altLang="en-US" dirty="0"/>
          </a:p>
        </p:txBody>
      </p:sp>
      <p:sp>
        <p:nvSpPr>
          <p:cNvPr id="3" name="矩形 2"/>
          <p:cNvSpPr>
            <a:spLocks noChangeAspect="1"/>
          </p:cNvSpPr>
          <p:nvPr/>
        </p:nvSpPr>
        <p:spPr>
          <a:xfrm>
            <a:off x="508000" y="991119"/>
            <a:ext cx="8128000" cy="86600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一、文言词语积累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课内文言实词归纳</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5" name="对象 4"/>
          <p:cNvGraphicFramePr>
            <a:graphicFrameLocks noChangeAspect="1"/>
          </p:cNvGraphicFramePr>
          <p:nvPr>
            <p:extLst>
              <p:ext uri="{D42A27DB-BD31-4B8C-83A1-F6EECF244321}">
                <p14:modId xmlns:p14="http://schemas.microsoft.com/office/powerpoint/2010/main" val="3803507911"/>
              </p:ext>
            </p:extLst>
          </p:nvPr>
        </p:nvGraphicFramePr>
        <p:xfrm>
          <a:off x="599682" y="1900111"/>
          <a:ext cx="8128000" cy="4563616"/>
        </p:xfrm>
        <a:graphic>
          <a:graphicData uri="http://schemas.openxmlformats.org/presentationml/2006/ole">
            <mc:AlternateContent xmlns:mc="http://schemas.openxmlformats.org/markup-compatibility/2006">
              <mc:Choice xmlns:v="urn:schemas-microsoft-com:vml" Requires="v">
                <p:oleObj spid="_x0000_s50246" name="文档" r:id="rId3" imgW="3847376" imgH="2160922" progId="Word.Document.12">
                  <p:embed/>
                </p:oleObj>
              </mc:Choice>
              <mc:Fallback>
                <p:oleObj name="文档" r:id="rId3" imgW="3847376" imgH="2160922" progId="Word.Document.12">
                  <p:embed/>
                  <p:pic>
                    <p:nvPicPr>
                      <p:cNvPr id="0" name=""/>
                      <p:cNvPicPr/>
                      <p:nvPr/>
                    </p:nvPicPr>
                    <p:blipFill>
                      <a:blip r:embed="rId4"/>
                      <a:stretch>
                        <a:fillRect/>
                      </a:stretch>
                    </p:blipFill>
                    <p:spPr>
                      <a:xfrm>
                        <a:off x="599682" y="1900111"/>
                        <a:ext cx="8128000" cy="4563616"/>
                      </a:xfrm>
                      <a:prstGeom prst="rect">
                        <a:avLst/>
                      </a:prstGeom>
                    </p:spPr>
                  </p:pic>
                </p:oleObj>
              </mc:Fallback>
            </mc:AlternateContent>
          </a:graphicData>
        </a:graphic>
      </p:graphicFrame>
      <p:sp>
        <p:nvSpPr>
          <p:cNvPr id="6" name="矩形 5"/>
          <p:cNvSpPr/>
          <p:nvPr/>
        </p:nvSpPr>
        <p:spPr>
          <a:xfrm>
            <a:off x="3635896" y="1889720"/>
            <a:ext cx="3168352"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2037880" y="2343552"/>
            <a:ext cx="4190303"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3416424" y="2793300"/>
            <a:ext cx="4190303"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339752" y="3243907"/>
            <a:ext cx="4190303" cy="32738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3059832" y="3686520"/>
            <a:ext cx="4190303" cy="33396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3118001" y="4146105"/>
            <a:ext cx="4190303" cy="33396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3118000" y="4601910"/>
            <a:ext cx="4190303" cy="33396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2339752" y="5064732"/>
            <a:ext cx="4190303" cy="33396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2332809" y="5512865"/>
            <a:ext cx="4190303" cy="33396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2339752" y="5976086"/>
            <a:ext cx="4190303" cy="33396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235616743"/>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8"/>
                                        </p:tgtEl>
                                      </p:cBhvr>
                                    </p:animEffect>
                                    <p:set>
                                      <p:cBhvr>
                                        <p:cTn id="17" dur="1" fill="hold">
                                          <p:stCondLst>
                                            <p:cond delay="499"/>
                                          </p:stCondLst>
                                        </p:cTn>
                                        <p:tgtEl>
                                          <p:spTgt spid="8"/>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9"/>
                                        </p:tgtEl>
                                      </p:cBhvr>
                                    </p:animEffect>
                                    <p:set>
                                      <p:cBhvr>
                                        <p:cTn id="22" dur="1" fill="hold">
                                          <p:stCondLst>
                                            <p:cond delay="499"/>
                                          </p:stCondLst>
                                        </p:cTn>
                                        <p:tgtEl>
                                          <p:spTgt spid="9"/>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0"/>
                                        </p:tgtEl>
                                      </p:cBhvr>
                                    </p:animEffect>
                                    <p:set>
                                      <p:cBhvr>
                                        <p:cTn id="27" dur="1" fill="hold">
                                          <p:stCondLst>
                                            <p:cond delay="499"/>
                                          </p:stCondLst>
                                        </p:cTn>
                                        <p:tgtEl>
                                          <p:spTgt spid="10"/>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1"/>
                                        </p:tgtEl>
                                      </p:cBhvr>
                                    </p:animEffect>
                                    <p:set>
                                      <p:cBhvr>
                                        <p:cTn id="32" dur="1" fill="hold">
                                          <p:stCondLst>
                                            <p:cond delay="499"/>
                                          </p:stCondLst>
                                        </p:cTn>
                                        <p:tgtEl>
                                          <p:spTgt spid="11"/>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12"/>
                                        </p:tgtEl>
                                      </p:cBhvr>
                                    </p:animEffect>
                                    <p:set>
                                      <p:cBhvr>
                                        <p:cTn id="37" dur="1" fill="hold">
                                          <p:stCondLst>
                                            <p:cond delay="499"/>
                                          </p:stCondLst>
                                        </p:cTn>
                                        <p:tgtEl>
                                          <p:spTgt spid="12"/>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22" presetClass="exit" presetSubtype="4" fill="hold" grpId="0" nodeType="clickEffect">
                                  <p:stCondLst>
                                    <p:cond delay="0"/>
                                  </p:stCondLst>
                                  <p:childTnLst>
                                    <p:animEffect transition="out" filter="wipe(down)">
                                      <p:cBhvr>
                                        <p:cTn id="41" dur="500"/>
                                        <p:tgtEl>
                                          <p:spTgt spid="13"/>
                                        </p:tgtEl>
                                      </p:cBhvr>
                                    </p:animEffect>
                                    <p:set>
                                      <p:cBhvr>
                                        <p:cTn id="42" dur="1" fill="hold">
                                          <p:stCondLst>
                                            <p:cond delay="499"/>
                                          </p:stCondLst>
                                        </p:cTn>
                                        <p:tgtEl>
                                          <p:spTgt spid="13"/>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22" presetClass="exit" presetSubtype="4" fill="hold" grpId="0" nodeType="clickEffect">
                                  <p:stCondLst>
                                    <p:cond delay="0"/>
                                  </p:stCondLst>
                                  <p:childTnLst>
                                    <p:animEffect transition="out" filter="wipe(down)">
                                      <p:cBhvr>
                                        <p:cTn id="46" dur="500"/>
                                        <p:tgtEl>
                                          <p:spTgt spid="14"/>
                                        </p:tgtEl>
                                      </p:cBhvr>
                                    </p:animEffect>
                                    <p:set>
                                      <p:cBhvr>
                                        <p:cTn id="47" dur="1" fill="hold">
                                          <p:stCondLst>
                                            <p:cond delay="499"/>
                                          </p:stCondLst>
                                        </p:cTn>
                                        <p:tgtEl>
                                          <p:spTgt spid="14"/>
                                        </p:tgtEl>
                                        <p:attrNameLst>
                                          <p:attrName>style.visibility</p:attrName>
                                        </p:attrNameLst>
                                      </p:cBhvr>
                                      <p:to>
                                        <p:strVal val="hidden"/>
                                      </p:to>
                                    </p:set>
                                  </p:childTnLst>
                                </p:cTn>
                              </p:par>
                            </p:childTnLst>
                          </p:cTn>
                        </p:par>
                      </p:childTnLst>
                    </p:cTn>
                  </p:par>
                  <p:par>
                    <p:cTn id="48" fill="hold">
                      <p:stCondLst>
                        <p:cond delay="indefinite"/>
                      </p:stCondLst>
                      <p:childTnLst>
                        <p:par>
                          <p:cTn id="49" fill="hold">
                            <p:stCondLst>
                              <p:cond delay="0"/>
                            </p:stCondLst>
                            <p:childTnLst>
                              <p:par>
                                <p:cTn id="50" presetID="22" presetClass="exit" presetSubtype="4" fill="hold" grpId="0" nodeType="clickEffect">
                                  <p:stCondLst>
                                    <p:cond delay="0"/>
                                  </p:stCondLst>
                                  <p:childTnLst>
                                    <p:animEffect transition="out" filter="wipe(down)">
                                      <p:cBhvr>
                                        <p:cTn id="51" dur="500"/>
                                        <p:tgtEl>
                                          <p:spTgt spid="15"/>
                                        </p:tgtEl>
                                      </p:cBhvr>
                                    </p:animEffect>
                                    <p:set>
                                      <p:cBhvr>
                                        <p:cTn id="52" dur="1" fill="hold">
                                          <p:stCondLst>
                                            <p:cond delay="499"/>
                                          </p:stCondLst>
                                        </p:cTn>
                                        <p:tgtEl>
                                          <p:spTgt spid="1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112</a:t>
            </a:fld>
            <a:r>
              <a:rPr lang="en-US" altLang="zh-CN" smtClean="0"/>
              <a:t>-</a:t>
            </a:r>
            <a:endParaRPr lang="zh-CN" altLang="en-US" dirty="0"/>
          </a:p>
        </p:txBody>
      </p:sp>
      <p:graphicFrame>
        <p:nvGraphicFramePr>
          <p:cNvPr id="3" name="对象 2"/>
          <p:cNvGraphicFramePr>
            <a:graphicFrameLocks noChangeAspect="1"/>
          </p:cNvGraphicFramePr>
          <p:nvPr>
            <p:extLst>
              <p:ext uri="{D42A27DB-BD31-4B8C-83A1-F6EECF244321}">
                <p14:modId xmlns:p14="http://schemas.microsoft.com/office/powerpoint/2010/main" val="1569382989"/>
              </p:ext>
            </p:extLst>
          </p:nvPr>
        </p:nvGraphicFramePr>
        <p:xfrm>
          <a:off x="599682" y="1364725"/>
          <a:ext cx="8128000" cy="4382549"/>
        </p:xfrm>
        <a:graphic>
          <a:graphicData uri="http://schemas.openxmlformats.org/presentationml/2006/ole">
            <mc:AlternateContent xmlns:mc="http://schemas.openxmlformats.org/markup-compatibility/2006">
              <mc:Choice xmlns:v="urn:schemas-microsoft-com:vml" Requires="v">
                <p:oleObj spid="_x0000_s51270" name="文档" r:id="rId3" imgW="3847376" imgH="2074557" progId="Word.Document.12">
                  <p:embed/>
                </p:oleObj>
              </mc:Choice>
              <mc:Fallback>
                <p:oleObj name="文档" r:id="rId3" imgW="3847376" imgH="2074557" progId="Word.Document.12">
                  <p:embed/>
                  <p:pic>
                    <p:nvPicPr>
                      <p:cNvPr id="0" name=""/>
                      <p:cNvPicPr/>
                      <p:nvPr/>
                    </p:nvPicPr>
                    <p:blipFill>
                      <a:blip r:embed="rId4"/>
                      <a:stretch>
                        <a:fillRect/>
                      </a:stretch>
                    </p:blipFill>
                    <p:spPr>
                      <a:xfrm>
                        <a:off x="599682" y="1364725"/>
                        <a:ext cx="8128000" cy="4382549"/>
                      </a:xfrm>
                      <a:prstGeom prst="rect">
                        <a:avLst/>
                      </a:prstGeom>
                    </p:spPr>
                  </p:pic>
                </p:oleObj>
              </mc:Fallback>
            </mc:AlternateContent>
          </a:graphicData>
        </a:graphic>
      </p:graphicFrame>
      <p:sp>
        <p:nvSpPr>
          <p:cNvPr id="4" name="矩形 3"/>
          <p:cNvSpPr/>
          <p:nvPr/>
        </p:nvSpPr>
        <p:spPr>
          <a:xfrm>
            <a:off x="3059832" y="1354334"/>
            <a:ext cx="1152128"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3655756" y="1803541"/>
            <a:ext cx="4804676"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251520" y="2267315"/>
            <a:ext cx="4804676"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3275856" y="2630818"/>
            <a:ext cx="2592288"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2684496" y="3083922"/>
            <a:ext cx="2592288"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3655756" y="3533306"/>
            <a:ext cx="3004476"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7092280" y="3533306"/>
            <a:ext cx="1636324"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467544" y="3993741"/>
            <a:ext cx="1636324"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3995936" y="4349761"/>
            <a:ext cx="3004476" cy="32738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2476558" y="4806982"/>
            <a:ext cx="3004476" cy="32738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2424603" y="5258462"/>
            <a:ext cx="3004476" cy="32738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645574757"/>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par>
                                <p:cTn id="13" presetID="22" presetClass="exit" presetSubtype="4" fill="hold" grpId="0" nodeType="withEffect">
                                  <p:stCondLst>
                                    <p:cond delay="0"/>
                                  </p:stCondLst>
                                  <p:childTnLst>
                                    <p:animEffect transition="out" filter="wipe(down)">
                                      <p:cBhvr>
                                        <p:cTn id="14" dur="500"/>
                                        <p:tgtEl>
                                          <p:spTgt spid="6"/>
                                        </p:tgtEl>
                                      </p:cBhvr>
                                    </p:animEffect>
                                    <p:set>
                                      <p:cBhvr>
                                        <p:cTn id="15" dur="1" fill="hold">
                                          <p:stCondLst>
                                            <p:cond delay="499"/>
                                          </p:stCondLst>
                                        </p:cTn>
                                        <p:tgtEl>
                                          <p:spTgt spid="6"/>
                                        </p:tgtEl>
                                        <p:attrNameLst>
                                          <p:attrName>style.visibility</p:attrName>
                                        </p:attrNameLst>
                                      </p:cBhvr>
                                      <p:to>
                                        <p:strVal val="hidden"/>
                                      </p:to>
                                    </p:set>
                                  </p:childTnLst>
                                </p:cTn>
                              </p:par>
                            </p:childTnLst>
                          </p:cTn>
                        </p:par>
                      </p:childTnLst>
                    </p:cTn>
                  </p:par>
                  <p:par>
                    <p:cTn id="16" fill="hold">
                      <p:stCondLst>
                        <p:cond delay="indefinite"/>
                      </p:stCondLst>
                      <p:childTnLst>
                        <p:par>
                          <p:cTn id="17" fill="hold">
                            <p:stCondLst>
                              <p:cond delay="0"/>
                            </p:stCondLst>
                            <p:childTnLst>
                              <p:par>
                                <p:cTn id="18" presetID="22" presetClass="exit" presetSubtype="4" fill="hold" grpId="0" nodeType="clickEffect">
                                  <p:stCondLst>
                                    <p:cond delay="0"/>
                                  </p:stCondLst>
                                  <p:childTnLst>
                                    <p:animEffect transition="out" filter="wipe(down)">
                                      <p:cBhvr>
                                        <p:cTn id="19" dur="500"/>
                                        <p:tgtEl>
                                          <p:spTgt spid="7"/>
                                        </p:tgtEl>
                                      </p:cBhvr>
                                    </p:animEffect>
                                    <p:set>
                                      <p:cBhvr>
                                        <p:cTn id="20" dur="1" fill="hold">
                                          <p:stCondLst>
                                            <p:cond delay="499"/>
                                          </p:stCondLst>
                                        </p:cTn>
                                        <p:tgtEl>
                                          <p:spTgt spid="7"/>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22" presetClass="exit" presetSubtype="4" fill="hold" grpId="0" nodeType="clickEffect">
                                  <p:stCondLst>
                                    <p:cond delay="0"/>
                                  </p:stCondLst>
                                  <p:childTnLst>
                                    <p:animEffect transition="out" filter="wipe(down)">
                                      <p:cBhvr>
                                        <p:cTn id="24" dur="500"/>
                                        <p:tgtEl>
                                          <p:spTgt spid="8"/>
                                        </p:tgtEl>
                                      </p:cBhvr>
                                    </p:animEffect>
                                    <p:set>
                                      <p:cBhvr>
                                        <p:cTn id="25" dur="1" fill="hold">
                                          <p:stCondLst>
                                            <p:cond delay="499"/>
                                          </p:stCondLst>
                                        </p:cTn>
                                        <p:tgtEl>
                                          <p:spTgt spid="8"/>
                                        </p:tgtEl>
                                        <p:attrNameLst>
                                          <p:attrName>style.visibility</p:attrName>
                                        </p:attrNameLst>
                                      </p:cBhvr>
                                      <p:to>
                                        <p:strVal val="hidden"/>
                                      </p:to>
                                    </p:set>
                                  </p:childTnLst>
                                </p:cTn>
                              </p:par>
                            </p:childTnLst>
                          </p:cTn>
                        </p:par>
                      </p:childTnLst>
                    </p:cTn>
                  </p:par>
                  <p:par>
                    <p:cTn id="26" fill="hold">
                      <p:stCondLst>
                        <p:cond delay="indefinite"/>
                      </p:stCondLst>
                      <p:childTnLst>
                        <p:par>
                          <p:cTn id="27" fill="hold">
                            <p:stCondLst>
                              <p:cond delay="0"/>
                            </p:stCondLst>
                            <p:childTnLst>
                              <p:par>
                                <p:cTn id="28" presetID="22" presetClass="exit" presetSubtype="4" fill="hold" grpId="0" nodeType="clickEffect">
                                  <p:stCondLst>
                                    <p:cond delay="0"/>
                                  </p:stCondLst>
                                  <p:childTnLst>
                                    <p:animEffect transition="out" filter="wipe(down)">
                                      <p:cBhvr>
                                        <p:cTn id="29" dur="500"/>
                                        <p:tgtEl>
                                          <p:spTgt spid="9"/>
                                        </p:tgtEl>
                                      </p:cBhvr>
                                    </p:animEffect>
                                    <p:set>
                                      <p:cBhvr>
                                        <p:cTn id="30" dur="1" fill="hold">
                                          <p:stCondLst>
                                            <p:cond delay="499"/>
                                          </p:stCondLst>
                                        </p:cTn>
                                        <p:tgtEl>
                                          <p:spTgt spid="9"/>
                                        </p:tgtEl>
                                        <p:attrNameLst>
                                          <p:attrName>style.visibility</p:attrName>
                                        </p:attrNameLst>
                                      </p:cBhvr>
                                      <p:to>
                                        <p:strVal val="hidden"/>
                                      </p:to>
                                    </p:set>
                                  </p:childTnLst>
                                </p:cTn>
                              </p:par>
                            </p:childTnLst>
                          </p:cTn>
                        </p:par>
                      </p:childTnLst>
                    </p:cTn>
                  </p:par>
                  <p:par>
                    <p:cTn id="31" fill="hold">
                      <p:stCondLst>
                        <p:cond delay="indefinite"/>
                      </p:stCondLst>
                      <p:childTnLst>
                        <p:par>
                          <p:cTn id="32" fill="hold">
                            <p:stCondLst>
                              <p:cond delay="0"/>
                            </p:stCondLst>
                            <p:childTnLst>
                              <p:par>
                                <p:cTn id="33" presetID="22" presetClass="exit" presetSubtype="4" fill="hold" grpId="0" nodeType="clickEffect">
                                  <p:stCondLst>
                                    <p:cond delay="0"/>
                                  </p:stCondLst>
                                  <p:childTnLst>
                                    <p:animEffect transition="out" filter="wipe(down)">
                                      <p:cBhvr>
                                        <p:cTn id="34" dur="500"/>
                                        <p:tgtEl>
                                          <p:spTgt spid="10"/>
                                        </p:tgtEl>
                                      </p:cBhvr>
                                    </p:animEffect>
                                    <p:set>
                                      <p:cBhvr>
                                        <p:cTn id="35" dur="1" fill="hold">
                                          <p:stCondLst>
                                            <p:cond delay="499"/>
                                          </p:stCondLst>
                                        </p:cTn>
                                        <p:tgtEl>
                                          <p:spTgt spid="10"/>
                                        </p:tgtEl>
                                        <p:attrNameLst>
                                          <p:attrName>style.visibility</p:attrName>
                                        </p:attrNameLst>
                                      </p:cBhvr>
                                      <p:to>
                                        <p:strVal val="hidden"/>
                                      </p:to>
                                    </p:set>
                                  </p:childTnLst>
                                </p:cTn>
                              </p:par>
                            </p:childTnLst>
                          </p:cTn>
                        </p:par>
                      </p:childTnLst>
                    </p:cTn>
                  </p:par>
                  <p:par>
                    <p:cTn id="36" fill="hold">
                      <p:stCondLst>
                        <p:cond delay="indefinite"/>
                      </p:stCondLst>
                      <p:childTnLst>
                        <p:par>
                          <p:cTn id="37" fill="hold">
                            <p:stCondLst>
                              <p:cond delay="0"/>
                            </p:stCondLst>
                            <p:childTnLst>
                              <p:par>
                                <p:cTn id="38" presetID="22" presetClass="exit" presetSubtype="4" fill="hold" grpId="0" nodeType="clickEffect">
                                  <p:stCondLst>
                                    <p:cond delay="0"/>
                                  </p:stCondLst>
                                  <p:childTnLst>
                                    <p:animEffect transition="out" filter="wipe(down)">
                                      <p:cBhvr>
                                        <p:cTn id="39" dur="500"/>
                                        <p:tgtEl>
                                          <p:spTgt spid="11"/>
                                        </p:tgtEl>
                                      </p:cBhvr>
                                    </p:animEffect>
                                    <p:set>
                                      <p:cBhvr>
                                        <p:cTn id="40" dur="1" fill="hold">
                                          <p:stCondLst>
                                            <p:cond delay="499"/>
                                          </p:stCondLst>
                                        </p:cTn>
                                        <p:tgtEl>
                                          <p:spTgt spid="11"/>
                                        </p:tgtEl>
                                        <p:attrNameLst>
                                          <p:attrName>style.visibility</p:attrName>
                                        </p:attrNameLst>
                                      </p:cBhvr>
                                      <p:to>
                                        <p:strVal val="hidden"/>
                                      </p:to>
                                    </p:set>
                                  </p:childTnLst>
                                </p:cTn>
                              </p:par>
                            </p:childTnLst>
                          </p:cTn>
                        </p:par>
                      </p:childTnLst>
                    </p:cTn>
                  </p:par>
                  <p:par>
                    <p:cTn id="41" fill="hold">
                      <p:stCondLst>
                        <p:cond delay="indefinite"/>
                      </p:stCondLst>
                      <p:childTnLst>
                        <p:par>
                          <p:cTn id="42" fill="hold">
                            <p:stCondLst>
                              <p:cond delay="0"/>
                            </p:stCondLst>
                            <p:childTnLst>
                              <p:par>
                                <p:cTn id="43" presetID="22" presetClass="exit" presetSubtype="4" fill="hold" grpId="0" nodeType="clickEffect">
                                  <p:stCondLst>
                                    <p:cond delay="0"/>
                                  </p:stCondLst>
                                  <p:childTnLst>
                                    <p:animEffect transition="out" filter="wipe(down)">
                                      <p:cBhvr>
                                        <p:cTn id="44" dur="500"/>
                                        <p:tgtEl>
                                          <p:spTgt spid="12"/>
                                        </p:tgtEl>
                                      </p:cBhvr>
                                    </p:animEffect>
                                    <p:set>
                                      <p:cBhvr>
                                        <p:cTn id="45" dur="1" fill="hold">
                                          <p:stCondLst>
                                            <p:cond delay="499"/>
                                          </p:stCondLst>
                                        </p:cTn>
                                        <p:tgtEl>
                                          <p:spTgt spid="12"/>
                                        </p:tgtEl>
                                        <p:attrNameLst>
                                          <p:attrName>style.visibility</p:attrName>
                                        </p:attrNameLst>
                                      </p:cBhvr>
                                      <p:to>
                                        <p:strVal val="hidden"/>
                                      </p:to>
                                    </p:set>
                                  </p:childTnLst>
                                </p:cTn>
                              </p:par>
                            </p:childTnLst>
                          </p:cTn>
                        </p:par>
                      </p:childTnLst>
                    </p:cTn>
                  </p:par>
                  <p:par>
                    <p:cTn id="46" fill="hold">
                      <p:stCondLst>
                        <p:cond delay="indefinite"/>
                      </p:stCondLst>
                      <p:childTnLst>
                        <p:par>
                          <p:cTn id="47" fill="hold">
                            <p:stCondLst>
                              <p:cond delay="0"/>
                            </p:stCondLst>
                            <p:childTnLst>
                              <p:par>
                                <p:cTn id="48" presetID="22" presetClass="exit" presetSubtype="4" fill="hold" grpId="0" nodeType="clickEffect">
                                  <p:stCondLst>
                                    <p:cond delay="0"/>
                                  </p:stCondLst>
                                  <p:childTnLst>
                                    <p:animEffect transition="out" filter="wipe(down)">
                                      <p:cBhvr>
                                        <p:cTn id="49" dur="500"/>
                                        <p:tgtEl>
                                          <p:spTgt spid="13"/>
                                        </p:tgtEl>
                                      </p:cBhvr>
                                    </p:animEffect>
                                    <p:set>
                                      <p:cBhvr>
                                        <p:cTn id="50" dur="1" fill="hold">
                                          <p:stCondLst>
                                            <p:cond delay="499"/>
                                          </p:stCondLst>
                                        </p:cTn>
                                        <p:tgtEl>
                                          <p:spTgt spid="13"/>
                                        </p:tgtEl>
                                        <p:attrNameLst>
                                          <p:attrName>style.visibility</p:attrName>
                                        </p:attrNameLst>
                                      </p:cBhvr>
                                      <p:to>
                                        <p:strVal val="hidden"/>
                                      </p:to>
                                    </p:set>
                                  </p:childTnLst>
                                </p:cTn>
                              </p:par>
                            </p:childTnLst>
                          </p:cTn>
                        </p:par>
                      </p:childTnLst>
                    </p:cTn>
                  </p:par>
                  <p:par>
                    <p:cTn id="51" fill="hold">
                      <p:stCondLst>
                        <p:cond delay="indefinite"/>
                      </p:stCondLst>
                      <p:childTnLst>
                        <p:par>
                          <p:cTn id="52" fill="hold">
                            <p:stCondLst>
                              <p:cond delay="0"/>
                            </p:stCondLst>
                            <p:childTnLst>
                              <p:par>
                                <p:cTn id="53" presetID="22" presetClass="exit" presetSubtype="4" fill="hold" grpId="0" nodeType="clickEffect">
                                  <p:stCondLst>
                                    <p:cond delay="0"/>
                                  </p:stCondLst>
                                  <p:childTnLst>
                                    <p:animEffect transition="out" filter="wipe(down)">
                                      <p:cBhvr>
                                        <p:cTn id="54" dur="500"/>
                                        <p:tgtEl>
                                          <p:spTgt spid="14"/>
                                        </p:tgtEl>
                                      </p:cBhvr>
                                    </p:animEffect>
                                    <p:set>
                                      <p:cBhvr>
                                        <p:cTn id="55" dur="1" fill="hold">
                                          <p:stCondLst>
                                            <p:cond delay="499"/>
                                          </p:stCondLst>
                                        </p:cTn>
                                        <p:tgtEl>
                                          <p:spTgt spid="1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113</a:t>
            </a:fld>
            <a:r>
              <a:rPr lang="en-US" altLang="zh-CN" smtClean="0"/>
              <a:t>-</a:t>
            </a:r>
            <a:endParaRPr lang="zh-CN" altLang="en-US" dirty="0"/>
          </a:p>
        </p:txBody>
      </p:sp>
      <p:sp>
        <p:nvSpPr>
          <p:cNvPr id="3" name="矩形 2"/>
          <p:cNvSpPr>
            <a:spLocks noChangeAspect="1"/>
          </p:cNvSpPr>
          <p:nvPr/>
        </p:nvSpPr>
        <p:spPr>
          <a:xfrm>
            <a:off x="508000" y="1247978"/>
            <a:ext cx="2427268" cy="498598"/>
          </a:xfrm>
          <a:prstGeom prst="rect">
            <a:avLst/>
          </a:prstGeom>
        </p:spPr>
        <p:txBody>
          <a:bodyPr wrap="none">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一词多义</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归纳</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val="1310258765"/>
              </p:ext>
            </p:extLst>
          </p:nvPr>
        </p:nvGraphicFramePr>
        <p:xfrm>
          <a:off x="599682" y="1751570"/>
          <a:ext cx="8128000" cy="4315486"/>
        </p:xfrm>
        <a:graphic>
          <a:graphicData uri="http://schemas.openxmlformats.org/presentationml/2006/ole">
            <mc:AlternateContent xmlns:mc="http://schemas.openxmlformats.org/markup-compatibility/2006">
              <mc:Choice xmlns:v="urn:schemas-microsoft-com:vml" Requires="v">
                <p:oleObj spid="_x0000_s52294" name="文档" r:id="rId3" imgW="3847376" imgH="2042530" progId="Word.Document.12">
                  <p:embed/>
                </p:oleObj>
              </mc:Choice>
              <mc:Fallback>
                <p:oleObj name="文档" r:id="rId3" imgW="3847376" imgH="2042530" progId="Word.Document.12">
                  <p:embed/>
                  <p:pic>
                    <p:nvPicPr>
                      <p:cNvPr id="0" name=""/>
                      <p:cNvPicPr/>
                      <p:nvPr/>
                    </p:nvPicPr>
                    <p:blipFill>
                      <a:blip r:embed="rId4"/>
                      <a:stretch>
                        <a:fillRect/>
                      </a:stretch>
                    </p:blipFill>
                    <p:spPr>
                      <a:xfrm>
                        <a:off x="599682" y="1751570"/>
                        <a:ext cx="8128000" cy="4315486"/>
                      </a:xfrm>
                      <a:prstGeom prst="rect">
                        <a:avLst/>
                      </a:prstGeom>
                    </p:spPr>
                  </p:pic>
                </p:oleObj>
              </mc:Fallback>
            </mc:AlternateContent>
          </a:graphicData>
        </a:graphic>
      </p:graphicFrame>
      <p:sp>
        <p:nvSpPr>
          <p:cNvPr id="5" name="矩形 4"/>
          <p:cNvSpPr/>
          <p:nvPr/>
        </p:nvSpPr>
        <p:spPr>
          <a:xfrm>
            <a:off x="3203848" y="1828639"/>
            <a:ext cx="1512168"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2339752" y="2383437"/>
            <a:ext cx="1512168"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3707904" y="2919150"/>
            <a:ext cx="1512168"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5652120" y="3439391"/>
            <a:ext cx="1512168"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278135" y="3978488"/>
            <a:ext cx="1512168"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627784" y="4513885"/>
            <a:ext cx="1512168"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2339752" y="5049282"/>
            <a:ext cx="1512168"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3203848" y="5584679"/>
            <a:ext cx="1512168"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122907559"/>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7"/>
                                        </p:tgtEl>
                                      </p:cBhvr>
                                    </p:animEffect>
                                    <p:set>
                                      <p:cBhvr>
                                        <p:cTn id="17" dur="1" fill="hold">
                                          <p:stCondLst>
                                            <p:cond delay="499"/>
                                          </p:stCondLst>
                                        </p:cTn>
                                        <p:tgtEl>
                                          <p:spTgt spid="7"/>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8"/>
                                        </p:tgtEl>
                                      </p:cBhvr>
                                    </p:animEffect>
                                    <p:set>
                                      <p:cBhvr>
                                        <p:cTn id="22" dur="1" fill="hold">
                                          <p:stCondLst>
                                            <p:cond delay="499"/>
                                          </p:stCondLst>
                                        </p:cTn>
                                        <p:tgtEl>
                                          <p:spTgt spid="8"/>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9"/>
                                        </p:tgtEl>
                                      </p:cBhvr>
                                    </p:animEffect>
                                    <p:set>
                                      <p:cBhvr>
                                        <p:cTn id="27" dur="1" fill="hold">
                                          <p:stCondLst>
                                            <p:cond delay="499"/>
                                          </p:stCondLst>
                                        </p:cTn>
                                        <p:tgtEl>
                                          <p:spTgt spid="9"/>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0"/>
                                        </p:tgtEl>
                                      </p:cBhvr>
                                    </p:animEffect>
                                    <p:set>
                                      <p:cBhvr>
                                        <p:cTn id="32" dur="1" fill="hold">
                                          <p:stCondLst>
                                            <p:cond delay="499"/>
                                          </p:stCondLst>
                                        </p:cTn>
                                        <p:tgtEl>
                                          <p:spTgt spid="10"/>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11"/>
                                        </p:tgtEl>
                                      </p:cBhvr>
                                    </p:animEffect>
                                    <p:set>
                                      <p:cBhvr>
                                        <p:cTn id="37" dur="1" fill="hold">
                                          <p:stCondLst>
                                            <p:cond delay="499"/>
                                          </p:stCondLst>
                                        </p:cTn>
                                        <p:tgtEl>
                                          <p:spTgt spid="11"/>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22" presetClass="exit" presetSubtype="4" fill="hold" grpId="0" nodeType="clickEffect">
                                  <p:stCondLst>
                                    <p:cond delay="0"/>
                                  </p:stCondLst>
                                  <p:childTnLst>
                                    <p:animEffect transition="out" filter="wipe(down)">
                                      <p:cBhvr>
                                        <p:cTn id="41" dur="500"/>
                                        <p:tgtEl>
                                          <p:spTgt spid="12"/>
                                        </p:tgtEl>
                                      </p:cBhvr>
                                    </p:animEffect>
                                    <p:set>
                                      <p:cBhvr>
                                        <p:cTn id="42" dur="1" fill="hold">
                                          <p:stCondLst>
                                            <p:cond delay="499"/>
                                          </p:stCondLst>
                                        </p:cTn>
                                        <p:tgtEl>
                                          <p:spTgt spid="1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P spid="10" grpId="0" animBg="1"/>
      <p:bldP spid="11" grpId="0" animBg="1"/>
      <p:bldP spid="12" grpId="0" animBg="1"/>
    </p:bld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114</a:t>
            </a:fld>
            <a:r>
              <a:rPr lang="en-US" altLang="zh-CN" smtClean="0"/>
              <a:t>-</a:t>
            </a:r>
            <a:endParaRPr lang="zh-CN" altLang="en-US" dirty="0"/>
          </a:p>
        </p:txBody>
      </p:sp>
      <p:graphicFrame>
        <p:nvGraphicFramePr>
          <p:cNvPr id="4" name="对象 3"/>
          <p:cNvGraphicFramePr>
            <a:graphicFrameLocks noChangeAspect="1"/>
          </p:cNvGraphicFramePr>
          <p:nvPr>
            <p:extLst>
              <p:ext uri="{D42A27DB-BD31-4B8C-83A1-F6EECF244321}">
                <p14:modId xmlns:p14="http://schemas.microsoft.com/office/powerpoint/2010/main" val="1597928854"/>
              </p:ext>
            </p:extLst>
          </p:nvPr>
        </p:nvGraphicFramePr>
        <p:xfrm>
          <a:off x="599682" y="1127561"/>
          <a:ext cx="8128000" cy="5294602"/>
        </p:xfrm>
        <a:graphic>
          <a:graphicData uri="http://schemas.openxmlformats.org/presentationml/2006/ole">
            <mc:AlternateContent xmlns:mc="http://schemas.openxmlformats.org/markup-compatibility/2006">
              <mc:Choice xmlns:v="urn:schemas-microsoft-com:vml" Requires="v">
                <p:oleObj spid="_x0000_s53318" name="文档" r:id="rId3" imgW="3847376" imgH="2506022" progId="Word.Document.12">
                  <p:embed/>
                </p:oleObj>
              </mc:Choice>
              <mc:Fallback>
                <p:oleObj name="文档" r:id="rId3" imgW="3847376" imgH="2506022" progId="Word.Document.12">
                  <p:embed/>
                  <p:pic>
                    <p:nvPicPr>
                      <p:cNvPr id="0" name=""/>
                      <p:cNvPicPr/>
                      <p:nvPr/>
                    </p:nvPicPr>
                    <p:blipFill>
                      <a:blip r:embed="rId4"/>
                      <a:stretch>
                        <a:fillRect/>
                      </a:stretch>
                    </p:blipFill>
                    <p:spPr>
                      <a:xfrm>
                        <a:off x="599682" y="1127561"/>
                        <a:ext cx="8128000" cy="5294602"/>
                      </a:xfrm>
                      <a:prstGeom prst="rect">
                        <a:avLst/>
                      </a:prstGeom>
                    </p:spPr>
                  </p:pic>
                </p:oleObj>
              </mc:Fallback>
            </mc:AlternateContent>
          </a:graphicData>
        </a:graphic>
      </p:graphicFrame>
      <p:sp>
        <p:nvSpPr>
          <p:cNvPr id="5" name="矩形 4"/>
          <p:cNvSpPr/>
          <p:nvPr/>
        </p:nvSpPr>
        <p:spPr>
          <a:xfrm>
            <a:off x="2411760" y="1222537"/>
            <a:ext cx="3312368"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2389862" y="1750304"/>
            <a:ext cx="3312368"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2195736" y="2288462"/>
            <a:ext cx="3816424"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2915816" y="2816229"/>
            <a:ext cx="3816424"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627784" y="3332684"/>
            <a:ext cx="3816424"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755470" y="3890786"/>
            <a:ext cx="3816424"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2627784" y="4393323"/>
            <a:ext cx="3816424"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2631232" y="4915597"/>
            <a:ext cx="3816424"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2389862" y="5469705"/>
            <a:ext cx="3816424"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2627784" y="5992363"/>
            <a:ext cx="3816424"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130838290"/>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7"/>
                                        </p:tgtEl>
                                      </p:cBhvr>
                                    </p:animEffect>
                                    <p:set>
                                      <p:cBhvr>
                                        <p:cTn id="17" dur="1" fill="hold">
                                          <p:stCondLst>
                                            <p:cond delay="499"/>
                                          </p:stCondLst>
                                        </p:cTn>
                                        <p:tgtEl>
                                          <p:spTgt spid="7"/>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8"/>
                                        </p:tgtEl>
                                      </p:cBhvr>
                                    </p:animEffect>
                                    <p:set>
                                      <p:cBhvr>
                                        <p:cTn id="22" dur="1" fill="hold">
                                          <p:stCondLst>
                                            <p:cond delay="499"/>
                                          </p:stCondLst>
                                        </p:cTn>
                                        <p:tgtEl>
                                          <p:spTgt spid="8"/>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9"/>
                                        </p:tgtEl>
                                      </p:cBhvr>
                                    </p:animEffect>
                                    <p:set>
                                      <p:cBhvr>
                                        <p:cTn id="27" dur="1" fill="hold">
                                          <p:stCondLst>
                                            <p:cond delay="499"/>
                                          </p:stCondLst>
                                        </p:cTn>
                                        <p:tgtEl>
                                          <p:spTgt spid="9"/>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0"/>
                                        </p:tgtEl>
                                      </p:cBhvr>
                                    </p:animEffect>
                                    <p:set>
                                      <p:cBhvr>
                                        <p:cTn id="32" dur="1" fill="hold">
                                          <p:stCondLst>
                                            <p:cond delay="499"/>
                                          </p:stCondLst>
                                        </p:cTn>
                                        <p:tgtEl>
                                          <p:spTgt spid="10"/>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11"/>
                                        </p:tgtEl>
                                      </p:cBhvr>
                                    </p:animEffect>
                                    <p:set>
                                      <p:cBhvr>
                                        <p:cTn id="37" dur="1" fill="hold">
                                          <p:stCondLst>
                                            <p:cond delay="499"/>
                                          </p:stCondLst>
                                        </p:cTn>
                                        <p:tgtEl>
                                          <p:spTgt spid="11"/>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22" presetClass="exit" presetSubtype="4" fill="hold" grpId="0" nodeType="clickEffect">
                                  <p:stCondLst>
                                    <p:cond delay="0"/>
                                  </p:stCondLst>
                                  <p:childTnLst>
                                    <p:animEffect transition="out" filter="wipe(down)">
                                      <p:cBhvr>
                                        <p:cTn id="41" dur="500"/>
                                        <p:tgtEl>
                                          <p:spTgt spid="12"/>
                                        </p:tgtEl>
                                      </p:cBhvr>
                                    </p:animEffect>
                                    <p:set>
                                      <p:cBhvr>
                                        <p:cTn id="42" dur="1" fill="hold">
                                          <p:stCondLst>
                                            <p:cond delay="499"/>
                                          </p:stCondLst>
                                        </p:cTn>
                                        <p:tgtEl>
                                          <p:spTgt spid="12"/>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22" presetClass="exit" presetSubtype="4" fill="hold" grpId="0" nodeType="clickEffect">
                                  <p:stCondLst>
                                    <p:cond delay="0"/>
                                  </p:stCondLst>
                                  <p:childTnLst>
                                    <p:animEffect transition="out" filter="wipe(down)">
                                      <p:cBhvr>
                                        <p:cTn id="46" dur="500"/>
                                        <p:tgtEl>
                                          <p:spTgt spid="13"/>
                                        </p:tgtEl>
                                      </p:cBhvr>
                                    </p:animEffect>
                                    <p:set>
                                      <p:cBhvr>
                                        <p:cTn id="47" dur="1" fill="hold">
                                          <p:stCondLst>
                                            <p:cond delay="499"/>
                                          </p:stCondLst>
                                        </p:cTn>
                                        <p:tgtEl>
                                          <p:spTgt spid="13"/>
                                        </p:tgtEl>
                                        <p:attrNameLst>
                                          <p:attrName>style.visibility</p:attrName>
                                        </p:attrNameLst>
                                      </p:cBhvr>
                                      <p:to>
                                        <p:strVal val="hidden"/>
                                      </p:to>
                                    </p:set>
                                  </p:childTnLst>
                                </p:cTn>
                              </p:par>
                            </p:childTnLst>
                          </p:cTn>
                        </p:par>
                      </p:childTnLst>
                    </p:cTn>
                  </p:par>
                  <p:par>
                    <p:cTn id="48" fill="hold">
                      <p:stCondLst>
                        <p:cond delay="indefinite"/>
                      </p:stCondLst>
                      <p:childTnLst>
                        <p:par>
                          <p:cTn id="49" fill="hold">
                            <p:stCondLst>
                              <p:cond delay="0"/>
                            </p:stCondLst>
                            <p:childTnLst>
                              <p:par>
                                <p:cTn id="50" presetID="22" presetClass="exit" presetSubtype="4" fill="hold" grpId="0" nodeType="clickEffect">
                                  <p:stCondLst>
                                    <p:cond delay="0"/>
                                  </p:stCondLst>
                                  <p:childTnLst>
                                    <p:animEffect transition="out" filter="wipe(down)">
                                      <p:cBhvr>
                                        <p:cTn id="51" dur="500"/>
                                        <p:tgtEl>
                                          <p:spTgt spid="14"/>
                                        </p:tgtEl>
                                      </p:cBhvr>
                                    </p:animEffect>
                                    <p:set>
                                      <p:cBhvr>
                                        <p:cTn id="52" dur="1" fill="hold">
                                          <p:stCondLst>
                                            <p:cond delay="499"/>
                                          </p:stCondLst>
                                        </p:cTn>
                                        <p:tgtEl>
                                          <p:spTgt spid="1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115</a:t>
            </a:fld>
            <a:r>
              <a:rPr lang="en-US" altLang="zh-CN" smtClean="0"/>
              <a:t>-</a:t>
            </a:r>
            <a:endParaRPr lang="zh-CN" altLang="en-US" dirty="0"/>
          </a:p>
        </p:txBody>
      </p:sp>
      <p:graphicFrame>
        <p:nvGraphicFramePr>
          <p:cNvPr id="3" name="对象 2"/>
          <p:cNvGraphicFramePr>
            <a:graphicFrameLocks noChangeAspect="1"/>
          </p:cNvGraphicFramePr>
          <p:nvPr>
            <p:extLst>
              <p:ext uri="{D42A27DB-BD31-4B8C-83A1-F6EECF244321}">
                <p14:modId xmlns:p14="http://schemas.microsoft.com/office/powerpoint/2010/main" val="3797786604"/>
              </p:ext>
            </p:extLst>
          </p:nvPr>
        </p:nvGraphicFramePr>
        <p:xfrm>
          <a:off x="599682" y="1938113"/>
          <a:ext cx="8128000" cy="3235775"/>
        </p:xfrm>
        <a:graphic>
          <a:graphicData uri="http://schemas.openxmlformats.org/presentationml/2006/ole">
            <mc:AlternateContent xmlns:mc="http://schemas.openxmlformats.org/markup-compatibility/2006">
              <mc:Choice xmlns:v="urn:schemas-microsoft-com:vml" Requires="v">
                <p:oleObj spid="_x0000_s54342" name="文档" r:id="rId3" imgW="3847376" imgH="1531898" progId="Word.Document.12">
                  <p:embed/>
                </p:oleObj>
              </mc:Choice>
              <mc:Fallback>
                <p:oleObj name="文档" r:id="rId3" imgW="3847376" imgH="1531898" progId="Word.Document.12">
                  <p:embed/>
                  <p:pic>
                    <p:nvPicPr>
                      <p:cNvPr id="0" name=""/>
                      <p:cNvPicPr/>
                      <p:nvPr/>
                    </p:nvPicPr>
                    <p:blipFill>
                      <a:blip r:embed="rId4"/>
                      <a:stretch>
                        <a:fillRect/>
                      </a:stretch>
                    </p:blipFill>
                    <p:spPr>
                      <a:xfrm>
                        <a:off x="599682" y="1938113"/>
                        <a:ext cx="8128000" cy="3235775"/>
                      </a:xfrm>
                      <a:prstGeom prst="rect">
                        <a:avLst/>
                      </a:prstGeom>
                    </p:spPr>
                  </p:pic>
                </p:oleObj>
              </mc:Fallback>
            </mc:AlternateContent>
          </a:graphicData>
        </a:graphic>
      </p:graphicFrame>
      <p:sp>
        <p:nvSpPr>
          <p:cNvPr id="4" name="矩形 3"/>
          <p:cNvSpPr/>
          <p:nvPr/>
        </p:nvSpPr>
        <p:spPr>
          <a:xfrm>
            <a:off x="3203848" y="2020013"/>
            <a:ext cx="1152128"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2154172" y="2564904"/>
            <a:ext cx="1152128"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2411760" y="3085288"/>
            <a:ext cx="1152128"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2344657" y="3647864"/>
            <a:ext cx="1152128"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2591853" y="4180734"/>
            <a:ext cx="1152128"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806514" y="4743310"/>
            <a:ext cx="1152128"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492127718"/>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6"/>
                                        </p:tgtEl>
                                      </p:cBhvr>
                                    </p:animEffect>
                                    <p:set>
                                      <p:cBhvr>
                                        <p:cTn id="17" dur="1" fill="hold">
                                          <p:stCondLst>
                                            <p:cond delay="499"/>
                                          </p:stCondLst>
                                        </p:cTn>
                                        <p:tgtEl>
                                          <p:spTgt spid="6"/>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7"/>
                                        </p:tgtEl>
                                      </p:cBhvr>
                                    </p:animEffect>
                                    <p:set>
                                      <p:cBhvr>
                                        <p:cTn id="22" dur="1" fill="hold">
                                          <p:stCondLst>
                                            <p:cond delay="499"/>
                                          </p:stCondLst>
                                        </p:cTn>
                                        <p:tgtEl>
                                          <p:spTgt spid="7"/>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8"/>
                                        </p:tgtEl>
                                      </p:cBhvr>
                                    </p:animEffect>
                                    <p:set>
                                      <p:cBhvr>
                                        <p:cTn id="27" dur="1" fill="hold">
                                          <p:stCondLst>
                                            <p:cond delay="499"/>
                                          </p:stCondLst>
                                        </p:cTn>
                                        <p:tgtEl>
                                          <p:spTgt spid="8"/>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9"/>
                                        </p:tgtEl>
                                      </p:cBhvr>
                                    </p:animEffect>
                                    <p:set>
                                      <p:cBhvr>
                                        <p:cTn id="32"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116</a:t>
            </a:fld>
            <a:r>
              <a:rPr lang="en-US" altLang="zh-CN" smtClean="0"/>
              <a:t>-</a:t>
            </a:r>
            <a:endParaRPr lang="zh-CN" altLang="en-US" dirty="0"/>
          </a:p>
        </p:txBody>
      </p:sp>
      <p:sp>
        <p:nvSpPr>
          <p:cNvPr id="3" name="矩形 2"/>
          <p:cNvSpPr>
            <a:spLocks noChangeAspect="1"/>
          </p:cNvSpPr>
          <p:nvPr/>
        </p:nvSpPr>
        <p:spPr>
          <a:xfrm>
            <a:off x="508000" y="1593648"/>
            <a:ext cx="1863011" cy="498598"/>
          </a:xfrm>
          <a:prstGeom prst="rect">
            <a:avLst/>
          </a:prstGeom>
        </p:spPr>
        <p:txBody>
          <a:bodyPr wrap="none">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词类</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活用</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val="4022137580"/>
              </p:ext>
            </p:extLst>
          </p:nvPr>
        </p:nvGraphicFramePr>
        <p:xfrm>
          <a:off x="599682" y="2121000"/>
          <a:ext cx="8128000" cy="3561030"/>
        </p:xfrm>
        <a:graphic>
          <a:graphicData uri="http://schemas.openxmlformats.org/presentationml/2006/ole">
            <mc:AlternateContent xmlns:mc="http://schemas.openxmlformats.org/markup-compatibility/2006">
              <mc:Choice xmlns:v="urn:schemas-microsoft-com:vml" Requires="v">
                <p:oleObj spid="_x0000_s55366" name="文档" r:id="rId3" imgW="3847376" imgH="1685555" progId="Word.Document.12">
                  <p:embed/>
                </p:oleObj>
              </mc:Choice>
              <mc:Fallback>
                <p:oleObj name="文档" r:id="rId3" imgW="3847376" imgH="1685555" progId="Word.Document.12">
                  <p:embed/>
                  <p:pic>
                    <p:nvPicPr>
                      <p:cNvPr id="0" name=""/>
                      <p:cNvPicPr/>
                      <p:nvPr/>
                    </p:nvPicPr>
                    <p:blipFill>
                      <a:blip r:embed="rId4"/>
                      <a:stretch>
                        <a:fillRect/>
                      </a:stretch>
                    </p:blipFill>
                    <p:spPr>
                      <a:xfrm>
                        <a:off x="599682" y="2121000"/>
                        <a:ext cx="8128000" cy="3561030"/>
                      </a:xfrm>
                      <a:prstGeom prst="rect">
                        <a:avLst/>
                      </a:prstGeom>
                    </p:spPr>
                  </p:pic>
                </p:oleObj>
              </mc:Fallback>
            </mc:AlternateContent>
          </a:graphicData>
        </a:graphic>
      </p:graphicFrame>
      <p:sp>
        <p:nvSpPr>
          <p:cNvPr id="5" name="矩形 4"/>
          <p:cNvSpPr/>
          <p:nvPr/>
        </p:nvSpPr>
        <p:spPr>
          <a:xfrm>
            <a:off x="3851920" y="2099475"/>
            <a:ext cx="2736304"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2363193" y="2551288"/>
            <a:ext cx="2496839" cy="32738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3152622" y="3009551"/>
            <a:ext cx="2496839" cy="32738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2476036" y="3460024"/>
            <a:ext cx="2496839" cy="33396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624282" y="3915410"/>
            <a:ext cx="2496839" cy="33396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987824" y="4373673"/>
            <a:ext cx="2496839" cy="33396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3059832" y="4824493"/>
            <a:ext cx="3600400" cy="34067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7524328" y="4824493"/>
            <a:ext cx="1475655" cy="34067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471582" y="5279737"/>
            <a:ext cx="3020298" cy="34067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226787320"/>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7"/>
                                        </p:tgtEl>
                                      </p:cBhvr>
                                    </p:animEffect>
                                    <p:set>
                                      <p:cBhvr>
                                        <p:cTn id="17" dur="1" fill="hold">
                                          <p:stCondLst>
                                            <p:cond delay="499"/>
                                          </p:stCondLst>
                                        </p:cTn>
                                        <p:tgtEl>
                                          <p:spTgt spid="7"/>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8"/>
                                        </p:tgtEl>
                                      </p:cBhvr>
                                    </p:animEffect>
                                    <p:set>
                                      <p:cBhvr>
                                        <p:cTn id="22" dur="1" fill="hold">
                                          <p:stCondLst>
                                            <p:cond delay="499"/>
                                          </p:stCondLst>
                                        </p:cTn>
                                        <p:tgtEl>
                                          <p:spTgt spid="8"/>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9"/>
                                        </p:tgtEl>
                                      </p:cBhvr>
                                    </p:animEffect>
                                    <p:set>
                                      <p:cBhvr>
                                        <p:cTn id="27" dur="1" fill="hold">
                                          <p:stCondLst>
                                            <p:cond delay="499"/>
                                          </p:stCondLst>
                                        </p:cTn>
                                        <p:tgtEl>
                                          <p:spTgt spid="9"/>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0"/>
                                        </p:tgtEl>
                                      </p:cBhvr>
                                    </p:animEffect>
                                    <p:set>
                                      <p:cBhvr>
                                        <p:cTn id="32" dur="1" fill="hold">
                                          <p:stCondLst>
                                            <p:cond delay="499"/>
                                          </p:stCondLst>
                                        </p:cTn>
                                        <p:tgtEl>
                                          <p:spTgt spid="10"/>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11"/>
                                        </p:tgtEl>
                                      </p:cBhvr>
                                    </p:animEffect>
                                    <p:set>
                                      <p:cBhvr>
                                        <p:cTn id="37" dur="1" fill="hold">
                                          <p:stCondLst>
                                            <p:cond delay="499"/>
                                          </p:stCondLst>
                                        </p:cTn>
                                        <p:tgtEl>
                                          <p:spTgt spid="11"/>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22" presetClass="exit" presetSubtype="4" fill="hold" grpId="0" nodeType="clickEffect">
                                  <p:stCondLst>
                                    <p:cond delay="0"/>
                                  </p:stCondLst>
                                  <p:childTnLst>
                                    <p:animEffect transition="out" filter="wipe(down)">
                                      <p:cBhvr>
                                        <p:cTn id="41" dur="500"/>
                                        <p:tgtEl>
                                          <p:spTgt spid="12"/>
                                        </p:tgtEl>
                                      </p:cBhvr>
                                    </p:animEffect>
                                    <p:set>
                                      <p:cBhvr>
                                        <p:cTn id="42" dur="1" fill="hold">
                                          <p:stCondLst>
                                            <p:cond delay="499"/>
                                          </p:stCondLst>
                                        </p:cTn>
                                        <p:tgtEl>
                                          <p:spTgt spid="12"/>
                                        </p:tgtEl>
                                        <p:attrNameLst>
                                          <p:attrName>style.visibility</p:attrName>
                                        </p:attrNameLst>
                                      </p:cBhvr>
                                      <p:to>
                                        <p:strVal val="hidden"/>
                                      </p:to>
                                    </p:set>
                                  </p:childTnLst>
                                </p:cTn>
                              </p:par>
                              <p:par>
                                <p:cTn id="43" presetID="22" presetClass="exit" presetSubtype="4" fill="hold" grpId="0" nodeType="withEffect">
                                  <p:stCondLst>
                                    <p:cond delay="0"/>
                                  </p:stCondLst>
                                  <p:childTnLst>
                                    <p:animEffect transition="out" filter="wipe(down)">
                                      <p:cBhvr>
                                        <p:cTn id="44" dur="500"/>
                                        <p:tgtEl>
                                          <p:spTgt spid="13"/>
                                        </p:tgtEl>
                                      </p:cBhvr>
                                    </p:animEffect>
                                    <p:set>
                                      <p:cBhvr>
                                        <p:cTn id="45" dur="1" fill="hold">
                                          <p:stCondLst>
                                            <p:cond delay="499"/>
                                          </p:stCondLst>
                                        </p:cTn>
                                        <p:tgtEl>
                                          <p:spTgt spid="1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P spid="10" grpId="0" animBg="1"/>
      <p:bldP spid="11" grpId="0" animBg="1"/>
      <p:bldP spid="12" grpId="0" animBg="1"/>
      <p:bldP spid="13" grpId="0" animBg="1"/>
    </p:bld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117</a:t>
            </a:fld>
            <a:r>
              <a:rPr lang="en-US" altLang="zh-CN" smtClean="0"/>
              <a:t>-</a:t>
            </a:r>
            <a:endParaRPr lang="zh-CN" altLang="en-US" dirty="0"/>
          </a:p>
        </p:txBody>
      </p:sp>
      <p:sp>
        <p:nvSpPr>
          <p:cNvPr id="3" name="矩形 2"/>
          <p:cNvSpPr>
            <a:spLocks noChangeAspect="1"/>
          </p:cNvSpPr>
          <p:nvPr/>
        </p:nvSpPr>
        <p:spPr>
          <a:xfrm>
            <a:off x="508000" y="1097632"/>
            <a:ext cx="8128000" cy="533492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二、重点语句翻译题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青树翠蔓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蒙络摇缀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参差披拂。</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青葱的树木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翠绿的藤蔓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蒙盖缠绕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摇曳牵连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参差不齐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随风飘拂。</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潭中鱼可百许头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皆若空游无所依。</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潭中的鱼大约有一百来条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都好像在空中游动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什么依靠也没有。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佁然不动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俶尔远逝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往来翕忽。</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静止一动不动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忽然间向远处游去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来来往往轻快敏捷的样子。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潭西南而望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斗折蛇行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明灭可见。</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向小石潭的西南方向看去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溪水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像北斗星那样曲折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像蛇那样蜿蜒前行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时隐时现</a:t>
            </a:r>
            <a:r>
              <a:rPr lang="zh-CN" altLang="zh-CN" sz="2200" dirty="0" smtClean="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971760071"/>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wipe(down)">
                                      <p:cBhvr>
                                        <p:cTn id="7" dur="500"/>
                                        <p:tgtEl>
                                          <p:spTgt spid="3">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4" end="4"/>
                                            </p:txEl>
                                          </p:spTgt>
                                        </p:tgtEl>
                                        <p:attrNameLst>
                                          <p:attrName>style.visibility</p:attrName>
                                        </p:attrNameLst>
                                      </p:cBhvr>
                                      <p:to>
                                        <p:strVal val="visible"/>
                                      </p:to>
                                    </p:set>
                                    <p:animEffect transition="in" filter="wipe(down)">
                                      <p:cBhvr>
                                        <p:cTn id="12" dur="500"/>
                                        <p:tgtEl>
                                          <p:spTgt spid="3">
                                            <p:txEl>
                                              <p:pRg st="4" end="4"/>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3">
                                            <p:txEl>
                                              <p:pRg st="6" end="6"/>
                                            </p:txEl>
                                          </p:spTgt>
                                        </p:tgtEl>
                                        <p:attrNameLst>
                                          <p:attrName>style.visibility</p:attrName>
                                        </p:attrNameLst>
                                      </p:cBhvr>
                                      <p:to>
                                        <p:strVal val="visible"/>
                                      </p:to>
                                    </p:set>
                                    <p:animEffect transition="in" filter="wipe(down)">
                                      <p:cBhvr>
                                        <p:cTn id="17" dur="500"/>
                                        <p:tgtEl>
                                          <p:spTgt spid="3">
                                            <p:txEl>
                                              <p:pRg st="6" end="6"/>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3">
                                            <p:txEl>
                                              <p:pRg st="8" end="8"/>
                                            </p:txEl>
                                          </p:spTgt>
                                        </p:tgtEl>
                                        <p:attrNameLst>
                                          <p:attrName>style.visibility</p:attrName>
                                        </p:attrNameLst>
                                      </p:cBhvr>
                                      <p:to>
                                        <p:strVal val="visible"/>
                                      </p:to>
                                    </p:set>
                                    <p:animEffect transition="in" filter="wipe(down)">
                                      <p:cBhvr>
                                        <p:cTn id="22" dur="500"/>
                                        <p:tgtEl>
                                          <p:spTgt spid="3">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118</a:t>
            </a:fld>
            <a:r>
              <a:rPr lang="en-US" altLang="zh-CN" smtClean="0"/>
              <a:t>-</a:t>
            </a:r>
            <a:endParaRPr lang="zh-CN" altLang="en-US" dirty="0"/>
          </a:p>
        </p:txBody>
      </p:sp>
      <p:sp>
        <p:nvSpPr>
          <p:cNvPr id="3" name="矩形 2"/>
          <p:cNvSpPr>
            <a:spLocks noChangeAspect="1"/>
          </p:cNvSpPr>
          <p:nvPr/>
        </p:nvSpPr>
        <p:spPr>
          <a:xfrm>
            <a:off x="508000" y="2513599"/>
            <a:ext cx="8128000" cy="208480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smtClean="0">
                <a:solidFill>
                  <a:srgbClr val="000000"/>
                </a:solidFill>
                <a:latin typeface="Times New Roman" panose="02020603050405020304" pitchFamily="18" charset="0"/>
                <a:cs typeface="Times New Roman" panose="02020603050405020304" pitchFamily="18" charset="0"/>
              </a:rPr>
              <a:t>5</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其岸势犬牙差互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不可知其源。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溪水两岸的地势像狗的牙齿那样交错不齐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不知道它的源头在哪里。</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6.</a:t>
            </a:r>
            <a:r>
              <a:rPr lang="zh-CN" altLang="zh-CN" sz="2200" dirty="0">
                <a:solidFill>
                  <a:srgbClr val="000000"/>
                </a:solidFill>
                <a:latin typeface="Times New Roman" panose="02020603050405020304" pitchFamily="18" charset="0"/>
                <a:cs typeface="Times New Roman" panose="02020603050405020304" pitchFamily="18" charset="0"/>
              </a:rPr>
              <a:t>以其境过清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不可久居。</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因为这地方过于凄清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不能长时间地停留。</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360278292"/>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wipe(down)">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3" end="3"/>
                                            </p:txEl>
                                          </p:spTgt>
                                        </p:tgtEl>
                                        <p:attrNameLst>
                                          <p:attrName>style.visibility</p:attrName>
                                        </p:attrNameLst>
                                      </p:cBhvr>
                                      <p:to>
                                        <p:strVal val="visible"/>
                                      </p:to>
                                    </p:set>
                                    <p:animEffect transition="in" filter="wipe(down)">
                                      <p:cBhvr>
                                        <p:cTn id="1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119</a:t>
            </a:fld>
            <a:r>
              <a:rPr lang="en-US" altLang="zh-CN" smtClean="0"/>
              <a:t>-</a:t>
            </a:r>
            <a:endParaRPr lang="zh-CN" altLang="en-US" dirty="0"/>
          </a:p>
        </p:txBody>
      </p:sp>
      <p:sp>
        <p:nvSpPr>
          <p:cNvPr id="3" name="矩形 2"/>
          <p:cNvSpPr>
            <a:spLocks noChangeAspect="1"/>
          </p:cNvSpPr>
          <p:nvPr/>
        </p:nvSpPr>
        <p:spPr>
          <a:xfrm>
            <a:off x="508000" y="1402385"/>
            <a:ext cx="8128000" cy="127227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专项能力训练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文言词语选择题。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下列各组句子中加点词意思相同的一组是</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FF0000"/>
                </a:solidFill>
                <a:latin typeface="Times New Roman" panose="02020603050405020304" pitchFamily="18" charset="0"/>
                <a:cs typeface="Times New Roman" panose="02020603050405020304" pitchFamily="18" charset="0"/>
              </a:rPr>
              <a:t>    C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val="206896701"/>
              </p:ext>
            </p:extLst>
          </p:nvPr>
        </p:nvGraphicFramePr>
        <p:xfrm>
          <a:off x="599682" y="2677747"/>
          <a:ext cx="8128000" cy="1824106"/>
        </p:xfrm>
        <a:graphic>
          <a:graphicData uri="http://schemas.openxmlformats.org/presentationml/2006/ole">
            <mc:AlternateContent xmlns:mc="http://schemas.openxmlformats.org/markup-compatibility/2006">
              <mc:Choice xmlns:v="urn:schemas-microsoft-com:vml" Requires="v">
                <p:oleObj spid="_x0000_s56456" name="文档" r:id="rId3" imgW="3847376" imgH="864369" progId="Word.Document.12">
                  <p:embed/>
                </p:oleObj>
              </mc:Choice>
              <mc:Fallback>
                <p:oleObj name="文档" r:id="rId3" imgW="3847376" imgH="864369" progId="Word.Document.12">
                  <p:embed/>
                  <p:pic>
                    <p:nvPicPr>
                      <p:cNvPr id="0" name=""/>
                      <p:cNvPicPr/>
                      <p:nvPr/>
                    </p:nvPicPr>
                    <p:blipFill>
                      <a:blip r:embed="rId4"/>
                      <a:stretch>
                        <a:fillRect/>
                      </a:stretch>
                    </p:blipFill>
                    <p:spPr>
                      <a:xfrm>
                        <a:off x="599682" y="2677747"/>
                        <a:ext cx="8128000" cy="1824106"/>
                      </a:xfrm>
                      <a:prstGeom prst="rect">
                        <a:avLst/>
                      </a:prstGeom>
                    </p:spPr>
                  </p:pic>
                </p:oleObj>
              </mc:Fallback>
            </mc:AlternateContent>
          </a:graphicData>
        </a:graphic>
      </p:graphicFrame>
      <p:sp>
        <p:nvSpPr>
          <p:cNvPr id="5" name="矩形 4"/>
          <p:cNvSpPr>
            <a:spLocks noChangeAspect="1"/>
          </p:cNvSpPr>
          <p:nvPr/>
        </p:nvSpPr>
        <p:spPr>
          <a:xfrm>
            <a:off x="508000" y="4459205"/>
            <a:ext cx="5639685" cy="498598"/>
          </a:xfrm>
          <a:prstGeom prst="rect">
            <a:avLst/>
          </a:prstGeom>
        </p:spPr>
        <p:txBody>
          <a:bodyPr wrap="none">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下列句中加点词意义相同的一组是</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FF0000"/>
                </a:solidFill>
                <a:latin typeface="Times New Roman" panose="02020603050405020304" pitchFamily="18" charset="0"/>
                <a:cs typeface="Times New Roman" panose="02020603050405020304" pitchFamily="18" charset="0"/>
              </a:rPr>
              <a:t>    B    </a:t>
            </a:r>
            <a:r>
              <a:rPr lang="en-US" altLang="zh-CN" sz="2200" dirty="0" smtClean="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6" name="对象 5"/>
          <p:cNvGraphicFramePr>
            <a:graphicFrameLocks noChangeAspect="1"/>
          </p:cNvGraphicFramePr>
          <p:nvPr>
            <p:extLst>
              <p:ext uri="{D42A27DB-BD31-4B8C-83A1-F6EECF244321}">
                <p14:modId xmlns:p14="http://schemas.microsoft.com/office/powerpoint/2010/main" val="2199452011"/>
              </p:ext>
            </p:extLst>
          </p:nvPr>
        </p:nvGraphicFramePr>
        <p:xfrm>
          <a:off x="599682" y="4965219"/>
          <a:ext cx="8128000" cy="912053"/>
        </p:xfrm>
        <a:graphic>
          <a:graphicData uri="http://schemas.openxmlformats.org/presentationml/2006/ole">
            <mc:AlternateContent xmlns:mc="http://schemas.openxmlformats.org/markup-compatibility/2006">
              <mc:Choice xmlns:v="urn:schemas-microsoft-com:vml" Requires="v">
                <p:oleObj spid="_x0000_s56457" name="文档" r:id="rId5" imgW="3847376" imgH="432184" progId="Word.Document.12">
                  <p:embed/>
                </p:oleObj>
              </mc:Choice>
              <mc:Fallback>
                <p:oleObj name="文档" r:id="rId5" imgW="3847376" imgH="432184" progId="Word.Document.12">
                  <p:embed/>
                  <p:pic>
                    <p:nvPicPr>
                      <p:cNvPr id="0" name=""/>
                      <p:cNvPicPr/>
                      <p:nvPr/>
                    </p:nvPicPr>
                    <p:blipFill>
                      <a:blip r:embed="rId6"/>
                      <a:stretch>
                        <a:fillRect/>
                      </a:stretch>
                    </p:blipFill>
                    <p:spPr>
                      <a:xfrm>
                        <a:off x="599682" y="4965219"/>
                        <a:ext cx="8128000" cy="912053"/>
                      </a:xfrm>
                      <a:prstGeom prst="rect">
                        <a:avLst/>
                      </a:prstGeom>
                    </p:spPr>
                  </p:pic>
                </p:oleObj>
              </mc:Fallback>
            </mc:AlternateContent>
          </a:graphicData>
        </a:graphic>
      </p:graphicFrame>
      <p:sp>
        <p:nvSpPr>
          <p:cNvPr id="7" name="矩形 6"/>
          <p:cNvSpPr/>
          <p:nvPr/>
        </p:nvSpPr>
        <p:spPr>
          <a:xfrm>
            <a:off x="6012160" y="2257402"/>
            <a:ext cx="527179"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5220072" y="4573219"/>
            <a:ext cx="527179"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724064511"/>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12</a:t>
            </a:fld>
            <a:r>
              <a:rPr lang="en-US" altLang="zh-CN" dirty="0" smtClean="0"/>
              <a:t>-</a:t>
            </a:r>
            <a:endParaRPr lang="zh-CN" altLang="en-US" dirty="0"/>
          </a:p>
        </p:txBody>
      </p:sp>
      <p:sp>
        <p:nvSpPr>
          <p:cNvPr id="2" name="矩形 1"/>
          <p:cNvSpPr>
            <a:spLocks noChangeAspect="1"/>
          </p:cNvSpPr>
          <p:nvPr/>
        </p:nvSpPr>
        <p:spPr>
          <a:xfrm>
            <a:off x="508000" y="1489706"/>
            <a:ext cx="8128000" cy="289733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当余之从师也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负箧曳屣行深山巨谷中</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。穷冬烈风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大雪深数尺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足肤皲裂而不知。至舍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四支僵劲不能动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媵人持汤沃灌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以衾拥覆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久而乃和。寓逆旅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主人日再食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无鲜肥滋味之享。同舍生皆被绮绣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戴朱缨宝饰之帽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腰白玉之环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左佩刀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右备容臭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烨然若神人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余则缊袍敝衣处其间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略无慕艳意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以中有足乐者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不知口体之奉不若人也。盖余之勤且艰若此。</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解释下列加点词语在句子中的意思。</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1845518542"/>
              </p:ext>
            </p:extLst>
          </p:nvPr>
        </p:nvGraphicFramePr>
        <p:xfrm>
          <a:off x="599682" y="4385959"/>
          <a:ext cx="8128000" cy="1368079"/>
        </p:xfrm>
        <a:graphic>
          <a:graphicData uri="http://schemas.openxmlformats.org/presentationml/2006/ole">
            <mc:AlternateContent xmlns:mc="http://schemas.openxmlformats.org/markup-compatibility/2006">
              <mc:Choice xmlns:v="urn:schemas-microsoft-com:vml" Requires="v">
                <p:oleObj spid="_x0000_s8289" name="文档" r:id="rId4" imgW="3847376" imgH="648097" progId="Word.Document.12">
                  <p:embed/>
                </p:oleObj>
              </mc:Choice>
              <mc:Fallback>
                <p:oleObj name="文档" r:id="rId4" imgW="3847376" imgH="648097" progId="Word.Document.12">
                  <p:embed/>
                  <p:pic>
                    <p:nvPicPr>
                      <p:cNvPr id="0" name=""/>
                      <p:cNvPicPr/>
                      <p:nvPr/>
                    </p:nvPicPr>
                    <p:blipFill>
                      <a:blip r:embed="rId5"/>
                      <a:stretch>
                        <a:fillRect/>
                      </a:stretch>
                    </p:blipFill>
                    <p:spPr>
                      <a:xfrm>
                        <a:off x="599682" y="4385959"/>
                        <a:ext cx="8128000" cy="1368079"/>
                      </a:xfrm>
                      <a:prstGeom prst="rect">
                        <a:avLst/>
                      </a:prstGeom>
                    </p:spPr>
                  </p:pic>
                </p:oleObj>
              </mc:Fallback>
            </mc:AlternateContent>
          </a:graphicData>
        </a:graphic>
      </p:graphicFrame>
      <p:sp>
        <p:nvSpPr>
          <p:cNvPr id="5" name="矩形 4"/>
          <p:cNvSpPr/>
          <p:nvPr/>
        </p:nvSpPr>
        <p:spPr>
          <a:xfrm>
            <a:off x="1979712" y="4396350"/>
            <a:ext cx="527179"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2051720" y="4846602"/>
            <a:ext cx="672515"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2627784" y="5316557"/>
            <a:ext cx="2808312"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194853481"/>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7"/>
                                        </p:tgtEl>
                                      </p:cBhvr>
                                    </p:animEffect>
                                    <p:set>
                                      <p:cBhvr>
                                        <p:cTn id="17"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120</a:t>
            </a:fld>
            <a:r>
              <a:rPr lang="en-US" altLang="zh-CN" smtClean="0"/>
              <a:t>-</a:t>
            </a:r>
            <a:endParaRPr lang="zh-CN" altLang="en-US" dirty="0"/>
          </a:p>
        </p:txBody>
      </p:sp>
      <p:sp>
        <p:nvSpPr>
          <p:cNvPr id="3" name="矩形 2"/>
          <p:cNvSpPr>
            <a:spLocks noChangeAspect="1"/>
          </p:cNvSpPr>
          <p:nvPr/>
        </p:nvSpPr>
        <p:spPr>
          <a:xfrm>
            <a:off x="508000" y="1155917"/>
            <a:ext cx="8128000" cy="45974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下列各组句子中加点词的意义和用法相同的一项是</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FF0000"/>
                </a:solidFill>
                <a:latin typeface="Times New Roman" panose="02020603050405020304" pitchFamily="18" charset="0"/>
                <a:cs typeface="Times New Roman" panose="02020603050405020304" pitchFamily="18" charset="0"/>
              </a:rPr>
              <a:t>    D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val="2216981803"/>
              </p:ext>
            </p:extLst>
          </p:nvPr>
        </p:nvGraphicFramePr>
        <p:xfrm>
          <a:off x="599682" y="1653269"/>
          <a:ext cx="8128000" cy="912053"/>
        </p:xfrm>
        <a:graphic>
          <a:graphicData uri="http://schemas.openxmlformats.org/presentationml/2006/ole">
            <mc:AlternateContent xmlns:mc="http://schemas.openxmlformats.org/markup-compatibility/2006">
              <mc:Choice xmlns:v="urn:schemas-microsoft-com:vml" Requires="v">
                <p:oleObj spid="_x0000_s57547" name="文档" r:id="rId3" imgW="3847376" imgH="432184" progId="Word.Document.12">
                  <p:embed/>
                </p:oleObj>
              </mc:Choice>
              <mc:Fallback>
                <p:oleObj name="文档" r:id="rId3" imgW="3847376" imgH="432184" progId="Word.Document.12">
                  <p:embed/>
                  <p:pic>
                    <p:nvPicPr>
                      <p:cNvPr id="0" name=""/>
                      <p:cNvPicPr/>
                      <p:nvPr/>
                    </p:nvPicPr>
                    <p:blipFill>
                      <a:blip r:embed="rId4"/>
                      <a:stretch>
                        <a:fillRect/>
                      </a:stretch>
                    </p:blipFill>
                    <p:spPr>
                      <a:xfrm>
                        <a:off x="599682" y="1653269"/>
                        <a:ext cx="8128000" cy="912053"/>
                      </a:xfrm>
                      <a:prstGeom prst="rect">
                        <a:avLst/>
                      </a:prstGeom>
                    </p:spPr>
                  </p:pic>
                </p:oleObj>
              </mc:Fallback>
            </mc:AlternateContent>
          </a:graphicData>
        </a:graphic>
      </p:graphicFrame>
      <p:sp>
        <p:nvSpPr>
          <p:cNvPr id="5" name="矩形 4"/>
          <p:cNvSpPr>
            <a:spLocks noChangeAspect="1"/>
          </p:cNvSpPr>
          <p:nvPr/>
        </p:nvSpPr>
        <p:spPr>
          <a:xfrm>
            <a:off x="508000" y="2545997"/>
            <a:ext cx="8128000" cy="498598"/>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下列各组句中加点词语意义不相同的一项是</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FF0000"/>
                </a:solidFill>
                <a:latin typeface="Times New Roman" panose="02020603050405020304" pitchFamily="18" charset="0"/>
                <a:cs typeface="Times New Roman" panose="02020603050405020304" pitchFamily="18" charset="0"/>
              </a:rPr>
              <a:t>    B    </a:t>
            </a:r>
            <a:r>
              <a:rPr lang="en-US" altLang="zh-CN" sz="2200" dirty="0" smtClean="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6" name="对象 5"/>
          <p:cNvGraphicFramePr>
            <a:graphicFrameLocks noChangeAspect="1"/>
          </p:cNvGraphicFramePr>
          <p:nvPr>
            <p:extLst>
              <p:ext uri="{D42A27DB-BD31-4B8C-83A1-F6EECF244321}">
                <p14:modId xmlns:p14="http://schemas.microsoft.com/office/powerpoint/2010/main" val="3685030665"/>
              </p:ext>
            </p:extLst>
          </p:nvPr>
        </p:nvGraphicFramePr>
        <p:xfrm>
          <a:off x="599682" y="3038516"/>
          <a:ext cx="8128000" cy="1824106"/>
        </p:xfrm>
        <a:graphic>
          <a:graphicData uri="http://schemas.openxmlformats.org/presentationml/2006/ole">
            <mc:AlternateContent xmlns:mc="http://schemas.openxmlformats.org/markup-compatibility/2006">
              <mc:Choice xmlns:v="urn:schemas-microsoft-com:vml" Requires="v">
                <p:oleObj spid="_x0000_s57548" name="文档" r:id="rId5" imgW="3847376" imgH="864369" progId="Word.Document.12">
                  <p:embed/>
                </p:oleObj>
              </mc:Choice>
              <mc:Fallback>
                <p:oleObj name="文档" r:id="rId5" imgW="3847376" imgH="864369" progId="Word.Document.12">
                  <p:embed/>
                  <p:pic>
                    <p:nvPicPr>
                      <p:cNvPr id="0" name=""/>
                      <p:cNvPicPr/>
                      <p:nvPr/>
                    </p:nvPicPr>
                    <p:blipFill>
                      <a:blip r:embed="rId6"/>
                      <a:stretch>
                        <a:fillRect/>
                      </a:stretch>
                    </p:blipFill>
                    <p:spPr>
                      <a:xfrm>
                        <a:off x="599682" y="3038516"/>
                        <a:ext cx="8128000" cy="1824106"/>
                      </a:xfrm>
                      <a:prstGeom prst="rect">
                        <a:avLst/>
                      </a:prstGeom>
                    </p:spPr>
                  </p:pic>
                </p:oleObj>
              </mc:Fallback>
            </mc:AlternateContent>
          </a:graphicData>
        </a:graphic>
      </p:graphicFrame>
      <p:sp>
        <p:nvSpPr>
          <p:cNvPr id="7" name="矩形 6"/>
          <p:cNvSpPr>
            <a:spLocks noChangeAspect="1"/>
          </p:cNvSpPr>
          <p:nvPr/>
        </p:nvSpPr>
        <p:spPr>
          <a:xfrm>
            <a:off x="508000" y="4837946"/>
            <a:ext cx="8128000" cy="498598"/>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下列各组句中加点词语意义相同的一项是</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FF0000"/>
                </a:solidFill>
                <a:latin typeface="Times New Roman" panose="02020603050405020304" pitchFamily="18" charset="0"/>
                <a:cs typeface="Times New Roman" panose="02020603050405020304" pitchFamily="18" charset="0"/>
              </a:rPr>
              <a:t>    D    </a:t>
            </a:r>
            <a:r>
              <a:rPr lang="en-US" altLang="zh-CN" sz="2200" dirty="0" smtClean="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8" name="对象 7"/>
          <p:cNvGraphicFramePr>
            <a:graphicFrameLocks noChangeAspect="1"/>
          </p:cNvGraphicFramePr>
          <p:nvPr>
            <p:extLst>
              <p:ext uri="{D42A27DB-BD31-4B8C-83A1-F6EECF244321}">
                <p14:modId xmlns:p14="http://schemas.microsoft.com/office/powerpoint/2010/main" val="1633987456"/>
              </p:ext>
            </p:extLst>
          </p:nvPr>
        </p:nvGraphicFramePr>
        <p:xfrm>
          <a:off x="599682" y="5336379"/>
          <a:ext cx="8128000" cy="912053"/>
        </p:xfrm>
        <a:graphic>
          <a:graphicData uri="http://schemas.openxmlformats.org/presentationml/2006/ole">
            <mc:AlternateContent xmlns:mc="http://schemas.openxmlformats.org/markup-compatibility/2006">
              <mc:Choice xmlns:v="urn:schemas-microsoft-com:vml" Requires="v">
                <p:oleObj spid="_x0000_s57549" name="文档" r:id="rId7" imgW="3847376" imgH="432184" progId="Word.Document.12">
                  <p:embed/>
                </p:oleObj>
              </mc:Choice>
              <mc:Fallback>
                <p:oleObj name="文档" r:id="rId7" imgW="3847376" imgH="432184" progId="Word.Document.12">
                  <p:embed/>
                  <p:pic>
                    <p:nvPicPr>
                      <p:cNvPr id="0" name=""/>
                      <p:cNvPicPr/>
                      <p:nvPr/>
                    </p:nvPicPr>
                    <p:blipFill>
                      <a:blip r:embed="rId8"/>
                      <a:stretch>
                        <a:fillRect/>
                      </a:stretch>
                    </p:blipFill>
                    <p:spPr>
                      <a:xfrm>
                        <a:off x="599682" y="5336379"/>
                        <a:ext cx="8128000" cy="912053"/>
                      </a:xfrm>
                      <a:prstGeom prst="rect">
                        <a:avLst/>
                      </a:prstGeom>
                    </p:spPr>
                  </p:pic>
                </p:oleObj>
              </mc:Fallback>
            </mc:AlternateContent>
          </a:graphicData>
        </a:graphic>
      </p:graphicFrame>
      <p:sp>
        <p:nvSpPr>
          <p:cNvPr id="9" name="矩形 8"/>
          <p:cNvSpPr/>
          <p:nvPr/>
        </p:nvSpPr>
        <p:spPr>
          <a:xfrm>
            <a:off x="7164288" y="1228483"/>
            <a:ext cx="527179"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6300192" y="2644334"/>
            <a:ext cx="527179"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6036602" y="4931805"/>
            <a:ext cx="527179"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074217718"/>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9"/>
                                        </p:tgtEl>
                                      </p:cBhvr>
                                    </p:animEffect>
                                    <p:set>
                                      <p:cBhvr>
                                        <p:cTn id="7" dur="1" fill="hold">
                                          <p:stCondLst>
                                            <p:cond delay="499"/>
                                          </p:stCondLst>
                                        </p:cTn>
                                        <p:tgtEl>
                                          <p:spTgt spid="9"/>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10"/>
                                        </p:tgtEl>
                                      </p:cBhvr>
                                    </p:animEffect>
                                    <p:set>
                                      <p:cBhvr>
                                        <p:cTn id="12" dur="1" fill="hold">
                                          <p:stCondLst>
                                            <p:cond delay="499"/>
                                          </p:stCondLst>
                                        </p:cTn>
                                        <p:tgtEl>
                                          <p:spTgt spid="10"/>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11"/>
                                        </p:tgtEl>
                                      </p:cBhvr>
                                    </p:animEffect>
                                    <p:set>
                                      <p:cBhvr>
                                        <p:cTn id="17" dur="1" fill="hold">
                                          <p:stCondLst>
                                            <p:cond delay="499"/>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121</a:t>
            </a:fld>
            <a:r>
              <a:rPr lang="en-US" altLang="zh-CN" smtClean="0"/>
              <a:t>-</a:t>
            </a:r>
            <a:endParaRPr lang="zh-CN" altLang="en-US" dirty="0"/>
          </a:p>
        </p:txBody>
      </p:sp>
      <p:sp>
        <p:nvSpPr>
          <p:cNvPr id="3" name="矩形 2"/>
          <p:cNvSpPr>
            <a:spLocks noChangeAspect="1"/>
          </p:cNvSpPr>
          <p:nvPr/>
        </p:nvSpPr>
        <p:spPr>
          <a:xfrm>
            <a:off x="508000" y="991119"/>
            <a:ext cx="8128000" cy="574118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课文内容填空理解题。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作者对小石潭的整体感受是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幽深冷寂</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孤凄悲凉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文章第</a:t>
            </a: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段写出了小石潭</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幽深冷寂　</a:t>
            </a:r>
            <a:r>
              <a:rPr lang="zh-CN" altLang="zh-CN" sz="2200" dirty="0">
                <a:solidFill>
                  <a:srgbClr val="000000"/>
                </a:solidFill>
                <a:latin typeface="Times New Roman" panose="02020603050405020304" pitchFamily="18" charset="0"/>
                <a:cs typeface="Times New Roman" panose="02020603050405020304" pitchFamily="18" charset="0"/>
              </a:rPr>
              <a:t>的氛围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表现了作者</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孤独忧伤</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痛苦</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的心情。</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文中第</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段交代作者发现小石潭的经过和</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潭中景物</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水、石、树</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第</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段生动描写了</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潭中鱼的动静之态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第</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段探寻水潭源流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第</a:t>
            </a: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段突出了潭上气氛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全文抓住了小石潭</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幽静</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清幽、幽深、幽邃、寂静</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的特点。</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文章多角度描写景物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其艺术手法主要有</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点面结合。如写石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全石以为底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是点。</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远近交错。如写潭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闻水声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下见小潭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是近。</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动静结合。如写鱼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影布石上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俶尔远逝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是动。</a:t>
            </a: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虚实相生。如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潭中鱼可百许头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表面写</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鱼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实为写</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水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以实写虚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虚实相映成趣。</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4427984" y="1433558"/>
            <a:ext cx="2448272"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3872702" y="1832701"/>
            <a:ext cx="144016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7812360" y="1832701"/>
            <a:ext cx="108012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570170" y="2239905"/>
            <a:ext cx="1625565"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5940152" y="2641509"/>
            <a:ext cx="2376264"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539552" y="3043113"/>
            <a:ext cx="473438"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3687122" y="3043113"/>
            <a:ext cx="2304256"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6156176" y="3434230"/>
            <a:ext cx="2304256"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539551" y="3844863"/>
            <a:ext cx="1656183"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346860" y="4657004"/>
            <a:ext cx="1548174"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3291076" y="5451279"/>
            <a:ext cx="1280924"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3203848" y="5861087"/>
            <a:ext cx="454882"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4859243" y="5861087"/>
            <a:ext cx="454882"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328447993"/>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6"/>
                                        </p:tgtEl>
                                      </p:cBhvr>
                                    </p:animEffect>
                                    <p:set>
                                      <p:cBhvr>
                                        <p:cTn id="17" dur="1" fill="hold">
                                          <p:stCondLst>
                                            <p:cond delay="499"/>
                                          </p:stCondLst>
                                        </p:cTn>
                                        <p:tgtEl>
                                          <p:spTgt spid="6"/>
                                        </p:tgtEl>
                                        <p:attrNameLst>
                                          <p:attrName>style.visibility</p:attrName>
                                        </p:attrNameLst>
                                      </p:cBhvr>
                                      <p:to>
                                        <p:strVal val="hidden"/>
                                      </p:to>
                                    </p:set>
                                  </p:childTnLst>
                                </p:cTn>
                              </p:par>
                              <p:par>
                                <p:cTn id="18" presetID="22" presetClass="exit" presetSubtype="4" fill="hold" grpId="0" nodeType="withEffect">
                                  <p:stCondLst>
                                    <p:cond delay="0"/>
                                  </p:stCondLst>
                                  <p:childTnLst>
                                    <p:animEffect transition="out" filter="wipe(down)">
                                      <p:cBhvr>
                                        <p:cTn id="19" dur="500"/>
                                        <p:tgtEl>
                                          <p:spTgt spid="7"/>
                                        </p:tgtEl>
                                      </p:cBhvr>
                                    </p:animEffect>
                                    <p:set>
                                      <p:cBhvr>
                                        <p:cTn id="20" dur="1" fill="hold">
                                          <p:stCondLst>
                                            <p:cond delay="499"/>
                                          </p:stCondLst>
                                        </p:cTn>
                                        <p:tgtEl>
                                          <p:spTgt spid="7"/>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22" presetClass="exit" presetSubtype="4" fill="hold" grpId="0" nodeType="clickEffect">
                                  <p:stCondLst>
                                    <p:cond delay="0"/>
                                  </p:stCondLst>
                                  <p:childTnLst>
                                    <p:animEffect transition="out" filter="wipe(down)">
                                      <p:cBhvr>
                                        <p:cTn id="24" dur="500"/>
                                        <p:tgtEl>
                                          <p:spTgt spid="8"/>
                                        </p:tgtEl>
                                      </p:cBhvr>
                                    </p:animEffect>
                                    <p:set>
                                      <p:cBhvr>
                                        <p:cTn id="25" dur="1" fill="hold">
                                          <p:stCondLst>
                                            <p:cond delay="499"/>
                                          </p:stCondLst>
                                        </p:cTn>
                                        <p:tgtEl>
                                          <p:spTgt spid="8"/>
                                        </p:tgtEl>
                                        <p:attrNameLst>
                                          <p:attrName>style.visibility</p:attrName>
                                        </p:attrNameLst>
                                      </p:cBhvr>
                                      <p:to>
                                        <p:strVal val="hidden"/>
                                      </p:to>
                                    </p:set>
                                  </p:childTnLst>
                                </p:cTn>
                              </p:par>
                              <p:par>
                                <p:cTn id="26" presetID="22" presetClass="exit" presetSubtype="4" fill="hold" grpId="0" nodeType="withEffect">
                                  <p:stCondLst>
                                    <p:cond delay="0"/>
                                  </p:stCondLst>
                                  <p:childTnLst>
                                    <p:animEffect transition="out" filter="wipe(down)">
                                      <p:cBhvr>
                                        <p:cTn id="27" dur="500"/>
                                        <p:tgtEl>
                                          <p:spTgt spid="10"/>
                                        </p:tgtEl>
                                      </p:cBhvr>
                                    </p:animEffect>
                                    <p:set>
                                      <p:cBhvr>
                                        <p:cTn id="28" dur="1" fill="hold">
                                          <p:stCondLst>
                                            <p:cond delay="499"/>
                                          </p:stCondLst>
                                        </p:cTn>
                                        <p:tgtEl>
                                          <p:spTgt spid="10"/>
                                        </p:tgtEl>
                                        <p:attrNameLst>
                                          <p:attrName>style.visibility</p:attrName>
                                        </p:attrNameLst>
                                      </p:cBhvr>
                                      <p:to>
                                        <p:strVal val="hidden"/>
                                      </p:to>
                                    </p:set>
                                  </p:childTnLst>
                                </p:cTn>
                              </p:par>
                            </p:childTnLst>
                          </p:cTn>
                        </p:par>
                      </p:childTnLst>
                    </p:cTn>
                  </p:par>
                  <p:par>
                    <p:cTn id="29" fill="hold">
                      <p:stCondLst>
                        <p:cond delay="indefinite"/>
                      </p:stCondLst>
                      <p:childTnLst>
                        <p:par>
                          <p:cTn id="30" fill="hold">
                            <p:stCondLst>
                              <p:cond delay="0"/>
                            </p:stCondLst>
                            <p:childTnLst>
                              <p:par>
                                <p:cTn id="31" presetID="22" presetClass="exit" presetSubtype="4" fill="hold" grpId="0" nodeType="clickEffect">
                                  <p:stCondLst>
                                    <p:cond delay="0"/>
                                  </p:stCondLst>
                                  <p:childTnLst>
                                    <p:animEffect transition="out" filter="wipe(down)">
                                      <p:cBhvr>
                                        <p:cTn id="32" dur="500"/>
                                        <p:tgtEl>
                                          <p:spTgt spid="11"/>
                                        </p:tgtEl>
                                      </p:cBhvr>
                                    </p:animEffect>
                                    <p:set>
                                      <p:cBhvr>
                                        <p:cTn id="33" dur="1" fill="hold">
                                          <p:stCondLst>
                                            <p:cond delay="499"/>
                                          </p:stCondLst>
                                        </p:cTn>
                                        <p:tgtEl>
                                          <p:spTgt spid="11"/>
                                        </p:tgtEl>
                                        <p:attrNameLst>
                                          <p:attrName>style.visibility</p:attrName>
                                        </p:attrNameLst>
                                      </p:cBhvr>
                                      <p:to>
                                        <p:strVal val="hidden"/>
                                      </p:to>
                                    </p:set>
                                  </p:childTnLst>
                                </p:cTn>
                              </p:par>
                            </p:childTnLst>
                          </p:cTn>
                        </p:par>
                      </p:childTnLst>
                    </p:cTn>
                  </p:par>
                  <p:par>
                    <p:cTn id="34" fill="hold">
                      <p:stCondLst>
                        <p:cond delay="indefinite"/>
                      </p:stCondLst>
                      <p:childTnLst>
                        <p:par>
                          <p:cTn id="35" fill="hold">
                            <p:stCondLst>
                              <p:cond delay="0"/>
                            </p:stCondLst>
                            <p:childTnLst>
                              <p:par>
                                <p:cTn id="36" presetID="22" presetClass="exit" presetSubtype="4" fill="hold" grpId="0" nodeType="clickEffect">
                                  <p:stCondLst>
                                    <p:cond delay="0"/>
                                  </p:stCondLst>
                                  <p:childTnLst>
                                    <p:animEffect transition="out" filter="wipe(down)">
                                      <p:cBhvr>
                                        <p:cTn id="37" dur="500"/>
                                        <p:tgtEl>
                                          <p:spTgt spid="12"/>
                                        </p:tgtEl>
                                      </p:cBhvr>
                                    </p:animEffect>
                                    <p:set>
                                      <p:cBhvr>
                                        <p:cTn id="38" dur="1" fill="hold">
                                          <p:stCondLst>
                                            <p:cond delay="499"/>
                                          </p:stCondLst>
                                        </p:cTn>
                                        <p:tgtEl>
                                          <p:spTgt spid="12"/>
                                        </p:tgtEl>
                                        <p:attrNameLst>
                                          <p:attrName>style.visibility</p:attrName>
                                        </p:attrNameLst>
                                      </p:cBhvr>
                                      <p:to>
                                        <p:strVal val="hidden"/>
                                      </p:to>
                                    </p:set>
                                  </p:childTnLst>
                                </p:cTn>
                              </p:par>
                              <p:par>
                                <p:cTn id="39" presetID="22" presetClass="exit" presetSubtype="4" fill="hold" grpId="0" nodeType="withEffect">
                                  <p:stCondLst>
                                    <p:cond delay="0"/>
                                  </p:stCondLst>
                                  <p:childTnLst>
                                    <p:animEffect transition="out" filter="wipe(down)">
                                      <p:cBhvr>
                                        <p:cTn id="40" dur="500"/>
                                        <p:tgtEl>
                                          <p:spTgt spid="13"/>
                                        </p:tgtEl>
                                      </p:cBhvr>
                                    </p:animEffect>
                                    <p:set>
                                      <p:cBhvr>
                                        <p:cTn id="41" dur="1" fill="hold">
                                          <p:stCondLst>
                                            <p:cond delay="499"/>
                                          </p:stCondLst>
                                        </p:cTn>
                                        <p:tgtEl>
                                          <p:spTgt spid="13"/>
                                        </p:tgtEl>
                                        <p:attrNameLst>
                                          <p:attrName>style.visibility</p:attrName>
                                        </p:attrNameLst>
                                      </p:cBhvr>
                                      <p:to>
                                        <p:strVal val="hidden"/>
                                      </p:to>
                                    </p:set>
                                  </p:childTnLst>
                                </p:cTn>
                              </p:par>
                            </p:childTnLst>
                          </p:cTn>
                        </p:par>
                      </p:childTnLst>
                    </p:cTn>
                  </p:par>
                  <p:par>
                    <p:cTn id="42" fill="hold">
                      <p:stCondLst>
                        <p:cond delay="indefinite"/>
                      </p:stCondLst>
                      <p:childTnLst>
                        <p:par>
                          <p:cTn id="43" fill="hold">
                            <p:stCondLst>
                              <p:cond delay="0"/>
                            </p:stCondLst>
                            <p:childTnLst>
                              <p:par>
                                <p:cTn id="44" presetID="22" presetClass="exit" presetSubtype="4" fill="hold" grpId="0" nodeType="clickEffect">
                                  <p:stCondLst>
                                    <p:cond delay="0"/>
                                  </p:stCondLst>
                                  <p:childTnLst>
                                    <p:animEffect transition="out" filter="wipe(down)">
                                      <p:cBhvr>
                                        <p:cTn id="45" dur="500"/>
                                        <p:tgtEl>
                                          <p:spTgt spid="14"/>
                                        </p:tgtEl>
                                      </p:cBhvr>
                                    </p:animEffect>
                                    <p:set>
                                      <p:cBhvr>
                                        <p:cTn id="46" dur="1" fill="hold">
                                          <p:stCondLst>
                                            <p:cond delay="499"/>
                                          </p:stCondLst>
                                        </p:cTn>
                                        <p:tgtEl>
                                          <p:spTgt spid="14"/>
                                        </p:tgtEl>
                                        <p:attrNameLst>
                                          <p:attrName>style.visibility</p:attrName>
                                        </p:attrNameLst>
                                      </p:cBhvr>
                                      <p:to>
                                        <p:strVal val="hidden"/>
                                      </p:to>
                                    </p:set>
                                  </p:childTnLst>
                                </p:cTn>
                              </p:par>
                            </p:childTnLst>
                          </p:cTn>
                        </p:par>
                      </p:childTnLst>
                    </p:cTn>
                  </p:par>
                  <p:par>
                    <p:cTn id="47" fill="hold">
                      <p:stCondLst>
                        <p:cond delay="indefinite"/>
                      </p:stCondLst>
                      <p:childTnLst>
                        <p:par>
                          <p:cTn id="48" fill="hold">
                            <p:stCondLst>
                              <p:cond delay="0"/>
                            </p:stCondLst>
                            <p:childTnLst>
                              <p:par>
                                <p:cTn id="49" presetID="22" presetClass="exit" presetSubtype="4" fill="hold" grpId="0" nodeType="clickEffect">
                                  <p:stCondLst>
                                    <p:cond delay="0"/>
                                  </p:stCondLst>
                                  <p:childTnLst>
                                    <p:animEffect transition="out" filter="wipe(down)">
                                      <p:cBhvr>
                                        <p:cTn id="50" dur="500"/>
                                        <p:tgtEl>
                                          <p:spTgt spid="15"/>
                                        </p:tgtEl>
                                      </p:cBhvr>
                                    </p:animEffect>
                                    <p:set>
                                      <p:cBhvr>
                                        <p:cTn id="51" dur="1" fill="hold">
                                          <p:stCondLst>
                                            <p:cond delay="499"/>
                                          </p:stCondLst>
                                        </p:cTn>
                                        <p:tgtEl>
                                          <p:spTgt spid="15"/>
                                        </p:tgtEl>
                                        <p:attrNameLst>
                                          <p:attrName>style.visibility</p:attrName>
                                        </p:attrNameLst>
                                      </p:cBhvr>
                                      <p:to>
                                        <p:strVal val="hidden"/>
                                      </p:to>
                                    </p:set>
                                  </p:childTnLst>
                                </p:cTn>
                              </p:par>
                            </p:childTnLst>
                          </p:cTn>
                        </p:par>
                      </p:childTnLst>
                    </p:cTn>
                  </p:par>
                  <p:par>
                    <p:cTn id="52" fill="hold">
                      <p:stCondLst>
                        <p:cond delay="indefinite"/>
                      </p:stCondLst>
                      <p:childTnLst>
                        <p:par>
                          <p:cTn id="53" fill="hold">
                            <p:stCondLst>
                              <p:cond delay="0"/>
                            </p:stCondLst>
                            <p:childTnLst>
                              <p:par>
                                <p:cTn id="54" presetID="22" presetClass="exit" presetSubtype="4" fill="hold" grpId="0" nodeType="clickEffect">
                                  <p:stCondLst>
                                    <p:cond delay="0"/>
                                  </p:stCondLst>
                                  <p:childTnLst>
                                    <p:animEffect transition="out" filter="wipe(down)">
                                      <p:cBhvr>
                                        <p:cTn id="55" dur="500"/>
                                        <p:tgtEl>
                                          <p:spTgt spid="16"/>
                                        </p:tgtEl>
                                      </p:cBhvr>
                                    </p:animEffect>
                                    <p:set>
                                      <p:cBhvr>
                                        <p:cTn id="56" dur="1" fill="hold">
                                          <p:stCondLst>
                                            <p:cond delay="499"/>
                                          </p:stCondLst>
                                        </p:cTn>
                                        <p:tgtEl>
                                          <p:spTgt spid="16"/>
                                        </p:tgtEl>
                                        <p:attrNameLst>
                                          <p:attrName>style.visibility</p:attrName>
                                        </p:attrNameLst>
                                      </p:cBhvr>
                                      <p:to>
                                        <p:strVal val="hidden"/>
                                      </p:to>
                                    </p:set>
                                  </p:childTnLst>
                                </p:cTn>
                              </p:par>
                            </p:childTnLst>
                          </p:cTn>
                        </p:par>
                      </p:childTnLst>
                    </p:cTn>
                  </p:par>
                  <p:par>
                    <p:cTn id="57" fill="hold">
                      <p:stCondLst>
                        <p:cond delay="indefinite"/>
                      </p:stCondLst>
                      <p:childTnLst>
                        <p:par>
                          <p:cTn id="58" fill="hold">
                            <p:stCondLst>
                              <p:cond delay="0"/>
                            </p:stCondLst>
                            <p:childTnLst>
                              <p:par>
                                <p:cTn id="59" presetID="22" presetClass="exit" presetSubtype="4" fill="hold" grpId="0" nodeType="clickEffect">
                                  <p:stCondLst>
                                    <p:cond delay="0"/>
                                  </p:stCondLst>
                                  <p:childTnLst>
                                    <p:animEffect transition="out" filter="wipe(down)">
                                      <p:cBhvr>
                                        <p:cTn id="60" dur="500"/>
                                        <p:tgtEl>
                                          <p:spTgt spid="17"/>
                                        </p:tgtEl>
                                      </p:cBhvr>
                                    </p:animEffect>
                                    <p:set>
                                      <p:cBhvr>
                                        <p:cTn id="61" dur="1" fill="hold">
                                          <p:stCondLst>
                                            <p:cond delay="499"/>
                                          </p:stCondLst>
                                        </p:cTn>
                                        <p:tgtEl>
                                          <p:spTgt spid="1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10" grpId="0" animBg="1"/>
      <p:bldP spid="11" grpId="0" animBg="1"/>
      <p:bldP spid="12" grpId="0" animBg="1"/>
      <p:bldP spid="13" grpId="0" animBg="1"/>
      <p:bldP spid="14" grpId="0" animBg="1"/>
      <p:bldP spid="15" grpId="0" animBg="1"/>
      <p:bldP spid="16" grpId="0" animBg="1"/>
      <p:bldP spid="17" grpId="0" animBg="1"/>
    </p:bld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122</a:t>
            </a:fld>
            <a:r>
              <a:rPr lang="en-US" altLang="zh-CN" smtClean="0"/>
              <a:t>-</a:t>
            </a:r>
            <a:endParaRPr lang="zh-CN" altLang="en-US" dirty="0"/>
          </a:p>
        </p:txBody>
      </p:sp>
      <p:sp>
        <p:nvSpPr>
          <p:cNvPr id="3" name="矩形 2"/>
          <p:cNvSpPr>
            <a:spLocks noChangeAspect="1"/>
          </p:cNvSpPr>
          <p:nvPr/>
        </p:nvSpPr>
        <p:spPr>
          <a:xfrm>
            <a:off x="508000" y="2310467"/>
            <a:ext cx="8128000" cy="249106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综合分析选择题。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下列理解不正确的一项是</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FF0000"/>
                </a:solidFill>
                <a:latin typeface="Times New Roman" panose="02020603050405020304" pitchFamily="18" charset="0"/>
                <a:cs typeface="Times New Roman" panose="02020603050405020304" pitchFamily="18" charset="0"/>
              </a:rPr>
              <a:t>    D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第</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段写潭中游鱼的姿态和情趣。</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第</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段写小石潭险峻的岸势和源头。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第</a:t>
            </a: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段写潭的四周环境和作者感受。</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作者感情随景而变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由忧而乐。</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4062349" y="2821763"/>
            <a:ext cx="527179"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51976411"/>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123</a:t>
            </a:fld>
            <a:r>
              <a:rPr lang="en-US" altLang="zh-CN" smtClean="0"/>
              <a:t>-</a:t>
            </a:r>
            <a:endParaRPr lang="zh-CN" altLang="en-US" dirty="0"/>
          </a:p>
        </p:txBody>
      </p:sp>
      <p:sp>
        <p:nvSpPr>
          <p:cNvPr id="3" name="矩形 2"/>
          <p:cNvSpPr>
            <a:spLocks noChangeAspect="1"/>
          </p:cNvSpPr>
          <p:nvPr/>
        </p:nvSpPr>
        <p:spPr>
          <a:xfrm>
            <a:off x="508000" y="1505471"/>
            <a:ext cx="8128000" cy="410105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下列对选文的理解和分析不正确的一项是</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FF0000"/>
                </a:solidFill>
                <a:latin typeface="Times New Roman" panose="02020603050405020304" pitchFamily="18" charset="0"/>
                <a:cs typeface="Times New Roman" panose="02020603050405020304" pitchFamily="18" charset="0"/>
              </a:rPr>
              <a:t>    C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本文渲染了寂寥无人、凄神寒骨、悄怆幽邃的气氛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抒发作者悲凉凄怆的心绪。</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第</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段作者围绕着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来写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在移动变换中引导我们去领略不同的景致。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第</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段写了游鱼、阳光和影子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动静结合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展现了生动的画面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目的是表现鱼的活跃、可爱。</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柳宗元被贬失意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心情抑郁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所以认为小石潭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不可久居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。其实作者笔下的小石潭风景如画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如果我们能跨越时空到此一游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或许会流连忘返。</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6012160" y="1556792"/>
            <a:ext cx="527179"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235054568"/>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124</a:t>
            </a:fld>
            <a:r>
              <a:rPr lang="en-US" altLang="zh-CN" smtClean="0"/>
              <a:t>-</a:t>
            </a:r>
            <a:endParaRPr lang="zh-CN" altLang="en-US" dirty="0"/>
          </a:p>
        </p:txBody>
      </p:sp>
      <p:sp>
        <p:nvSpPr>
          <p:cNvPr id="3" name="矩形 2"/>
          <p:cNvSpPr>
            <a:spLocks noChangeAspect="1"/>
          </p:cNvSpPr>
          <p:nvPr/>
        </p:nvSpPr>
        <p:spPr>
          <a:xfrm>
            <a:off x="508000" y="1302338"/>
            <a:ext cx="8128000" cy="450732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下列对选文的理解和分析不正确的一项是</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FF0000"/>
                </a:solidFill>
                <a:latin typeface="Times New Roman" panose="02020603050405020304" pitchFamily="18" charset="0"/>
                <a:cs typeface="Times New Roman" panose="02020603050405020304" pitchFamily="18" charset="0"/>
              </a:rPr>
              <a:t>    D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这篇山水游记通过描绘小石潭的石、水、游鱼、树木等景物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渲染了寂寥无人、悄怆幽邃的氛围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抒发了作者被贬官后在寂寞处境中的悲凉心情。</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文章情景交融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小石潭景物的幽清之美和作者心境的凄清相融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清冷环境激起了作者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凄神寒骨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悄怆幽邃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的情感。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随着作者游历所到之处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逐步写所见之景。先写发现小石潭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再写潭中景物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然后写石潭周边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最后写石潭的氛围。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本文写景点面结合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动静结合。如写石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全石以为底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是面。如写鱼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佁然不动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俶尔远逝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相映成趣。</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6084168" y="1402385"/>
            <a:ext cx="527179"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921222043"/>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125</a:t>
            </a:fld>
            <a:r>
              <a:rPr lang="en-US" altLang="zh-CN" smtClean="0"/>
              <a:t>-</a:t>
            </a:r>
            <a:endParaRPr lang="zh-CN" altLang="en-US" dirty="0"/>
          </a:p>
        </p:txBody>
      </p:sp>
      <p:sp>
        <p:nvSpPr>
          <p:cNvPr id="3" name="矩形 2"/>
          <p:cNvSpPr>
            <a:spLocks noChangeAspect="1"/>
          </p:cNvSpPr>
          <p:nvPr/>
        </p:nvSpPr>
        <p:spPr>
          <a:xfrm>
            <a:off x="508000" y="1099206"/>
            <a:ext cx="8128000" cy="491358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下列对文章的分析理解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不正确的一项是</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FF0000"/>
                </a:solidFill>
                <a:latin typeface="Times New Roman" panose="02020603050405020304" pitchFamily="18" charset="0"/>
                <a:cs typeface="Times New Roman" panose="02020603050405020304" pitchFamily="18" charset="0"/>
              </a:rPr>
              <a:t>    C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青树翠蔓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蒙络摇缀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参差披拂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通过描写潭上青葱的树木和翠绿的藤蔓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突出小石潭周围环境的幽美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与下文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四面竹树环合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相呼应。</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文章对潭中游鱼的描写动静结合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日光下澈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影布石上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是从静态上描写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俶尔远逝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往来翕忽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呈现的则是游鱼的动态美。</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作者以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发现小石潭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潭中景物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潭中气氛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小潭源流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交代同游之人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为顺序来安排材料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移步换景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景随情迁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前后照应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结构紧凑。</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同是描绘山水美景、借景抒情之作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《小石潭记》抒发了作者贬官失意后的凄苦孤寂之情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而《与朱元思书》则流露出作者爱慕自然、避世退隐之意。</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5796136" y="1196752"/>
            <a:ext cx="527179"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665786131"/>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126</a:t>
            </a:fld>
            <a:r>
              <a:rPr lang="en-US" altLang="zh-CN" smtClean="0"/>
              <a:t>-</a:t>
            </a:r>
            <a:endParaRPr lang="zh-CN" altLang="en-US" dirty="0"/>
          </a:p>
        </p:txBody>
      </p:sp>
      <p:sp>
        <p:nvSpPr>
          <p:cNvPr id="3" name="矩形 2"/>
          <p:cNvSpPr>
            <a:spLocks noChangeAspect="1"/>
          </p:cNvSpPr>
          <p:nvPr/>
        </p:nvSpPr>
        <p:spPr>
          <a:xfrm>
            <a:off x="508000" y="2716732"/>
            <a:ext cx="8128000" cy="1678536"/>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【第二类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b="1" dirty="0">
                <a:solidFill>
                  <a:srgbClr val="000000"/>
                </a:solidFill>
                <a:latin typeface="Times New Roman" panose="02020603050405020304" pitchFamily="18" charset="0"/>
                <a:cs typeface="Times New Roman" panose="02020603050405020304" pitchFamily="18" charset="0"/>
              </a:rPr>
              <a:t>记叙文】</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复习篇目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《河中石兽》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新增篇目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未考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、《曹刿论战》</a:t>
            </a:r>
            <a:r>
              <a:rPr lang="en-US" altLang="zh-CN" sz="2200" dirty="0">
                <a:solidFill>
                  <a:srgbClr val="000000"/>
                </a:solidFill>
                <a:latin typeface="Times New Roman" panose="02020603050405020304" pitchFamily="18" charset="0"/>
                <a:cs typeface="Times New Roman" panose="02020603050405020304" pitchFamily="18" charset="0"/>
              </a:rPr>
              <a:t>(2005</a:t>
            </a:r>
            <a:r>
              <a:rPr lang="zh-CN" altLang="zh-CN" sz="2200" dirty="0">
                <a:solidFill>
                  <a:srgbClr val="000000"/>
                </a:solidFill>
                <a:latin typeface="Times New Roman" panose="02020603050405020304" pitchFamily="18" charset="0"/>
                <a:cs typeface="Times New Roman" panose="02020603050405020304" pitchFamily="18" charset="0"/>
              </a:rPr>
              <a:t>年考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、《送东阳马生序》</a:t>
            </a:r>
            <a:r>
              <a:rPr lang="en-US" altLang="zh-CN" sz="2200" dirty="0">
                <a:solidFill>
                  <a:srgbClr val="000000"/>
                </a:solidFill>
                <a:latin typeface="Times New Roman" panose="02020603050405020304" pitchFamily="18" charset="0"/>
                <a:cs typeface="Times New Roman" panose="02020603050405020304" pitchFamily="18" charset="0"/>
              </a:rPr>
              <a:t>(2006</a:t>
            </a:r>
            <a:r>
              <a:rPr lang="zh-CN" altLang="zh-CN" sz="2200" dirty="0">
                <a:solidFill>
                  <a:srgbClr val="000000"/>
                </a:solidFill>
                <a:latin typeface="Times New Roman" panose="02020603050405020304" pitchFamily="18" charset="0"/>
                <a:cs typeface="Times New Roman" panose="02020603050405020304" pitchFamily="18" charset="0"/>
              </a:rPr>
              <a:t>年考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、《邹忌讽齐王纳谏》</a:t>
            </a:r>
            <a:r>
              <a:rPr lang="en-US" altLang="zh-CN" sz="2200" dirty="0">
                <a:solidFill>
                  <a:srgbClr val="000000"/>
                </a:solidFill>
                <a:latin typeface="Times New Roman" panose="02020603050405020304" pitchFamily="18" charset="0"/>
                <a:cs typeface="Times New Roman" panose="02020603050405020304" pitchFamily="18" charset="0"/>
              </a:rPr>
              <a:t>(2014</a:t>
            </a:r>
            <a:r>
              <a:rPr lang="zh-CN" altLang="zh-CN" sz="2200" dirty="0">
                <a:solidFill>
                  <a:srgbClr val="000000"/>
                </a:solidFill>
                <a:latin typeface="Times New Roman" panose="02020603050405020304" pitchFamily="18" charset="0"/>
                <a:cs typeface="Times New Roman" panose="02020603050405020304" pitchFamily="18" charset="0"/>
              </a:rPr>
              <a:t>年考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、《桃花源记》</a:t>
            </a:r>
            <a:r>
              <a:rPr lang="en-US" altLang="zh-CN" sz="2200" dirty="0">
                <a:solidFill>
                  <a:srgbClr val="000000"/>
                </a:solidFill>
                <a:latin typeface="Times New Roman" panose="02020603050405020304" pitchFamily="18" charset="0"/>
                <a:cs typeface="Times New Roman" panose="02020603050405020304" pitchFamily="18" charset="0"/>
              </a:rPr>
              <a:t>(2001</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2009</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2016</a:t>
            </a:r>
            <a:r>
              <a:rPr lang="zh-CN" altLang="zh-CN" sz="2200" dirty="0">
                <a:solidFill>
                  <a:srgbClr val="000000"/>
                </a:solidFill>
                <a:latin typeface="Times New Roman" panose="02020603050405020304" pitchFamily="18" charset="0"/>
                <a:cs typeface="Times New Roman" panose="02020603050405020304" pitchFamily="18" charset="0"/>
              </a:rPr>
              <a:t>年考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共</a:t>
            </a:r>
            <a:r>
              <a:rPr lang="en-US" altLang="zh-CN" sz="2200" dirty="0">
                <a:solidFill>
                  <a:srgbClr val="000000"/>
                </a:solidFill>
                <a:latin typeface="Times New Roman" panose="02020603050405020304" pitchFamily="18" charset="0"/>
                <a:cs typeface="Times New Roman" panose="02020603050405020304" pitchFamily="18" charset="0"/>
              </a:rPr>
              <a:t>8</a:t>
            </a:r>
            <a:r>
              <a:rPr lang="zh-CN" altLang="zh-CN" sz="2200" dirty="0">
                <a:solidFill>
                  <a:srgbClr val="000000"/>
                </a:solidFill>
                <a:latin typeface="Times New Roman" panose="02020603050405020304" pitchFamily="18" charset="0"/>
                <a:cs typeface="Times New Roman" panose="02020603050405020304" pitchFamily="18" charset="0"/>
              </a:rPr>
              <a:t>篇。</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429519782"/>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127</a:t>
            </a:fld>
            <a:r>
              <a:rPr lang="en-US" altLang="zh-CN" smtClean="0"/>
              <a:t>-</a:t>
            </a:r>
            <a:endParaRPr lang="zh-CN" altLang="en-US" dirty="0"/>
          </a:p>
        </p:txBody>
      </p:sp>
      <p:sp>
        <p:nvSpPr>
          <p:cNvPr id="3" name="矩形 2"/>
          <p:cNvSpPr>
            <a:spLocks noChangeAspect="1"/>
          </p:cNvSpPr>
          <p:nvPr/>
        </p:nvSpPr>
        <p:spPr>
          <a:xfrm>
            <a:off x="508000" y="991119"/>
            <a:ext cx="8128000" cy="5741187"/>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一、河中石兽</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基础知识梳理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沧州南一寺临河干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山门圮于河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二石兽并沉焉。阅十余岁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僧募金重修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求二石兽于水中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竟不可得。以为顺流下矣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棹数小舟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曳铁钯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寻十余里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一讲学家设帐寺中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闻之笑曰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尔辈不能究物理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是非木杮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岂能为暴涨携之去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乃石性坚重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沙性松浮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湮于沙上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渐沉渐深耳。沿河求之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不亦颠乎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众服为确论。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一老河兵闻之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又笑曰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凡河中失石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当求之于上流。盖石性坚重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沙性松浮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水不能冲石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其反激之力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必于石下迎水处啮沙为坎穴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渐激渐深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至石之半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石必倒掷坎穴中。如是再啮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石又再转。转转不已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遂反溯流逆上矣。求之下流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固颠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求之地中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不更颠乎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如其言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果得于数里外。然则天下之事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但知其一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不知其二者多矣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可据理臆断欤</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045031910"/>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128</a:t>
            </a:fld>
            <a:r>
              <a:rPr lang="en-US" altLang="zh-CN" smtClean="0"/>
              <a:t>-</a:t>
            </a:r>
            <a:endParaRPr lang="zh-CN" altLang="en-US" dirty="0"/>
          </a:p>
        </p:txBody>
      </p:sp>
      <p:sp>
        <p:nvSpPr>
          <p:cNvPr id="3" name="矩形 2"/>
          <p:cNvSpPr>
            <a:spLocks noChangeAspect="1"/>
          </p:cNvSpPr>
          <p:nvPr/>
        </p:nvSpPr>
        <p:spPr>
          <a:xfrm>
            <a:off x="508000" y="991119"/>
            <a:ext cx="8128000" cy="86600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一、文言词语积累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文言实词</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val="935931484"/>
              </p:ext>
            </p:extLst>
          </p:nvPr>
        </p:nvGraphicFramePr>
        <p:xfrm>
          <a:off x="599682" y="1900111"/>
          <a:ext cx="8128000" cy="4563616"/>
        </p:xfrm>
        <a:graphic>
          <a:graphicData uri="http://schemas.openxmlformats.org/presentationml/2006/ole">
            <mc:AlternateContent xmlns:mc="http://schemas.openxmlformats.org/markup-compatibility/2006">
              <mc:Choice xmlns:v="urn:schemas-microsoft-com:vml" Requires="v">
                <p:oleObj spid="_x0000_s58434" name="文档" r:id="rId3" imgW="3847376" imgH="2160922" progId="Word.Document.12">
                  <p:embed/>
                </p:oleObj>
              </mc:Choice>
              <mc:Fallback>
                <p:oleObj name="文档" r:id="rId3" imgW="3847376" imgH="2160922" progId="Word.Document.12">
                  <p:embed/>
                  <p:pic>
                    <p:nvPicPr>
                      <p:cNvPr id="0" name=""/>
                      <p:cNvPicPr/>
                      <p:nvPr/>
                    </p:nvPicPr>
                    <p:blipFill>
                      <a:blip r:embed="rId4"/>
                      <a:stretch>
                        <a:fillRect/>
                      </a:stretch>
                    </p:blipFill>
                    <p:spPr>
                      <a:xfrm>
                        <a:off x="599682" y="1900111"/>
                        <a:ext cx="8128000" cy="4563616"/>
                      </a:xfrm>
                      <a:prstGeom prst="rect">
                        <a:avLst/>
                      </a:prstGeom>
                    </p:spPr>
                  </p:pic>
                </p:oleObj>
              </mc:Fallback>
            </mc:AlternateContent>
          </a:graphicData>
        </a:graphic>
      </p:graphicFrame>
      <p:sp>
        <p:nvSpPr>
          <p:cNvPr id="5" name="矩形 4"/>
          <p:cNvSpPr/>
          <p:nvPr/>
        </p:nvSpPr>
        <p:spPr>
          <a:xfrm>
            <a:off x="3491880" y="1880448"/>
            <a:ext cx="936104"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2679010" y="2338489"/>
            <a:ext cx="936104"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2411760" y="2798505"/>
            <a:ext cx="216024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2267744" y="3253101"/>
            <a:ext cx="216024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066942" y="3707697"/>
            <a:ext cx="216024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3147062" y="4161168"/>
            <a:ext cx="216024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2267744" y="4614639"/>
            <a:ext cx="216024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2274834" y="5078658"/>
            <a:ext cx="216024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2274834" y="5528229"/>
            <a:ext cx="2160240"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4716016" y="5988388"/>
            <a:ext cx="2160240"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34853651"/>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7"/>
                                        </p:tgtEl>
                                      </p:cBhvr>
                                    </p:animEffect>
                                    <p:set>
                                      <p:cBhvr>
                                        <p:cTn id="17" dur="1" fill="hold">
                                          <p:stCondLst>
                                            <p:cond delay="499"/>
                                          </p:stCondLst>
                                        </p:cTn>
                                        <p:tgtEl>
                                          <p:spTgt spid="7"/>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8"/>
                                        </p:tgtEl>
                                      </p:cBhvr>
                                    </p:animEffect>
                                    <p:set>
                                      <p:cBhvr>
                                        <p:cTn id="22" dur="1" fill="hold">
                                          <p:stCondLst>
                                            <p:cond delay="499"/>
                                          </p:stCondLst>
                                        </p:cTn>
                                        <p:tgtEl>
                                          <p:spTgt spid="8"/>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9"/>
                                        </p:tgtEl>
                                      </p:cBhvr>
                                    </p:animEffect>
                                    <p:set>
                                      <p:cBhvr>
                                        <p:cTn id="27" dur="1" fill="hold">
                                          <p:stCondLst>
                                            <p:cond delay="499"/>
                                          </p:stCondLst>
                                        </p:cTn>
                                        <p:tgtEl>
                                          <p:spTgt spid="9"/>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0"/>
                                        </p:tgtEl>
                                      </p:cBhvr>
                                    </p:animEffect>
                                    <p:set>
                                      <p:cBhvr>
                                        <p:cTn id="32" dur="1" fill="hold">
                                          <p:stCondLst>
                                            <p:cond delay="499"/>
                                          </p:stCondLst>
                                        </p:cTn>
                                        <p:tgtEl>
                                          <p:spTgt spid="10"/>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11"/>
                                        </p:tgtEl>
                                      </p:cBhvr>
                                    </p:animEffect>
                                    <p:set>
                                      <p:cBhvr>
                                        <p:cTn id="37" dur="1" fill="hold">
                                          <p:stCondLst>
                                            <p:cond delay="499"/>
                                          </p:stCondLst>
                                        </p:cTn>
                                        <p:tgtEl>
                                          <p:spTgt spid="11"/>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22" presetClass="exit" presetSubtype="4" fill="hold" grpId="0" nodeType="clickEffect">
                                  <p:stCondLst>
                                    <p:cond delay="0"/>
                                  </p:stCondLst>
                                  <p:childTnLst>
                                    <p:animEffect transition="out" filter="wipe(down)">
                                      <p:cBhvr>
                                        <p:cTn id="41" dur="500"/>
                                        <p:tgtEl>
                                          <p:spTgt spid="12"/>
                                        </p:tgtEl>
                                      </p:cBhvr>
                                    </p:animEffect>
                                    <p:set>
                                      <p:cBhvr>
                                        <p:cTn id="42" dur="1" fill="hold">
                                          <p:stCondLst>
                                            <p:cond delay="499"/>
                                          </p:stCondLst>
                                        </p:cTn>
                                        <p:tgtEl>
                                          <p:spTgt spid="12"/>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22" presetClass="exit" presetSubtype="4" fill="hold" grpId="0" nodeType="clickEffect">
                                  <p:stCondLst>
                                    <p:cond delay="0"/>
                                  </p:stCondLst>
                                  <p:childTnLst>
                                    <p:animEffect transition="out" filter="wipe(down)">
                                      <p:cBhvr>
                                        <p:cTn id="46" dur="500"/>
                                        <p:tgtEl>
                                          <p:spTgt spid="13"/>
                                        </p:tgtEl>
                                      </p:cBhvr>
                                    </p:animEffect>
                                    <p:set>
                                      <p:cBhvr>
                                        <p:cTn id="47" dur="1" fill="hold">
                                          <p:stCondLst>
                                            <p:cond delay="499"/>
                                          </p:stCondLst>
                                        </p:cTn>
                                        <p:tgtEl>
                                          <p:spTgt spid="13"/>
                                        </p:tgtEl>
                                        <p:attrNameLst>
                                          <p:attrName>style.visibility</p:attrName>
                                        </p:attrNameLst>
                                      </p:cBhvr>
                                      <p:to>
                                        <p:strVal val="hidden"/>
                                      </p:to>
                                    </p:set>
                                  </p:childTnLst>
                                </p:cTn>
                              </p:par>
                            </p:childTnLst>
                          </p:cTn>
                        </p:par>
                      </p:childTnLst>
                    </p:cTn>
                  </p:par>
                  <p:par>
                    <p:cTn id="48" fill="hold">
                      <p:stCondLst>
                        <p:cond delay="indefinite"/>
                      </p:stCondLst>
                      <p:childTnLst>
                        <p:par>
                          <p:cTn id="49" fill="hold">
                            <p:stCondLst>
                              <p:cond delay="0"/>
                            </p:stCondLst>
                            <p:childTnLst>
                              <p:par>
                                <p:cTn id="50" presetID="22" presetClass="exit" presetSubtype="4" fill="hold" grpId="0" nodeType="clickEffect">
                                  <p:stCondLst>
                                    <p:cond delay="0"/>
                                  </p:stCondLst>
                                  <p:childTnLst>
                                    <p:animEffect transition="out" filter="wipe(down)">
                                      <p:cBhvr>
                                        <p:cTn id="51" dur="500"/>
                                        <p:tgtEl>
                                          <p:spTgt spid="14"/>
                                        </p:tgtEl>
                                      </p:cBhvr>
                                    </p:animEffect>
                                    <p:set>
                                      <p:cBhvr>
                                        <p:cTn id="52" dur="1" fill="hold">
                                          <p:stCondLst>
                                            <p:cond delay="499"/>
                                          </p:stCondLst>
                                        </p:cTn>
                                        <p:tgtEl>
                                          <p:spTgt spid="1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129</a:t>
            </a:fld>
            <a:r>
              <a:rPr lang="en-US" altLang="zh-CN" smtClean="0"/>
              <a:t>-</a:t>
            </a:r>
            <a:endParaRPr lang="zh-CN" altLang="en-US" dirty="0"/>
          </a:p>
        </p:txBody>
      </p:sp>
      <p:graphicFrame>
        <p:nvGraphicFramePr>
          <p:cNvPr id="3" name="对象 2"/>
          <p:cNvGraphicFramePr>
            <a:graphicFrameLocks noChangeAspect="1"/>
          </p:cNvGraphicFramePr>
          <p:nvPr>
            <p:extLst>
              <p:ext uri="{D42A27DB-BD31-4B8C-83A1-F6EECF244321}">
                <p14:modId xmlns:p14="http://schemas.microsoft.com/office/powerpoint/2010/main" val="406687348"/>
              </p:ext>
            </p:extLst>
          </p:nvPr>
        </p:nvGraphicFramePr>
        <p:xfrm>
          <a:off x="599682" y="1227925"/>
          <a:ext cx="8128000" cy="912053"/>
        </p:xfrm>
        <a:graphic>
          <a:graphicData uri="http://schemas.openxmlformats.org/presentationml/2006/ole">
            <mc:AlternateContent xmlns:mc="http://schemas.openxmlformats.org/markup-compatibility/2006">
              <mc:Choice xmlns:v="urn:schemas-microsoft-com:vml" Requires="v">
                <p:oleObj spid="_x0000_s59459" name="文档" r:id="rId3" imgW="3847376" imgH="432184" progId="Word.Document.12">
                  <p:embed/>
                </p:oleObj>
              </mc:Choice>
              <mc:Fallback>
                <p:oleObj name="文档" r:id="rId3" imgW="3847376" imgH="432184" progId="Word.Document.12">
                  <p:embed/>
                  <p:pic>
                    <p:nvPicPr>
                      <p:cNvPr id="0" name=""/>
                      <p:cNvPicPr/>
                      <p:nvPr/>
                    </p:nvPicPr>
                    <p:blipFill>
                      <a:blip r:embed="rId4"/>
                      <a:stretch>
                        <a:fillRect/>
                      </a:stretch>
                    </p:blipFill>
                    <p:spPr>
                      <a:xfrm>
                        <a:off x="599682" y="1227925"/>
                        <a:ext cx="8128000" cy="912053"/>
                      </a:xfrm>
                      <a:prstGeom prst="rect">
                        <a:avLst/>
                      </a:prstGeom>
                    </p:spPr>
                  </p:pic>
                </p:oleObj>
              </mc:Fallback>
            </mc:AlternateContent>
          </a:graphicData>
        </a:graphic>
      </p:graphicFrame>
      <p:sp>
        <p:nvSpPr>
          <p:cNvPr id="4" name="矩形 3"/>
          <p:cNvSpPr>
            <a:spLocks noChangeAspect="1"/>
          </p:cNvSpPr>
          <p:nvPr/>
        </p:nvSpPr>
        <p:spPr>
          <a:xfrm>
            <a:off x="508000" y="2118080"/>
            <a:ext cx="8128000" cy="411612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古今异义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干　古义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岸　</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smtClean="0">
                <a:solidFill>
                  <a:srgbClr val="000000"/>
                </a:solidFill>
                <a:latin typeface="Times New Roman" panose="02020603050405020304" pitchFamily="18" charset="0"/>
                <a:cs typeface="Times New Roman" panose="02020603050405020304" pitchFamily="18" charset="0"/>
              </a:rPr>
              <a:t>			</a:t>
            </a:r>
            <a:r>
              <a:rPr lang="zh-CN" altLang="zh-CN" sz="2200" dirty="0" smtClean="0">
                <a:solidFill>
                  <a:srgbClr val="000000"/>
                </a:solidFill>
                <a:latin typeface="Times New Roman" panose="02020603050405020304" pitchFamily="18" charset="0"/>
                <a:cs typeface="Times New Roman" panose="02020603050405020304" pitchFamily="18" charset="0"/>
              </a:rPr>
              <a:t>今</a:t>
            </a:r>
            <a:r>
              <a:rPr lang="zh-CN" altLang="zh-CN" sz="2200" dirty="0">
                <a:solidFill>
                  <a:srgbClr val="000000"/>
                </a:solidFill>
                <a:latin typeface="Times New Roman" panose="02020603050405020304" pitchFamily="18" charset="0"/>
                <a:cs typeface="Times New Roman" panose="02020603050405020304" pitchFamily="18" charset="0"/>
              </a:rPr>
              <a:t>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不潮湿　</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物理　古义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事物的道理　</a:t>
            </a:r>
            <a:r>
              <a:rPr lang="en-US" altLang="zh-CN" sz="2200" dirty="0" smtClean="0">
                <a:solidFill>
                  <a:srgbClr val="000000"/>
                </a:solidFill>
                <a:latin typeface="Times New Roman" panose="02020603050405020304" pitchFamily="18" charset="0"/>
                <a:cs typeface="Times New Roman" panose="02020603050405020304" pitchFamily="18" charset="0"/>
              </a:rPr>
              <a:t>	</a:t>
            </a:r>
            <a:r>
              <a:rPr lang="zh-CN" altLang="zh-CN" sz="2200" dirty="0" smtClean="0">
                <a:solidFill>
                  <a:srgbClr val="000000"/>
                </a:solidFill>
                <a:latin typeface="Times New Roman" panose="02020603050405020304" pitchFamily="18" charset="0"/>
                <a:cs typeface="Times New Roman" panose="02020603050405020304" pitchFamily="18" charset="0"/>
              </a:rPr>
              <a:t>今</a:t>
            </a:r>
            <a:r>
              <a:rPr lang="zh-CN" altLang="zh-CN" sz="2200" dirty="0">
                <a:solidFill>
                  <a:srgbClr val="000000"/>
                </a:solidFill>
                <a:latin typeface="Times New Roman" panose="02020603050405020304" pitchFamily="18" charset="0"/>
                <a:cs typeface="Times New Roman" panose="02020603050405020304" pitchFamily="18" charset="0"/>
              </a:rPr>
              <a:t>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物理学科　</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已　古义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停止　</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smtClean="0">
                <a:solidFill>
                  <a:srgbClr val="000000"/>
                </a:solidFill>
                <a:latin typeface="Times New Roman" panose="02020603050405020304" pitchFamily="18" charset="0"/>
                <a:cs typeface="Times New Roman" panose="02020603050405020304" pitchFamily="18" charset="0"/>
              </a:rPr>
              <a:t>		</a:t>
            </a:r>
            <a:r>
              <a:rPr lang="zh-CN" altLang="zh-CN" sz="2200" dirty="0" smtClean="0">
                <a:solidFill>
                  <a:srgbClr val="000000"/>
                </a:solidFill>
                <a:latin typeface="Times New Roman" panose="02020603050405020304" pitchFamily="18" charset="0"/>
                <a:cs typeface="Times New Roman" panose="02020603050405020304" pitchFamily="18" charset="0"/>
              </a:rPr>
              <a:t>今</a:t>
            </a:r>
            <a:r>
              <a:rPr lang="zh-CN" altLang="zh-CN" sz="2200" dirty="0">
                <a:solidFill>
                  <a:srgbClr val="000000"/>
                </a:solidFill>
                <a:latin typeface="Times New Roman" panose="02020603050405020304" pitchFamily="18" charset="0"/>
                <a:cs typeface="Times New Roman" panose="02020603050405020304" pitchFamily="18" charset="0"/>
              </a:rPr>
              <a:t>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已经　</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并　古义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一起　</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smtClean="0">
                <a:solidFill>
                  <a:srgbClr val="000000"/>
                </a:solidFill>
                <a:latin typeface="Times New Roman" panose="02020603050405020304" pitchFamily="18" charset="0"/>
                <a:cs typeface="Times New Roman" panose="02020603050405020304" pitchFamily="18" charset="0"/>
              </a:rPr>
              <a:t>		</a:t>
            </a:r>
            <a:r>
              <a:rPr lang="zh-CN" altLang="zh-CN" sz="2200" dirty="0" smtClean="0">
                <a:solidFill>
                  <a:srgbClr val="000000"/>
                </a:solidFill>
                <a:latin typeface="Times New Roman" panose="02020603050405020304" pitchFamily="18" charset="0"/>
                <a:cs typeface="Times New Roman" panose="02020603050405020304" pitchFamily="18" charset="0"/>
              </a:rPr>
              <a:t>今</a:t>
            </a:r>
            <a:r>
              <a:rPr lang="zh-CN" altLang="zh-CN" sz="2200" dirty="0">
                <a:solidFill>
                  <a:srgbClr val="000000"/>
                </a:solidFill>
                <a:latin typeface="Times New Roman" panose="02020603050405020304" pitchFamily="18" charset="0"/>
                <a:cs typeface="Times New Roman" panose="02020603050405020304" pitchFamily="18" charset="0"/>
              </a:rPr>
              <a:t>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并列　</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阅　古义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经历　</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smtClean="0">
                <a:solidFill>
                  <a:srgbClr val="000000"/>
                </a:solidFill>
                <a:latin typeface="Times New Roman" panose="02020603050405020304" pitchFamily="18" charset="0"/>
                <a:cs typeface="Times New Roman" panose="02020603050405020304" pitchFamily="18" charset="0"/>
              </a:rPr>
              <a:t>		</a:t>
            </a:r>
            <a:r>
              <a:rPr lang="zh-CN" altLang="zh-CN" sz="2200" dirty="0" smtClean="0">
                <a:solidFill>
                  <a:srgbClr val="000000"/>
                </a:solidFill>
                <a:latin typeface="Times New Roman" panose="02020603050405020304" pitchFamily="18" charset="0"/>
                <a:cs typeface="Times New Roman" panose="02020603050405020304" pitchFamily="18" charset="0"/>
              </a:rPr>
              <a:t>今</a:t>
            </a:r>
            <a:r>
              <a:rPr lang="zh-CN" altLang="zh-CN" sz="2200" dirty="0">
                <a:solidFill>
                  <a:srgbClr val="000000"/>
                </a:solidFill>
                <a:latin typeface="Times New Roman" panose="02020603050405020304" pitchFamily="18" charset="0"/>
                <a:cs typeface="Times New Roman" panose="02020603050405020304" pitchFamily="18" charset="0"/>
              </a:rPr>
              <a:t>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阅读　</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是　古义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代词</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这　</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smtClean="0">
                <a:solidFill>
                  <a:srgbClr val="000000"/>
                </a:solidFill>
                <a:latin typeface="Times New Roman" panose="02020603050405020304" pitchFamily="18" charset="0"/>
                <a:cs typeface="Times New Roman" panose="02020603050405020304" pitchFamily="18" charset="0"/>
              </a:rPr>
              <a:t>		</a:t>
            </a:r>
            <a:r>
              <a:rPr lang="zh-CN" altLang="zh-CN" sz="2200" dirty="0" smtClean="0">
                <a:solidFill>
                  <a:srgbClr val="000000"/>
                </a:solidFill>
                <a:latin typeface="Times New Roman" panose="02020603050405020304" pitchFamily="18" charset="0"/>
                <a:cs typeface="Times New Roman" panose="02020603050405020304" pitchFamily="18" charset="0"/>
              </a:rPr>
              <a:t>今</a:t>
            </a:r>
            <a:r>
              <a:rPr lang="zh-CN" altLang="zh-CN" sz="2200" dirty="0">
                <a:solidFill>
                  <a:srgbClr val="000000"/>
                </a:solidFill>
                <a:latin typeface="Times New Roman" panose="02020603050405020304" pitchFamily="18" charset="0"/>
                <a:cs typeface="Times New Roman" panose="02020603050405020304" pitchFamily="18" charset="0"/>
              </a:rPr>
              <a:t>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判断词</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是　</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盖　古义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发语词　</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smtClean="0">
                <a:solidFill>
                  <a:srgbClr val="000000"/>
                </a:solidFill>
                <a:latin typeface="Times New Roman" panose="02020603050405020304" pitchFamily="18" charset="0"/>
                <a:cs typeface="Times New Roman" panose="02020603050405020304" pitchFamily="18" charset="0"/>
              </a:rPr>
              <a:t>		</a:t>
            </a:r>
            <a:r>
              <a:rPr lang="zh-CN" altLang="zh-CN" sz="2200" dirty="0" smtClean="0">
                <a:solidFill>
                  <a:srgbClr val="000000"/>
                </a:solidFill>
                <a:latin typeface="Times New Roman" panose="02020603050405020304" pitchFamily="18" charset="0"/>
                <a:cs typeface="Times New Roman" panose="02020603050405020304" pitchFamily="18" charset="0"/>
              </a:rPr>
              <a:t>今</a:t>
            </a:r>
            <a:r>
              <a:rPr lang="zh-CN" altLang="zh-CN" sz="2200" dirty="0">
                <a:solidFill>
                  <a:srgbClr val="000000"/>
                </a:solidFill>
                <a:latin typeface="Times New Roman" panose="02020603050405020304" pitchFamily="18" charset="0"/>
                <a:cs typeface="Times New Roman" panose="02020603050405020304" pitchFamily="18" charset="0"/>
              </a:rPr>
              <a:t>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有遮蔽作用的器物　</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但　古义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只　</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smtClean="0">
                <a:solidFill>
                  <a:srgbClr val="000000"/>
                </a:solidFill>
                <a:latin typeface="Times New Roman" panose="02020603050405020304" pitchFamily="18" charset="0"/>
                <a:cs typeface="Times New Roman" panose="02020603050405020304" pitchFamily="18" charset="0"/>
              </a:rPr>
              <a:t>			</a:t>
            </a:r>
            <a:r>
              <a:rPr lang="zh-CN" altLang="zh-CN" sz="2200" dirty="0" smtClean="0">
                <a:solidFill>
                  <a:srgbClr val="000000"/>
                </a:solidFill>
                <a:latin typeface="Times New Roman" panose="02020603050405020304" pitchFamily="18" charset="0"/>
                <a:cs typeface="Times New Roman" panose="02020603050405020304" pitchFamily="18" charset="0"/>
              </a:rPr>
              <a:t>今</a:t>
            </a:r>
            <a:r>
              <a:rPr lang="zh-CN" altLang="zh-CN" sz="2200" dirty="0">
                <a:solidFill>
                  <a:srgbClr val="000000"/>
                </a:solidFill>
                <a:latin typeface="Times New Roman" panose="02020603050405020304" pitchFamily="18" charset="0"/>
                <a:cs typeface="Times New Roman" panose="02020603050405020304" pitchFamily="18" charset="0"/>
              </a:rPr>
              <a:t>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表转折</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但是</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却　</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固　古义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副词</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本来　</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smtClean="0">
                <a:solidFill>
                  <a:srgbClr val="000000"/>
                </a:solidFill>
                <a:latin typeface="Times New Roman" panose="02020603050405020304" pitchFamily="18" charset="0"/>
                <a:cs typeface="Times New Roman" panose="02020603050405020304" pitchFamily="18" charset="0"/>
              </a:rPr>
              <a:t>		</a:t>
            </a:r>
            <a:r>
              <a:rPr lang="zh-CN" altLang="zh-CN" sz="2200" dirty="0" smtClean="0">
                <a:solidFill>
                  <a:srgbClr val="000000"/>
                </a:solidFill>
                <a:latin typeface="Times New Roman" panose="02020603050405020304" pitchFamily="18" charset="0"/>
                <a:cs typeface="Times New Roman" panose="02020603050405020304" pitchFamily="18" charset="0"/>
              </a:rPr>
              <a:t>今</a:t>
            </a:r>
            <a:r>
              <a:rPr lang="zh-CN" altLang="zh-CN" sz="2200" dirty="0">
                <a:solidFill>
                  <a:srgbClr val="000000"/>
                </a:solidFill>
                <a:latin typeface="Times New Roman" panose="02020603050405020304" pitchFamily="18" charset="0"/>
                <a:cs typeface="Times New Roman" panose="02020603050405020304" pitchFamily="18" charset="0"/>
              </a:rPr>
              <a:t>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坚固　</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p:nvPr/>
        </p:nvSpPr>
        <p:spPr>
          <a:xfrm>
            <a:off x="3347864" y="1210057"/>
            <a:ext cx="936104"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3203848" y="1677884"/>
            <a:ext cx="2088232"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1907704" y="2557648"/>
            <a:ext cx="2088232"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5076056" y="2557648"/>
            <a:ext cx="2088232"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159732" y="2964927"/>
            <a:ext cx="1836204"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5099596" y="2962548"/>
            <a:ext cx="2088232"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1907704" y="3372927"/>
            <a:ext cx="2088232" cy="3084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5076056" y="3359436"/>
            <a:ext cx="2088232"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1907704" y="3766106"/>
            <a:ext cx="2088232"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5076056" y="3766106"/>
            <a:ext cx="2088232"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907704" y="4172463"/>
            <a:ext cx="2088232"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5076056" y="4172463"/>
            <a:ext cx="2088232"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1907704" y="4561959"/>
            <a:ext cx="2088232"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5076056" y="4561959"/>
            <a:ext cx="2088232"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1907704" y="4971090"/>
            <a:ext cx="2088232"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5076056" y="4971090"/>
            <a:ext cx="2808312"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1907704" y="5363610"/>
            <a:ext cx="2088232" cy="32738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p:cNvSpPr/>
          <p:nvPr/>
        </p:nvSpPr>
        <p:spPr>
          <a:xfrm>
            <a:off x="5076056" y="5363610"/>
            <a:ext cx="2088232" cy="32738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p:cNvSpPr/>
          <p:nvPr/>
        </p:nvSpPr>
        <p:spPr>
          <a:xfrm>
            <a:off x="1907704" y="5768537"/>
            <a:ext cx="2088232" cy="32738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5076056" y="5768537"/>
            <a:ext cx="2088232" cy="32738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689927865"/>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7"/>
                                        </p:tgtEl>
                                      </p:cBhvr>
                                    </p:animEffect>
                                    <p:set>
                                      <p:cBhvr>
                                        <p:cTn id="17" dur="1" fill="hold">
                                          <p:stCondLst>
                                            <p:cond delay="499"/>
                                          </p:stCondLst>
                                        </p:cTn>
                                        <p:tgtEl>
                                          <p:spTgt spid="7"/>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8"/>
                                        </p:tgtEl>
                                      </p:cBhvr>
                                    </p:animEffect>
                                    <p:set>
                                      <p:cBhvr>
                                        <p:cTn id="22" dur="1" fill="hold">
                                          <p:stCondLst>
                                            <p:cond delay="499"/>
                                          </p:stCondLst>
                                        </p:cTn>
                                        <p:tgtEl>
                                          <p:spTgt spid="8"/>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9"/>
                                        </p:tgtEl>
                                      </p:cBhvr>
                                    </p:animEffect>
                                    <p:set>
                                      <p:cBhvr>
                                        <p:cTn id="27" dur="1" fill="hold">
                                          <p:stCondLst>
                                            <p:cond delay="499"/>
                                          </p:stCondLst>
                                        </p:cTn>
                                        <p:tgtEl>
                                          <p:spTgt spid="9"/>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0"/>
                                        </p:tgtEl>
                                      </p:cBhvr>
                                    </p:animEffect>
                                    <p:set>
                                      <p:cBhvr>
                                        <p:cTn id="32" dur="1" fill="hold">
                                          <p:stCondLst>
                                            <p:cond delay="499"/>
                                          </p:stCondLst>
                                        </p:cTn>
                                        <p:tgtEl>
                                          <p:spTgt spid="10"/>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11"/>
                                        </p:tgtEl>
                                      </p:cBhvr>
                                    </p:animEffect>
                                    <p:set>
                                      <p:cBhvr>
                                        <p:cTn id="37" dur="1" fill="hold">
                                          <p:stCondLst>
                                            <p:cond delay="499"/>
                                          </p:stCondLst>
                                        </p:cTn>
                                        <p:tgtEl>
                                          <p:spTgt spid="11"/>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22" presetClass="exit" presetSubtype="4" fill="hold" grpId="0" nodeType="clickEffect">
                                  <p:stCondLst>
                                    <p:cond delay="0"/>
                                  </p:stCondLst>
                                  <p:childTnLst>
                                    <p:animEffect transition="out" filter="wipe(down)">
                                      <p:cBhvr>
                                        <p:cTn id="41" dur="500"/>
                                        <p:tgtEl>
                                          <p:spTgt spid="12"/>
                                        </p:tgtEl>
                                      </p:cBhvr>
                                    </p:animEffect>
                                    <p:set>
                                      <p:cBhvr>
                                        <p:cTn id="42" dur="1" fill="hold">
                                          <p:stCondLst>
                                            <p:cond delay="499"/>
                                          </p:stCondLst>
                                        </p:cTn>
                                        <p:tgtEl>
                                          <p:spTgt spid="12"/>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22" presetClass="exit" presetSubtype="4" fill="hold" grpId="0" nodeType="clickEffect">
                                  <p:stCondLst>
                                    <p:cond delay="0"/>
                                  </p:stCondLst>
                                  <p:childTnLst>
                                    <p:animEffect transition="out" filter="wipe(down)">
                                      <p:cBhvr>
                                        <p:cTn id="46" dur="500"/>
                                        <p:tgtEl>
                                          <p:spTgt spid="13"/>
                                        </p:tgtEl>
                                      </p:cBhvr>
                                    </p:animEffect>
                                    <p:set>
                                      <p:cBhvr>
                                        <p:cTn id="47" dur="1" fill="hold">
                                          <p:stCondLst>
                                            <p:cond delay="499"/>
                                          </p:stCondLst>
                                        </p:cTn>
                                        <p:tgtEl>
                                          <p:spTgt spid="13"/>
                                        </p:tgtEl>
                                        <p:attrNameLst>
                                          <p:attrName>style.visibility</p:attrName>
                                        </p:attrNameLst>
                                      </p:cBhvr>
                                      <p:to>
                                        <p:strVal val="hidden"/>
                                      </p:to>
                                    </p:set>
                                  </p:childTnLst>
                                </p:cTn>
                              </p:par>
                            </p:childTnLst>
                          </p:cTn>
                        </p:par>
                      </p:childTnLst>
                    </p:cTn>
                  </p:par>
                  <p:par>
                    <p:cTn id="48" fill="hold">
                      <p:stCondLst>
                        <p:cond delay="indefinite"/>
                      </p:stCondLst>
                      <p:childTnLst>
                        <p:par>
                          <p:cTn id="49" fill="hold">
                            <p:stCondLst>
                              <p:cond delay="0"/>
                            </p:stCondLst>
                            <p:childTnLst>
                              <p:par>
                                <p:cTn id="50" presetID="22" presetClass="exit" presetSubtype="4" fill="hold" grpId="0" nodeType="clickEffect">
                                  <p:stCondLst>
                                    <p:cond delay="0"/>
                                  </p:stCondLst>
                                  <p:childTnLst>
                                    <p:animEffect transition="out" filter="wipe(down)">
                                      <p:cBhvr>
                                        <p:cTn id="51" dur="500"/>
                                        <p:tgtEl>
                                          <p:spTgt spid="14"/>
                                        </p:tgtEl>
                                      </p:cBhvr>
                                    </p:animEffect>
                                    <p:set>
                                      <p:cBhvr>
                                        <p:cTn id="52" dur="1" fill="hold">
                                          <p:stCondLst>
                                            <p:cond delay="499"/>
                                          </p:stCondLst>
                                        </p:cTn>
                                        <p:tgtEl>
                                          <p:spTgt spid="14"/>
                                        </p:tgtEl>
                                        <p:attrNameLst>
                                          <p:attrName>style.visibility</p:attrName>
                                        </p:attrNameLst>
                                      </p:cBhvr>
                                      <p:to>
                                        <p:strVal val="hidden"/>
                                      </p:to>
                                    </p:set>
                                  </p:childTnLst>
                                </p:cTn>
                              </p:par>
                            </p:childTnLst>
                          </p:cTn>
                        </p:par>
                      </p:childTnLst>
                    </p:cTn>
                  </p:par>
                  <p:par>
                    <p:cTn id="53" fill="hold">
                      <p:stCondLst>
                        <p:cond delay="indefinite"/>
                      </p:stCondLst>
                      <p:childTnLst>
                        <p:par>
                          <p:cTn id="54" fill="hold">
                            <p:stCondLst>
                              <p:cond delay="0"/>
                            </p:stCondLst>
                            <p:childTnLst>
                              <p:par>
                                <p:cTn id="55" presetID="22" presetClass="exit" presetSubtype="4" fill="hold" grpId="0" nodeType="clickEffect">
                                  <p:stCondLst>
                                    <p:cond delay="0"/>
                                  </p:stCondLst>
                                  <p:childTnLst>
                                    <p:animEffect transition="out" filter="wipe(down)">
                                      <p:cBhvr>
                                        <p:cTn id="56" dur="500"/>
                                        <p:tgtEl>
                                          <p:spTgt spid="15"/>
                                        </p:tgtEl>
                                      </p:cBhvr>
                                    </p:animEffect>
                                    <p:set>
                                      <p:cBhvr>
                                        <p:cTn id="57" dur="1" fill="hold">
                                          <p:stCondLst>
                                            <p:cond delay="499"/>
                                          </p:stCondLst>
                                        </p:cTn>
                                        <p:tgtEl>
                                          <p:spTgt spid="15"/>
                                        </p:tgtEl>
                                        <p:attrNameLst>
                                          <p:attrName>style.visibility</p:attrName>
                                        </p:attrNameLst>
                                      </p:cBhvr>
                                      <p:to>
                                        <p:strVal val="hidden"/>
                                      </p:to>
                                    </p:set>
                                  </p:childTnLst>
                                </p:cTn>
                              </p:par>
                            </p:childTnLst>
                          </p:cTn>
                        </p:par>
                      </p:childTnLst>
                    </p:cTn>
                  </p:par>
                  <p:par>
                    <p:cTn id="58" fill="hold">
                      <p:stCondLst>
                        <p:cond delay="indefinite"/>
                      </p:stCondLst>
                      <p:childTnLst>
                        <p:par>
                          <p:cTn id="59" fill="hold">
                            <p:stCondLst>
                              <p:cond delay="0"/>
                            </p:stCondLst>
                            <p:childTnLst>
                              <p:par>
                                <p:cTn id="60" presetID="22" presetClass="exit" presetSubtype="4" fill="hold" grpId="0" nodeType="clickEffect">
                                  <p:stCondLst>
                                    <p:cond delay="0"/>
                                  </p:stCondLst>
                                  <p:childTnLst>
                                    <p:animEffect transition="out" filter="wipe(down)">
                                      <p:cBhvr>
                                        <p:cTn id="61" dur="500"/>
                                        <p:tgtEl>
                                          <p:spTgt spid="16"/>
                                        </p:tgtEl>
                                      </p:cBhvr>
                                    </p:animEffect>
                                    <p:set>
                                      <p:cBhvr>
                                        <p:cTn id="62" dur="1" fill="hold">
                                          <p:stCondLst>
                                            <p:cond delay="499"/>
                                          </p:stCondLst>
                                        </p:cTn>
                                        <p:tgtEl>
                                          <p:spTgt spid="16"/>
                                        </p:tgtEl>
                                        <p:attrNameLst>
                                          <p:attrName>style.visibility</p:attrName>
                                        </p:attrNameLst>
                                      </p:cBhvr>
                                      <p:to>
                                        <p:strVal val="hidden"/>
                                      </p:to>
                                    </p:set>
                                  </p:childTnLst>
                                </p:cTn>
                              </p:par>
                            </p:childTnLst>
                          </p:cTn>
                        </p:par>
                      </p:childTnLst>
                    </p:cTn>
                  </p:par>
                  <p:par>
                    <p:cTn id="63" fill="hold">
                      <p:stCondLst>
                        <p:cond delay="indefinite"/>
                      </p:stCondLst>
                      <p:childTnLst>
                        <p:par>
                          <p:cTn id="64" fill="hold">
                            <p:stCondLst>
                              <p:cond delay="0"/>
                            </p:stCondLst>
                            <p:childTnLst>
                              <p:par>
                                <p:cTn id="65" presetID="22" presetClass="exit" presetSubtype="4" fill="hold" grpId="0" nodeType="clickEffect">
                                  <p:stCondLst>
                                    <p:cond delay="0"/>
                                  </p:stCondLst>
                                  <p:childTnLst>
                                    <p:animEffect transition="out" filter="wipe(down)">
                                      <p:cBhvr>
                                        <p:cTn id="66" dur="500"/>
                                        <p:tgtEl>
                                          <p:spTgt spid="17"/>
                                        </p:tgtEl>
                                      </p:cBhvr>
                                    </p:animEffect>
                                    <p:set>
                                      <p:cBhvr>
                                        <p:cTn id="67" dur="1" fill="hold">
                                          <p:stCondLst>
                                            <p:cond delay="499"/>
                                          </p:stCondLst>
                                        </p:cTn>
                                        <p:tgtEl>
                                          <p:spTgt spid="17"/>
                                        </p:tgtEl>
                                        <p:attrNameLst>
                                          <p:attrName>style.visibility</p:attrName>
                                        </p:attrNameLst>
                                      </p:cBhvr>
                                      <p:to>
                                        <p:strVal val="hidden"/>
                                      </p:to>
                                    </p:set>
                                  </p:childTnLst>
                                </p:cTn>
                              </p:par>
                            </p:childTnLst>
                          </p:cTn>
                        </p:par>
                      </p:childTnLst>
                    </p:cTn>
                  </p:par>
                  <p:par>
                    <p:cTn id="68" fill="hold">
                      <p:stCondLst>
                        <p:cond delay="indefinite"/>
                      </p:stCondLst>
                      <p:childTnLst>
                        <p:par>
                          <p:cTn id="69" fill="hold">
                            <p:stCondLst>
                              <p:cond delay="0"/>
                            </p:stCondLst>
                            <p:childTnLst>
                              <p:par>
                                <p:cTn id="70" presetID="22" presetClass="exit" presetSubtype="4" fill="hold" grpId="0" nodeType="clickEffect">
                                  <p:stCondLst>
                                    <p:cond delay="0"/>
                                  </p:stCondLst>
                                  <p:childTnLst>
                                    <p:animEffect transition="out" filter="wipe(down)">
                                      <p:cBhvr>
                                        <p:cTn id="71" dur="500"/>
                                        <p:tgtEl>
                                          <p:spTgt spid="18"/>
                                        </p:tgtEl>
                                      </p:cBhvr>
                                    </p:animEffect>
                                    <p:set>
                                      <p:cBhvr>
                                        <p:cTn id="72" dur="1" fill="hold">
                                          <p:stCondLst>
                                            <p:cond delay="499"/>
                                          </p:stCondLst>
                                        </p:cTn>
                                        <p:tgtEl>
                                          <p:spTgt spid="18"/>
                                        </p:tgtEl>
                                        <p:attrNameLst>
                                          <p:attrName>style.visibility</p:attrName>
                                        </p:attrNameLst>
                                      </p:cBhvr>
                                      <p:to>
                                        <p:strVal val="hidden"/>
                                      </p:to>
                                    </p:set>
                                  </p:childTnLst>
                                </p:cTn>
                              </p:par>
                            </p:childTnLst>
                          </p:cTn>
                        </p:par>
                      </p:childTnLst>
                    </p:cTn>
                  </p:par>
                  <p:par>
                    <p:cTn id="73" fill="hold">
                      <p:stCondLst>
                        <p:cond delay="indefinite"/>
                      </p:stCondLst>
                      <p:childTnLst>
                        <p:par>
                          <p:cTn id="74" fill="hold">
                            <p:stCondLst>
                              <p:cond delay="0"/>
                            </p:stCondLst>
                            <p:childTnLst>
                              <p:par>
                                <p:cTn id="75" presetID="22" presetClass="exit" presetSubtype="4" fill="hold" grpId="0" nodeType="clickEffect">
                                  <p:stCondLst>
                                    <p:cond delay="0"/>
                                  </p:stCondLst>
                                  <p:childTnLst>
                                    <p:animEffect transition="out" filter="wipe(down)">
                                      <p:cBhvr>
                                        <p:cTn id="76" dur="500"/>
                                        <p:tgtEl>
                                          <p:spTgt spid="19"/>
                                        </p:tgtEl>
                                      </p:cBhvr>
                                    </p:animEffect>
                                    <p:set>
                                      <p:cBhvr>
                                        <p:cTn id="77" dur="1" fill="hold">
                                          <p:stCondLst>
                                            <p:cond delay="499"/>
                                          </p:stCondLst>
                                        </p:cTn>
                                        <p:tgtEl>
                                          <p:spTgt spid="19"/>
                                        </p:tgtEl>
                                        <p:attrNameLst>
                                          <p:attrName>style.visibility</p:attrName>
                                        </p:attrNameLst>
                                      </p:cBhvr>
                                      <p:to>
                                        <p:strVal val="hidden"/>
                                      </p:to>
                                    </p:set>
                                  </p:childTnLst>
                                </p:cTn>
                              </p:par>
                            </p:childTnLst>
                          </p:cTn>
                        </p:par>
                      </p:childTnLst>
                    </p:cTn>
                  </p:par>
                  <p:par>
                    <p:cTn id="78" fill="hold">
                      <p:stCondLst>
                        <p:cond delay="indefinite"/>
                      </p:stCondLst>
                      <p:childTnLst>
                        <p:par>
                          <p:cTn id="79" fill="hold">
                            <p:stCondLst>
                              <p:cond delay="0"/>
                            </p:stCondLst>
                            <p:childTnLst>
                              <p:par>
                                <p:cTn id="80" presetID="22" presetClass="exit" presetSubtype="4" fill="hold" grpId="0" nodeType="clickEffect">
                                  <p:stCondLst>
                                    <p:cond delay="0"/>
                                  </p:stCondLst>
                                  <p:childTnLst>
                                    <p:animEffect transition="out" filter="wipe(down)">
                                      <p:cBhvr>
                                        <p:cTn id="81" dur="500"/>
                                        <p:tgtEl>
                                          <p:spTgt spid="20"/>
                                        </p:tgtEl>
                                      </p:cBhvr>
                                    </p:animEffect>
                                    <p:set>
                                      <p:cBhvr>
                                        <p:cTn id="82" dur="1" fill="hold">
                                          <p:stCondLst>
                                            <p:cond delay="499"/>
                                          </p:stCondLst>
                                        </p:cTn>
                                        <p:tgtEl>
                                          <p:spTgt spid="20"/>
                                        </p:tgtEl>
                                        <p:attrNameLst>
                                          <p:attrName>style.visibility</p:attrName>
                                        </p:attrNameLst>
                                      </p:cBhvr>
                                      <p:to>
                                        <p:strVal val="hidden"/>
                                      </p:to>
                                    </p:set>
                                  </p:childTnLst>
                                </p:cTn>
                              </p:par>
                            </p:childTnLst>
                          </p:cTn>
                        </p:par>
                      </p:childTnLst>
                    </p:cTn>
                  </p:par>
                  <p:par>
                    <p:cTn id="83" fill="hold">
                      <p:stCondLst>
                        <p:cond delay="indefinite"/>
                      </p:stCondLst>
                      <p:childTnLst>
                        <p:par>
                          <p:cTn id="84" fill="hold">
                            <p:stCondLst>
                              <p:cond delay="0"/>
                            </p:stCondLst>
                            <p:childTnLst>
                              <p:par>
                                <p:cTn id="85" presetID="22" presetClass="exit" presetSubtype="4" fill="hold" grpId="0" nodeType="clickEffect">
                                  <p:stCondLst>
                                    <p:cond delay="0"/>
                                  </p:stCondLst>
                                  <p:childTnLst>
                                    <p:animEffect transition="out" filter="wipe(down)">
                                      <p:cBhvr>
                                        <p:cTn id="86" dur="500"/>
                                        <p:tgtEl>
                                          <p:spTgt spid="21"/>
                                        </p:tgtEl>
                                      </p:cBhvr>
                                    </p:animEffect>
                                    <p:set>
                                      <p:cBhvr>
                                        <p:cTn id="87" dur="1" fill="hold">
                                          <p:stCondLst>
                                            <p:cond delay="499"/>
                                          </p:stCondLst>
                                        </p:cTn>
                                        <p:tgtEl>
                                          <p:spTgt spid="21"/>
                                        </p:tgtEl>
                                        <p:attrNameLst>
                                          <p:attrName>style.visibility</p:attrName>
                                        </p:attrNameLst>
                                      </p:cBhvr>
                                      <p:to>
                                        <p:strVal val="hidden"/>
                                      </p:to>
                                    </p:set>
                                  </p:childTnLst>
                                </p:cTn>
                              </p:par>
                            </p:childTnLst>
                          </p:cTn>
                        </p:par>
                      </p:childTnLst>
                    </p:cTn>
                  </p:par>
                  <p:par>
                    <p:cTn id="88" fill="hold">
                      <p:stCondLst>
                        <p:cond delay="indefinite"/>
                      </p:stCondLst>
                      <p:childTnLst>
                        <p:par>
                          <p:cTn id="89" fill="hold">
                            <p:stCondLst>
                              <p:cond delay="0"/>
                            </p:stCondLst>
                            <p:childTnLst>
                              <p:par>
                                <p:cTn id="90" presetID="22" presetClass="exit" presetSubtype="4" fill="hold" grpId="0" nodeType="clickEffect">
                                  <p:stCondLst>
                                    <p:cond delay="0"/>
                                  </p:stCondLst>
                                  <p:childTnLst>
                                    <p:animEffect transition="out" filter="wipe(down)">
                                      <p:cBhvr>
                                        <p:cTn id="91" dur="500"/>
                                        <p:tgtEl>
                                          <p:spTgt spid="22"/>
                                        </p:tgtEl>
                                      </p:cBhvr>
                                    </p:animEffect>
                                    <p:set>
                                      <p:cBhvr>
                                        <p:cTn id="92" dur="1" fill="hold">
                                          <p:stCondLst>
                                            <p:cond delay="499"/>
                                          </p:stCondLst>
                                        </p:cTn>
                                        <p:tgtEl>
                                          <p:spTgt spid="22"/>
                                        </p:tgtEl>
                                        <p:attrNameLst>
                                          <p:attrName>style.visibility</p:attrName>
                                        </p:attrNameLst>
                                      </p:cBhvr>
                                      <p:to>
                                        <p:strVal val="hidden"/>
                                      </p:to>
                                    </p:set>
                                  </p:childTnLst>
                                </p:cTn>
                              </p:par>
                            </p:childTnLst>
                          </p:cTn>
                        </p:par>
                      </p:childTnLst>
                    </p:cTn>
                  </p:par>
                  <p:par>
                    <p:cTn id="93" fill="hold">
                      <p:stCondLst>
                        <p:cond delay="indefinite"/>
                      </p:stCondLst>
                      <p:childTnLst>
                        <p:par>
                          <p:cTn id="94" fill="hold">
                            <p:stCondLst>
                              <p:cond delay="0"/>
                            </p:stCondLst>
                            <p:childTnLst>
                              <p:par>
                                <p:cTn id="95" presetID="22" presetClass="exit" presetSubtype="4" fill="hold" grpId="0" nodeType="clickEffect">
                                  <p:stCondLst>
                                    <p:cond delay="0"/>
                                  </p:stCondLst>
                                  <p:childTnLst>
                                    <p:animEffect transition="out" filter="wipe(down)">
                                      <p:cBhvr>
                                        <p:cTn id="96" dur="500"/>
                                        <p:tgtEl>
                                          <p:spTgt spid="23"/>
                                        </p:tgtEl>
                                      </p:cBhvr>
                                    </p:animEffect>
                                    <p:set>
                                      <p:cBhvr>
                                        <p:cTn id="97" dur="1" fill="hold">
                                          <p:stCondLst>
                                            <p:cond delay="499"/>
                                          </p:stCondLst>
                                        </p:cTn>
                                        <p:tgtEl>
                                          <p:spTgt spid="23"/>
                                        </p:tgtEl>
                                        <p:attrNameLst>
                                          <p:attrName>style.visibility</p:attrName>
                                        </p:attrNameLst>
                                      </p:cBhvr>
                                      <p:to>
                                        <p:strVal val="hidden"/>
                                      </p:to>
                                    </p:set>
                                  </p:childTnLst>
                                </p:cTn>
                              </p:par>
                            </p:childTnLst>
                          </p:cTn>
                        </p:par>
                      </p:childTnLst>
                    </p:cTn>
                  </p:par>
                  <p:par>
                    <p:cTn id="98" fill="hold">
                      <p:stCondLst>
                        <p:cond delay="indefinite"/>
                      </p:stCondLst>
                      <p:childTnLst>
                        <p:par>
                          <p:cTn id="99" fill="hold">
                            <p:stCondLst>
                              <p:cond delay="0"/>
                            </p:stCondLst>
                            <p:childTnLst>
                              <p:par>
                                <p:cTn id="100" presetID="22" presetClass="exit" presetSubtype="4" fill="hold" grpId="0" nodeType="clickEffect">
                                  <p:stCondLst>
                                    <p:cond delay="0"/>
                                  </p:stCondLst>
                                  <p:childTnLst>
                                    <p:animEffect transition="out" filter="wipe(down)">
                                      <p:cBhvr>
                                        <p:cTn id="101" dur="500"/>
                                        <p:tgtEl>
                                          <p:spTgt spid="24"/>
                                        </p:tgtEl>
                                      </p:cBhvr>
                                    </p:animEffect>
                                    <p:set>
                                      <p:cBhvr>
                                        <p:cTn id="102" dur="1" fill="hold">
                                          <p:stCondLst>
                                            <p:cond delay="499"/>
                                          </p:stCondLst>
                                        </p:cTn>
                                        <p:tgtEl>
                                          <p:spTgt spid="2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13</a:t>
            </a:fld>
            <a:r>
              <a:rPr lang="en-US" altLang="zh-CN" dirty="0" smtClean="0"/>
              <a:t>-</a:t>
            </a:r>
            <a:endParaRPr lang="zh-CN" altLang="en-US" dirty="0"/>
          </a:p>
        </p:txBody>
      </p:sp>
      <p:sp>
        <p:nvSpPr>
          <p:cNvPr id="2" name="矩形 1"/>
          <p:cNvSpPr>
            <a:spLocks noChangeAspect="1"/>
          </p:cNvSpPr>
          <p:nvPr/>
        </p:nvSpPr>
        <p:spPr>
          <a:xfrm>
            <a:off x="508000" y="2310467"/>
            <a:ext cx="8128000" cy="249106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把文中画线的句子翻译成现代汉语。</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尝趋百里外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从乡之先达执经扣问。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曾经跑到百里以外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拿着经书向当地有道德有学问的前辈请教。</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负箧曳屣行深山巨谷中。</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背着书箱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拖着鞋子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在大山深谷中行走</a:t>
            </a:r>
            <a:r>
              <a:rPr lang="zh-CN" altLang="zh-CN" sz="2200" dirty="0" smtClean="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702005407"/>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wipe(down)">
                                      <p:cBhvr>
                                        <p:cTn id="7" dur="500"/>
                                        <p:tgtEl>
                                          <p:spTgt spid="2">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4" end="4"/>
                                            </p:txEl>
                                          </p:spTgt>
                                        </p:tgtEl>
                                        <p:attrNameLst>
                                          <p:attrName>style.visibility</p:attrName>
                                        </p:attrNameLst>
                                      </p:cBhvr>
                                      <p:to>
                                        <p:strVal val="visible"/>
                                      </p:to>
                                    </p:set>
                                    <p:animEffect transition="in" filter="wipe(down)">
                                      <p:cBhvr>
                                        <p:cTn id="1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130</a:t>
            </a:fld>
            <a:r>
              <a:rPr lang="en-US" altLang="zh-CN" smtClean="0"/>
              <a:t>-</a:t>
            </a:r>
            <a:endParaRPr lang="zh-CN" altLang="en-US" dirty="0"/>
          </a:p>
        </p:txBody>
      </p:sp>
      <p:sp>
        <p:nvSpPr>
          <p:cNvPr id="3" name="矩形 2"/>
          <p:cNvSpPr>
            <a:spLocks noChangeAspect="1"/>
          </p:cNvSpPr>
          <p:nvPr/>
        </p:nvSpPr>
        <p:spPr>
          <a:xfrm>
            <a:off x="508000" y="991119"/>
            <a:ext cx="1863011" cy="498598"/>
          </a:xfrm>
          <a:prstGeom prst="rect">
            <a:avLst/>
          </a:prstGeom>
        </p:spPr>
        <p:txBody>
          <a:bodyPr wrap="none">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一词多</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义</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val="2056687684"/>
              </p:ext>
            </p:extLst>
          </p:nvPr>
        </p:nvGraphicFramePr>
        <p:xfrm>
          <a:off x="595313" y="1445924"/>
          <a:ext cx="8118475" cy="5299075"/>
        </p:xfrm>
        <a:graphic>
          <a:graphicData uri="http://schemas.openxmlformats.org/presentationml/2006/ole">
            <mc:AlternateContent xmlns:mc="http://schemas.openxmlformats.org/markup-compatibility/2006">
              <mc:Choice xmlns:v="urn:schemas-microsoft-com:vml" Requires="v">
                <p:oleObj spid="_x0000_s60482" name="文档" r:id="rId3" imgW="3847376" imgH="2506022" progId="Word.Document.12">
                  <p:embed/>
                </p:oleObj>
              </mc:Choice>
              <mc:Fallback>
                <p:oleObj name="文档" r:id="rId3" imgW="3847376" imgH="2506022" progId="Word.Document.12">
                  <p:embed/>
                  <p:pic>
                    <p:nvPicPr>
                      <p:cNvPr id="0" name=""/>
                      <p:cNvPicPr/>
                      <p:nvPr/>
                    </p:nvPicPr>
                    <p:blipFill>
                      <a:blip r:embed="rId4"/>
                      <a:stretch>
                        <a:fillRect/>
                      </a:stretch>
                    </p:blipFill>
                    <p:spPr>
                      <a:xfrm>
                        <a:off x="595313" y="1445924"/>
                        <a:ext cx="8118475" cy="5299075"/>
                      </a:xfrm>
                      <a:prstGeom prst="rect">
                        <a:avLst/>
                      </a:prstGeom>
                    </p:spPr>
                  </p:pic>
                </p:oleObj>
              </mc:Fallback>
            </mc:AlternateContent>
          </a:graphicData>
        </a:graphic>
      </p:graphicFrame>
      <p:sp>
        <p:nvSpPr>
          <p:cNvPr id="5" name="矩形 4"/>
          <p:cNvSpPr/>
          <p:nvPr/>
        </p:nvSpPr>
        <p:spPr>
          <a:xfrm>
            <a:off x="3563888" y="1482240"/>
            <a:ext cx="792088"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2411760" y="2040795"/>
            <a:ext cx="144016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2411760" y="2580559"/>
            <a:ext cx="144016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3491880" y="3104595"/>
            <a:ext cx="144016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4911987" y="3620899"/>
            <a:ext cx="144016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843808" y="4168395"/>
            <a:ext cx="144016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4244129" y="4670410"/>
            <a:ext cx="144016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2411760" y="5220890"/>
            <a:ext cx="144016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3851920" y="5730312"/>
            <a:ext cx="144016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2915816" y="6269356"/>
            <a:ext cx="3384376"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974983022"/>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7"/>
                                        </p:tgtEl>
                                      </p:cBhvr>
                                    </p:animEffect>
                                    <p:set>
                                      <p:cBhvr>
                                        <p:cTn id="17" dur="1" fill="hold">
                                          <p:stCondLst>
                                            <p:cond delay="499"/>
                                          </p:stCondLst>
                                        </p:cTn>
                                        <p:tgtEl>
                                          <p:spTgt spid="7"/>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8"/>
                                        </p:tgtEl>
                                      </p:cBhvr>
                                    </p:animEffect>
                                    <p:set>
                                      <p:cBhvr>
                                        <p:cTn id="22" dur="1" fill="hold">
                                          <p:stCondLst>
                                            <p:cond delay="499"/>
                                          </p:stCondLst>
                                        </p:cTn>
                                        <p:tgtEl>
                                          <p:spTgt spid="8"/>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9"/>
                                        </p:tgtEl>
                                      </p:cBhvr>
                                    </p:animEffect>
                                    <p:set>
                                      <p:cBhvr>
                                        <p:cTn id="27" dur="1" fill="hold">
                                          <p:stCondLst>
                                            <p:cond delay="499"/>
                                          </p:stCondLst>
                                        </p:cTn>
                                        <p:tgtEl>
                                          <p:spTgt spid="9"/>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0"/>
                                        </p:tgtEl>
                                      </p:cBhvr>
                                    </p:animEffect>
                                    <p:set>
                                      <p:cBhvr>
                                        <p:cTn id="32" dur="1" fill="hold">
                                          <p:stCondLst>
                                            <p:cond delay="499"/>
                                          </p:stCondLst>
                                        </p:cTn>
                                        <p:tgtEl>
                                          <p:spTgt spid="10"/>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11"/>
                                        </p:tgtEl>
                                      </p:cBhvr>
                                    </p:animEffect>
                                    <p:set>
                                      <p:cBhvr>
                                        <p:cTn id="37" dur="1" fill="hold">
                                          <p:stCondLst>
                                            <p:cond delay="499"/>
                                          </p:stCondLst>
                                        </p:cTn>
                                        <p:tgtEl>
                                          <p:spTgt spid="11"/>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22" presetClass="exit" presetSubtype="4" fill="hold" grpId="0" nodeType="clickEffect">
                                  <p:stCondLst>
                                    <p:cond delay="0"/>
                                  </p:stCondLst>
                                  <p:childTnLst>
                                    <p:animEffect transition="out" filter="wipe(down)">
                                      <p:cBhvr>
                                        <p:cTn id="41" dur="500"/>
                                        <p:tgtEl>
                                          <p:spTgt spid="12"/>
                                        </p:tgtEl>
                                      </p:cBhvr>
                                    </p:animEffect>
                                    <p:set>
                                      <p:cBhvr>
                                        <p:cTn id="42" dur="1" fill="hold">
                                          <p:stCondLst>
                                            <p:cond delay="499"/>
                                          </p:stCondLst>
                                        </p:cTn>
                                        <p:tgtEl>
                                          <p:spTgt spid="12"/>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22" presetClass="exit" presetSubtype="4" fill="hold" grpId="0" nodeType="clickEffect">
                                  <p:stCondLst>
                                    <p:cond delay="0"/>
                                  </p:stCondLst>
                                  <p:childTnLst>
                                    <p:animEffect transition="out" filter="wipe(down)">
                                      <p:cBhvr>
                                        <p:cTn id="46" dur="500"/>
                                        <p:tgtEl>
                                          <p:spTgt spid="13"/>
                                        </p:tgtEl>
                                      </p:cBhvr>
                                    </p:animEffect>
                                    <p:set>
                                      <p:cBhvr>
                                        <p:cTn id="47" dur="1" fill="hold">
                                          <p:stCondLst>
                                            <p:cond delay="499"/>
                                          </p:stCondLst>
                                        </p:cTn>
                                        <p:tgtEl>
                                          <p:spTgt spid="13"/>
                                        </p:tgtEl>
                                        <p:attrNameLst>
                                          <p:attrName>style.visibility</p:attrName>
                                        </p:attrNameLst>
                                      </p:cBhvr>
                                      <p:to>
                                        <p:strVal val="hidden"/>
                                      </p:to>
                                    </p:set>
                                  </p:childTnLst>
                                </p:cTn>
                              </p:par>
                            </p:childTnLst>
                          </p:cTn>
                        </p:par>
                      </p:childTnLst>
                    </p:cTn>
                  </p:par>
                  <p:par>
                    <p:cTn id="48" fill="hold">
                      <p:stCondLst>
                        <p:cond delay="indefinite"/>
                      </p:stCondLst>
                      <p:childTnLst>
                        <p:par>
                          <p:cTn id="49" fill="hold">
                            <p:stCondLst>
                              <p:cond delay="0"/>
                            </p:stCondLst>
                            <p:childTnLst>
                              <p:par>
                                <p:cTn id="50" presetID="22" presetClass="exit" presetSubtype="4" fill="hold" grpId="0" nodeType="clickEffect">
                                  <p:stCondLst>
                                    <p:cond delay="0"/>
                                  </p:stCondLst>
                                  <p:childTnLst>
                                    <p:animEffect transition="out" filter="wipe(down)">
                                      <p:cBhvr>
                                        <p:cTn id="51" dur="500"/>
                                        <p:tgtEl>
                                          <p:spTgt spid="14"/>
                                        </p:tgtEl>
                                      </p:cBhvr>
                                    </p:animEffect>
                                    <p:set>
                                      <p:cBhvr>
                                        <p:cTn id="52" dur="1" fill="hold">
                                          <p:stCondLst>
                                            <p:cond delay="499"/>
                                          </p:stCondLst>
                                        </p:cTn>
                                        <p:tgtEl>
                                          <p:spTgt spid="1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Lst>
  </p:timing>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131</a:t>
            </a:fld>
            <a:r>
              <a:rPr lang="en-US" altLang="zh-CN" smtClean="0"/>
              <a:t>-</a:t>
            </a:r>
            <a:endParaRPr lang="zh-CN" altLang="en-US" dirty="0"/>
          </a:p>
        </p:txBody>
      </p:sp>
      <p:graphicFrame>
        <p:nvGraphicFramePr>
          <p:cNvPr id="3" name="对象 2"/>
          <p:cNvGraphicFramePr>
            <a:graphicFrameLocks noChangeAspect="1"/>
          </p:cNvGraphicFramePr>
          <p:nvPr>
            <p:extLst>
              <p:ext uri="{D42A27DB-BD31-4B8C-83A1-F6EECF244321}">
                <p14:modId xmlns:p14="http://schemas.microsoft.com/office/powerpoint/2010/main" val="1154417569"/>
              </p:ext>
            </p:extLst>
          </p:nvPr>
        </p:nvGraphicFramePr>
        <p:xfrm>
          <a:off x="599682" y="1071885"/>
          <a:ext cx="8128000" cy="5391842"/>
        </p:xfrm>
        <a:graphic>
          <a:graphicData uri="http://schemas.openxmlformats.org/presentationml/2006/ole">
            <mc:AlternateContent xmlns:mc="http://schemas.openxmlformats.org/markup-compatibility/2006">
              <mc:Choice xmlns:v="urn:schemas-microsoft-com:vml" Requires="v">
                <p:oleObj spid="_x0000_s61505" name="文档" r:id="rId3" imgW="3847376" imgH="2553163" progId="Word.Document.12">
                  <p:embed/>
                </p:oleObj>
              </mc:Choice>
              <mc:Fallback>
                <p:oleObj name="文档" r:id="rId3" imgW="3847376" imgH="2553163" progId="Word.Document.12">
                  <p:embed/>
                  <p:pic>
                    <p:nvPicPr>
                      <p:cNvPr id="0" name=""/>
                      <p:cNvPicPr/>
                      <p:nvPr/>
                    </p:nvPicPr>
                    <p:blipFill>
                      <a:blip r:embed="rId4"/>
                      <a:stretch>
                        <a:fillRect/>
                      </a:stretch>
                    </p:blipFill>
                    <p:spPr>
                      <a:xfrm>
                        <a:off x="599682" y="1071885"/>
                        <a:ext cx="8128000" cy="5391842"/>
                      </a:xfrm>
                      <a:prstGeom prst="rect">
                        <a:avLst/>
                      </a:prstGeom>
                    </p:spPr>
                  </p:pic>
                </p:oleObj>
              </mc:Fallback>
            </mc:AlternateContent>
          </a:graphicData>
        </a:graphic>
      </p:graphicFrame>
      <p:sp>
        <p:nvSpPr>
          <p:cNvPr id="5" name="矩形 4"/>
          <p:cNvSpPr/>
          <p:nvPr/>
        </p:nvSpPr>
        <p:spPr>
          <a:xfrm>
            <a:off x="2987824" y="1165579"/>
            <a:ext cx="1008112"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3275856" y="1690694"/>
            <a:ext cx="2376264"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4983266" y="2231833"/>
            <a:ext cx="2376264"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2483768" y="2780928"/>
            <a:ext cx="2376264"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4211960" y="3309281"/>
            <a:ext cx="2376264"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087724" y="3808566"/>
            <a:ext cx="2376264"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2303748" y="4386729"/>
            <a:ext cx="2376264"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3795134" y="4917477"/>
            <a:ext cx="2376264"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2303748" y="5447935"/>
            <a:ext cx="2376264"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2329361" y="6004398"/>
            <a:ext cx="2376264"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026338068"/>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7"/>
                                        </p:tgtEl>
                                      </p:cBhvr>
                                    </p:animEffect>
                                    <p:set>
                                      <p:cBhvr>
                                        <p:cTn id="17" dur="1" fill="hold">
                                          <p:stCondLst>
                                            <p:cond delay="499"/>
                                          </p:stCondLst>
                                        </p:cTn>
                                        <p:tgtEl>
                                          <p:spTgt spid="7"/>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8"/>
                                        </p:tgtEl>
                                      </p:cBhvr>
                                    </p:animEffect>
                                    <p:set>
                                      <p:cBhvr>
                                        <p:cTn id="22" dur="1" fill="hold">
                                          <p:stCondLst>
                                            <p:cond delay="499"/>
                                          </p:stCondLst>
                                        </p:cTn>
                                        <p:tgtEl>
                                          <p:spTgt spid="8"/>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9"/>
                                        </p:tgtEl>
                                      </p:cBhvr>
                                    </p:animEffect>
                                    <p:set>
                                      <p:cBhvr>
                                        <p:cTn id="27" dur="1" fill="hold">
                                          <p:stCondLst>
                                            <p:cond delay="499"/>
                                          </p:stCondLst>
                                        </p:cTn>
                                        <p:tgtEl>
                                          <p:spTgt spid="9"/>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0"/>
                                        </p:tgtEl>
                                      </p:cBhvr>
                                    </p:animEffect>
                                    <p:set>
                                      <p:cBhvr>
                                        <p:cTn id="32" dur="1" fill="hold">
                                          <p:stCondLst>
                                            <p:cond delay="499"/>
                                          </p:stCondLst>
                                        </p:cTn>
                                        <p:tgtEl>
                                          <p:spTgt spid="10"/>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11"/>
                                        </p:tgtEl>
                                      </p:cBhvr>
                                    </p:animEffect>
                                    <p:set>
                                      <p:cBhvr>
                                        <p:cTn id="37" dur="1" fill="hold">
                                          <p:stCondLst>
                                            <p:cond delay="499"/>
                                          </p:stCondLst>
                                        </p:cTn>
                                        <p:tgtEl>
                                          <p:spTgt spid="11"/>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22" presetClass="exit" presetSubtype="4" fill="hold" grpId="0" nodeType="clickEffect">
                                  <p:stCondLst>
                                    <p:cond delay="0"/>
                                  </p:stCondLst>
                                  <p:childTnLst>
                                    <p:animEffect transition="out" filter="wipe(down)">
                                      <p:cBhvr>
                                        <p:cTn id="41" dur="500"/>
                                        <p:tgtEl>
                                          <p:spTgt spid="12"/>
                                        </p:tgtEl>
                                      </p:cBhvr>
                                    </p:animEffect>
                                    <p:set>
                                      <p:cBhvr>
                                        <p:cTn id="42" dur="1" fill="hold">
                                          <p:stCondLst>
                                            <p:cond delay="499"/>
                                          </p:stCondLst>
                                        </p:cTn>
                                        <p:tgtEl>
                                          <p:spTgt spid="12"/>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22" presetClass="exit" presetSubtype="4" fill="hold" grpId="0" nodeType="clickEffect">
                                  <p:stCondLst>
                                    <p:cond delay="0"/>
                                  </p:stCondLst>
                                  <p:childTnLst>
                                    <p:animEffect transition="out" filter="wipe(down)">
                                      <p:cBhvr>
                                        <p:cTn id="46" dur="500"/>
                                        <p:tgtEl>
                                          <p:spTgt spid="13"/>
                                        </p:tgtEl>
                                      </p:cBhvr>
                                    </p:animEffect>
                                    <p:set>
                                      <p:cBhvr>
                                        <p:cTn id="47" dur="1" fill="hold">
                                          <p:stCondLst>
                                            <p:cond delay="499"/>
                                          </p:stCondLst>
                                        </p:cTn>
                                        <p:tgtEl>
                                          <p:spTgt spid="13"/>
                                        </p:tgtEl>
                                        <p:attrNameLst>
                                          <p:attrName>style.visibility</p:attrName>
                                        </p:attrNameLst>
                                      </p:cBhvr>
                                      <p:to>
                                        <p:strVal val="hidden"/>
                                      </p:to>
                                    </p:set>
                                  </p:childTnLst>
                                </p:cTn>
                              </p:par>
                            </p:childTnLst>
                          </p:cTn>
                        </p:par>
                      </p:childTnLst>
                    </p:cTn>
                  </p:par>
                  <p:par>
                    <p:cTn id="48" fill="hold">
                      <p:stCondLst>
                        <p:cond delay="indefinite"/>
                      </p:stCondLst>
                      <p:childTnLst>
                        <p:par>
                          <p:cTn id="49" fill="hold">
                            <p:stCondLst>
                              <p:cond delay="0"/>
                            </p:stCondLst>
                            <p:childTnLst>
                              <p:par>
                                <p:cTn id="50" presetID="22" presetClass="exit" presetSubtype="4" fill="hold" grpId="0" nodeType="clickEffect">
                                  <p:stCondLst>
                                    <p:cond delay="0"/>
                                  </p:stCondLst>
                                  <p:childTnLst>
                                    <p:animEffect transition="out" filter="wipe(down)">
                                      <p:cBhvr>
                                        <p:cTn id="51" dur="500"/>
                                        <p:tgtEl>
                                          <p:spTgt spid="14"/>
                                        </p:tgtEl>
                                      </p:cBhvr>
                                    </p:animEffect>
                                    <p:set>
                                      <p:cBhvr>
                                        <p:cTn id="52" dur="1" fill="hold">
                                          <p:stCondLst>
                                            <p:cond delay="499"/>
                                          </p:stCondLst>
                                        </p:cTn>
                                        <p:tgtEl>
                                          <p:spTgt spid="1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Lst>
  </p:timing>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132</a:t>
            </a:fld>
            <a:r>
              <a:rPr lang="en-US" altLang="zh-CN" smtClean="0"/>
              <a:t>-</a:t>
            </a:r>
            <a:endParaRPr lang="zh-CN" altLang="en-US" dirty="0"/>
          </a:p>
        </p:txBody>
      </p:sp>
      <p:sp>
        <p:nvSpPr>
          <p:cNvPr id="3" name="矩形 2"/>
          <p:cNvSpPr>
            <a:spLocks noChangeAspect="1"/>
          </p:cNvSpPr>
          <p:nvPr/>
        </p:nvSpPr>
        <p:spPr>
          <a:xfrm>
            <a:off x="508000" y="1091672"/>
            <a:ext cx="8128000" cy="492865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二、重点语句翻译题。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阅十余岁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僧募金重修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求二石兽于水中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竟不可得。</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过了十多年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和尚募集金钱重修寺庙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并在河中寻找两个石兽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最终没找到。</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尔辈不能究物理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是非木杮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岂能为暴涨携之去</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石兽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不是木片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怎么能被大水带走呢</a:t>
            </a:r>
            <a:r>
              <a:rPr lang="en-US" altLang="zh-CN" sz="2200" dirty="0" smtClean="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如是再啮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石又再转。转转不已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遂反溯流逆上矣。</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像这样再次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石头又再次翻转。不停地翻转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于是反而逆流而上了。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然则天下之事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但知其一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不知其二者多矣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可据理臆断欤</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那么天下的事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只知其一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不知其二的情况太多了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怎么能根据某个方面的道理就主观臆断呢</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048378521"/>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wipe(down)">
                                      <p:cBhvr>
                                        <p:cTn id="7" dur="500"/>
                                        <p:tgtEl>
                                          <p:spTgt spid="3">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4" end="4"/>
                                            </p:txEl>
                                          </p:spTgt>
                                        </p:tgtEl>
                                        <p:attrNameLst>
                                          <p:attrName>style.visibility</p:attrName>
                                        </p:attrNameLst>
                                      </p:cBhvr>
                                      <p:to>
                                        <p:strVal val="visible"/>
                                      </p:to>
                                    </p:set>
                                    <p:animEffect transition="in" filter="wipe(down)">
                                      <p:cBhvr>
                                        <p:cTn id="12" dur="500"/>
                                        <p:tgtEl>
                                          <p:spTgt spid="3">
                                            <p:txEl>
                                              <p:pRg st="4" end="4"/>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3">
                                            <p:txEl>
                                              <p:pRg st="6" end="6"/>
                                            </p:txEl>
                                          </p:spTgt>
                                        </p:tgtEl>
                                        <p:attrNameLst>
                                          <p:attrName>style.visibility</p:attrName>
                                        </p:attrNameLst>
                                      </p:cBhvr>
                                      <p:to>
                                        <p:strVal val="visible"/>
                                      </p:to>
                                    </p:set>
                                    <p:animEffect transition="in" filter="wipe(down)">
                                      <p:cBhvr>
                                        <p:cTn id="17" dur="500"/>
                                        <p:tgtEl>
                                          <p:spTgt spid="3">
                                            <p:txEl>
                                              <p:pRg st="6" end="6"/>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3">
                                            <p:txEl>
                                              <p:pRg st="8" end="8"/>
                                            </p:txEl>
                                          </p:spTgt>
                                        </p:tgtEl>
                                        <p:attrNameLst>
                                          <p:attrName>style.visibility</p:attrName>
                                        </p:attrNameLst>
                                      </p:cBhvr>
                                      <p:to>
                                        <p:strVal val="visible"/>
                                      </p:to>
                                    </p:set>
                                    <p:animEffect transition="in" filter="wipe(down)">
                                      <p:cBhvr>
                                        <p:cTn id="22" dur="500"/>
                                        <p:tgtEl>
                                          <p:spTgt spid="3">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133</a:t>
            </a:fld>
            <a:r>
              <a:rPr lang="en-US" altLang="zh-CN" smtClean="0"/>
              <a:t>-</a:t>
            </a:r>
            <a:endParaRPr lang="zh-CN" altLang="en-US" dirty="0"/>
          </a:p>
        </p:txBody>
      </p:sp>
      <p:sp>
        <p:nvSpPr>
          <p:cNvPr id="3" name="矩形 2"/>
          <p:cNvSpPr>
            <a:spLocks noChangeAspect="1"/>
          </p:cNvSpPr>
          <p:nvPr/>
        </p:nvSpPr>
        <p:spPr>
          <a:xfrm>
            <a:off x="508000" y="1484784"/>
            <a:ext cx="8128000" cy="86600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专项能力训练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下列各组句子中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加点词语意思相同的一项是</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FF0000"/>
                </a:solidFill>
                <a:latin typeface="Times New Roman" panose="02020603050405020304" pitchFamily="18" charset="0"/>
                <a:cs typeface="Times New Roman" panose="02020603050405020304" pitchFamily="18" charset="0"/>
              </a:rPr>
              <a:t>    D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val="740879736"/>
              </p:ext>
            </p:extLst>
          </p:nvPr>
        </p:nvGraphicFramePr>
        <p:xfrm>
          <a:off x="599682" y="2380511"/>
          <a:ext cx="8128000" cy="912053"/>
        </p:xfrm>
        <a:graphic>
          <a:graphicData uri="http://schemas.openxmlformats.org/presentationml/2006/ole">
            <mc:AlternateContent xmlns:mc="http://schemas.openxmlformats.org/markup-compatibility/2006">
              <mc:Choice xmlns:v="urn:schemas-microsoft-com:vml" Requires="v">
                <p:oleObj spid="_x0000_s62588" name="文档" r:id="rId3" imgW="3847376" imgH="432184" progId="Word.Document.12">
                  <p:embed/>
                </p:oleObj>
              </mc:Choice>
              <mc:Fallback>
                <p:oleObj name="文档" r:id="rId3" imgW="3847376" imgH="432184" progId="Word.Document.12">
                  <p:embed/>
                  <p:pic>
                    <p:nvPicPr>
                      <p:cNvPr id="0" name=""/>
                      <p:cNvPicPr/>
                      <p:nvPr/>
                    </p:nvPicPr>
                    <p:blipFill>
                      <a:blip r:embed="rId4"/>
                      <a:stretch>
                        <a:fillRect/>
                      </a:stretch>
                    </p:blipFill>
                    <p:spPr>
                      <a:xfrm>
                        <a:off x="599682" y="2380511"/>
                        <a:ext cx="8128000" cy="912053"/>
                      </a:xfrm>
                      <a:prstGeom prst="rect">
                        <a:avLst/>
                      </a:prstGeom>
                    </p:spPr>
                  </p:pic>
                </p:oleObj>
              </mc:Fallback>
            </mc:AlternateContent>
          </a:graphicData>
        </a:graphic>
      </p:graphicFrame>
      <p:sp>
        <p:nvSpPr>
          <p:cNvPr id="5" name="矩形 4"/>
          <p:cNvSpPr>
            <a:spLocks noChangeAspect="1"/>
          </p:cNvSpPr>
          <p:nvPr/>
        </p:nvSpPr>
        <p:spPr>
          <a:xfrm>
            <a:off x="508000" y="3292564"/>
            <a:ext cx="8128000" cy="498598"/>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下列各组句子中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加点词语意思相同的一项是</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FF0000"/>
                </a:solidFill>
                <a:latin typeface="Times New Roman" panose="02020603050405020304" pitchFamily="18" charset="0"/>
                <a:cs typeface="Times New Roman" panose="02020603050405020304" pitchFamily="18" charset="0"/>
              </a:rPr>
              <a:t>    C    </a:t>
            </a:r>
            <a:r>
              <a:rPr lang="en-US" altLang="zh-CN" sz="2200" dirty="0" smtClean="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6" name="对象 5"/>
          <p:cNvGraphicFramePr>
            <a:graphicFrameLocks noChangeAspect="1"/>
          </p:cNvGraphicFramePr>
          <p:nvPr>
            <p:extLst>
              <p:ext uri="{D42A27DB-BD31-4B8C-83A1-F6EECF244321}">
                <p14:modId xmlns:p14="http://schemas.microsoft.com/office/powerpoint/2010/main" val="548451752"/>
              </p:ext>
            </p:extLst>
          </p:nvPr>
        </p:nvGraphicFramePr>
        <p:xfrm>
          <a:off x="599682" y="3805969"/>
          <a:ext cx="8128000" cy="1824106"/>
        </p:xfrm>
        <a:graphic>
          <a:graphicData uri="http://schemas.openxmlformats.org/presentationml/2006/ole">
            <mc:AlternateContent xmlns:mc="http://schemas.openxmlformats.org/markup-compatibility/2006">
              <mc:Choice xmlns:v="urn:schemas-microsoft-com:vml" Requires="v">
                <p:oleObj spid="_x0000_s62589" name="文档" r:id="rId5" imgW="3847376" imgH="864369" progId="Word.Document.12">
                  <p:embed/>
                </p:oleObj>
              </mc:Choice>
              <mc:Fallback>
                <p:oleObj name="文档" r:id="rId5" imgW="3847376" imgH="864369" progId="Word.Document.12">
                  <p:embed/>
                  <p:pic>
                    <p:nvPicPr>
                      <p:cNvPr id="0" name=""/>
                      <p:cNvPicPr/>
                      <p:nvPr/>
                    </p:nvPicPr>
                    <p:blipFill>
                      <a:blip r:embed="rId6"/>
                      <a:stretch>
                        <a:fillRect/>
                      </a:stretch>
                    </p:blipFill>
                    <p:spPr>
                      <a:xfrm>
                        <a:off x="599682" y="3805969"/>
                        <a:ext cx="8128000" cy="1824106"/>
                      </a:xfrm>
                      <a:prstGeom prst="rect">
                        <a:avLst/>
                      </a:prstGeom>
                    </p:spPr>
                  </p:pic>
                </p:oleObj>
              </mc:Fallback>
            </mc:AlternateContent>
          </a:graphicData>
        </a:graphic>
      </p:graphicFrame>
      <p:sp>
        <p:nvSpPr>
          <p:cNvPr id="7" name="矩形 6"/>
          <p:cNvSpPr/>
          <p:nvPr/>
        </p:nvSpPr>
        <p:spPr>
          <a:xfrm>
            <a:off x="6444208" y="1972655"/>
            <a:ext cx="432048"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6444208" y="3395410"/>
            <a:ext cx="432048"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55039495"/>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Lst>
  </p:timing>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134</a:t>
            </a:fld>
            <a:r>
              <a:rPr lang="en-US" altLang="zh-CN" smtClean="0"/>
              <a:t>-</a:t>
            </a:r>
            <a:endParaRPr lang="zh-CN" altLang="en-US" dirty="0"/>
          </a:p>
        </p:txBody>
      </p:sp>
      <p:sp>
        <p:nvSpPr>
          <p:cNvPr id="3" name="矩形 2"/>
          <p:cNvSpPr>
            <a:spLocks noChangeAspect="1"/>
          </p:cNvSpPr>
          <p:nvPr/>
        </p:nvSpPr>
        <p:spPr>
          <a:xfrm>
            <a:off x="508000" y="1505471"/>
            <a:ext cx="8128000" cy="410105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下列对文章理解错误的一项是</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FF0000"/>
                </a:solidFill>
                <a:latin typeface="Times New Roman" panose="02020603050405020304" pitchFamily="18" charset="0"/>
                <a:cs typeface="Times New Roman" panose="02020603050405020304" pitchFamily="18" charset="0"/>
              </a:rPr>
              <a:t>    C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第</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段写打捞石兽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连用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等动词领起三个短句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简述事情经过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无迹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交代结果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简洁之至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又很生动。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作者先写打捞石兽无果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再写讲学家的议论令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众服为确论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谁知作者又引出了老河兵的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又笑曰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谜底才揭晓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叙述中有波澜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平而不板。</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这篇文章所讲故事具有科学性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告诉我们凡河中失石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可以按照经验丰富的老河兵的方法去做。</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讲学家自以为深究物理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对众人夸夸其谈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表现了他不切实际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自以为是的特点。</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p:nvPr/>
        </p:nvSpPr>
        <p:spPr>
          <a:xfrm>
            <a:off x="4644008" y="1569808"/>
            <a:ext cx="432048"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89036749"/>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135</a:t>
            </a:fld>
            <a:r>
              <a:rPr lang="en-US" altLang="zh-CN" smtClean="0"/>
              <a:t>-</a:t>
            </a:r>
            <a:endParaRPr lang="zh-CN" altLang="en-US" dirty="0"/>
          </a:p>
        </p:txBody>
      </p:sp>
      <p:sp>
        <p:nvSpPr>
          <p:cNvPr id="3" name="矩形 2"/>
          <p:cNvSpPr>
            <a:spLocks noChangeAspect="1"/>
          </p:cNvSpPr>
          <p:nvPr/>
        </p:nvSpPr>
        <p:spPr>
          <a:xfrm>
            <a:off x="508000" y="1294804"/>
            <a:ext cx="8128000" cy="452239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《河中石兽》下列对文章理解错误的一项是</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FF0000"/>
                </a:solidFill>
                <a:latin typeface="Times New Roman" panose="02020603050405020304" pitchFamily="18" charset="0"/>
                <a:cs typeface="Times New Roman" panose="02020603050405020304" pitchFamily="18" charset="0"/>
              </a:rPr>
              <a:t>    D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对于河中石兽的位置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寺僧判断其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在水中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顺流下矣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讲学家判断其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湮于沙上渐沉渐深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理由是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石性坚重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沙性松浮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老水兵则判断其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求之于上流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是因为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转转不已遂反溯流逆上矣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。世人不能准确判断事物的主要原因是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但知其一不知其二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据理臆断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初寻石兽时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寺僧们按照常规思维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从山门倒塌的位置找起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最终不可得。人们又根据水流的情况作了推测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顺流下矣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结果还是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寻十余里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无迹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讲学家笑寺僧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尔辈不能究物理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他认为的物理是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石性坚重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沙性松浮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因此他推测石兽应该是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逆流而上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渐沉渐深耳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6320974" y="1386200"/>
            <a:ext cx="504056"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600188197"/>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136</a:t>
            </a:fld>
            <a:r>
              <a:rPr lang="en-US" altLang="zh-CN" smtClean="0"/>
              <a:t>-</a:t>
            </a:r>
            <a:endParaRPr lang="zh-CN" altLang="en-US" dirty="0"/>
          </a:p>
        </p:txBody>
      </p:sp>
      <p:sp>
        <p:nvSpPr>
          <p:cNvPr id="3" name="矩形 2"/>
          <p:cNvSpPr>
            <a:spLocks noChangeAspect="1"/>
          </p:cNvSpPr>
          <p:nvPr/>
        </p:nvSpPr>
        <p:spPr>
          <a:xfrm>
            <a:off x="508000" y="1904201"/>
            <a:ext cx="8128000" cy="330359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下列对文意理解有误的一项是</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FF0000"/>
                </a:solidFill>
                <a:latin typeface="Times New Roman" panose="02020603050405020304" pitchFamily="18" charset="0"/>
                <a:cs typeface="Times New Roman" panose="02020603050405020304" pitchFamily="18" charset="0"/>
              </a:rPr>
              <a:t>    B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文章是按照事情发生、发展的顺序来写的。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在打捞石兽一事上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寺僧代表的是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据理臆断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的态度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讲学家代表的是不深思熟虑而盲目行动的态度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老河兵代表的是实事求是的态度。</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讲学家的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是自以为懂得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物理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笑别人不具备这方面的知识。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本文寓意于事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立意高远。作者的兴趣所在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不是渲染寻找石兽的神奇过程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而是引出最后深层的思考。</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4644008" y="1988840"/>
            <a:ext cx="504056"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457339430"/>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137</a:t>
            </a:fld>
            <a:r>
              <a:rPr lang="en-US" altLang="zh-CN" smtClean="0"/>
              <a:t>-</a:t>
            </a:r>
            <a:endParaRPr lang="zh-CN" altLang="en-US" dirty="0"/>
          </a:p>
        </p:txBody>
      </p:sp>
      <p:sp>
        <p:nvSpPr>
          <p:cNvPr id="3" name="矩形 2"/>
          <p:cNvSpPr>
            <a:spLocks noChangeAspect="1"/>
          </p:cNvSpPr>
          <p:nvPr/>
        </p:nvSpPr>
        <p:spPr>
          <a:xfrm>
            <a:off x="508000" y="1701069"/>
            <a:ext cx="8128000" cy="3709862"/>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二、送东阳马生序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基础知识梳理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余幼时即嗜学。家贫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无从致书以观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每假借于藏书之家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手自笔录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计日以还。天大寒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砚冰坚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手指不可屈伸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弗之怠。录毕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走送之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不敢稍逾约。以是人多以书假余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余因得遍观群书。既加冠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益慕圣贤之道。又患无硕师名人与游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尝趋百里外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从乡之先达执经叩问。先达德隆望尊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门人弟子填其室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未尝稍降辞色。余立侍左右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援疑质理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俯身倾耳以请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或遇其叱咄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色愈恭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礼愈至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不敢出一言以复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俟其欣悦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则又请焉。故余虽愚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卒获有所闻</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238822324"/>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138</a:t>
            </a:fld>
            <a:r>
              <a:rPr lang="en-US" altLang="zh-CN" smtClean="0"/>
              <a:t>-</a:t>
            </a:r>
            <a:endParaRPr lang="zh-CN" altLang="en-US" dirty="0"/>
          </a:p>
        </p:txBody>
      </p:sp>
      <p:sp>
        <p:nvSpPr>
          <p:cNvPr id="3" name="矩形 2"/>
          <p:cNvSpPr>
            <a:spLocks noChangeAspect="1"/>
          </p:cNvSpPr>
          <p:nvPr/>
        </p:nvSpPr>
        <p:spPr>
          <a:xfrm>
            <a:off x="508000" y="1097632"/>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当余之从师也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负箧曳屣行深山巨谷中。穷冬烈风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大雪深数尺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足肤皲裂而不知。至舍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四支僵劲不能动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媵人持汤沃灌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以衾拥覆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久而乃和。寓逆旅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主人日再食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无鲜肥滋味之享。同舍生皆被绮绣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戴朱缨宝饰之帽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腰白玉之环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左佩刀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右备容臭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烨然若神人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余则缊袍敝衣处其间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略无慕艳意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以中有足乐者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不知口体之奉不若人也。盖余之勤且艰若此。今虽耄老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未有所成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犹幸预君子之列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而承天子之宠光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缀公卿之后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日侍坐备顾问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四海亦谬称其氏名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况才之过于余者乎</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今诸生学于太学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县官日有廪稍之供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父母岁有裘葛之遗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无冻馁之患矣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坐大厦之下而诵诗书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无奔走之劳矣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有司业、博士为之师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未有问而不告、求而不得者也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凡所宜有之书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皆集于此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不必若余之手录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假诸人而后见也。其业有不精、德有不成者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非天质之卑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则心不若余之专耳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岂他人之过哉</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746726162"/>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139</a:t>
            </a:fld>
            <a:r>
              <a:rPr lang="en-US" altLang="zh-CN" smtClean="0"/>
              <a:t>-</a:t>
            </a:r>
            <a:endParaRPr lang="zh-CN" altLang="en-US" dirty="0"/>
          </a:p>
        </p:txBody>
      </p:sp>
      <p:sp>
        <p:nvSpPr>
          <p:cNvPr id="3" name="矩形 2"/>
          <p:cNvSpPr>
            <a:spLocks noChangeAspect="1"/>
          </p:cNvSpPr>
          <p:nvPr/>
        </p:nvSpPr>
        <p:spPr>
          <a:xfrm>
            <a:off x="508000" y="991119"/>
            <a:ext cx="8128000" cy="289733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东阳马生君则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在太学已二年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流辈甚称其贤。余朝京师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生以乡人子谒余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撰长书以为贽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辞甚畅达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与之论辩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言和而色夷。自谓少时用心于学甚劳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是可谓善学者矣。其将归见其亲也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余故道为学之难以告之。谓余勉乡人以学者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余之志也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诋我夸际遇之盛而骄乡人者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岂知余者哉</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一、文言词语积累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课内文言实词归纳</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5" name="对象 4"/>
          <p:cNvGraphicFramePr>
            <a:graphicFrameLocks noChangeAspect="1"/>
          </p:cNvGraphicFramePr>
          <p:nvPr>
            <p:extLst>
              <p:ext uri="{D42A27DB-BD31-4B8C-83A1-F6EECF244321}">
                <p14:modId xmlns:p14="http://schemas.microsoft.com/office/powerpoint/2010/main" val="3865459323"/>
              </p:ext>
            </p:extLst>
          </p:nvPr>
        </p:nvGraphicFramePr>
        <p:xfrm>
          <a:off x="599682" y="3888286"/>
          <a:ext cx="8128000" cy="2739510"/>
        </p:xfrm>
        <a:graphic>
          <a:graphicData uri="http://schemas.openxmlformats.org/presentationml/2006/ole">
            <mc:AlternateContent xmlns:mc="http://schemas.openxmlformats.org/markup-compatibility/2006">
              <mc:Choice xmlns:v="urn:schemas-microsoft-com:vml" Requires="v">
                <p:oleObj spid="_x0000_s63550" name="文档" r:id="rId3" imgW="3847376" imgH="1296553" progId="Word.Document.12">
                  <p:embed/>
                </p:oleObj>
              </mc:Choice>
              <mc:Fallback>
                <p:oleObj name="文档" r:id="rId3" imgW="3847376" imgH="1296553" progId="Word.Document.12">
                  <p:embed/>
                  <p:pic>
                    <p:nvPicPr>
                      <p:cNvPr id="0" name=""/>
                      <p:cNvPicPr/>
                      <p:nvPr/>
                    </p:nvPicPr>
                    <p:blipFill>
                      <a:blip r:embed="rId4"/>
                      <a:stretch>
                        <a:fillRect/>
                      </a:stretch>
                    </p:blipFill>
                    <p:spPr>
                      <a:xfrm>
                        <a:off x="599682" y="3888286"/>
                        <a:ext cx="8128000" cy="2739510"/>
                      </a:xfrm>
                      <a:prstGeom prst="rect">
                        <a:avLst/>
                      </a:prstGeom>
                    </p:spPr>
                  </p:pic>
                </p:oleObj>
              </mc:Fallback>
            </mc:AlternateContent>
          </a:graphicData>
        </a:graphic>
      </p:graphicFrame>
      <p:sp>
        <p:nvSpPr>
          <p:cNvPr id="6" name="矩形 5"/>
          <p:cNvSpPr/>
          <p:nvPr/>
        </p:nvSpPr>
        <p:spPr>
          <a:xfrm>
            <a:off x="2915816" y="3870418"/>
            <a:ext cx="792088"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3491880" y="4334660"/>
            <a:ext cx="792088"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3122445" y="4785848"/>
            <a:ext cx="792088"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380661" y="5247427"/>
            <a:ext cx="792088"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536524" y="5701278"/>
            <a:ext cx="739332"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4202334" y="5701278"/>
            <a:ext cx="739332"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3338238" y="6163038"/>
            <a:ext cx="739332" cy="3084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4949678" y="6146385"/>
            <a:ext cx="1155272"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904654124"/>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8"/>
                                        </p:tgtEl>
                                      </p:cBhvr>
                                    </p:animEffect>
                                    <p:set>
                                      <p:cBhvr>
                                        <p:cTn id="17" dur="1" fill="hold">
                                          <p:stCondLst>
                                            <p:cond delay="499"/>
                                          </p:stCondLst>
                                        </p:cTn>
                                        <p:tgtEl>
                                          <p:spTgt spid="8"/>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9"/>
                                        </p:tgtEl>
                                      </p:cBhvr>
                                    </p:animEffect>
                                    <p:set>
                                      <p:cBhvr>
                                        <p:cTn id="22" dur="1" fill="hold">
                                          <p:stCondLst>
                                            <p:cond delay="499"/>
                                          </p:stCondLst>
                                        </p:cTn>
                                        <p:tgtEl>
                                          <p:spTgt spid="9"/>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0"/>
                                        </p:tgtEl>
                                      </p:cBhvr>
                                    </p:animEffect>
                                    <p:set>
                                      <p:cBhvr>
                                        <p:cTn id="27" dur="1" fill="hold">
                                          <p:stCondLst>
                                            <p:cond delay="499"/>
                                          </p:stCondLst>
                                        </p:cTn>
                                        <p:tgtEl>
                                          <p:spTgt spid="10"/>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1"/>
                                        </p:tgtEl>
                                      </p:cBhvr>
                                    </p:animEffect>
                                    <p:set>
                                      <p:cBhvr>
                                        <p:cTn id="32" dur="1" fill="hold">
                                          <p:stCondLst>
                                            <p:cond delay="499"/>
                                          </p:stCondLst>
                                        </p:cTn>
                                        <p:tgtEl>
                                          <p:spTgt spid="11"/>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12"/>
                                        </p:tgtEl>
                                      </p:cBhvr>
                                    </p:animEffect>
                                    <p:set>
                                      <p:cBhvr>
                                        <p:cTn id="37" dur="1" fill="hold">
                                          <p:stCondLst>
                                            <p:cond delay="499"/>
                                          </p:stCondLst>
                                        </p:cTn>
                                        <p:tgtEl>
                                          <p:spTgt spid="12"/>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22" presetClass="exit" presetSubtype="4" fill="hold" grpId="0" nodeType="clickEffect">
                                  <p:stCondLst>
                                    <p:cond delay="0"/>
                                  </p:stCondLst>
                                  <p:childTnLst>
                                    <p:animEffect transition="out" filter="wipe(down)">
                                      <p:cBhvr>
                                        <p:cTn id="41" dur="500"/>
                                        <p:tgtEl>
                                          <p:spTgt spid="13"/>
                                        </p:tgtEl>
                                      </p:cBhvr>
                                    </p:animEffect>
                                    <p:set>
                                      <p:cBhvr>
                                        <p:cTn id="42" dur="1" fill="hold">
                                          <p:stCondLst>
                                            <p:cond delay="499"/>
                                          </p:stCondLst>
                                        </p:cTn>
                                        <p:tgtEl>
                                          <p:spTgt spid="1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P spid="11" grpId="0" animBg="1"/>
      <p:bldP spid="12" grpId="0" animBg="1"/>
      <p:bldP spid="13"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14</a:t>
            </a:fld>
            <a:r>
              <a:rPr lang="en-US" altLang="zh-CN" dirty="0" smtClean="0"/>
              <a:t>-</a:t>
            </a:r>
            <a:endParaRPr lang="zh-CN" altLang="en-US" dirty="0"/>
          </a:p>
        </p:txBody>
      </p:sp>
      <p:sp>
        <p:nvSpPr>
          <p:cNvPr id="2" name="矩形 1"/>
          <p:cNvSpPr>
            <a:spLocks noChangeAspect="1"/>
          </p:cNvSpPr>
          <p:nvPr/>
        </p:nvSpPr>
        <p:spPr>
          <a:xfrm>
            <a:off x="508000" y="1701069"/>
            <a:ext cx="8128000" cy="370986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下列对文章的理解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不正确的一项是</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FF0000"/>
                </a:solidFill>
                <a:latin typeface="Times New Roman" panose="02020603050405020304" pitchFamily="18" charset="0"/>
                <a:cs typeface="Times New Roman" panose="02020603050405020304" pitchFamily="18" charset="0"/>
              </a:rPr>
              <a:t>    D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选文是一篇赠序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作者叙述自己青少年求学的艰难和学习的勤勉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目的是勉励马生成为德才兼备的人。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虽然作者幼时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无从致书以观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不敢稍逾约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的守信和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弗之怠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的坚持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使他得以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遍观群书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立侍左右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俯身倾耳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色愈恭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礼愈至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极为传神地写出了对老师的恭敬和求知的恳切。</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作者将穿戴讲究的同舍生和寒酸的自己对比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突显作者对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口体之奉不若人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的毫不在意和学习的勤奋刻苦。</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5260907" y="1772816"/>
            <a:ext cx="527179"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809739559"/>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140</a:t>
            </a:fld>
            <a:r>
              <a:rPr lang="en-US" altLang="zh-CN" smtClean="0"/>
              <a:t>-</a:t>
            </a:r>
            <a:endParaRPr lang="zh-CN" altLang="en-US" dirty="0"/>
          </a:p>
        </p:txBody>
      </p:sp>
      <p:graphicFrame>
        <p:nvGraphicFramePr>
          <p:cNvPr id="4" name="对象 3"/>
          <p:cNvGraphicFramePr>
            <a:graphicFrameLocks noChangeAspect="1"/>
          </p:cNvGraphicFramePr>
          <p:nvPr>
            <p:extLst>
              <p:ext uri="{D42A27DB-BD31-4B8C-83A1-F6EECF244321}">
                <p14:modId xmlns:p14="http://schemas.microsoft.com/office/powerpoint/2010/main" val="606469924"/>
              </p:ext>
            </p:extLst>
          </p:nvPr>
        </p:nvGraphicFramePr>
        <p:xfrm>
          <a:off x="599682" y="1119427"/>
          <a:ext cx="8128000" cy="5385135"/>
        </p:xfrm>
        <a:graphic>
          <a:graphicData uri="http://schemas.openxmlformats.org/presentationml/2006/ole">
            <mc:AlternateContent xmlns:mc="http://schemas.openxmlformats.org/markup-compatibility/2006">
              <mc:Choice xmlns:v="urn:schemas-microsoft-com:vml" Requires="v">
                <p:oleObj spid="_x0000_s64574" name="文档" r:id="rId3" imgW="3847376" imgH="2549924" progId="Word.Document.12">
                  <p:embed/>
                </p:oleObj>
              </mc:Choice>
              <mc:Fallback>
                <p:oleObj name="文档" r:id="rId3" imgW="3847376" imgH="2549924" progId="Word.Document.12">
                  <p:embed/>
                  <p:pic>
                    <p:nvPicPr>
                      <p:cNvPr id="0" name=""/>
                      <p:cNvPicPr/>
                      <p:nvPr/>
                    </p:nvPicPr>
                    <p:blipFill>
                      <a:blip r:embed="rId4"/>
                      <a:stretch>
                        <a:fillRect/>
                      </a:stretch>
                    </p:blipFill>
                    <p:spPr>
                      <a:xfrm>
                        <a:off x="599682" y="1119427"/>
                        <a:ext cx="8128000" cy="5385135"/>
                      </a:xfrm>
                      <a:prstGeom prst="rect">
                        <a:avLst/>
                      </a:prstGeom>
                    </p:spPr>
                  </p:pic>
                </p:oleObj>
              </mc:Fallback>
            </mc:AlternateContent>
          </a:graphicData>
        </a:graphic>
      </p:graphicFrame>
      <p:sp>
        <p:nvSpPr>
          <p:cNvPr id="5" name="矩形 4"/>
          <p:cNvSpPr/>
          <p:nvPr/>
        </p:nvSpPr>
        <p:spPr>
          <a:xfrm>
            <a:off x="3275856" y="1108559"/>
            <a:ext cx="648072"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5004048" y="1108559"/>
            <a:ext cx="648072"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3491880" y="1561389"/>
            <a:ext cx="936104"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4283968" y="2022037"/>
            <a:ext cx="936104"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300192" y="2022037"/>
            <a:ext cx="936104"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1187624" y="2482505"/>
            <a:ext cx="936104"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2987824" y="2482505"/>
            <a:ext cx="936104"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4644008" y="2482505"/>
            <a:ext cx="1656184"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4304215" y="2868700"/>
            <a:ext cx="1059873" cy="28765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6163119" y="2868700"/>
            <a:ext cx="1059873" cy="28765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3224095" y="3328572"/>
            <a:ext cx="1059873" cy="28765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5103246" y="3328572"/>
            <a:ext cx="1059873" cy="28765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3923928" y="3779022"/>
            <a:ext cx="1059873" cy="28765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3368111" y="4234950"/>
            <a:ext cx="1059873" cy="28765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3069955" y="4685400"/>
            <a:ext cx="1059873" cy="28765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2838174" y="5144531"/>
            <a:ext cx="1059873" cy="28765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3031111" y="5602169"/>
            <a:ext cx="1396873" cy="28765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p:cNvSpPr/>
          <p:nvPr/>
        </p:nvSpPr>
        <p:spPr>
          <a:xfrm>
            <a:off x="5380840" y="5591778"/>
            <a:ext cx="1396873" cy="28765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p:cNvSpPr/>
          <p:nvPr/>
        </p:nvSpPr>
        <p:spPr>
          <a:xfrm>
            <a:off x="2944729" y="6059632"/>
            <a:ext cx="1396873" cy="28765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659681045"/>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7"/>
                                        </p:tgtEl>
                                      </p:cBhvr>
                                    </p:animEffect>
                                    <p:set>
                                      <p:cBhvr>
                                        <p:cTn id="17" dur="1" fill="hold">
                                          <p:stCondLst>
                                            <p:cond delay="499"/>
                                          </p:stCondLst>
                                        </p:cTn>
                                        <p:tgtEl>
                                          <p:spTgt spid="7"/>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8"/>
                                        </p:tgtEl>
                                      </p:cBhvr>
                                    </p:animEffect>
                                    <p:set>
                                      <p:cBhvr>
                                        <p:cTn id="22" dur="1" fill="hold">
                                          <p:stCondLst>
                                            <p:cond delay="499"/>
                                          </p:stCondLst>
                                        </p:cTn>
                                        <p:tgtEl>
                                          <p:spTgt spid="8"/>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9"/>
                                        </p:tgtEl>
                                      </p:cBhvr>
                                    </p:animEffect>
                                    <p:set>
                                      <p:cBhvr>
                                        <p:cTn id="27" dur="1" fill="hold">
                                          <p:stCondLst>
                                            <p:cond delay="499"/>
                                          </p:stCondLst>
                                        </p:cTn>
                                        <p:tgtEl>
                                          <p:spTgt spid="9"/>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0"/>
                                        </p:tgtEl>
                                      </p:cBhvr>
                                    </p:animEffect>
                                    <p:set>
                                      <p:cBhvr>
                                        <p:cTn id="32" dur="1" fill="hold">
                                          <p:stCondLst>
                                            <p:cond delay="499"/>
                                          </p:stCondLst>
                                        </p:cTn>
                                        <p:tgtEl>
                                          <p:spTgt spid="10"/>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11"/>
                                        </p:tgtEl>
                                      </p:cBhvr>
                                    </p:animEffect>
                                    <p:set>
                                      <p:cBhvr>
                                        <p:cTn id="37" dur="1" fill="hold">
                                          <p:stCondLst>
                                            <p:cond delay="499"/>
                                          </p:stCondLst>
                                        </p:cTn>
                                        <p:tgtEl>
                                          <p:spTgt spid="11"/>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22" presetClass="exit" presetSubtype="4" fill="hold" grpId="0" nodeType="clickEffect">
                                  <p:stCondLst>
                                    <p:cond delay="0"/>
                                  </p:stCondLst>
                                  <p:childTnLst>
                                    <p:animEffect transition="out" filter="wipe(down)">
                                      <p:cBhvr>
                                        <p:cTn id="41" dur="500"/>
                                        <p:tgtEl>
                                          <p:spTgt spid="12"/>
                                        </p:tgtEl>
                                      </p:cBhvr>
                                    </p:animEffect>
                                    <p:set>
                                      <p:cBhvr>
                                        <p:cTn id="42" dur="1" fill="hold">
                                          <p:stCondLst>
                                            <p:cond delay="499"/>
                                          </p:stCondLst>
                                        </p:cTn>
                                        <p:tgtEl>
                                          <p:spTgt spid="12"/>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22" presetClass="exit" presetSubtype="4" fill="hold" grpId="0" nodeType="clickEffect">
                                  <p:stCondLst>
                                    <p:cond delay="0"/>
                                  </p:stCondLst>
                                  <p:childTnLst>
                                    <p:animEffect transition="out" filter="wipe(down)">
                                      <p:cBhvr>
                                        <p:cTn id="46" dur="500"/>
                                        <p:tgtEl>
                                          <p:spTgt spid="13"/>
                                        </p:tgtEl>
                                      </p:cBhvr>
                                    </p:animEffect>
                                    <p:set>
                                      <p:cBhvr>
                                        <p:cTn id="47" dur="1" fill="hold">
                                          <p:stCondLst>
                                            <p:cond delay="499"/>
                                          </p:stCondLst>
                                        </p:cTn>
                                        <p:tgtEl>
                                          <p:spTgt spid="13"/>
                                        </p:tgtEl>
                                        <p:attrNameLst>
                                          <p:attrName>style.visibility</p:attrName>
                                        </p:attrNameLst>
                                      </p:cBhvr>
                                      <p:to>
                                        <p:strVal val="hidden"/>
                                      </p:to>
                                    </p:set>
                                  </p:childTnLst>
                                </p:cTn>
                              </p:par>
                            </p:childTnLst>
                          </p:cTn>
                        </p:par>
                      </p:childTnLst>
                    </p:cTn>
                  </p:par>
                  <p:par>
                    <p:cTn id="48" fill="hold">
                      <p:stCondLst>
                        <p:cond delay="indefinite"/>
                      </p:stCondLst>
                      <p:childTnLst>
                        <p:par>
                          <p:cTn id="49" fill="hold">
                            <p:stCondLst>
                              <p:cond delay="0"/>
                            </p:stCondLst>
                            <p:childTnLst>
                              <p:par>
                                <p:cTn id="50" presetID="22" presetClass="exit" presetSubtype="4" fill="hold" grpId="0" nodeType="clickEffect">
                                  <p:stCondLst>
                                    <p:cond delay="0"/>
                                  </p:stCondLst>
                                  <p:childTnLst>
                                    <p:animEffect transition="out" filter="wipe(down)">
                                      <p:cBhvr>
                                        <p:cTn id="51" dur="500"/>
                                        <p:tgtEl>
                                          <p:spTgt spid="14"/>
                                        </p:tgtEl>
                                      </p:cBhvr>
                                    </p:animEffect>
                                    <p:set>
                                      <p:cBhvr>
                                        <p:cTn id="52" dur="1" fill="hold">
                                          <p:stCondLst>
                                            <p:cond delay="499"/>
                                          </p:stCondLst>
                                        </p:cTn>
                                        <p:tgtEl>
                                          <p:spTgt spid="14"/>
                                        </p:tgtEl>
                                        <p:attrNameLst>
                                          <p:attrName>style.visibility</p:attrName>
                                        </p:attrNameLst>
                                      </p:cBhvr>
                                      <p:to>
                                        <p:strVal val="hidden"/>
                                      </p:to>
                                    </p:set>
                                  </p:childTnLst>
                                </p:cTn>
                              </p:par>
                            </p:childTnLst>
                          </p:cTn>
                        </p:par>
                      </p:childTnLst>
                    </p:cTn>
                  </p:par>
                  <p:par>
                    <p:cTn id="53" fill="hold">
                      <p:stCondLst>
                        <p:cond delay="indefinite"/>
                      </p:stCondLst>
                      <p:childTnLst>
                        <p:par>
                          <p:cTn id="54" fill="hold">
                            <p:stCondLst>
                              <p:cond delay="0"/>
                            </p:stCondLst>
                            <p:childTnLst>
                              <p:par>
                                <p:cTn id="55" presetID="22" presetClass="exit" presetSubtype="4" fill="hold" grpId="0" nodeType="clickEffect">
                                  <p:stCondLst>
                                    <p:cond delay="0"/>
                                  </p:stCondLst>
                                  <p:childTnLst>
                                    <p:animEffect transition="out" filter="wipe(down)">
                                      <p:cBhvr>
                                        <p:cTn id="56" dur="500"/>
                                        <p:tgtEl>
                                          <p:spTgt spid="15"/>
                                        </p:tgtEl>
                                      </p:cBhvr>
                                    </p:animEffect>
                                    <p:set>
                                      <p:cBhvr>
                                        <p:cTn id="57" dur="1" fill="hold">
                                          <p:stCondLst>
                                            <p:cond delay="499"/>
                                          </p:stCondLst>
                                        </p:cTn>
                                        <p:tgtEl>
                                          <p:spTgt spid="15"/>
                                        </p:tgtEl>
                                        <p:attrNameLst>
                                          <p:attrName>style.visibility</p:attrName>
                                        </p:attrNameLst>
                                      </p:cBhvr>
                                      <p:to>
                                        <p:strVal val="hidden"/>
                                      </p:to>
                                    </p:set>
                                  </p:childTnLst>
                                </p:cTn>
                              </p:par>
                            </p:childTnLst>
                          </p:cTn>
                        </p:par>
                      </p:childTnLst>
                    </p:cTn>
                  </p:par>
                  <p:par>
                    <p:cTn id="58" fill="hold">
                      <p:stCondLst>
                        <p:cond delay="indefinite"/>
                      </p:stCondLst>
                      <p:childTnLst>
                        <p:par>
                          <p:cTn id="59" fill="hold">
                            <p:stCondLst>
                              <p:cond delay="0"/>
                            </p:stCondLst>
                            <p:childTnLst>
                              <p:par>
                                <p:cTn id="60" presetID="22" presetClass="exit" presetSubtype="4" fill="hold" grpId="0" nodeType="clickEffect">
                                  <p:stCondLst>
                                    <p:cond delay="0"/>
                                  </p:stCondLst>
                                  <p:childTnLst>
                                    <p:animEffect transition="out" filter="wipe(down)">
                                      <p:cBhvr>
                                        <p:cTn id="61" dur="500"/>
                                        <p:tgtEl>
                                          <p:spTgt spid="16"/>
                                        </p:tgtEl>
                                      </p:cBhvr>
                                    </p:animEffect>
                                    <p:set>
                                      <p:cBhvr>
                                        <p:cTn id="62" dur="1" fill="hold">
                                          <p:stCondLst>
                                            <p:cond delay="499"/>
                                          </p:stCondLst>
                                        </p:cTn>
                                        <p:tgtEl>
                                          <p:spTgt spid="16"/>
                                        </p:tgtEl>
                                        <p:attrNameLst>
                                          <p:attrName>style.visibility</p:attrName>
                                        </p:attrNameLst>
                                      </p:cBhvr>
                                      <p:to>
                                        <p:strVal val="hidden"/>
                                      </p:to>
                                    </p:set>
                                  </p:childTnLst>
                                </p:cTn>
                              </p:par>
                            </p:childTnLst>
                          </p:cTn>
                        </p:par>
                      </p:childTnLst>
                    </p:cTn>
                  </p:par>
                  <p:par>
                    <p:cTn id="63" fill="hold">
                      <p:stCondLst>
                        <p:cond delay="indefinite"/>
                      </p:stCondLst>
                      <p:childTnLst>
                        <p:par>
                          <p:cTn id="64" fill="hold">
                            <p:stCondLst>
                              <p:cond delay="0"/>
                            </p:stCondLst>
                            <p:childTnLst>
                              <p:par>
                                <p:cTn id="65" presetID="22" presetClass="exit" presetSubtype="4" fill="hold" grpId="0" nodeType="clickEffect">
                                  <p:stCondLst>
                                    <p:cond delay="0"/>
                                  </p:stCondLst>
                                  <p:childTnLst>
                                    <p:animEffect transition="out" filter="wipe(down)">
                                      <p:cBhvr>
                                        <p:cTn id="66" dur="500"/>
                                        <p:tgtEl>
                                          <p:spTgt spid="17"/>
                                        </p:tgtEl>
                                      </p:cBhvr>
                                    </p:animEffect>
                                    <p:set>
                                      <p:cBhvr>
                                        <p:cTn id="67" dur="1" fill="hold">
                                          <p:stCondLst>
                                            <p:cond delay="499"/>
                                          </p:stCondLst>
                                        </p:cTn>
                                        <p:tgtEl>
                                          <p:spTgt spid="17"/>
                                        </p:tgtEl>
                                        <p:attrNameLst>
                                          <p:attrName>style.visibility</p:attrName>
                                        </p:attrNameLst>
                                      </p:cBhvr>
                                      <p:to>
                                        <p:strVal val="hidden"/>
                                      </p:to>
                                    </p:set>
                                  </p:childTnLst>
                                </p:cTn>
                              </p:par>
                            </p:childTnLst>
                          </p:cTn>
                        </p:par>
                      </p:childTnLst>
                    </p:cTn>
                  </p:par>
                  <p:par>
                    <p:cTn id="68" fill="hold">
                      <p:stCondLst>
                        <p:cond delay="indefinite"/>
                      </p:stCondLst>
                      <p:childTnLst>
                        <p:par>
                          <p:cTn id="69" fill="hold">
                            <p:stCondLst>
                              <p:cond delay="0"/>
                            </p:stCondLst>
                            <p:childTnLst>
                              <p:par>
                                <p:cTn id="70" presetID="22" presetClass="exit" presetSubtype="4" fill="hold" grpId="0" nodeType="clickEffect">
                                  <p:stCondLst>
                                    <p:cond delay="0"/>
                                  </p:stCondLst>
                                  <p:childTnLst>
                                    <p:animEffect transition="out" filter="wipe(down)">
                                      <p:cBhvr>
                                        <p:cTn id="71" dur="500"/>
                                        <p:tgtEl>
                                          <p:spTgt spid="18"/>
                                        </p:tgtEl>
                                      </p:cBhvr>
                                    </p:animEffect>
                                    <p:set>
                                      <p:cBhvr>
                                        <p:cTn id="72" dur="1" fill="hold">
                                          <p:stCondLst>
                                            <p:cond delay="499"/>
                                          </p:stCondLst>
                                        </p:cTn>
                                        <p:tgtEl>
                                          <p:spTgt spid="18"/>
                                        </p:tgtEl>
                                        <p:attrNameLst>
                                          <p:attrName>style.visibility</p:attrName>
                                        </p:attrNameLst>
                                      </p:cBhvr>
                                      <p:to>
                                        <p:strVal val="hidden"/>
                                      </p:to>
                                    </p:set>
                                  </p:childTnLst>
                                </p:cTn>
                              </p:par>
                            </p:childTnLst>
                          </p:cTn>
                        </p:par>
                      </p:childTnLst>
                    </p:cTn>
                  </p:par>
                  <p:par>
                    <p:cTn id="73" fill="hold">
                      <p:stCondLst>
                        <p:cond delay="indefinite"/>
                      </p:stCondLst>
                      <p:childTnLst>
                        <p:par>
                          <p:cTn id="74" fill="hold">
                            <p:stCondLst>
                              <p:cond delay="0"/>
                            </p:stCondLst>
                            <p:childTnLst>
                              <p:par>
                                <p:cTn id="75" presetID="22" presetClass="exit" presetSubtype="4" fill="hold" grpId="0" nodeType="clickEffect">
                                  <p:stCondLst>
                                    <p:cond delay="0"/>
                                  </p:stCondLst>
                                  <p:childTnLst>
                                    <p:animEffect transition="out" filter="wipe(down)">
                                      <p:cBhvr>
                                        <p:cTn id="76" dur="500"/>
                                        <p:tgtEl>
                                          <p:spTgt spid="19"/>
                                        </p:tgtEl>
                                      </p:cBhvr>
                                    </p:animEffect>
                                    <p:set>
                                      <p:cBhvr>
                                        <p:cTn id="77" dur="1" fill="hold">
                                          <p:stCondLst>
                                            <p:cond delay="499"/>
                                          </p:stCondLst>
                                        </p:cTn>
                                        <p:tgtEl>
                                          <p:spTgt spid="19"/>
                                        </p:tgtEl>
                                        <p:attrNameLst>
                                          <p:attrName>style.visibility</p:attrName>
                                        </p:attrNameLst>
                                      </p:cBhvr>
                                      <p:to>
                                        <p:strVal val="hidden"/>
                                      </p:to>
                                    </p:set>
                                  </p:childTnLst>
                                </p:cTn>
                              </p:par>
                            </p:childTnLst>
                          </p:cTn>
                        </p:par>
                      </p:childTnLst>
                    </p:cTn>
                  </p:par>
                  <p:par>
                    <p:cTn id="78" fill="hold">
                      <p:stCondLst>
                        <p:cond delay="indefinite"/>
                      </p:stCondLst>
                      <p:childTnLst>
                        <p:par>
                          <p:cTn id="79" fill="hold">
                            <p:stCondLst>
                              <p:cond delay="0"/>
                            </p:stCondLst>
                            <p:childTnLst>
                              <p:par>
                                <p:cTn id="80" presetID="22" presetClass="exit" presetSubtype="4" fill="hold" grpId="0" nodeType="clickEffect">
                                  <p:stCondLst>
                                    <p:cond delay="0"/>
                                  </p:stCondLst>
                                  <p:childTnLst>
                                    <p:animEffect transition="out" filter="wipe(down)">
                                      <p:cBhvr>
                                        <p:cTn id="81" dur="500"/>
                                        <p:tgtEl>
                                          <p:spTgt spid="20"/>
                                        </p:tgtEl>
                                      </p:cBhvr>
                                    </p:animEffect>
                                    <p:set>
                                      <p:cBhvr>
                                        <p:cTn id="82" dur="1" fill="hold">
                                          <p:stCondLst>
                                            <p:cond delay="499"/>
                                          </p:stCondLst>
                                        </p:cTn>
                                        <p:tgtEl>
                                          <p:spTgt spid="20"/>
                                        </p:tgtEl>
                                        <p:attrNameLst>
                                          <p:attrName>style.visibility</p:attrName>
                                        </p:attrNameLst>
                                      </p:cBhvr>
                                      <p:to>
                                        <p:strVal val="hidden"/>
                                      </p:to>
                                    </p:set>
                                  </p:childTnLst>
                                </p:cTn>
                              </p:par>
                            </p:childTnLst>
                          </p:cTn>
                        </p:par>
                      </p:childTnLst>
                    </p:cTn>
                  </p:par>
                  <p:par>
                    <p:cTn id="83" fill="hold">
                      <p:stCondLst>
                        <p:cond delay="indefinite"/>
                      </p:stCondLst>
                      <p:childTnLst>
                        <p:par>
                          <p:cTn id="84" fill="hold">
                            <p:stCondLst>
                              <p:cond delay="0"/>
                            </p:stCondLst>
                            <p:childTnLst>
                              <p:par>
                                <p:cTn id="85" presetID="22" presetClass="exit" presetSubtype="4" fill="hold" grpId="0" nodeType="clickEffect">
                                  <p:stCondLst>
                                    <p:cond delay="0"/>
                                  </p:stCondLst>
                                  <p:childTnLst>
                                    <p:animEffect transition="out" filter="wipe(down)">
                                      <p:cBhvr>
                                        <p:cTn id="86" dur="500"/>
                                        <p:tgtEl>
                                          <p:spTgt spid="21"/>
                                        </p:tgtEl>
                                      </p:cBhvr>
                                    </p:animEffect>
                                    <p:set>
                                      <p:cBhvr>
                                        <p:cTn id="87" dur="1" fill="hold">
                                          <p:stCondLst>
                                            <p:cond delay="499"/>
                                          </p:stCondLst>
                                        </p:cTn>
                                        <p:tgtEl>
                                          <p:spTgt spid="21"/>
                                        </p:tgtEl>
                                        <p:attrNameLst>
                                          <p:attrName>style.visibility</p:attrName>
                                        </p:attrNameLst>
                                      </p:cBhvr>
                                      <p:to>
                                        <p:strVal val="hidden"/>
                                      </p:to>
                                    </p:set>
                                  </p:childTnLst>
                                </p:cTn>
                              </p:par>
                            </p:childTnLst>
                          </p:cTn>
                        </p:par>
                      </p:childTnLst>
                    </p:cTn>
                  </p:par>
                  <p:par>
                    <p:cTn id="88" fill="hold">
                      <p:stCondLst>
                        <p:cond delay="indefinite"/>
                      </p:stCondLst>
                      <p:childTnLst>
                        <p:par>
                          <p:cTn id="89" fill="hold">
                            <p:stCondLst>
                              <p:cond delay="0"/>
                            </p:stCondLst>
                            <p:childTnLst>
                              <p:par>
                                <p:cTn id="90" presetID="22" presetClass="exit" presetSubtype="4" fill="hold" grpId="0" nodeType="clickEffect">
                                  <p:stCondLst>
                                    <p:cond delay="0"/>
                                  </p:stCondLst>
                                  <p:childTnLst>
                                    <p:animEffect transition="out" filter="wipe(down)">
                                      <p:cBhvr>
                                        <p:cTn id="91" dur="500"/>
                                        <p:tgtEl>
                                          <p:spTgt spid="22"/>
                                        </p:tgtEl>
                                      </p:cBhvr>
                                    </p:animEffect>
                                    <p:set>
                                      <p:cBhvr>
                                        <p:cTn id="92" dur="1" fill="hold">
                                          <p:stCondLst>
                                            <p:cond delay="499"/>
                                          </p:stCondLst>
                                        </p:cTn>
                                        <p:tgtEl>
                                          <p:spTgt spid="22"/>
                                        </p:tgtEl>
                                        <p:attrNameLst>
                                          <p:attrName>style.visibility</p:attrName>
                                        </p:attrNameLst>
                                      </p:cBhvr>
                                      <p:to>
                                        <p:strVal val="hidden"/>
                                      </p:to>
                                    </p:set>
                                  </p:childTnLst>
                                </p:cTn>
                              </p:par>
                            </p:childTnLst>
                          </p:cTn>
                        </p:par>
                      </p:childTnLst>
                    </p:cTn>
                  </p:par>
                  <p:par>
                    <p:cTn id="93" fill="hold">
                      <p:stCondLst>
                        <p:cond delay="indefinite"/>
                      </p:stCondLst>
                      <p:childTnLst>
                        <p:par>
                          <p:cTn id="94" fill="hold">
                            <p:stCondLst>
                              <p:cond delay="0"/>
                            </p:stCondLst>
                            <p:childTnLst>
                              <p:par>
                                <p:cTn id="95" presetID="22" presetClass="exit" presetSubtype="4" fill="hold" grpId="0" nodeType="clickEffect">
                                  <p:stCondLst>
                                    <p:cond delay="0"/>
                                  </p:stCondLst>
                                  <p:childTnLst>
                                    <p:animEffect transition="out" filter="wipe(down)">
                                      <p:cBhvr>
                                        <p:cTn id="96" dur="500"/>
                                        <p:tgtEl>
                                          <p:spTgt spid="23"/>
                                        </p:tgtEl>
                                      </p:cBhvr>
                                    </p:animEffect>
                                    <p:set>
                                      <p:cBhvr>
                                        <p:cTn id="97" dur="1" fill="hold">
                                          <p:stCondLst>
                                            <p:cond delay="499"/>
                                          </p:stCondLst>
                                        </p:cTn>
                                        <p:tgtEl>
                                          <p:spTgt spid="2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Lst>
  </p:timing>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141</a:t>
            </a:fld>
            <a:r>
              <a:rPr lang="en-US" altLang="zh-CN" smtClean="0"/>
              <a:t>-</a:t>
            </a:r>
            <a:endParaRPr lang="zh-CN" altLang="en-US" dirty="0"/>
          </a:p>
        </p:txBody>
      </p:sp>
      <p:graphicFrame>
        <p:nvGraphicFramePr>
          <p:cNvPr id="4" name="对象 3"/>
          <p:cNvGraphicFramePr>
            <a:graphicFrameLocks noChangeAspect="1"/>
          </p:cNvGraphicFramePr>
          <p:nvPr>
            <p:extLst>
              <p:ext uri="{D42A27DB-BD31-4B8C-83A1-F6EECF244321}">
                <p14:modId xmlns:p14="http://schemas.microsoft.com/office/powerpoint/2010/main" val="2693020967"/>
              </p:ext>
            </p:extLst>
          </p:nvPr>
        </p:nvGraphicFramePr>
        <p:xfrm>
          <a:off x="599682" y="1109036"/>
          <a:ext cx="8128000" cy="5385135"/>
        </p:xfrm>
        <a:graphic>
          <a:graphicData uri="http://schemas.openxmlformats.org/presentationml/2006/ole">
            <mc:AlternateContent xmlns:mc="http://schemas.openxmlformats.org/markup-compatibility/2006">
              <mc:Choice xmlns:v="urn:schemas-microsoft-com:vml" Requires="v">
                <p:oleObj spid="_x0000_s65598" name="文档" r:id="rId3" imgW="3847376" imgH="2549924" progId="Word.Document.12">
                  <p:embed/>
                </p:oleObj>
              </mc:Choice>
              <mc:Fallback>
                <p:oleObj name="文档" r:id="rId3" imgW="3847376" imgH="2549924" progId="Word.Document.12">
                  <p:embed/>
                  <p:pic>
                    <p:nvPicPr>
                      <p:cNvPr id="0" name=""/>
                      <p:cNvPicPr/>
                      <p:nvPr/>
                    </p:nvPicPr>
                    <p:blipFill>
                      <a:blip r:embed="rId4"/>
                      <a:stretch>
                        <a:fillRect/>
                      </a:stretch>
                    </p:blipFill>
                    <p:spPr>
                      <a:xfrm>
                        <a:off x="599682" y="1109036"/>
                        <a:ext cx="8128000" cy="5385135"/>
                      </a:xfrm>
                      <a:prstGeom prst="rect">
                        <a:avLst/>
                      </a:prstGeom>
                    </p:spPr>
                  </p:pic>
                </p:oleObj>
              </mc:Fallback>
            </mc:AlternateContent>
          </a:graphicData>
        </a:graphic>
      </p:graphicFrame>
      <p:sp>
        <p:nvSpPr>
          <p:cNvPr id="5" name="矩形 4"/>
          <p:cNvSpPr/>
          <p:nvPr/>
        </p:nvSpPr>
        <p:spPr>
          <a:xfrm>
            <a:off x="3409481" y="1098645"/>
            <a:ext cx="864096"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5364088" y="1095483"/>
            <a:ext cx="1527755"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3635897" y="1555065"/>
            <a:ext cx="864096"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5508104" y="1555065"/>
            <a:ext cx="864096"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7307041" y="1555065"/>
            <a:ext cx="864096"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3214240" y="2007895"/>
            <a:ext cx="864096"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2492509" y="2460725"/>
            <a:ext cx="864096"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2714167" y="2915616"/>
            <a:ext cx="864096"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2977433" y="3369758"/>
            <a:ext cx="864096"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4688254" y="3826000"/>
            <a:ext cx="675834"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6228184" y="3826000"/>
            <a:ext cx="889248"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1053999" y="4282705"/>
            <a:ext cx="792088"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2627784" y="4282705"/>
            <a:ext cx="792088"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4499993" y="4282705"/>
            <a:ext cx="792088"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4553866" y="4645201"/>
            <a:ext cx="792088"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6213774" y="4645201"/>
            <a:ext cx="1054270"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2977433" y="5104009"/>
            <a:ext cx="1054270"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p:cNvSpPr/>
          <p:nvPr/>
        </p:nvSpPr>
        <p:spPr>
          <a:xfrm>
            <a:off x="2462599" y="5563019"/>
            <a:ext cx="1054270"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p:cNvSpPr/>
          <p:nvPr/>
        </p:nvSpPr>
        <p:spPr>
          <a:xfrm>
            <a:off x="2502973" y="6018204"/>
            <a:ext cx="1054270"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682144474"/>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7"/>
                                        </p:tgtEl>
                                      </p:cBhvr>
                                    </p:animEffect>
                                    <p:set>
                                      <p:cBhvr>
                                        <p:cTn id="17" dur="1" fill="hold">
                                          <p:stCondLst>
                                            <p:cond delay="499"/>
                                          </p:stCondLst>
                                        </p:cTn>
                                        <p:tgtEl>
                                          <p:spTgt spid="7"/>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8"/>
                                        </p:tgtEl>
                                      </p:cBhvr>
                                    </p:animEffect>
                                    <p:set>
                                      <p:cBhvr>
                                        <p:cTn id="22" dur="1" fill="hold">
                                          <p:stCondLst>
                                            <p:cond delay="499"/>
                                          </p:stCondLst>
                                        </p:cTn>
                                        <p:tgtEl>
                                          <p:spTgt spid="8"/>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9"/>
                                        </p:tgtEl>
                                      </p:cBhvr>
                                    </p:animEffect>
                                    <p:set>
                                      <p:cBhvr>
                                        <p:cTn id="27" dur="1" fill="hold">
                                          <p:stCondLst>
                                            <p:cond delay="499"/>
                                          </p:stCondLst>
                                        </p:cTn>
                                        <p:tgtEl>
                                          <p:spTgt spid="9"/>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0"/>
                                        </p:tgtEl>
                                      </p:cBhvr>
                                    </p:animEffect>
                                    <p:set>
                                      <p:cBhvr>
                                        <p:cTn id="32" dur="1" fill="hold">
                                          <p:stCondLst>
                                            <p:cond delay="499"/>
                                          </p:stCondLst>
                                        </p:cTn>
                                        <p:tgtEl>
                                          <p:spTgt spid="10"/>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11"/>
                                        </p:tgtEl>
                                      </p:cBhvr>
                                    </p:animEffect>
                                    <p:set>
                                      <p:cBhvr>
                                        <p:cTn id="37" dur="1" fill="hold">
                                          <p:stCondLst>
                                            <p:cond delay="499"/>
                                          </p:stCondLst>
                                        </p:cTn>
                                        <p:tgtEl>
                                          <p:spTgt spid="11"/>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22" presetClass="exit" presetSubtype="4" fill="hold" grpId="0" nodeType="clickEffect">
                                  <p:stCondLst>
                                    <p:cond delay="0"/>
                                  </p:stCondLst>
                                  <p:childTnLst>
                                    <p:animEffect transition="out" filter="wipe(down)">
                                      <p:cBhvr>
                                        <p:cTn id="41" dur="500"/>
                                        <p:tgtEl>
                                          <p:spTgt spid="12"/>
                                        </p:tgtEl>
                                      </p:cBhvr>
                                    </p:animEffect>
                                    <p:set>
                                      <p:cBhvr>
                                        <p:cTn id="42" dur="1" fill="hold">
                                          <p:stCondLst>
                                            <p:cond delay="499"/>
                                          </p:stCondLst>
                                        </p:cTn>
                                        <p:tgtEl>
                                          <p:spTgt spid="12"/>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22" presetClass="exit" presetSubtype="4" fill="hold" grpId="0" nodeType="clickEffect">
                                  <p:stCondLst>
                                    <p:cond delay="0"/>
                                  </p:stCondLst>
                                  <p:childTnLst>
                                    <p:animEffect transition="out" filter="wipe(down)">
                                      <p:cBhvr>
                                        <p:cTn id="46" dur="500"/>
                                        <p:tgtEl>
                                          <p:spTgt spid="13"/>
                                        </p:tgtEl>
                                      </p:cBhvr>
                                    </p:animEffect>
                                    <p:set>
                                      <p:cBhvr>
                                        <p:cTn id="47" dur="1" fill="hold">
                                          <p:stCondLst>
                                            <p:cond delay="499"/>
                                          </p:stCondLst>
                                        </p:cTn>
                                        <p:tgtEl>
                                          <p:spTgt spid="13"/>
                                        </p:tgtEl>
                                        <p:attrNameLst>
                                          <p:attrName>style.visibility</p:attrName>
                                        </p:attrNameLst>
                                      </p:cBhvr>
                                      <p:to>
                                        <p:strVal val="hidden"/>
                                      </p:to>
                                    </p:set>
                                  </p:childTnLst>
                                </p:cTn>
                              </p:par>
                            </p:childTnLst>
                          </p:cTn>
                        </p:par>
                      </p:childTnLst>
                    </p:cTn>
                  </p:par>
                  <p:par>
                    <p:cTn id="48" fill="hold">
                      <p:stCondLst>
                        <p:cond delay="indefinite"/>
                      </p:stCondLst>
                      <p:childTnLst>
                        <p:par>
                          <p:cTn id="49" fill="hold">
                            <p:stCondLst>
                              <p:cond delay="0"/>
                            </p:stCondLst>
                            <p:childTnLst>
                              <p:par>
                                <p:cTn id="50" presetID="22" presetClass="exit" presetSubtype="4" fill="hold" grpId="0" nodeType="clickEffect">
                                  <p:stCondLst>
                                    <p:cond delay="0"/>
                                  </p:stCondLst>
                                  <p:childTnLst>
                                    <p:animEffect transition="out" filter="wipe(down)">
                                      <p:cBhvr>
                                        <p:cTn id="51" dur="500"/>
                                        <p:tgtEl>
                                          <p:spTgt spid="14"/>
                                        </p:tgtEl>
                                      </p:cBhvr>
                                    </p:animEffect>
                                    <p:set>
                                      <p:cBhvr>
                                        <p:cTn id="52" dur="1" fill="hold">
                                          <p:stCondLst>
                                            <p:cond delay="499"/>
                                          </p:stCondLst>
                                        </p:cTn>
                                        <p:tgtEl>
                                          <p:spTgt spid="14"/>
                                        </p:tgtEl>
                                        <p:attrNameLst>
                                          <p:attrName>style.visibility</p:attrName>
                                        </p:attrNameLst>
                                      </p:cBhvr>
                                      <p:to>
                                        <p:strVal val="hidden"/>
                                      </p:to>
                                    </p:set>
                                  </p:childTnLst>
                                </p:cTn>
                              </p:par>
                            </p:childTnLst>
                          </p:cTn>
                        </p:par>
                      </p:childTnLst>
                    </p:cTn>
                  </p:par>
                  <p:par>
                    <p:cTn id="53" fill="hold">
                      <p:stCondLst>
                        <p:cond delay="indefinite"/>
                      </p:stCondLst>
                      <p:childTnLst>
                        <p:par>
                          <p:cTn id="54" fill="hold">
                            <p:stCondLst>
                              <p:cond delay="0"/>
                            </p:stCondLst>
                            <p:childTnLst>
                              <p:par>
                                <p:cTn id="55" presetID="22" presetClass="exit" presetSubtype="4" fill="hold" grpId="0" nodeType="clickEffect">
                                  <p:stCondLst>
                                    <p:cond delay="0"/>
                                  </p:stCondLst>
                                  <p:childTnLst>
                                    <p:animEffect transition="out" filter="wipe(down)">
                                      <p:cBhvr>
                                        <p:cTn id="56" dur="500"/>
                                        <p:tgtEl>
                                          <p:spTgt spid="15"/>
                                        </p:tgtEl>
                                      </p:cBhvr>
                                    </p:animEffect>
                                    <p:set>
                                      <p:cBhvr>
                                        <p:cTn id="57" dur="1" fill="hold">
                                          <p:stCondLst>
                                            <p:cond delay="499"/>
                                          </p:stCondLst>
                                        </p:cTn>
                                        <p:tgtEl>
                                          <p:spTgt spid="15"/>
                                        </p:tgtEl>
                                        <p:attrNameLst>
                                          <p:attrName>style.visibility</p:attrName>
                                        </p:attrNameLst>
                                      </p:cBhvr>
                                      <p:to>
                                        <p:strVal val="hidden"/>
                                      </p:to>
                                    </p:set>
                                  </p:childTnLst>
                                </p:cTn>
                              </p:par>
                            </p:childTnLst>
                          </p:cTn>
                        </p:par>
                      </p:childTnLst>
                    </p:cTn>
                  </p:par>
                  <p:par>
                    <p:cTn id="58" fill="hold">
                      <p:stCondLst>
                        <p:cond delay="indefinite"/>
                      </p:stCondLst>
                      <p:childTnLst>
                        <p:par>
                          <p:cTn id="59" fill="hold">
                            <p:stCondLst>
                              <p:cond delay="0"/>
                            </p:stCondLst>
                            <p:childTnLst>
                              <p:par>
                                <p:cTn id="60" presetID="22" presetClass="exit" presetSubtype="4" fill="hold" grpId="0" nodeType="clickEffect">
                                  <p:stCondLst>
                                    <p:cond delay="0"/>
                                  </p:stCondLst>
                                  <p:childTnLst>
                                    <p:animEffect transition="out" filter="wipe(down)">
                                      <p:cBhvr>
                                        <p:cTn id="61" dur="500"/>
                                        <p:tgtEl>
                                          <p:spTgt spid="16"/>
                                        </p:tgtEl>
                                      </p:cBhvr>
                                    </p:animEffect>
                                    <p:set>
                                      <p:cBhvr>
                                        <p:cTn id="62" dur="1" fill="hold">
                                          <p:stCondLst>
                                            <p:cond delay="499"/>
                                          </p:stCondLst>
                                        </p:cTn>
                                        <p:tgtEl>
                                          <p:spTgt spid="16"/>
                                        </p:tgtEl>
                                        <p:attrNameLst>
                                          <p:attrName>style.visibility</p:attrName>
                                        </p:attrNameLst>
                                      </p:cBhvr>
                                      <p:to>
                                        <p:strVal val="hidden"/>
                                      </p:to>
                                    </p:set>
                                  </p:childTnLst>
                                </p:cTn>
                              </p:par>
                            </p:childTnLst>
                          </p:cTn>
                        </p:par>
                      </p:childTnLst>
                    </p:cTn>
                  </p:par>
                  <p:par>
                    <p:cTn id="63" fill="hold">
                      <p:stCondLst>
                        <p:cond delay="indefinite"/>
                      </p:stCondLst>
                      <p:childTnLst>
                        <p:par>
                          <p:cTn id="64" fill="hold">
                            <p:stCondLst>
                              <p:cond delay="0"/>
                            </p:stCondLst>
                            <p:childTnLst>
                              <p:par>
                                <p:cTn id="65" presetID="22" presetClass="exit" presetSubtype="4" fill="hold" grpId="0" nodeType="clickEffect">
                                  <p:stCondLst>
                                    <p:cond delay="0"/>
                                  </p:stCondLst>
                                  <p:childTnLst>
                                    <p:animEffect transition="out" filter="wipe(down)">
                                      <p:cBhvr>
                                        <p:cTn id="66" dur="500"/>
                                        <p:tgtEl>
                                          <p:spTgt spid="17"/>
                                        </p:tgtEl>
                                      </p:cBhvr>
                                    </p:animEffect>
                                    <p:set>
                                      <p:cBhvr>
                                        <p:cTn id="67" dur="1" fill="hold">
                                          <p:stCondLst>
                                            <p:cond delay="499"/>
                                          </p:stCondLst>
                                        </p:cTn>
                                        <p:tgtEl>
                                          <p:spTgt spid="17"/>
                                        </p:tgtEl>
                                        <p:attrNameLst>
                                          <p:attrName>style.visibility</p:attrName>
                                        </p:attrNameLst>
                                      </p:cBhvr>
                                      <p:to>
                                        <p:strVal val="hidden"/>
                                      </p:to>
                                    </p:set>
                                  </p:childTnLst>
                                </p:cTn>
                              </p:par>
                            </p:childTnLst>
                          </p:cTn>
                        </p:par>
                      </p:childTnLst>
                    </p:cTn>
                  </p:par>
                  <p:par>
                    <p:cTn id="68" fill="hold">
                      <p:stCondLst>
                        <p:cond delay="indefinite"/>
                      </p:stCondLst>
                      <p:childTnLst>
                        <p:par>
                          <p:cTn id="69" fill="hold">
                            <p:stCondLst>
                              <p:cond delay="0"/>
                            </p:stCondLst>
                            <p:childTnLst>
                              <p:par>
                                <p:cTn id="70" presetID="22" presetClass="exit" presetSubtype="4" fill="hold" grpId="0" nodeType="clickEffect">
                                  <p:stCondLst>
                                    <p:cond delay="0"/>
                                  </p:stCondLst>
                                  <p:childTnLst>
                                    <p:animEffect transition="out" filter="wipe(down)">
                                      <p:cBhvr>
                                        <p:cTn id="71" dur="500"/>
                                        <p:tgtEl>
                                          <p:spTgt spid="18"/>
                                        </p:tgtEl>
                                      </p:cBhvr>
                                    </p:animEffect>
                                    <p:set>
                                      <p:cBhvr>
                                        <p:cTn id="72" dur="1" fill="hold">
                                          <p:stCondLst>
                                            <p:cond delay="499"/>
                                          </p:stCondLst>
                                        </p:cTn>
                                        <p:tgtEl>
                                          <p:spTgt spid="18"/>
                                        </p:tgtEl>
                                        <p:attrNameLst>
                                          <p:attrName>style.visibility</p:attrName>
                                        </p:attrNameLst>
                                      </p:cBhvr>
                                      <p:to>
                                        <p:strVal val="hidden"/>
                                      </p:to>
                                    </p:set>
                                  </p:childTnLst>
                                </p:cTn>
                              </p:par>
                            </p:childTnLst>
                          </p:cTn>
                        </p:par>
                      </p:childTnLst>
                    </p:cTn>
                  </p:par>
                  <p:par>
                    <p:cTn id="73" fill="hold">
                      <p:stCondLst>
                        <p:cond delay="indefinite"/>
                      </p:stCondLst>
                      <p:childTnLst>
                        <p:par>
                          <p:cTn id="74" fill="hold">
                            <p:stCondLst>
                              <p:cond delay="0"/>
                            </p:stCondLst>
                            <p:childTnLst>
                              <p:par>
                                <p:cTn id="75" presetID="22" presetClass="exit" presetSubtype="4" fill="hold" grpId="0" nodeType="clickEffect">
                                  <p:stCondLst>
                                    <p:cond delay="0"/>
                                  </p:stCondLst>
                                  <p:childTnLst>
                                    <p:animEffect transition="out" filter="wipe(down)">
                                      <p:cBhvr>
                                        <p:cTn id="76" dur="500"/>
                                        <p:tgtEl>
                                          <p:spTgt spid="19"/>
                                        </p:tgtEl>
                                      </p:cBhvr>
                                    </p:animEffect>
                                    <p:set>
                                      <p:cBhvr>
                                        <p:cTn id="77" dur="1" fill="hold">
                                          <p:stCondLst>
                                            <p:cond delay="499"/>
                                          </p:stCondLst>
                                        </p:cTn>
                                        <p:tgtEl>
                                          <p:spTgt spid="19"/>
                                        </p:tgtEl>
                                        <p:attrNameLst>
                                          <p:attrName>style.visibility</p:attrName>
                                        </p:attrNameLst>
                                      </p:cBhvr>
                                      <p:to>
                                        <p:strVal val="hidden"/>
                                      </p:to>
                                    </p:set>
                                  </p:childTnLst>
                                </p:cTn>
                              </p:par>
                            </p:childTnLst>
                          </p:cTn>
                        </p:par>
                      </p:childTnLst>
                    </p:cTn>
                  </p:par>
                  <p:par>
                    <p:cTn id="78" fill="hold">
                      <p:stCondLst>
                        <p:cond delay="indefinite"/>
                      </p:stCondLst>
                      <p:childTnLst>
                        <p:par>
                          <p:cTn id="79" fill="hold">
                            <p:stCondLst>
                              <p:cond delay="0"/>
                            </p:stCondLst>
                            <p:childTnLst>
                              <p:par>
                                <p:cTn id="80" presetID="22" presetClass="exit" presetSubtype="4" fill="hold" grpId="0" nodeType="clickEffect">
                                  <p:stCondLst>
                                    <p:cond delay="0"/>
                                  </p:stCondLst>
                                  <p:childTnLst>
                                    <p:animEffect transition="out" filter="wipe(down)">
                                      <p:cBhvr>
                                        <p:cTn id="81" dur="500"/>
                                        <p:tgtEl>
                                          <p:spTgt spid="20"/>
                                        </p:tgtEl>
                                      </p:cBhvr>
                                    </p:animEffect>
                                    <p:set>
                                      <p:cBhvr>
                                        <p:cTn id="82" dur="1" fill="hold">
                                          <p:stCondLst>
                                            <p:cond delay="499"/>
                                          </p:stCondLst>
                                        </p:cTn>
                                        <p:tgtEl>
                                          <p:spTgt spid="20"/>
                                        </p:tgtEl>
                                        <p:attrNameLst>
                                          <p:attrName>style.visibility</p:attrName>
                                        </p:attrNameLst>
                                      </p:cBhvr>
                                      <p:to>
                                        <p:strVal val="hidden"/>
                                      </p:to>
                                    </p:set>
                                  </p:childTnLst>
                                </p:cTn>
                              </p:par>
                            </p:childTnLst>
                          </p:cTn>
                        </p:par>
                      </p:childTnLst>
                    </p:cTn>
                  </p:par>
                  <p:par>
                    <p:cTn id="83" fill="hold">
                      <p:stCondLst>
                        <p:cond delay="indefinite"/>
                      </p:stCondLst>
                      <p:childTnLst>
                        <p:par>
                          <p:cTn id="84" fill="hold">
                            <p:stCondLst>
                              <p:cond delay="0"/>
                            </p:stCondLst>
                            <p:childTnLst>
                              <p:par>
                                <p:cTn id="85" presetID="22" presetClass="exit" presetSubtype="4" fill="hold" grpId="0" nodeType="clickEffect">
                                  <p:stCondLst>
                                    <p:cond delay="0"/>
                                  </p:stCondLst>
                                  <p:childTnLst>
                                    <p:animEffect transition="out" filter="wipe(down)">
                                      <p:cBhvr>
                                        <p:cTn id="86" dur="500"/>
                                        <p:tgtEl>
                                          <p:spTgt spid="21"/>
                                        </p:tgtEl>
                                      </p:cBhvr>
                                    </p:animEffect>
                                    <p:set>
                                      <p:cBhvr>
                                        <p:cTn id="87" dur="1" fill="hold">
                                          <p:stCondLst>
                                            <p:cond delay="499"/>
                                          </p:stCondLst>
                                        </p:cTn>
                                        <p:tgtEl>
                                          <p:spTgt spid="21"/>
                                        </p:tgtEl>
                                        <p:attrNameLst>
                                          <p:attrName>style.visibility</p:attrName>
                                        </p:attrNameLst>
                                      </p:cBhvr>
                                      <p:to>
                                        <p:strVal val="hidden"/>
                                      </p:to>
                                    </p:set>
                                  </p:childTnLst>
                                </p:cTn>
                              </p:par>
                            </p:childTnLst>
                          </p:cTn>
                        </p:par>
                      </p:childTnLst>
                    </p:cTn>
                  </p:par>
                  <p:par>
                    <p:cTn id="88" fill="hold">
                      <p:stCondLst>
                        <p:cond delay="indefinite"/>
                      </p:stCondLst>
                      <p:childTnLst>
                        <p:par>
                          <p:cTn id="89" fill="hold">
                            <p:stCondLst>
                              <p:cond delay="0"/>
                            </p:stCondLst>
                            <p:childTnLst>
                              <p:par>
                                <p:cTn id="90" presetID="22" presetClass="exit" presetSubtype="4" fill="hold" grpId="0" nodeType="clickEffect">
                                  <p:stCondLst>
                                    <p:cond delay="0"/>
                                  </p:stCondLst>
                                  <p:childTnLst>
                                    <p:animEffect transition="out" filter="wipe(down)">
                                      <p:cBhvr>
                                        <p:cTn id="91" dur="500"/>
                                        <p:tgtEl>
                                          <p:spTgt spid="22"/>
                                        </p:tgtEl>
                                      </p:cBhvr>
                                    </p:animEffect>
                                    <p:set>
                                      <p:cBhvr>
                                        <p:cTn id="92" dur="1" fill="hold">
                                          <p:stCondLst>
                                            <p:cond delay="499"/>
                                          </p:stCondLst>
                                        </p:cTn>
                                        <p:tgtEl>
                                          <p:spTgt spid="22"/>
                                        </p:tgtEl>
                                        <p:attrNameLst>
                                          <p:attrName>style.visibility</p:attrName>
                                        </p:attrNameLst>
                                      </p:cBhvr>
                                      <p:to>
                                        <p:strVal val="hidden"/>
                                      </p:to>
                                    </p:set>
                                  </p:childTnLst>
                                </p:cTn>
                              </p:par>
                            </p:childTnLst>
                          </p:cTn>
                        </p:par>
                      </p:childTnLst>
                    </p:cTn>
                  </p:par>
                  <p:par>
                    <p:cTn id="93" fill="hold">
                      <p:stCondLst>
                        <p:cond delay="indefinite"/>
                      </p:stCondLst>
                      <p:childTnLst>
                        <p:par>
                          <p:cTn id="94" fill="hold">
                            <p:stCondLst>
                              <p:cond delay="0"/>
                            </p:stCondLst>
                            <p:childTnLst>
                              <p:par>
                                <p:cTn id="95" presetID="22" presetClass="exit" presetSubtype="4" fill="hold" grpId="0" nodeType="clickEffect">
                                  <p:stCondLst>
                                    <p:cond delay="0"/>
                                  </p:stCondLst>
                                  <p:childTnLst>
                                    <p:animEffect transition="out" filter="wipe(down)">
                                      <p:cBhvr>
                                        <p:cTn id="96" dur="500"/>
                                        <p:tgtEl>
                                          <p:spTgt spid="23"/>
                                        </p:tgtEl>
                                      </p:cBhvr>
                                    </p:animEffect>
                                    <p:set>
                                      <p:cBhvr>
                                        <p:cTn id="97" dur="1" fill="hold">
                                          <p:stCondLst>
                                            <p:cond delay="499"/>
                                          </p:stCondLst>
                                        </p:cTn>
                                        <p:tgtEl>
                                          <p:spTgt spid="2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Lst>
  </p:timing>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142</a:t>
            </a:fld>
            <a:r>
              <a:rPr lang="en-US" altLang="zh-CN" smtClean="0"/>
              <a:t>-</a:t>
            </a:r>
            <a:endParaRPr lang="zh-CN" altLang="en-US" dirty="0"/>
          </a:p>
        </p:txBody>
      </p:sp>
      <p:graphicFrame>
        <p:nvGraphicFramePr>
          <p:cNvPr id="4" name="对象 3"/>
          <p:cNvGraphicFramePr>
            <a:graphicFrameLocks noChangeAspect="1"/>
          </p:cNvGraphicFramePr>
          <p:nvPr>
            <p:extLst>
              <p:ext uri="{D42A27DB-BD31-4B8C-83A1-F6EECF244321}">
                <p14:modId xmlns:p14="http://schemas.microsoft.com/office/powerpoint/2010/main" val="3680672228"/>
              </p:ext>
            </p:extLst>
          </p:nvPr>
        </p:nvGraphicFramePr>
        <p:xfrm>
          <a:off x="599682" y="1100901"/>
          <a:ext cx="8128000" cy="5475669"/>
        </p:xfrm>
        <a:graphic>
          <a:graphicData uri="http://schemas.openxmlformats.org/presentationml/2006/ole">
            <mc:AlternateContent xmlns:mc="http://schemas.openxmlformats.org/markup-compatibility/2006">
              <mc:Choice xmlns:v="urn:schemas-microsoft-com:vml" Requires="v">
                <p:oleObj spid="_x0000_s66622" name="文档" r:id="rId3" imgW="3847376" imgH="2593107" progId="Word.Document.12">
                  <p:embed/>
                </p:oleObj>
              </mc:Choice>
              <mc:Fallback>
                <p:oleObj name="文档" r:id="rId3" imgW="3847376" imgH="2593107" progId="Word.Document.12">
                  <p:embed/>
                  <p:pic>
                    <p:nvPicPr>
                      <p:cNvPr id="0" name=""/>
                      <p:cNvPicPr/>
                      <p:nvPr/>
                    </p:nvPicPr>
                    <p:blipFill>
                      <a:blip r:embed="rId4"/>
                      <a:stretch>
                        <a:fillRect/>
                      </a:stretch>
                    </p:blipFill>
                    <p:spPr>
                      <a:xfrm>
                        <a:off x="599682" y="1100901"/>
                        <a:ext cx="8128000" cy="5475669"/>
                      </a:xfrm>
                      <a:prstGeom prst="rect">
                        <a:avLst/>
                      </a:prstGeom>
                    </p:spPr>
                  </p:pic>
                </p:oleObj>
              </mc:Fallback>
            </mc:AlternateContent>
          </a:graphicData>
        </a:graphic>
      </p:graphicFrame>
      <p:sp>
        <p:nvSpPr>
          <p:cNvPr id="5" name="矩形 4"/>
          <p:cNvSpPr/>
          <p:nvPr/>
        </p:nvSpPr>
        <p:spPr>
          <a:xfrm>
            <a:off x="2823026" y="1083033"/>
            <a:ext cx="792088"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4716016" y="1083033"/>
            <a:ext cx="792088"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3254078" y="1544019"/>
            <a:ext cx="792088"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5100747" y="1544019"/>
            <a:ext cx="792088"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3419872" y="2003828"/>
            <a:ext cx="1152128"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777176" y="2455929"/>
            <a:ext cx="1285392"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2777176" y="2908759"/>
            <a:ext cx="2154864"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4383240" y="3362268"/>
            <a:ext cx="792088"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6159417" y="3362268"/>
            <a:ext cx="792088"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3491880" y="3825879"/>
            <a:ext cx="792088"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5317693" y="3825879"/>
            <a:ext cx="792088"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3062520" y="4274178"/>
            <a:ext cx="792088"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3676537" y="4732273"/>
            <a:ext cx="792088"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3023828" y="5190368"/>
            <a:ext cx="792088"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4842892" y="5190368"/>
            <a:ext cx="792088"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3637814" y="5650857"/>
            <a:ext cx="2806394"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3637813" y="6108284"/>
            <a:ext cx="3313691"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811250518"/>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7"/>
                                        </p:tgtEl>
                                      </p:cBhvr>
                                    </p:animEffect>
                                    <p:set>
                                      <p:cBhvr>
                                        <p:cTn id="17" dur="1" fill="hold">
                                          <p:stCondLst>
                                            <p:cond delay="499"/>
                                          </p:stCondLst>
                                        </p:cTn>
                                        <p:tgtEl>
                                          <p:spTgt spid="7"/>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8"/>
                                        </p:tgtEl>
                                      </p:cBhvr>
                                    </p:animEffect>
                                    <p:set>
                                      <p:cBhvr>
                                        <p:cTn id="22" dur="1" fill="hold">
                                          <p:stCondLst>
                                            <p:cond delay="499"/>
                                          </p:stCondLst>
                                        </p:cTn>
                                        <p:tgtEl>
                                          <p:spTgt spid="8"/>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9"/>
                                        </p:tgtEl>
                                      </p:cBhvr>
                                    </p:animEffect>
                                    <p:set>
                                      <p:cBhvr>
                                        <p:cTn id="27" dur="1" fill="hold">
                                          <p:stCondLst>
                                            <p:cond delay="499"/>
                                          </p:stCondLst>
                                        </p:cTn>
                                        <p:tgtEl>
                                          <p:spTgt spid="9"/>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0"/>
                                        </p:tgtEl>
                                      </p:cBhvr>
                                    </p:animEffect>
                                    <p:set>
                                      <p:cBhvr>
                                        <p:cTn id="32" dur="1" fill="hold">
                                          <p:stCondLst>
                                            <p:cond delay="499"/>
                                          </p:stCondLst>
                                        </p:cTn>
                                        <p:tgtEl>
                                          <p:spTgt spid="10"/>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11"/>
                                        </p:tgtEl>
                                      </p:cBhvr>
                                    </p:animEffect>
                                    <p:set>
                                      <p:cBhvr>
                                        <p:cTn id="37" dur="1" fill="hold">
                                          <p:stCondLst>
                                            <p:cond delay="499"/>
                                          </p:stCondLst>
                                        </p:cTn>
                                        <p:tgtEl>
                                          <p:spTgt spid="11"/>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22" presetClass="exit" presetSubtype="4" fill="hold" grpId="0" nodeType="clickEffect">
                                  <p:stCondLst>
                                    <p:cond delay="0"/>
                                  </p:stCondLst>
                                  <p:childTnLst>
                                    <p:animEffect transition="out" filter="wipe(down)">
                                      <p:cBhvr>
                                        <p:cTn id="41" dur="500"/>
                                        <p:tgtEl>
                                          <p:spTgt spid="12"/>
                                        </p:tgtEl>
                                      </p:cBhvr>
                                    </p:animEffect>
                                    <p:set>
                                      <p:cBhvr>
                                        <p:cTn id="42" dur="1" fill="hold">
                                          <p:stCondLst>
                                            <p:cond delay="499"/>
                                          </p:stCondLst>
                                        </p:cTn>
                                        <p:tgtEl>
                                          <p:spTgt spid="12"/>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22" presetClass="exit" presetSubtype="4" fill="hold" grpId="0" nodeType="clickEffect">
                                  <p:stCondLst>
                                    <p:cond delay="0"/>
                                  </p:stCondLst>
                                  <p:childTnLst>
                                    <p:animEffect transition="out" filter="wipe(down)">
                                      <p:cBhvr>
                                        <p:cTn id="46" dur="500"/>
                                        <p:tgtEl>
                                          <p:spTgt spid="13"/>
                                        </p:tgtEl>
                                      </p:cBhvr>
                                    </p:animEffect>
                                    <p:set>
                                      <p:cBhvr>
                                        <p:cTn id="47" dur="1" fill="hold">
                                          <p:stCondLst>
                                            <p:cond delay="499"/>
                                          </p:stCondLst>
                                        </p:cTn>
                                        <p:tgtEl>
                                          <p:spTgt spid="13"/>
                                        </p:tgtEl>
                                        <p:attrNameLst>
                                          <p:attrName>style.visibility</p:attrName>
                                        </p:attrNameLst>
                                      </p:cBhvr>
                                      <p:to>
                                        <p:strVal val="hidden"/>
                                      </p:to>
                                    </p:set>
                                  </p:childTnLst>
                                </p:cTn>
                              </p:par>
                            </p:childTnLst>
                          </p:cTn>
                        </p:par>
                      </p:childTnLst>
                    </p:cTn>
                  </p:par>
                  <p:par>
                    <p:cTn id="48" fill="hold">
                      <p:stCondLst>
                        <p:cond delay="indefinite"/>
                      </p:stCondLst>
                      <p:childTnLst>
                        <p:par>
                          <p:cTn id="49" fill="hold">
                            <p:stCondLst>
                              <p:cond delay="0"/>
                            </p:stCondLst>
                            <p:childTnLst>
                              <p:par>
                                <p:cTn id="50" presetID="22" presetClass="exit" presetSubtype="4" fill="hold" grpId="0" nodeType="clickEffect">
                                  <p:stCondLst>
                                    <p:cond delay="0"/>
                                  </p:stCondLst>
                                  <p:childTnLst>
                                    <p:animEffect transition="out" filter="wipe(down)">
                                      <p:cBhvr>
                                        <p:cTn id="51" dur="500"/>
                                        <p:tgtEl>
                                          <p:spTgt spid="14"/>
                                        </p:tgtEl>
                                      </p:cBhvr>
                                    </p:animEffect>
                                    <p:set>
                                      <p:cBhvr>
                                        <p:cTn id="52" dur="1" fill="hold">
                                          <p:stCondLst>
                                            <p:cond delay="499"/>
                                          </p:stCondLst>
                                        </p:cTn>
                                        <p:tgtEl>
                                          <p:spTgt spid="14"/>
                                        </p:tgtEl>
                                        <p:attrNameLst>
                                          <p:attrName>style.visibility</p:attrName>
                                        </p:attrNameLst>
                                      </p:cBhvr>
                                      <p:to>
                                        <p:strVal val="hidden"/>
                                      </p:to>
                                    </p:set>
                                  </p:childTnLst>
                                </p:cTn>
                              </p:par>
                            </p:childTnLst>
                          </p:cTn>
                        </p:par>
                      </p:childTnLst>
                    </p:cTn>
                  </p:par>
                  <p:par>
                    <p:cTn id="53" fill="hold">
                      <p:stCondLst>
                        <p:cond delay="indefinite"/>
                      </p:stCondLst>
                      <p:childTnLst>
                        <p:par>
                          <p:cTn id="54" fill="hold">
                            <p:stCondLst>
                              <p:cond delay="0"/>
                            </p:stCondLst>
                            <p:childTnLst>
                              <p:par>
                                <p:cTn id="55" presetID="22" presetClass="exit" presetSubtype="4" fill="hold" grpId="0" nodeType="clickEffect">
                                  <p:stCondLst>
                                    <p:cond delay="0"/>
                                  </p:stCondLst>
                                  <p:childTnLst>
                                    <p:animEffect transition="out" filter="wipe(down)">
                                      <p:cBhvr>
                                        <p:cTn id="56" dur="500"/>
                                        <p:tgtEl>
                                          <p:spTgt spid="15"/>
                                        </p:tgtEl>
                                      </p:cBhvr>
                                    </p:animEffect>
                                    <p:set>
                                      <p:cBhvr>
                                        <p:cTn id="57" dur="1" fill="hold">
                                          <p:stCondLst>
                                            <p:cond delay="499"/>
                                          </p:stCondLst>
                                        </p:cTn>
                                        <p:tgtEl>
                                          <p:spTgt spid="15"/>
                                        </p:tgtEl>
                                        <p:attrNameLst>
                                          <p:attrName>style.visibility</p:attrName>
                                        </p:attrNameLst>
                                      </p:cBhvr>
                                      <p:to>
                                        <p:strVal val="hidden"/>
                                      </p:to>
                                    </p:set>
                                  </p:childTnLst>
                                </p:cTn>
                              </p:par>
                            </p:childTnLst>
                          </p:cTn>
                        </p:par>
                      </p:childTnLst>
                    </p:cTn>
                  </p:par>
                  <p:par>
                    <p:cTn id="58" fill="hold">
                      <p:stCondLst>
                        <p:cond delay="indefinite"/>
                      </p:stCondLst>
                      <p:childTnLst>
                        <p:par>
                          <p:cTn id="59" fill="hold">
                            <p:stCondLst>
                              <p:cond delay="0"/>
                            </p:stCondLst>
                            <p:childTnLst>
                              <p:par>
                                <p:cTn id="60" presetID="22" presetClass="exit" presetSubtype="4" fill="hold" grpId="0" nodeType="clickEffect">
                                  <p:stCondLst>
                                    <p:cond delay="0"/>
                                  </p:stCondLst>
                                  <p:childTnLst>
                                    <p:animEffect transition="out" filter="wipe(down)">
                                      <p:cBhvr>
                                        <p:cTn id="61" dur="500"/>
                                        <p:tgtEl>
                                          <p:spTgt spid="16"/>
                                        </p:tgtEl>
                                      </p:cBhvr>
                                    </p:animEffect>
                                    <p:set>
                                      <p:cBhvr>
                                        <p:cTn id="62" dur="1" fill="hold">
                                          <p:stCondLst>
                                            <p:cond delay="499"/>
                                          </p:stCondLst>
                                        </p:cTn>
                                        <p:tgtEl>
                                          <p:spTgt spid="16"/>
                                        </p:tgtEl>
                                        <p:attrNameLst>
                                          <p:attrName>style.visibility</p:attrName>
                                        </p:attrNameLst>
                                      </p:cBhvr>
                                      <p:to>
                                        <p:strVal val="hidden"/>
                                      </p:to>
                                    </p:set>
                                  </p:childTnLst>
                                </p:cTn>
                              </p:par>
                            </p:childTnLst>
                          </p:cTn>
                        </p:par>
                      </p:childTnLst>
                    </p:cTn>
                  </p:par>
                  <p:par>
                    <p:cTn id="63" fill="hold">
                      <p:stCondLst>
                        <p:cond delay="indefinite"/>
                      </p:stCondLst>
                      <p:childTnLst>
                        <p:par>
                          <p:cTn id="64" fill="hold">
                            <p:stCondLst>
                              <p:cond delay="0"/>
                            </p:stCondLst>
                            <p:childTnLst>
                              <p:par>
                                <p:cTn id="65" presetID="22" presetClass="exit" presetSubtype="4" fill="hold" grpId="0" nodeType="clickEffect">
                                  <p:stCondLst>
                                    <p:cond delay="0"/>
                                  </p:stCondLst>
                                  <p:childTnLst>
                                    <p:animEffect transition="out" filter="wipe(down)">
                                      <p:cBhvr>
                                        <p:cTn id="66" dur="500"/>
                                        <p:tgtEl>
                                          <p:spTgt spid="17"/>
                                        </p:tgtEl>
                                      </p:cBhvr>
                                    </p:animEffect>
                                    <p:set>
                                      <p:cBhvr>
                                        <p:cTn id="67" dur="1" fill="hold">
                                          <p:stCondLst>
                                            <p:cond delay="499"/>
                                          </p:stCondLst>
                                        </p:cTn>
                                        <p:tgtEl>
                                          <p:spTgt spid="17"/>
                                        </p:tgtEl>
                                        <p:attrNameLst>
                                          <p:attrName>style.visibility</p:attrName>
                                        </p:attrNameLst>
                                      </p:cBhvr>
                                      <p:to>
                                        <p:strVal val="hidden"/>
                                      </p:to>
                                    </p:set>
                                  </p:childTnLst>
                                </p:cTn>
                              </p:par>
                            </p:childTnLst>
                          </p:cTn>
                        </p:par>
                      </p:childTnLst>
                    </p:cTn>
                  </p:par>
                  <p:par>
                    <p:cTn id="68" fill="hold">
                      <p:stCondLst>
                        <p:cond delay="indefinite"/>
                      </p:stCondLst>
                      <p:childTnLst>
                        <p:par>
                          <p:cTn id="69" fill="hold">
                            <p:stCondLst>
                              <p:cond delay="0"/>
                            </p:stCondLst>
                            <p:childTnLst>
                              <p:par>
                                <p:cTn id="70" presetID="22" presetClass="exit" presetSubtype="4" fill="hold" grpId="0" nodeType="clickEffect">
                                  <p:stCondLst>
                                    <p:cond delay="0"/>
                                  </p:stCondLst>
                                  <p:childTnLst>
                                    <p:animEffect transition="out" filter="wipe(down)">
                                      <p:cBhvr>
                                        <p:cTn id="71" dur="500"/>
                                        <p:tgtEl>
                                          <p:spTgt spid="18"/>
                                        </p:tgtEl>
                                      </p:cBhvr>
                                    </p:animEffect>
                                    <p:set>
                                      <p:cBhvr>
                                        <p:cTn id="72" dur="1" fill="hold">
                                          <p:stCondLst>
                                            <p:cond delay="499"/>
                                          </p:stCondLst>
                                        </p:cTn>
                                        <p:tgtEl>
                                          <p:spTgt spid="18"/>
                                        </p:tgtEl>
                                        <p:attrNameLst>
                                          <p:attrName>style.visibility</p:attrName>
                                        </p:attrNameLst>
                                      </p:cBhvr>
                                      <p:to>
                                        <p:strVal val="hidden"/>
                                      </p:to>
                                    </p:set>
                                  </p:childTnLst>
                                </p:cTn>
                              </p:par>
                            </p:childTnLst>
                          </p:cTn>
                        </p:par>
                      </p:childTnLst>
                    </p:cTn>
                  </p:par>
                  <p:par>
                    <p:cTn id="73" fill="hold">
                      <p:stCondLst>
                        <p:cond delay="indefinite"/>
                      </p:stCondLst>
                      <p:childTnLst>
                        <p:par>
                          <p:cTn id="74" fill="hold">
                            <p:stCondLst>
                              <p:cond delay="0"/>
                            </p:stCondLst>
                            <p:childTnLst>
                              <p:par>
                                <p:cTn id="75" presetID="22" presetClass="exit" presetSubtype="4" fill="hold" grpId="0" nodeType="clickEffect">
                                  <p:stCondLst>
                                    <p:cond delay="0"/>
                                  </p:stCondLst>
                                  <p:childTnLst>
                                    <p:animEffect transition="out" filter="wipe(down)">
                                      <p:cBhvr>
                                        <p:cTn id="76" dur="500"/>
                                        <p:tgtEl>
                                          <p:spTgt spid="19"/>
                                        </p:tgtEl>
                                      </p:cBhvr>
                                    </p:animEffect>
                                    <p:set>
                                      <p:cBhvr>
                                        <p:cTn id="77" dur="1" fill="hold">
                                          <p:stCondLst>
                                            <p:cond delay="499"/>
                                          </p:stCondLst>
                                        </p:cTn>
                                        <p:tgtEl>
                                          <p:spTgt spid="19"/>
                                        </p:tgtEl>
                                        <p:attrNameLst>
                                          <p:attrName>style.visibility</p:attrName>
                                        </p:attrNameLst>
                                      </p:cBhvr>
                                      <p:to>
                                        <p:strVal val="hidden"/>
                                      </p:to>
                                    </p:set>
                                  </p:childTnLst>
                                </p:cTn>
                              </p:par>
                            </p:childTnLst>
                          </p:cTn>
                        </p:par>
                      </p:childTnLst>
                    </p:cTn>
                  </p:par>
                  <p:par>
                    <p:cTn id="78" fill="hold">
                      <p:stCondLst>
                        <p:cond delay="indefinite"/>
                      </p:stCondLst>
                      <p:childTnLst>
                        <p:par>
                          <p:cTn id="79" fill="hold">
                            <p:stCondLst>
                              <p:cond delay="0"/>
                            </p:stCondLst>
                            <p:childTnLst>
                              <p:par>
                                <p:cTn id="80" presetID="22" presetClass="exit" presetSubtype="4" fill="hold" grpId="0" nodeType="clickEffect">
                                  <p:stCondLst>
                                    <p:cond delay="0"/>
                                  </p:stCondLst>
                                  <p:childTnLst>
                                    <p:animEffect transition="out" filter="wipe(down)">
                                      <p:cBhvr>
                                        <p:cTn id="81" dur="500"/>
                                        <p:tgtEl>
                                          <p:spTgt spid="20"/>
                                        </p:tgtEl>
                                      </p:cBhvr>
                                    </p:animEffect>
                                    <p:set>
                                      <p:cBhvr>
                                        <p:cTn id="82" dur="1" fill="hold">
                                          <p:stCondLst>
                                            <p:cond delay="499"/>
                                          </p:stCondLst>
                                        </p:cTn>
                                        <p:tgtEl>
                                          <p:spTgt spid="20"/>
                                        </p:tgtEl>
                                        <p:attrNameLst>
                                          <p:attrName>style.visibility</p:attrName>
                                        </p:attrNameLst>
                                      </p:cBhvr>
                                      <p:to>
                                        <p:strVal val="hidden"/>
                                      </p:to>
                                    </p:set>
                                  </p:childTnLst>
                                </p:cTn>
                              </p:par>
                            </p:childTnLst>
                          </p:cTn>
                        </p:par>
                      </p:childTnLst>
                    </p:cTn>
                  </p:par>
                  <p:par>
                    <p:cTn id="83" fill="hold">
                      <p:stCondLst>
                        <p:cond delay="indefinite"/>
                      </p:stCondLst>
                      <p:childTnLst>
                        <p:par>
                          <p:cTn id="84" fill="hold">
                            <p:stCondLst>
                              <p:cond delay="0"/>
                            </p:stCondLst>
                            <p:childTnLst>
                              <p:par>
                                <p:cTn id="85" presetID="22" presetClass="exit" presetSubtype="4" fill="hold" grpId="0" nodeType="clickEffect">
                                  <p:stCondLst>
                                    <p:cond delay="0"/>
                                  </p:stCondLst>
                                  <p:childTnLst>
                                    <p:animEffect transition="out" filter="wipe(down)">
                                      <p:cBhvr>
                                        <p:cTn id="86" dur="500"/>
                                        <p:tgtEl>
                                          <p:spTgt spid="21"/>
                                        </p:tgtEl>
                                      </p:cBhvr>
                                    </p:animEffect>
                                    <p:set>
                                      <p:cBhvr>
                                        <p:cTn id="87" dur="1" fill="hold">
                                          <p:stCondLst>
                                            <p:cond delay="499"/>
                                          </p:stCondLst>
                                        </p:cTn>
                                        <p:tgtEl>
                                          <p:spTgt spid="2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Lst>
  </p:timing>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143</a:t>
            </a:fld>
            <a:r>
              <a:rPr lang="en-US" altLang="zh-CN" smtClean="0"/>
              <a:t>-</a:t>
            </a:r>
            <a:endParaRPr lang="zh-CN" altLang="en-US" dirty="0"/>
          </a:p>
        </p:txBody>
      </p:sp>
      <p:graphicFrame>
        <p:nvGraphicFramePr>
          <p:cNvPr id="3" name="对象 2"/>
          <p:cNvGraphicFramePr>
            <a:graphicFrameLocks noChangeAspect="1"/>
          </p:cNvGraphicFramePr>
          <p:nvPr>
            <p:extLst>
              <p:ext uri="{D42A27DB-BD31-4B8C-83A1-F6EECF244321}">
                <p14:modId xmlns:p14="http://schemas.microsoft.com/office/powerpoint/2010/main" val="1266324514"/>
              </p:ext>
            </p:extLst>
          </p:nvPr>
        </p:nvGraphicFramePr>
        <p:xfrm>
          <a:off x="599682" y="2415934"/>
          <a:ext cx="8128000" cy="2280132"/>
        </p:xfrm>
        <a:graphic>
          <a:graphicData uri="http://schemas.openxmlformats.org/presentationml/2006/ole">
            <mc:AlternateContent xmlns:mc="http://schemas.openxmlformats.org/markup-compatibility/2006">
              <mc:Choice xmlns:v="urn:schemas-microsoft-com:vml" Requires="v">
                <p:oleObj spid="_x0000_s67646" name="文档" r:id="rId3" imgW="3847376" imgH="1080281" progId="Word.Document.12">
                  <p:embed/>
                </p:oleObj>
              </mc:Choice>
              <mc:Fallback>
                <p:oleObj name="文档" r:id="rId3" imgW="3847376" imgH="1080281" progId="Word.Document.12">
                  <p:embed/>
                  <p:pic>
                    <p:nvPicPr>
                      <p:cNvPr id="0" name=""/>
                      <p:cNvPicPr/>
                      <p:nvPr/>
                    </p:nvPicPr>
                    <p:blipFill>
                      <a:blip r:embed="rId4"/>
                      <a:stretch>
                        <a:fillRect/>
                      </a:stretch>
                    </p:blipFill>
                    <p:spPr>
                      <a:xfrm>
                        <a:off x="599682" y="2415934"/>
                        <a:ext cx="8128000" cy="2280132"/>
                      </a:xfrm>
                      <a:prstGeom prst="rect">
                        <a:avLst/>
                      </a:prstGeom>
                    </p:spPr>
                  </p:pic>
                </p:oleObj>
              </mc:Fallback>
            </mc:AlternateContent>
          </a:graphicData>
        </a:graphic>
      </p:graphicFrame>
      <p:sp>
        <p:nvSpPr>
          <p:cNvPr id="4" name="矩形 3"/>
          <p:cNvSpPr/>
          <p:nvPr/>
        </p:nvSpPr>
        <p:spPr>
          <a:xfrm>
            <a:off x="2977433" y="2405543"/>
            <a:ext cx="936104"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3059832" y="2852936"/>
            <a:ext cx="936104"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3275856" y="3310720"/>
            <a:ext cx="936104"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3275856" y="3768504"/>
            <a:ext cx="936104"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5065665" y="3768504"/>
            <a:ext cx="936104"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4683928" y="4212132"/>
            <a:ext cx="1472247"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265931384"/>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6"/>
                                        </p:tgtEl>
                                      </p:cBhvr>
                                    </p:animEffect>
                                    <p:set>
                                      <p:cBhvr>
                                        <p:cTn id="17" dur="1" fill="hold">
                                          <p:stCondLst>
                                            <p:cond delay="499"/>
                                          </p:stCondLst>
                                        </p:cTn>
                                        <p:tgtEl>
                                          <p:spTgt spid="6"/>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7"/>
                                        </p:tgtEl>
                                      </p:cBhvr>
                                    </p:animEffect>
                                    <p:set>
                                      <p:cBhvr>
                                        <p:cTn id="22" dur="1" fill="hold">
                                          <p:stCondLst>
                                            <p:cond delay="499"/>
                                          </p:stCondLst>
                                        </p:cTn>
                                        <p:tgtEl>
                                          <p:spTgt spid="7"/>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8"/>
                                        </p:tgtEl>
                                      </p:cBhvr>
                                    </p:animEffect>
                                    <p:set>
                                      <p:cBhvr>
                                        <p:cTn id="27" dur="1" fill="hold">
                                          <p:stCondLst>
                                            <p:cond delay="499"/>
                                          </p:stCondLst>
                                        </p:cTn>
                                        <p:tgtEl>
                                          <p:spTgt spid="8"/>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9"/>
                                        </p:tgtEl>
                                      </p:cBhvr>
                                    </p:animEffect>
                                    <p:set>
                                      <p:cBhvr>
                                        <p:cTn id="32"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Lst>
  </p:timing>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144</a:t>
            </a:fld>
            <a:r>
              <a:rPr lang="en-US" altLang="zh-CN" smtClean="0"/>
              <a:t>-</a:t>
            </a:r>
            <a:endParaRPr lang="zh-CN" altLang="en-US" dirty="0"/>
          </a:p>
        </p:txBody>
      </p:sp>
      <p:sp>
        <p:nvSpPr>
          <p:cNvPr id="3" name="矩形 2"/>
          <p:cNvSpPr>
            <a:spLocks noChangeAspect="1"/>
          </p:cNvSpPr>
          <p:nvPr/>
        </p:nvSpPr>
        <p:spPr>
          <a:xfrm>
            <a:off x="508000" y="1078247"/>
            <a:ext cx="1863011" cy="498598"/>
          </a:xfrm>
          <a:prstGeom prst="rect">
            <a:avLst/>
          </a:prstGeom>
        </p:spPr>
        <p:txBody>
          <a:bodyPr wrap="none">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一词多</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义</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val="2626208120"/>
              </p:ext>
            </p:extLst>
          </p:nvPr>
        </p:nvGraphicFramePr>
        <p:xfrm>
          <a:off x="599682" y="1589300"/>
          <a:ext cx="8128000" cy="4801690"/>
        </p:xfrm>
        <a:graphic>
          <a:graphicData uri="http://schemas.openxmlformats.org/presentationml/2006/ole">
            <mc:AlternateContent xmlns:mc="http://schemas.openxmlformats.org/markup-compatibility/2006">
              <mc:Choice xmlns:v="urn:schemas-microsoft-com:vml" Requires="v">
                <p:oleObj spid="_x0000_s68670" name="文档" r:id="rId3" imgW="3847376" imgH="2273916" progId="Word.Document.12">
                  <p:embed/>
                </p:oleObj>
              </mc:Choice>
              <mc:Fallback>
                <p:oleObj name="文档" r:id="rId3" imgW="3847376" imgH="2273916" progId="Word.Document.12">
                  <p:embed/>
                  <p:pic>
                    <p:nvPicPr>
                      <p:cNvPr id="0" name=""/>
                      <p:cNvPicPr/>
                      <p:nvPr/>
                    </p:nvPicPr>
                    <p:blipFill>
                      <a:blip r:embed="rId4"/>
                      <a:stretch>
                        <a:fillRect/>
                      </a:stretch>
                    </p:blipFill>
                    <p:spPr>
                      <a:xfrm>
                        <a:off x="599682" y="1589300"/>
                        <a:ext cx="8128000" cy="4801690"/>
                      </a:xfrm>
                      <a:prstGeom prst="rect">
                        <a:avLst/>
                      </a:prstGeom>
                    </p:spPr>
                  </p:pic>
                </p:oleObj>
              </mc:Fallback>
            </mc:AlternateContent>
          </a:graphicData>
        </a:graphic>
      </p:graphicFrame>
      <p:sp>
        <p:nvSpPr>
          <p:cNvPr id="5" name="矩形 4"/>
          <p:cNvSpPr/>
          <p:nvPr/>
        </p:nvSpPr>
        <p:spPr>
          <a:xfrm>
            <a:off x="2385625" y="1630864"/>
            <a:ext cx="746215"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2915816" y="2215255"/>
            <a:ext cx="746215"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2987824" y="2706930"/>
            <a:ext cx="1584176"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3419872" y="3251423"/>
            <a:ext cx="1584176"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3288923" y="3793896"/>
            <a:ext cx="1584176"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5199290" y="4293096"/>
            <a:ext cx="1584176"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2957767" y="4855469"/>
            <a:ext cx="1584176"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2008760" y="5378317"/>
            <a:ext cx="1584176"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3779912" y="5924122"/>
            <a:ext cx="1584176"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519029607"/>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7"/>
                                        </p:tgtEl>
                                      </p:cBhvr>
                                    </p:animEffect>
                                    <p:set>
                                      <p:cBhvr>
                                        <p:cTn id="17" dur="1" fill="hold">
                                          <p:stCondLst>
                                            <p:cond delay="499"/>
                                          </p:stCondLst>
                                        </p:cTn>
                                        <p:tgtEl>
                                          <p:spTgt spid="7"/>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8"/>
                                        </p:tgtEl>
                                      </p:cBhvr>
                                    </p:animEffect>
                                    <p:set>
                                      <p:cBhvr>
                                        <p:cTn id="22" dur="1" fill="hold">
                                          <p:stCondLst>
                                            <p:cond delay="499"/>
                                          </p:stCondLst>
                                        </p:cTn>
                                        <p:tgtEl>
                                          <p:spTgt spid="8"/>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9"/>
                                        </p:tgtEl>
                                      </p:cBhvr>
                                    </p:animEffect>
                                    <p:set>
                                      <p:cBhvr>
                                        <p:cTn id="27" dur="1" fill="hold">
                                          <p:stCondLst>
                                            <p:cond delay="499"/>
                                          </p:stCondLst>
                                        </p:cTn>
                                        <p:tgtEl>
                                          <p:spTgt spid="9"/>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0"/>
                                        </p:tgtEl>
                                      </p:cBhvr>
                                    </p:animEffect>
                                    <p:set>
                                      <p:cBhvr>
                                        <p:cTn id="32" dur="1" fill="hold">
                                          <p:stCondLst>
                                            <p:cond delay="499"/>
                                          </p:stCondLst>
                                        </p:cTn>
                                        <p:tgtEl>
                                          <p:spTgt spid="10"/>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11"/>
                                        </p:tgtEl>
                                      </p:cBhvr>
                                    </p:animEffect>
                                    <p:set>
                                      <p:cBhvr>
                                        <p:cTn id="37" dur="1" fill="hold">
                                          <p:stCondLst>
                                            <p:cond delay="499"/>
                                          </p:stCondLst>
                                        </p:cTn>
                                        <p:tgtEl>
                                          <p:spTgt spid="11"/>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22" presetClass="exit" presetSubtype="4" fill="hold" grpId="0" nodeType="clickEffect">
                                  <p:stCondLst>
                                    <p:cond delay="0"/>
                                  </p:stCondLst>
                                  <p:childTnLst>
                                    <p:animEffect transition="out" filter="wipe(down)">
                                      <p:cBhvr>
                                        <p:cTn id="41" dur="500"/>
                                        <p:tgtEl>
                                          <p:spTgt spid="12"/>
                                        </p:tgtEl>
                                      </p:cBhvr>
                                    </p:animEffect>
                                    <p:set>
                                      <p:cBhvr>
                                        <p:cTn id="42" dur="1" fill="hold">
                                          <p:stCondLst>
                                            <p:cond delay="499"/>
                                          </p:stCondLst>
                                        </p:cTn>
                                        <p:tgtEl>
                                          <p:spTgt spid="12"/>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22" presetClass="exit" presetSubtype="4" fill="hold" grpId="0" nodeType="clickEffect">
                                  <p:stCondLst>
                                    <p:cond delay="0"/>
                                  </p:stCondLst>
                                  <p:childTnLst>
                                    <p:animEffect transition="out" filter="wipe(down)">
                                      <p:cBhvr>
                                        <p:cTn id="46" dur="500"/>
                                        <p:tgtEl>
                                          <p:spTgt spid="13"/>
                                        </p:tgtEl>
                                      </p:cBhvr>
                                    </p:animEffect>
                                    <p:set>
                                      <p:cBhvr>
                                        <p:cTn id="47" dur="1" fill="hold">
                                          <p:stCondLst>
                                            <p:cond delay="499"/>
                                          </p:stCondLst>
                                        </p:cTn>
                                        <p:tgtEl>
                                          <p:spTgt spid="1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P spid="10" grpId="0" animBg="1"/>
      <p:bldP spid="11" grpId="0" animBg="1"/>
      <p:bldP spid="12" grpId="0" animBg="1"/>
      <p:bldP spid="13" grpId="0" animBg="1"/>
    </p:bldLst>
  </p:timing>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145</a:t>
            </a:fld>
            <a:r>
              <a:rPr lang="en-US" altLang="zh-CN" smtClean="0"/>
              <a:t>-</a:t>
            </a:r>
            <a:endParaRPr lang="zh-CN" altLang="en-US" dirty="0"/>
          </a:p>
        </p:txBody>
      </p:sp>
      <p:graphicFrame>
        <p:nvGraphicFramePr>
          <p:cNvPr id="3" name="对象 2"/>
          <p:cNvGraphicFramePr>
            <a:graphicFrameLocks noChangeAspect="1"/>
          </p:cNvGraphicFramePr>
          <p:nvPr>
            <p:extLst>
              <p:ext uri="{D42A27DB-BD31-4B8C-83A1-F6EECF244321}">
                <p14:modId xmlns:p14="http://schemas.microsoft.com/office/powerpoint/2010/main" val="2336116883"/>
              </p:ext>
            </p:extLst>
          </p:nvPr>
        </p:nvGraphicFramePr>
        <p:xfrm>
          <a:off x="599682" y="1134406"/>
          <a:ext cx="8128000" cy="1079710"/>
        </p:xfrm>
        <a:graphic>
          <a:graphicData uri="http://schemas.openxmlformats.org/presentationml/2006/ole">
            <mc:AlternateContent xmlns:mc="http://schemas.openxmlformats.org/markup-compatibility/2006">
              <mc:Choice xmlns:v="urn:schemas-microsoft-com:vml" Requires="v">
                <p:oleObj spid="_x0000_s69814" name="文档" r:id="rId3" imgW="3847376" imgH="510633" progId="Word.Document.12">
                  <p:embed/>
                </p:oleObj>
              </mc:Choice>
              <mc:Fallback>
                <p:oleObj name="文档" r:id="rId3" imgW="3847376" imgH="510633" progId="Word.Document.12">
                  <p:embed/>
                  <p:pic>
                    <p:nvPicPr>
                      <p:cNvPr id="0" name=""/>
                      <p:cNvPicPr/>
                      <p:nvPr/>
                    </p:nvPicPr>
                    <p:blipFill>
                      <a:blip r:embed="rId4"/>
                      <a:stretch>
                        <a:fillRect/>
                      </a:stretch>
                    </p:blipFill>
                    <p:spPr>
                      <a:xfrm>
                        <a:off x="599682" y="1134406"/>
                        <a:ext cx="8128000" cy="1079710"/>
                      </a:xfrm>
                      <a:prstGeom prst="rect">
                        <a:avLst/>
                      </a:prstGeom>
                    </p:spPr>
                  </p:pic>
                </p:oleObj>
              </mc:Fallback>
            </mc:AlternateContent>
          </a:graphicData>
        </a:graphic>
      </p:graphicFrame>
      <p:sp>
        <p:nvSpPr>
          <p:cNvPr id="4" name="矩形 3"/>
          <p:cNvSpPr>
            <a:spLocks noChangeAspect="1"/>
          </p:cNvSpPr>
          <p:nvPr/>
        </p:nvSpPr>
        <p:spPr>
          <a:xfrm>
            <a:off x="508000" y="2244367"/>
            <a:ext cx="1863011" cy="498598"/>
          </a:xfrm>
          <a:prstGeom prst="rect">
            <a:avLst/>
          </a:prstGeom>
        </p:spPr>
        <p:txBody>
          <a:bodyPr wrap="none">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古今异</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义</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5" name="对象 4"/>
          <p:cNvGraphicFramePr>
            <a:graphicFrameLocks noChangeAspect="1"/>
          </p:cNvGraphicFramePr>
          <p:nvPr>
            <p:extLst>
              <p:ext uri="{D42A27DB-BD31-4B8C-83A1-F6EECF244321}">
                <p14:modId xmlns:p14="http://schemas.microsoft.com/office/powerpoint/2010/main" val="1570740351"/>
              </p:ext>
            </p:extLst>
          </p:nvPr>
        </p:nvGraphicFramePr>
        <p:xfrm>
          <a:off x="599682" y="2732422"/>
          <a:ext cx="8128000" cy="1368079"/>
        </p:xfrm>
        <a:graphic>
          <a:graphicData uri="http://schemas.openxmlformats.org/presentationml/2006/ole">
            <mc:AlternateContent xmlns:mc="http://schemas.openxmlformats.org/markup-compatibility/2006">
              <mc:Choice xmlns:v="urn:schemas-microsoft-com:vml" Requires="v">
                <p:oleObj spid="_x0000_s69815" name="文档" r:id="rId5" imgW="3847376" imgH="648097" progId="Word.Document.12">
                  <p:embed/>
                </p:oleObj>
              </mc:Choice>
              <mc:Fallback>
                <p:oleObj name="文档" r:id="rId5" imgW="3847376" imgH="648097" progId="Word.Document.12">
                  <p:embed/>
                  <p:pic>
                    <p:nvPicPr>
                      <p:cNvPr id="0" name=""/>
                      <p:cNvPicPr/>
                      <p:nvPr/>
                    </p:nvPicPr>
                    <p:blipFill>
                      <a:blip r:embed="rId6"/>
                      <a:stretch>
                        <a:fillRect/>
                      </a:stretch>
                    </p:blipFill>
                    <p:spPr>
                      <a:xfrm>
                        <a:off x="599682" y="2732422"/>
                        <a:ext cx="8128000" cy="1368079"/>
                      </a:xfrm>
                      <a:prstGeom prst="rect">
                        <a:avLst/>
                      </a:prstGeom>
                    </p:spPr>
                  </p:pic>
                </p:oleObj>
              </mc:Fallback>
            </mc:AlternateContent>
          </a:graphicData>
        </a:graphic>
      </p:graphicFrame>
      <p:sp>
        <p:nvSpPr>
          <p:cNvPr id="6" name="矩形 5"/>
          <p:cNvSpPr>
            <a:spLocks noChangeAspect="1"/>
          </p:cNvSpPr>
          <p:nvPr/>
        </p:nvSpPr>
        <p:spPr>
          <a:xfrm>
            <a:off x="508000" y="4105262"/>
            <a:ext cx="1863011" cy="498598"/>
          </a:xfrm>
          <a:prstGeom prst="rect">
            <a:avLst/>
          </a:prstGeom>
        </p:spPr>
        <p:txBody>
          <a:bodyPr wrap="none">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词类</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活用</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7" name="对象 6"/>
          <p:cNvGraphicFramePr>
            <a:graphicFrameLocks noChangeAspect="1"/>
          </p:cNvGraphicFramePr>
          <p:nvPr>
            <p:extLst>
              <p:ext uri="{D42A27DB-BD31-4B8C-83A1-F6EECF244321}">
                <p14:modId xmlns:p14="http://schemas.microsoft.com/office/powerpoint/2010/main" val="96197550"/>
              </p:ext>
            </p:extLst>
          </p:nvPr>
        </p:nvGraphicFramePr>
        <p:xfrm>
          <a:off x="599682" y="4594166"/>
          <a:ext cx="8128000" cy="1824106"/>
        </p:xfrm>
        <a:graphic>
          <a:graphicData uri="http://schemas.openxmlformats.org/presentationml/2006/ole">
            <mc:AlternateContent xmlns:mc="http://schemas.openxmlformats.org/markup-compatibility/2006">
              <mc:Choice xmlns:v="urn:schemas-microsoft-com:vml" Requires="v">
                <p:oleObj spid="_x0000_s69816" name="文档" r:id="rId7" imgW="3847376" imgH="864369" progId="Word.Document.12">
                  <p:embed/>
                </p:oleObj>
              </mc:Choice>
              <mc:Fallback>
                <p:oleObj name="文档" r:id="rId7" imgW="3847376" imgH="864369" progId="Word.Document.12">
                  <p:embed/>
                  <p:pic>
                    <p:nvPicPr>
                      <p:cNvPr id="0" name=""/>
                      <p:cNvPicPr/>
                      <p:nvPr/>
                    </p:nvPicPr>
                    <p:blipFill>
                      <a:blip r:embed="rId8"/>
                      <a:stretch>
                        <a:fillRect/>
                      </a:stretch>
                    </p:blipFill>
                    <p:spPr>
                      <a:xfrm>
                        <a:off x="599682" y="4594166"/>
                        <a:ext cx="8128000" cy="1824106"/>
                      </a:xfrm>
                      <a:prstGeom prst="rect">
                        <a:avLst/>
                      </a:prstGeom>
                    </p:spPr>
                  </p:pic>
                </p:oleObj>
              </mc:Fallback>
            </mc:AlternateContent>
          </a:graphicData>
        </a:graphic>
      </p:graphicFrame>
      <p:sp>
        <p:nvSpPr>
          <p:cNvPr id="8" name="矩形 7"/>
          <p:cNvSpPr/>
          <p:nvPr/>
        </p:nvSpPr>
        <p:spPr>
          <a:xfrm>
            <a:off x="2699792" y="1201349"/>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3995936" y="1744926"/>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3419872" y="2722702"/>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5292080" y="2722702"/>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3656678" y="3176009"/>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5832140" y="3176009"/>
            <a:ext cx="2844316"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4222351" y="3631444"/>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6114976" y="3631444"/>
            <a:ext cx="2345456"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2402184" y="4588556"/>
            <a:ext cx="2169816"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2649312" y="5041087"/>
            <a:ext cx="2420794"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2092555" y="5493023"/>
            <a:ext cx="225303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3838926" y="5949235"/>
            <a:ext cx="4312691"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344373416"/>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9"/>
                                        </p:tgtEl>
                                      </p:cBhvr>
                                    </p:animEffect>
                                    <p:set>
                                      <p:cBhvr>
                                        <p:cTn id="12" dur="1" fill="hold">
                                          <p:stCondLst>
                                            <p:cond delay="499"/>
                                          </p:stCondLst>
                                        </p:cTn>
                                        <p:tgtEl>
                                          <p:spTgt spid="9"/>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10"/>
                                        </p:tgtEl>
                                      </p:cBhvr>
                                    </p:animEffect>
                                    <p:set>
                                      <p:cBhvr>
                                        <p:cTn id="17" dur="1" fill="hold">
                                          <p:stCondLst>
                                            <p:cond delay="499"/>
                                          </p:stCondLst>
                                        </p:cTn>
                                        <p:tgtEl>
                                          <p:spTgt spid="10"/>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1"/>
                                        </p:tgtEl>
                                      </p:cBhvr>
                                    </p:animEffect>
                                    <p:set>
                                      <p:cBhvr>
                                        <p:cTn id="22" dur="1" fill="hold">
                                          <p:stCondLst>
                                            <p:cond delay="499"/>
                                          </p:stCondLst>
                                        </p:cTn>
                                        <p:tgtEl>
                                          <p:spTgt spid="11"/>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2"/>
                                        </p:tgtEl>
                                      </p:cBhvr>
                                    </p:animEffect>
                                    <p:set>
                                      <p:cBhvr>
                                        <p:cTn id="27" dur="1" fill="hold">
                                          <p:stCondLst>
                                            <p:cond delay="499"/>
                                          </p:stCondLst>
                                        </p:cTn>
                                        <p:tgtEl>
                                          <p:spTgt spid="12"/>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3"/>
                                        </p:tgtEl>
                                      </p:cBhvr>
                                    </p:animEffect>
                                    <p:set>
                                      <p:cBhvr>
                                        <p:cTn id="32" dur="1" fill="hold">
                                          <p:stCondLst>
                                            <p:cond delay="499"/>
                                          </p:stCondLst>
                                        </p:cTn>
                                        <p:tgtEl>
                                          <p:spTgt spid="13"/>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14"/>
                                        </p:tgtEl>
                                      </p:cBhvr>
                                    </p:animEffect>
                                    <p:set>
                                      <p:cBhvr>
                                        <p:cTn id="37" dur="1" fill="hold">
                                          <p:stCondLst>
                                            <p:cond delay="499"/>
                                          </p:stCondLst>
                                        </p:cTn>
                                        <p:tgtEl>
                                          <p:spTgt spid="14"/>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22" presetClass="exit" presetSubtype="4" fill="hold" grpId="0" nodeType="clickEffect">
                                  <p:stCondLst>
                                    <p:cond delay="0"/>
                                  </p:stCondLst>
                                  <p:childTnLst>
                                    <p:animEffect transition="out" filter="wipe(down)">
                                      <p:cBhvr>
                                        <p:cTn id="41" dur="500"/>
                                        <p:tgtEl>
                                          <p:spTgt spid="15"/>
                                        </p:tgtEl>
                                      </p:cBhvr>
                                    </p:animEffect>
                                    <p:set>
                                      <p:cBhvr>
                                        <p:cTn id="42" dur="1" fill="hold">
                                          <p:stCondLst>
                                            <p:cond delay="499"/>
                                          </p:stCondLst>
                                        </p:cTn>
                                        <p:tgtEl>
                                          <p:spTgt spid="15"/>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22" presetClass="exit" presetSubtype="4" fill="hold" grpId="0" nodeType="clickEffect">
                                  <p:stCondLst>
                                    <p:cond delay="0"/>
                                  </p:stCondLst>
                                  <p:childTnLst>
                                    <p:animEffect transition="out" filter="wipe(down)">
                                      <p:cBhvr>
                                        <p:cTn id="46" dur="500"/>
                                        <p:tgtEl>
                                          <p:spTgt spid="16"/>
                                        </p:tgtEl>
                                      </p:cBhvr>
                                    </p:animEffect>
                                    <p:set>
                                      <p:cBhvr>
                                        <p:cTn id="47" dur="1" fill="hold">
                                          <p:stCondLst>
                                            <p:cond delay="499"/>
                                          </p:stCondLst>
                                        </p:cTn>
                                        <p:tgtEl>
                                          <p:spTgt spid="16"/>
                                        </p:tgtEl>
                                        <p:attrNameLst>
                                          <p:attrName>style.visibility</p:attrName>
                                        </p:attrNameLst>
                                      </p:cBhvr>
                                      <p:to>
                                        <p:strVal val="hidden"/>
                                      </p:to>
                                    </p:set>
                                  </p:childTnLst>
                                </p:cTn>
                              </p:par>
                            </p:childTnLst>
                          </p:cTn>
                        </p:par>
                      </p:childTnLst>
                    </p:cTn>
                  </p:par>
                  <p:par>
                    <p:cTn id="48" fill="hold">
                      <p:stCondLst>
                        <p:cond delay="indefinite"/>
                      </p:stCondLst>
                      <p:childTnLst>
                        <p:par>
                          <p:cTn id="49" fill="hold">
                            <p:stCondLst>
                              <p:cond delay="0"/>
                            </p:stCondLst>
                            <p:childTnLst>
                              <p:par>
                                <p:cTn id="50" presetID="22" presetClass="exit" presetSubtype="4" fill="hold" grpId="0" nodeType="clickEffect">
                                  <p:stCondLst>
                                    <p:cond delay="0"/>
                                  </p:stCondLst>
                                  <p:childTnLst>
                                    <p:animEffect transition="out" filter="wipe(down)">
                                      <p:cBhvr>
                                        <p:cTn id="51" dur="500"/>
                                        <p:tgtEl>
                                          <p:spTgt spid="17"/>
                                        </p:tgtEl>
                                      </p:cBhvr>
                                    </p:animEffect>
                                    <p:set>
                                      <p:cBhvr>
                                        <p:cTn id="52" dur="1" fill="hold">
                                          <p:stCondLst>
                                            <p:cond delay="499"/>
                                          </p:stCondLst>
                                        </p:cTn>
                                        <p:tgtEl>
                                          <p:spTgt spid="17"/>
                                        </p:tgtEl>
                                        <p:attrNameLst>
                                          <p:attrName>style.visibility</p:attrName>
                                        </p:attrNameLst>
                                      </p:cBhvr>
                                      <p:to>
                                        <p:strVal val="hidden"/>
                                      </p:to>
                                    </p:set>
                                  </p:childTnLst>
                                </p:cTn>
                              </p:par>
                            </p:childTnLst>
                          </p:cTn>
                        </p:par>
                      </p:childTnLst>
                    </p:cTn>
                  </p:par>
                  <p:par>
                    <p:cTn id="53" fill="hold">
                      <p:stCondLst>
                        <p:cond delay="indefinite"/>
                      </p:stCondLst>
                      <p:childTnLst>
                        <p:par>
                          <p:cTn id="54" fill="hold">
                            <p:stCondLst>
                              <p:cond delay="0"/>
                            </p:stCondLst>
                            <p:childTnLst>
                              <p:par>
                                <p:cTn id="55" presetID="22" presetClass="exit" presetSubtype="4" fill="hold" grpId="0" nodeType="clickEffect">
                                  <p:stCondLst>
                                    <p:cond delay="0"/>
                                  </p:stCondLst>
                                  <p:childTnLst>
                                    <p:animEffect transition="out" filter="wipe(down)">
                                      <p:cBhvr>
                                        <p:cTn id="56" dur="500"/>
                                        <p:tgtEl>
                                          <p:spTgt spid="18"/>
                                        </p:tgtEl>
                                      </p:cBhvr>
                                    </p:animEffect>
                                    <p:set>
                                      <p:cBhvr>
                                        <p:cTn id="57" dur="1" fill="hold">
                                          <p:stCondLst>
                                            <p:cond delay="499"/>
                                          </p:stCondLst>
                                        </p:cTn>
                                        <p:tgtEl>
                                          <p:spTgt spid="18"/>
                                        </p:tgtEl>
                                        <p:attrNameLst>
                                          <p:attrName>style.visibility</p:attrName>
                                        </p:attrNameLst>
                                      </p:cBhvr>
                                      <p:to>
                                        <p:strVal val="hidden"/>
                                      </p:to>
                                    </p:set>
                                  </p:childTnLst>
                                </p:cTn>
                              </p:par>
                            </p:childTnLst>
                          </p:cTn>
                        </p:par>
                      </p:childTnLst>
                    </p:cTn>
                  </p:par>
                  <p:par>
                    <p:cTn id="58" fill="hold">
                      <p:stCondLst>
                        <p:cond delay="indefinite"/>
                      </p:stCondLst>
                      <p:childTnLst>
                        <p:par>
                          <p:cTn id="59" fill="hold">
                            <p:stCondLst>
                              <p:cond delay="0"/>
                            </p:stCondLst>
                            <p:childTnLst>
                              <p:par>
                                <p:cTn id="60" presetID="22" presetClass="exit" presetSubtype="4" fill="hold" grpId="0" nodeType="clickEffect">
                                  <p:stCondLst>
                                    <p:cond delay="0"/>
                                  </p:stCondLst>
                                  <p:childTnLst>
                                    <p:animEffect transition="out" filter="wipe(down)">
                                      <p:cBhvr>
                                        <p:cTn id="61" dur="500"/>
                                        <p:tgtEl>
                                          <p:spTgt spid="19"/>
                                        </p:tgtEl>
                                      </p:cBhvr>
                                    </p:animEffect>
                                    <p:set>
                                      <p:cBhvr>
                                        <p:cTn id="62" dur="1" fill="hold">
                                          <p:stCondLst>
                                            <p:cond delay="499"/>
                                          </p:stCondLst>
                                        </p:cTn>
                                        <p:tgtEl>
                                          <p:spTgt spid="1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Lst>
  </p:timing>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146</a:t>
            </a:fld>
            <a:r>
              <a:rPr lang="en-US" altLang="zh-CN" smtClean="0"/>
              <a:t>-</a:t>
            </a:r>
            <a:endParaRPr lang="zh-CN" altLang="en-US" dirty="0"/>
          </a:p>
        </p:txBody>
      </p:sp>
      <p:sp>
        <p:nvSpPr>
          <p:cNvPr id="7" name="矩形 6"/>
          <p:cNvSpPr>
            <a:spLocks noChangeAspect="1"/>
          </p:cNvSpPr>
          <p:nvPr/>
        </p:nvSpPr>
        <p:spPr>
          <a:xfrm>
            <a:off x="508000" y="1102309"/>
            <a:ext cx="8128000" cy="531985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二、重点语句翻译题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录毕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走送之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不敢稍逾约。</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抄录完毕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快步跑去送还书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不敢稍稍超过约定的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还书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日期。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尝趋百里外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从乡之先达执经叩问。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曾经跑到百里以外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捧着经书向当地有道德学问的前辈请教。</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门人弟子填其室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未尝稍降辞色。</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向他求教的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弟子挤满了他的屋子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从来没有稍微把语言放委婉些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把脸色放温和些。</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余立侍左右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援疑质理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俯身倾耳以请。</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我站在他旁边侍候着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提出疑难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询问道理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弯下身子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侧着耳朵向他请教</a:t>
            </a:r>
            <a:r>
              <a:rPr lang="zh-CN" altLang="zh-CN" sz="2200" dirty="0" smtClean="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72968273"/>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7">
                                            <p:txEl>
                                              <p:pRg st="2" end="2"/>
                                            </p:txEl>
                                          </p:spTgt>
                                        </p:tgtEl>
                                        <p:attrNameLst>
                                          <p:attrName>style.visibility</p:attrName>
                                        </p:attrNameLst>
                                      </p:cBhvr>
                                      <p:to>
                                        <p:strVal val="visible"/>
                                      </p:to>
                                    </p:set>
                                    <p:animEffect transition="in" filter="wipe(down)">
                                      <p:cBhvr>
                                        <p:cTn id="7" dur="500"/>
                                        <p:tgtEl>
                                          <p:spTgt spid="7">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7">
                                            <p:txEl>
                                              <p:pRg st="4" end="4"/>
                                            </p:txEl>
                                          </p:spTgt>
                                        </p:tgtEl>
                                        <p:attrNameLst>
                                          <p:attrName>style.visibility</p:attrName>
                                        </p:attrNameLst>
                                      </p:cBhvr>
                                      <p:to>
                                        <p:strVal val="visible"/>
                                      </p:to>
                                    </p:set>
                                    <p:animEffect transition="in" filter="wipe(down)">
                                      <p:cBhvr>
                                        <p:cTn id="12" dur="500"/>
                                        <p:tgtEl>
                                          <p:spTgt spid="7">
                                            <p:txEl>
                                              <p:pRg st="4" end="4"/>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7">
                                            <p:txEl>
                                              <p:pRg st="6" end="6"/>
                                            </p:txEl>
                                          </p:spTgt>
                                        </p:tgtEl>
                                        <p:attrNameLst>
                                          <p:attrName>style.visibility</p:attrName>
                                        </p:attrNameLst>
                                      </p:cBhvr>
                                      <p:to>
                                        <p:strVal val="visible"/>
                                      </p:to>
                                    </p:set>
                                    <p:animEffect transition="in" filter="wipe(down)">
                                      <p:cBhvr>
                                        <p:cTn id="17" dur="500"/>
                                        <p:tgtEl>
                                          <p:spTgt spid="7">
                                            <p:txEl>
                                              <p:pRg st="6" end="6"/>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7">
                                            <p:txEl>
                                              <p:pRg st="8" end="8"/>
                                            </p:txEl>
                                          </p:spTgt>
                                        </p:tgtEl>
                                        <p:attrNameLst>
                                          <p:attrName>style.visibility</p:attrName>
                                        </p:attrNameLst>
                                      </p:cBhvr>
                                      <p:to>
                                        <p:strVal val="visible"/>
                                      </p:to>
                                    </p:set>
                                    <p:animEffect transition="in" filter="wipe(down)">
                                      <p:cBhvr>
                                        <p:cTn id="22" dur="500"/>
                                        <p:tgtEl>
                                          <p:spTgt spid="7">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147</a:t>
            </a:fld>
            <a:r>
              <a:rPr lang="en-US" altLang="zh-CN" smtClean="0"/>
              <a:t>-</a:t>
            </a:r>
            <a:endParaRPr lang="zh-CN" altLang="en-US" dirty="0"/>
          </a:p>
        </p:txBody>
      </p:sp>
      <p:sp>
        <p:nvSpPr>
          <p:cNvPr id="3" name="矩形 2"/>
          <p:cNvSpPr>
            <a:spLocks noChangeAspect="1"/>
          </p:cNvSpPr>
          <p:nvPr/>
        </p:nvSpPr>
        <p:spPr>
          <a:xfrm>
            <a:off x="508000" y="1911735"/>
            <a:ext cx="8128000" cy="328852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故余虽愚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卒获有所闻。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所以我虽然愚笨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但终于还是获得了一些学识。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6.</a:t>
            </a:r>
            <a:r>
              <a:rPr lang="zh-CN" altLang="zh-CN" sz="2200" dirty="0">
                <a:solidFill>
                  <a:srgbClr val="000000"/>
                </a:solidFill>
                <a:latin typeface="Times New Roman" panose="02020603050405020304" pitchFamily="18" charset="0"/>
                <a:cs typeface="Times New Roman" panose="02020603050405020304" pitchFamily="18" charset="0"/>
              </a:rPr>
              <a:t>寓逆旅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主人日再食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无鲜肥滋味之享。</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我住在客店里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每天只吃两顿饭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或主人每天只提供两顿饭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没有新鲜肥美的东西可以享受。</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7.</a:t>
            </a:r>
            <a:r>
              <a:rPr lang="zh-CN" altLang="zh-CN" sz="2200" dirty="0">
                <a:solidFill>
                  <a:srgbClr val="000000"/>
                </a:solidFill>
                <a:latin typeface="Times New Roman" panose="02020603050405020304" pitchFamily="18" charset="0"/>
                <a:cs typeface="Times New Roman" panose="02020603050405020304" pitchFamily="18" charset="0"/>
              </a:rPr>
              <a:t>余则缊袍敝衣处其间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略无慕艳意。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我却穿着破棉袄、旧衣衫生活在他们当中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一点也没有羡慕他们的意思。</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602573087"/>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wipe(down)">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3" end="3"/>
                                            </p:txEl>
                                          </p:spTgt>
                                        </p:tgtEl>
                                        <p:attrNameLst>
                                          <p:attrName>style.visibility</p:attrName>
                                        </p:attrNameLst>
                                      </p:cBhvr>
                                      <p:to>
                                        <p:strVal val="visible"/>
                                      </p:to>
                                    </p:set>
                                    <p:animEffect transition="in" filter="wipe(down)">
                                      <p:cBhvr>
                                        <p:cTn id="12" dur="500"/>
                                        <p:tgtEl>
                                          <p:spTgt spid="3">
                                            <p:txEl>
                                              <p:pRg st="3" end="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3">
                                            <p:txEl>
                                              <p:pRg st="5" end="5"/>
                                            </p:txEl>
                                          </p:spTgt>
                                        </p:tgtEl>
                                        <p:attrNameLst>
                                          <p:attrName>style.visibility</p:attrName>
                                        </p:attrNameLst>
                                      </p:cBhvr>
                                      <p:to>
                                        <p:strVal val="visible"/>
                                      </p:to>
                                    </p:set>
                                    <p:animEffect transition="in" filter="wipe(down)">
                                      <p:cBhvr>
                                        <p:cTn id="17"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148</a:t>
            </a:fld>
            <a:r>
              <a:rPr lang="en-US" altLang="zh-CN" smtClean="0"/>
              <a:t>-</a:t>
            </a:r>
            <a:endParaRPr lang="zh-CN" altLang="en-US" dirty="0"/>
          </a:p>
        </p:txBody>
      </p:sp>
      <p:sp>
        <p:nvSpPr>
          <p:cNvPr id="3" name="矩形 2"/>
          <p:cNvSpPr>
            <a:spLocks noChangeAspect="1"/>
          </p:cNvSpPr>
          <p:nvPr/>
        </p:nvSpPr>
        <p:spPr>
          <a:xfrm>
            <a:off x="508000" y="1094300"/>
            <a:ext cx="8128000" cy="127227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专项能力训练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文言词语选择题。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下列加点词的意义和用法相同的一项是</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FF0000"/>
                </a:solidFill>
                <a:latin typeface="Times New Roman" panose="02020603050405020304" pitchFamily="18" charset="0"/>
                <a:cs typeface="Times New Roman" panose="02020603050405020304" pitchFamily="18" charset="0"/>
              </a:rPr>
              <a:t>    A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val="553619352"/>
              </p:ext>
            </p:extLst>
          </p:nvPr>
        </p:nvGraphicFramePr>
        <p:xfrm>
          <a:off x="599682" y="2390444"/>
          <a:ext cx="8128000" cy="1824106"/>
        </p:xfrm>
        <a:graphic>
          <a:graphicData uri="http://schemas.openxmlformats.org/presentationml/2006/ole">
            <mc:AlternateContent xmlns:mc="http://schemas.openxmlformats.org/markup-compatibility/2006">
              <mc:Choice xmlns:v="urn:schemas-microsoft-com:vml" Requires="v">
                <p:oleObj spid="_x0000_s70778" name="文档" r:id="rId3" imgW="3847376" imgH="864369" progId="Word.Document.12">
                  <p:embed/>
                </p:oleObj>
              </mc:Choice>
              <mc:Fallback>
                <p:oleObj name="文档" r:id="rId3" imgW="3847376" imgH="864369" progId="Word.Document.12">
                  <p:embed/>
                  <p:pic>
                    <p:nvPicPr>
                      <p:cNvPr id="0" name=""/>
                      <p:cNvPicPr/>
                      <p:nvPr/>
                    </p:nvPicPr>
                    <p:blipFill>
                      <a:blip r:embed="rId4"/>
                      <a:stretch>
                        <a:fillRect/>
                      </a:stretch>
                    </p:blipFill>
                    <p:spPr>
                      <a:xfrm>
                        <a:off x="599682" y="2390444"/>
                        <a:ext cx="8128000" cy="1824106"/>
                      </a:xfrm>
                      <a:prstGeom prst="rect">
                        <a:avLst/>
                      </a:prstGeom>
                    </p:spPr>
                  </p:pic>
                </p:oleObj>
              </mc:Fallback>
            </mc:AlternateContent>
          </a:graphicData>
        </a:graphic>
      </p:graphicFrame>
      <p:sp>
        <p:nvSpPr>
          <p:cNvPr id="5" name="矩形 4"/>
          <p:cNvSpPr>
            <a:spLocks noChangeAspect="1"/>
          </p:cNvSpPr>
          <p:nvPr/>
        </p:nvSpPr>
        <p:spPr>
          <a:xfrm>
            <a:off x="508000" y="4174443"/>
            <a:ext cx="8128000" cy="498598"/>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下列加点词用法或意思完全相同的一组是</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FF0000"/>
                </a:solidFill>
                <a:latin typeface="Times New Roman" panose="02020603050405020304" pitchFamily="18" charset="0"/>
                <a:cs typeface="Times New Roman" panose="02020603050405020304" pitchFamily="18" charset="0"/>
              </a:rPr>
              <a:t>    A    </a:t>
            </a:r>
            <a:r>
              <a:rPr lang="en-US" altLang="zh-CN" sz="2200" dirty="0" smtClean="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6" name="对象 5"/>
          <p:cNvGraphicFramePr>
            <a:graphicFrameLocks noChangeAspect="1"/>
          </p:cNvGraphicFramePr>
          <p:nvPr>
            <p:extLst>
              <p:ext uri="{D42A27DB-BD31-4B8C-83A1-F6EECF244321}">
                <p14:modId xmlns:p14="http://schemas.microsoft.com/office/powerpoint/2010/main" val="1657023307"/>
              </p:ext>
            </p:extLst>
          </p:nvPr>
        </p:nvGraphicFramePr>
        <p:xfrm>
          <a:off x="599682" y="4660403"/>
          <a:ext cx="8128000" cy="1824106"/>
        </p:xfrm>
        <a:graphic>
          <a:graphicData uri="http://schemas.openxmlformats.org/presentationml/2006/ole">
            <mc:AlternateContent xmlns:mc="http://schemas.openxmlformats.org/markup-compatibility/2006">
              <mc:Choice xmlns:v="urn:schemas-microsoft-com:vml" Requires="v">
                <p:oleObj spid="_x0000_s70779" name="文档" r:id="rId5" imgW="3847376" imgH="864369" progId="Word.Document.12">
                  <p:embed/>
                </p:oleObj>
              </mc:Choice>
              <mc:Fallback>
                <p:oleObj name="文档" r:id="rId5" imgW="3847376" imgH="864369" progId="Word.Document.12">
                  <p:embed/>
                  <p:pic>
                    <p:nvPicPr>
                      <p:cNvPr id="0" name=""/>
                      <p:cNvPicPr/>
                      <p:nvPr/>
                    </p:nvPicPr>
                    <p:blipFill>
                      <a:blip r:embed="rId6"/>
                      <a:stretch>
                        <a:fillRect/>
                      </a:stretch>
                    </p:blipFill>
                    <p:spPr>
                      <a:xfrm>
                        <a:off x="599682" y="4660403"/>
                        <a:ext cx="8128000" cy="1824106"/>
                      </a:xfrm>
                      <a:prstGeom prst="rect">
                        <a:avLst/>
                      </a:prstGeom>
                    </p:spPr>
                  </p:pic>
                </p:oleObj>
              </mc:Fallback>
            </mc:AlternateContent>
          </a:graphicData>
        </a:graphic>
      </p:graphicFrame>
      <p:sp>
        <p:nvSpPr>
          <p:cNvPr id="7" name="矩形 6"/>
          <p:cNvSpPr/>
          <p:nvPr/>
        </p:nvSpPr>
        <p:spPr>
          <a:xfrm>
            <a:off x="5734519" y="2006803"/>
            <a:ext cx="527179"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6034039" y="4272501"/>
            <a:ext cx="527179"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04428385"/>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Lst>
  </p:timing>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149</a:t>
            </a:fld>
            <a:r>
              <a:rPr lang="en-US" altLang="zh-CN" smtClean="0"/>
              <a:t>-</a:t>
            </a:r>
            <a:endParaRPr lang="zh-CN" altLang="en-US" dirty="0"/>
          </a:p>
        </p:txBody>
      </p:sp>
      <p:sp>
        <p:nvSpPr>
          <p:cNvPr id="3" name="矩形 2"/>
          <p:cNvSpPr>
            <a:spLocks noChangeAspect="1"/>
          </p:cNvSpPr>
          <p:nvPr/>
        </p:nvSpPr>
        <p:spPr>
          <a:xfrm>
            <a:off x="508000" y="1268760"/>
            <a:ext cx="8128000" cy="498598"/>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下列各组中加点词意思相同的一组是</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FF0000"/>
                </a:solidFill>
                <a:latin typeface="Times New Roman" panose="02020603050405020304" pitchFamily="18" charset="0"/>
                <a:cs typeface="Times New Roman" panose="02020603050405020304" pitchFamily="18" charset="0"/>
              </a:rPr>
              <a:t>    C    </a:t>
            </a:r>
            <a:r>
              <a:rPr lang="en-US" altLang="zh-CN" sz="2200" dirty="0" smtClean="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val="938591729"/>
              </p:ext>
            </p:extLst>
          </p:nvPr>
        </p:nvGraphicFramePr>
        <p:xfrm>
          <a:off x="599682" y="1748599"/>
          <a:ext cx="8128000" cy="1824106"/>
        </p:xfrm>
        <a:graphic>
          <a:graphicData uri="http://schemas.openxmlformats.org/presentationml/2006/ole">
            <mc:AlternateContent xmlns:mc="http://schemas.openxmlformats.org/markup-compatibility/2006">
              <mc:Choice xmlns:v="urn:schemas-microsoft-com:vml" Requires="v">
                <p:oleObj spid="_x0000_s71802" name="文档" r:id="rId3" imgW="3847376" imgH="864369" progId="Word.Document.12">
                  <p:embed/>
                </p:oleObj>
              </mc:Choice>
              <mc:Fallback>
                <p:oleObj name="文档" r:id="rId3" imgW="3847376" imgH="864369" progId="Word.Document.12">
                  <p:embed/>
                  <p:pic>
                    <p:nvPicPr>
                      <p:cNvPr id="0" name=""/>
                      <p:cNvPicPr/>
                      <p:nvPr/>
                    </p:nvPicPr>
                    <p:blipFill>
                      <a:blip r:embed="rId4"/>
                      <a:stretch>
                        <a:fillRect/>
                      </a:stretch>
                    </p:blipFill>
                    <p:spPr>
                      <a:xfrm>
                        <a:off x="599682" y="1748599"/>
                        <a:ext cx="8128000" cy="1824106"/>
                      </a:xfrm>
                      <a:prstGeom prst="rect">
                        <a:avLst/>
                      </a:prstGeom>
                    </p:spPr>
                  </p:pic>
                </p:oleObj>
              </mc:Fallback>
            </mc:AlternateContent>
          </a:graphicData>
        </a:graphic>
      </p:graphicFrame>
      <p:sp>
        <p:nvSpPr>
          <p:cNvPr id="5" name="矩形 4"/>
          <p:cNvSpPr>
            <a:spLocks noChangeAspect="1"/>
          </p:cNvSpPr>
          <p:nvPr/>
        </p:nvSpPr>
        <p:spPr>
          <a:xfrm>
            <a:off x="508000" y="3533164"/>
            <a:ext cx="8128000" cy="498598"/>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下列句子中加点词含义相同的一组是</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FF0000"/>
                </a:solidFill>
                <a:latin typeface="Times New Roman" panose="02020603050405020304" pitchFamily="18" charset="0"/>
                <a:cs typeface="Times New Roman" panose="02020603050405020304" pitchFamily="18" charset="0"/>
              </a:rPr>
              <a:t>    A    </a:t>
            </a:r>
            <a:r>
              <a:rPr lang="en-US" altLang="zh-CN" sz="2200" dirty="0" smtClean="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6" name="对象 5"/>
          <p:cNvGraphicFramePr>
            <a:graphicFrameLocks noChangeAspect="1"/>
          </p:cNvGraphicFramePr>
          <p:nvPr>
            <p:extLst>
              <p:ext uri="{D42A27DB-BD31-4B8C-83A1-F6EECF244321}">
                <p14:modId xmlns:p14="http://schemas.microsoft.com/office/powerpoint/2010/main" val="1087804059"/>
              </p:ext>
            </p:extLst>
          </p:nvPr>
        </p:nvGraphicFramePr>
        <p:xfrm>
          <a:off x="599682" y="4022722"/>
          <a:ext cx="8128000" cy="1824106"/>
        </p:xfrm>
        <a:graphic>
          <a:graphicData uri="http://schemas.openxmlformats.org/presentationml/2006/ole">
            <mc:AlternateContent xmlns:mc="http://schemas.openxmlformats.org/markup-compatibility/2006">
              <mc:Choice xmlns:v="urn:schemas-microsoft-com:vml" Requires="v">
                <p:oleObj spid="_x0000_s71803" name="文档" r:id="rId5" imgW="3847376" imgH="864369" progId="Word.Document.12">
                  <p:embed/>
                </p:oleObj>
              </mc:Choice>
              <mc:Fallback>
                <p:oleObj name="文档" r:id="rId5" imgW="3847376" imgH="864369" progId="Word.Document.12">
                  <p:embed/>
                  <p:pic>
                    <p:nvPicPr>
                      <p:cNvPr id="0" name=""/>
                      <p:cNvPicPr/>
                      <p:nvPr/>
                    </p:nvPicPr>
                    <p:blipFill>
                      <a:blip r:embed="rId6"/>
                      <a:stretch>
                        <a:fillRect/>
                      </a:stretch>
                    </p:blipFill>
                    <p:spPr>
                      <a:xfrm>
                        <a:off x="599682" y="4022722"/>
                        <a:ext cx="8128000" cy="1824106"/>
                      </a:xfrm>
                      <a:prstGeom prst="rect">
                        <a:avLst/>
                      </a:prstGeom>
                    </p:spPr>
                  </p:pic>
                </p:oleObj>
              </mc:Fallback>
            </mc:AlternateContent>
          </a:graphicData>
        </a:graphic>
      </p:graphicFrame>
      <p:sp>
        <p:nvSpPr>
          <p:cNvPr id="7" name="矩形 6"/>
          <p:cNvSpPr/>
          <p:nvPr/>
        </p:nvSpPr>
        <p:spPr>
          <a:xfrm>
            <a:off x="5508104" y="1395284"/>
            <a:ext cx="527179"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5474940" y="3631004"/>
            <a:ext cx="527179"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736490990"/>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15</a:t>
            </a:fld>
            <a:r>
              <a:rPr lang="en-US" altLang="zh-CN" dirty="0" smtClean="0"/>
              <a:t>-</a:t>
            </a:r>
            <a:endParaRPr lang="zh-CN" altLang="en-US" dirty="0"/>
          </a:p>
        </p:txBody>
      </p:sp>
      <p:sp>
        <p:nvSpPr>
          <p:cNvPr id="2" name="矩形 1"/>
          <p:cNvSpPr>
            <a:spLocks noChangeAspect="1"/>
          </p:cNvSpPr>
          <p:nvPr/>
        </p:nvSpPr>
        <p:spPr>
          <a:xfrm>
            <a:off x="508000" y="1302338"/>
            <a:ext cx="8128000" cy="450732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二、</a:t>
            </a:r>
            <a:r>
              <a:rPr lang="en-US" altLang="zh-CN" sz="2200" dirty="0">
                <a:solidFill>
                  <a:srgbClr val="000000"/>
                </a:solidFill>
                <a:latin typeface="Times New Roman" panose="02020603050405020304" pitchFamily="18" charset="0"/>
                <a:cs typeface="Times New Roman" panose="02020603050405020304" pitchFamily="18" charset="0"/>
              </a:rPr>
              <a:t>(2017·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广东</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出师表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节选</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臣本布衣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躬耕于南阳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苟全性命于乱世</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不求闻达于诸侯。</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先帝不以臣卑鄙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猥自枉屈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三顾臣于草庐之中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咨臣以当世之事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由是感激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遂许先帝以驱驰。后值倾覆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受任于败军之际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奉命于危难之间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尔来二十有一年矣。</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先帝知臣谨慎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故临崩寄臣以大事也。受命以来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夙夜忧叹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恐托付不效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以伤先帝之明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故五月渡泸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深入不毛。今南方已定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兵甲已足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当奖率三军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北定中原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庶竭驽钝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攘除奸凶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兴复汉室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还于旧都。</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此臣所以报先帝而忠陛下之职分也。</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至于斟酌损益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进尽忠言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则攸之、祎、允之任也</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090196675"/>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150</a:t>
            </a:fld>
            <a:r>
              <a:rPr lang="en-US" altLang="zh-CN" smtClean="0"/>
              <a:t>-</a:t>
            </a:r>
            <a:endParaRPr lang="zh-CN" altLang="en-US" dirty="0"/>
          </a:p>
        </p:txBody>
      </p:sp>
      <p:sp>
        <p:nvSpPr>
          <p:cNvPr id="3" name="矩形 2"/>
          <p:cNvSpPr>
            <a:spLocks noChangeAspect="1"/>
          </p:cNvSpPr>
          <p:nvPr/>
        </p:nvSpPr>
        <p:spPr>
          <a:xfrm>
            <a:off x="508000" y="2400991"/>
            <a:ext cx="5075428" cy="498598"/>
          </a:xfrm>
          <a:prstGeom prst="rect">
            <a:avLst/>
          </a:prstGeom>
        </p:spPr>
        <p:txBody>
          <a:bodyPr wrap="none">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下列加点词意思相同的一组是</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FF0000"/>
                </a:solidFill>
                <a:latin typeface="Times New Roman" panose="02020603050405020304" pitchFamily="18" charset="0"/>
                <a:cs typeface="Times New Roman" panose="02020603050405020304" pitchFamily="18" charset="0"/>
              </a:rPr>
              <a:t>    B    </a:t>
            </a:r>
            <a:r>
              <a:rPr lang="en-US" altLang="zh-CN" sz="2200" dirty="0" smtClean="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val="1717700717"/>
              </p:ext>
            </p:extLst>
          </p:nvPr>
        </p:nvGraphicFramePr>
        <p:xfrm>
          <a:off x="599682" y="2901038"/>
          <a:ext cx="8128000" cy="1824106"/>
        </p:xfrm>
        <a:graphic>
          <a:graphicData uri="http://schemas.openxmlformats.org/presentationml/2006/ole">
            <mc:AlternateContent xmlns:mc="http://schemas.openxmlformats.org/markup-compatibility/2006">
              <mc:Choice xmlns:v="urn:schemas-microsoft-com:vml" Requires="v">
                <p:oleObj spid="_x0000_s72766" name="文档" r:id="rId3" imgW="3847376" imgH="864369" progId="Word.Document.12">
                  <p:embed/>
                </p:oleObj>
              </mc:Choice>
              <mc:Fallback>
                <p:oleObj name="文档" r:id="rId3" imgW="3847376" imgH="864369" progId="Word.Document.12">
                  <p:embed/>
                  <p:pic>
                    <p:nvPicPr>
                      <p:cNvPr id="0" name=""/>
                      <p:cNvPicPr/>
                      <p:nvPr/>
                    </p:nvPicPr>
                    <p:blipFill>
                      <a:blip r:embed="rId4"/>
                      <a:stretch>
                        <a:fillRect/>
                      </a:stretch>
                    </p:blipFill>
                    <p:spPr>
                      <a:xfrm>
                        <a:off x="599682" y="2901038"/>
                        <a:ext cx="8128000" cy="1824106"/>
                      </a:xfrm>
                      <a:prstGeom prst="rect">
                        <a:avLst/>
                      </a:prstGeom>
                    </p:spPr>
                  </p:pic>
                </p:oleObj>
              </mc:Fallback>
            </mc:AlternateContent>
          </a:graphicData>
        </a:graphic>
      </p:graphicFrame>
      <p:sp>
        <p:nvSpPr>
          <p:cNvPr id="5" name="矩形 4"/>
          <p:cNvSpPr/>
          <p:nvPr/>
        </p:nvSpPr>
        <p:spPr>
          <a:xfrm>
            <a:off x="4663682" y="2466320"/>
            <a:ext cx="527179"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129292755"/>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151</a:t>
            </a:fld>
            <a:r>
              <a:rPr lang="en-US" altLang="zh-CN" smtClean="0"/>
              <a:t>-</a:t>
            </a:r>
            <a:endParaRPr lang="zh-CN" altLang="en-US" dirty="0"/>
          </a:p>
        </p:txBody>
      </p:sp>
      <p:sp>
        <p:nvSpPr>
          <p:cNvPr id="3" name="矩形 2"/>
          <p:cNvSpPr>
            <a:spLocks noChangeAspect="1"/>
          </p:cNvSpPr>
          <p:nvPr/>
        </p:nvSpPr>
        <p:spPr>
          <a:xfrm>
            <a:off x="508000" y="1701069"/>
            <a:ext cx="8128000" cy="370986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课文内容填空理解题。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文段中写自己读书刻苦的语句是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天大寒</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砚冰坚</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手指不可屈伸</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弗之怠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文段中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人多以书假余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的原因是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录毕</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走送之</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不敢稍逾约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作者幼时借书、抄书来读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其原因是由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嗜学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家贫</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顺序可换</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之间的矛盾决定的。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摘录原文回答</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作者从</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得书之难　</a:t>
            </a:r>
            <a:r>
              <a:rPr lang="zh-CN"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求师之诚　</a:t>
            </a:r>
            <a:r>
              <a:rPr lang="zh-CN"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求学之苦　</a:t>
            </a:r>
            <a:r>
              <a:rPr lang="zh-CN" altLang="zh-CN" sz="2200" dirty="0">
                <a:solidFill>
                  <a:srgbClr val="000000"/>
                </a:solidFill>
                <a:latin typeface="Times New Roman" panose="02020603050405020304" pitchFamily="18" charset="0"/>
                <a:cs typeface="Times New Roman" panose="02020603050405020304" pitchFamily="18" charset="0"/>
              </a:rPr>
              <a:t>三个方面写了自己学习的经历。</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5004048" y="2129694"/>
            <a:ext cx="3384376"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508000" y="2534288"/>
            <a:ext cx="1399704"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4860032" y="2939134"/>
            <a:ext cx="3384376"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508000" y="3344874"/>
            <a:ext cx="607616"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5724128" y="3745749"/>
            <a:ext cx="682933"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7308304" y="3745749"/>
            <a:ext cx="1327696"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508000" y="4141932"/>
            <a:ext cx="1111672"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1882017" y="4550684"/>
            <a:ext cx="1321831"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3851920" y="4550684"/>
            <a:ext cx="1321831"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5748090" y="4550684"/>
            <a:ext cx="1321831"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630688113"/>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par>
                                <p:cTn id="8" presetID="22" presetClass="exit" presetSubtype="4" fill="hold" grpId="0" nodeType="withEffect">
                                  <p:stCondLst>
                                    <p:cond delay="0"/>
                                  </p:stCondLst>
                                  <p:childTnLst>
                                    <p:animEffect transition="out" filter="wipe(down)">
                                      <p:cBhvr>
                                        <p:cTn id="9" dur="500"/>
                                        <p:tgtEl>
                                          <p:spTgt spid="5"/>
                                        </p:tgtEl>
                                      </p:cBhvr>
                                    </p:animEffect>
                                    <p:set>
                                      <p:cBhvr>
                                        <p:cTn id="10" dur="1" fill="hold">
                                          <p:stCondLst>
                                            <p:cond delay="499"/>
                                          </p:stCondLst>
                                        </p:cTn>
                                        <p:tgtEl>
                                          <p:spTgt spid="5"/>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22" presetClass="exit" presetSubtype="4" fill="hold" grpId="0" nodeType="clickEffect">
                                  <p:stCondLst>
                                    <p:cond delay="0"/>
                                  </p:stCondLst>
                                  <p:childTnLst>
                                    <p:animEffect transition="out" filter="wipe(down)">
                                      <p:cBhvr>
                                        <p:cTn id="14" dur="500"/>
                                        <p:tgtEl>
                                          <p:spTgt spid="6"/>
                                        </p:tgtEl>
                                      </p:cBhvr>
                                    </p:animEffect>
                                    <p:set>
                                      <p:cBhvr>
                                        <p:cTn id="15" dur="1" fill="hold">
                                          <p:stCondLst>
                                            <p:cond delay="499"/>
                                          </p:stCondLst>
                                        </p:cTn>
                                        <p:tgtEl>
                                          <p:spTgt spid="6"/>
                                        </p:tgtEl>
                                        <p:attrNameLst>
                                          <p:attrName>style.visibility</p:attrName>
                                        </p:attrNameLst>
                                      </p:cBhvr>
                                      <p:to>
                                        <p:strVal val="hidden"/>
                                      </p:to>
                                    </p:set>
                                  </p:childTnLst>
                                </p:cTn>
                              </p:par>
                              <p:par>
                                <p:cTn id="16" presetID="22" presetClass="exit" presetSubtype="4" fill="hold" grpId="0" nodeType="withEffect">
                                  <p:stCondLst>
                                    <p:cond delay="0"/>
                                  </p:stCondLst>
                                  <p:childTnLst>
                                    <p:animEffect transition="out" filter="wipe(down)">
                                      <p:cBhvr>
                                        <p:cTn id="17" dur="500"/>
                                        <p:tgtEl>
                                          <p:spTgt spid="7"/>
                                        </p:tgtEl>
                                      </p:cBhvr>
                                    </p:animEffect>
                                    <p:set>
                                      <p:cBhvr>
                                        <p:cTn id="18" dur="1" fill="hold">
                                          <p:stCondLst>
                                            <p:cond delay="499"/>
                                          </p:stCondLst>
                                        </p:cTn>
                                        <p:tgtEl>
                                          <p:spTgt spid="7"/>
                                        </p:tgtEl>
                                        <p:attrNameLst>
                                          <p:attrName>style.visibility</p:attrName>
                                        </p:attrNameLst>
                                      </p:cBhvr>
                                      <p:to>
                                        <p:strVal val="hidden"/>
                                      </p:to>
                                    </p:set>
                                  </p:childTnLst>
                                </p:cTn>
                              </p:par>
                            </p:childTnLst>
                          </p:cTn>
                        </p:par>
                      </p:childTnLst>
                    </p:cTn>
                  </p:par>
                  <p:par>
                    <p:cTn id="19" fill="hold">
                      <p:stCondLst>
                        <p:cond delay="indefinite"/>
                      </p:stCondLst>
                      <p:childTnLst>
                        <p:par>
                          <p:cTn id="20" fill="hold">
                            <p:stCondLst>
                              <p:cond delay="0"/>
                            </p:stCondLst>
                            <p:childTnLst>
                              <p:par>
                                <p:cTn id="21" presetID="22" presetClass="exit" presetSubtype="4" fill="hold" grpId="0" nodeType="clickEffect">
                                  <p:stCondLst>
                                    <p:cond delay="0"/>
                                  </p:stCondLst>
                                  <p:childTnLst>
                                    <p:animEffect transition="out" filter="wipe(down)">
                                      <p:cBhvr>
                                        <p:cTn id="22" dur="500"/>
                                        <p:tgtEl>
                                          <p:spTgt spid="8"/>
                                        </p:tgtEl>
                                      </p:cBhvr>
                                    </p:animEffect>
                                    <p:set>
                                      <p:cBhvr>
                                        <p:cTn id="23" dur="1" fill="hold">
                                          <p:stCondLst>
                                            <p:cond delay="499"/>
                                          </p:stCondLst>
                                        </p:cTn>
                                        <p:tgtEl>
                                          <p:spTgt spid="8"/>
                                        </p:tgtEl>
                                        <p:attrNameLst>
                                          <p:attrName>style.visibility</p:attrName>
                                        </p:attrNameLst>
                                      </p:cBhvr>
                                      <p:to>
                                        <p:strVal val="hidden"/>
                                      </p:to>
                                    </p:set>
                                  </p:childTnLst>
                                </p:cTn>
                              </p:par>
                            </p:childTnLst>
                          </p:cTn>
                        </p:par>
                      </p:childTnLst>
                    </p:cTn>
                  </p:par>
                  <p:par>
                    <p:cTn id="24" fill="hold">
                      <p:stCondLst>
                        <p:cond delay="indefinite"/>
                      </p:stCondLst>
                      <p:childTnLst>
                        <p:par>
                          <p:cTn id="25" fill="hold">
                            <p:stCondLst>
                              <p:cond delay="0"/>
                            </p:stCondLst>
                            <p:childTnLst>
                              <p:par>
                                <p:cTn id="26" presetID="22" presetClass="exit" presetSubtype="4" fill="hold" grpId="0" nodeType="clickEffect">
                                  <p:stCondLst>
                                    <p:cond delay="0"/>
                                  </p:stCondLst>
                                  <p:childTnLst>
                                    <p:animEffect transition="out" filter="wipe(down)">
                                      <p:cBhvr>
                                        <p:cTn id="27" dur="500"/>
                                        <p:tgtEl>
                                          <p:spTgt spid="9"/>
                                        </p:tgtEl>
                                      </p:cBhvr>
                                    </p:animEffect>
                                    <p:set>
                                      <p:cBhvr>
                                        <p:cTn id="28" dur="1" fill="hold">
                                          <p:stCondLst>
                                            <p:cond delay="499"/>
                                          </p:stCondLst>
                                        </p:cTn>
                                        <p:tgtEl>
                                          <p:spTgt spid="9"/>
                                        </p:tgtEl>
                                        <p:attrNameLst>
                                          <p:attrName>style.visibility</p:attrName>
                                        </p:attrNameLst>
                                      </p:cBhvr>
                                      <p:to>
                                        <p:strVal val="hidden"/>
                                      </p:to>
                                    </p:set>
                                  </p:childTnLst>
                                </p:cTn>
                              </p:par>
                              <p:par>
                                <p:cTn id="29" presetID="22" presetClass="exit" presetSubtype="4" fill="hold" grpId="0" nodeType="withEffect">
                                  <p:stCondLst>
                                    <p:cond delay="0"/>
                                  </p:stCondLst>
                                  <p:childTnLst>
                                    <p:animEffect transition="out" filter="wipe(down)">
                                      <p:cBhvr>
                                        <p:cTn id="30" dur="500"/>
                                        <p:tgtEl>
                                          <p:spTgt spid="10"/>
                                        </p:tgtEl>
                                      </p:cBhvr>
                                    </p:animEffect>
                                    <p:set>
                                      <p:cBhvr>
                                        <p:cTn id="31" dur="1" fill="hold">
                                          <p:stCondLst>
                                            <p:cond delay="499"/>
                                          </p:stCondLst>
                                        </p:cTn>
                                        <p:tgtEl>
                                          <p:spTgt spid="10"/>
                                        </p:tgtEl>
                                        <p:attrNameLst>
                                          <p:attrName>style.visibility</p:attrName>
                                        </p:attrNameLst>
                                      </p:cBhvr>
                                      <p:to>
                                        <p:strVal val="hidden"/>
                                      </p:to>
                                    </p:set>
                                  </p:childTnLst>
                                </p:cTn>
                              </p:par>
                            </p:childTnLst>
                          </p:cTn>
                        </p:par>
                      </p:childTnLst>
                    </p:cTn>
                  </p:par>
                  <p:par>
                    <p:cTn id="32" fill="hold">
                      <p:stCondLst>
                        <p:cond delay="indefinite"/>
                      </p:stCondLst>
                      <p:childTnLst>
                        <p:par>
                          <p:cTn id="33" fill="hold">
                            <p:stCondLst>
                              <p:cond delay="0"/>
                            </p:stCondLst>
                            <p:childTnLst>
                              <p:par>
                                <p:cTn id="34" presetID="22" presetClass="exit" presetSubtype="4" fill="hold" grpId="0" nodeType="clickEffect">
                                  <p:stCondLst>
                                    <p:cond delay="0"/>
                                  </p:stCondLst>
                                  <p:childTnLst>
                                    <p:animEffect transition="out" filter="wipe(down)">
                                      <p:cBhvr>
                                        <p:cTn id="35" dur="500"/>
                                        <p:tgtEl>
                                          <p:spTgt spid="11"/>
                                        </p:tgtEl>
                                      </p:cBhvr>
                                    </p:animEffect>
                                    <p:set>
                                      <p:cBhvr>
                                        <p:cTn id="36" dur="1" fill="hold">
                                          <p:stCondLst>
                                            <p:cond delay="499"/>
                                          </p:stCondLst>
                                        </p:cTn>
                                        <p:tgtEl>
                                          <p:spTgt spid="11"/>
                                        </p:tgtEl>
                                        <p:attrNameLst>
                                          <p:attrName>style.visibility</p:attrName>
                                        </p:attrNameLst>
                                      </p:cBhvr>
                                      <p:to>
                                        <p:strVal val="hidden"/>
                                      </p:to>
                                    </p:set>
                                  </p:childTnLst>
                                </p:cTn>
                              </p:par>
                            </p:childTnLst>
                          </p:cTn>
                        </p:par>
                      </p:childTnLst>
                    </p:cTn>
                  </p:par>
                  <p:par>
                    <p:cTn id="37" fill="hold">
                      <p:stCondLst>
                        <p:cond delay="indefinite"/>
                      </p:stCondLst>
                      <p:childTnLst>
                        <p:par>
                          <p:cTn id="38" fill="hold">
                            <p:stCondLst>
                              <p:cond delay="0"/>
                            </p:stCondLst>
                            <p:childTnLst>
                              <p:par>
                                <p:cTn id="39" presetID="22" presetClass="exit" presetSubtype="4" fill="hold" grpId="0" nodeType="clickEffect">
                                  <p:stCondLst>
                                    <p:cond delay="0"/>
                                  </p:stCondLst>
                                  <p:childTnLst>
                                    <p:animEffect transition="out" filter="wipe(down)">
                                      <p:cBhvr>
                                        <p:cTn id="40" dur="500"/>
                                        <p:tgtEl>
                                          <p:spTgt spid="12"/>
                                        </p:tgtEl>
                                      </p:cBhvr>
                                    </p:animEffect>
                                    <p:set>
                                      <p:cBhvr>
                                        <p:cTn id="41" dur="1" fill="hold">
                                          <p:stCondLst>
                                            <p:cond delay="499"/>
                                          </p:stCondLst>
                                        </p:cTn>
                                        <p:tgtEl>
                                          <p:spTgt spid="12"/>
                                        </p:tgtEl>
                                        <p:attrNameLst>
                                          <p:attrName>style.visibility</p:attrName>
                                        </p:attrNameLst>
                                      </p:cBhvr>
                                      <p:to>
                                        <p:strVal val="hidden"/>
                                      </p:to>
                                    </p:set>
                                  </p:childTnLst>
                                </p:cTn>
                              </p:par>
                            </p:childTnLst>
                          </p:cTn>
                        </p:par>
                      </p:childTnLst>
                    </p:cTn>
                  </p:par>
                  <p:par>
                    <p:cTn id="42" fill="hold">
                      <p:stCondLst>
                        <p:cond delay="indefinite"/>
                      </p:stCondLst>
                      <p:childTnLst>
                        <p:par>
                          <p:cTn id="43" fill="hold">
                            <p:stCondLst>
                              <p:cond delay="0"/>
                            </p:stCondLst>
                            <p:childTnLst>
                              <p:par>
                                <p:cTn id="44" presetID="22" presetClass="exit" presetSubtype="4" fill="hold" grpId="0" nodeType="clickEffect">
                                  <p:stCondLst>
                                    <p:cond delay="0"/>
                                  </p:stCondLst>
                                  <p:childTnLst>
                                    <p:animEffect transition="out" filter="wipe(down)">
                                      <p:cBhvr>
                                        <p:cTn id="45" dur="500"/>
                                        <p:tgtEl>
                                          <p:spTgt spid="13"/>
                                        </p:tgtEl>
                                      </p:cBhvr>
                                    </p:animEffect>
                                    <p:set>
                                      <p:cBhvr>
                                        <p:cTn id="46" dur="1" fill="hold">
                                          <p:stCondLst>
                                            <p:cond delay="499"/>
                                          </p:stCondLst>
                                        </p:cTn>
                                        <p:tgtEl>
                                          <p:spTgt spid="1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1" grpId="0" animBg="1"/>
      <p:bldP spid="12" grpId="0" animBg="1"/>
      <p:bldP spid="13" grpId="0" animBg="1"/>
    </p:bldLst>
  </p:timing>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152</a:t>
            </a:fld>
            <a:r>
              <a:rPr lang="en-US" altLang="zh-CN" smtClean="0"/>
              <a:t>-</a:t>
            </a:r>
            <a:endParaRPr lang="zh-CN" altLang="en-US" dirty="0"/>
          </a:p>
        </p:txBody>
      </p:sp>
      <p:sp>
        <p:nvSpPr>
          <p:cNvPr id="3" name="矩形 2"/>
          <p:cNvSpPr>
            <a:spLocks noChangeAspect="1"/>
          </p:cNvSpPr>
          <p:nvPr/>
        </p:nvSpPr>
        <p:spPr>
          <a:xfrm>
            <a:off x="508000" y="991119"/>
            <a:ext cx="8128000" cy="572611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综合分析选择题。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作者写同舍生服饰华贵的目的是</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FF0000"/>
                </a:solidFill>
                <a:latin typeface="Times New Roman" panose="02020603050405020304" pitchFamily="18" charset="0"/>
                <a:cs typeface="Times New Roman" panose="02020603050405020304" pitchFamily="18" charset="0"/>
              </a:rPr>
              <a:t>    B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突出自己求学的勤奋。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侧面写自己生活条件的艰苦。</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表达对同舍生的鄙夷。</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表现同舍生的不学无术。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下列内容不正确的一项是</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FF0000"/>
                </a:solidFill>
                <a:latin typeface="Times New Roman" panose="02020603050405020304" pitchFamily="18" charset="0"/>
                <a:cs typeface="Times New Roman" panose="02020603050405020304" pitchFamily="18" charset="0"/>
              </a:rPr>
              <a:t>    B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弗之怠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按现代汉语的语序应该为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弗怠之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又患无硕师名人与游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表明作者害怕和假大师、假名人一起游玩。</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故余虽愚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卒获有所闻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这句一方面表明作者很谦虚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同时也表明他的学习取得了成功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对后生有勉励作用。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略无慕艳意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以中有足乐者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不知口体之奉不若人也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这里的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指心中、内心。</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4919308" y="1495175"/>
            <a:ext cx="527179"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4044821" y="3501008"/>
            <a:ext cx="527179"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471133212"/>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Lst>
  </p:timing>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153</a:t>
            </a:fld>
            <a:r>
              <a:rPr lang="en-US" altLang="zh-CN" smtClean="0"/>
              <a:t>-</a:t>
            </a:r>
            <a:endParaRPr lang="zh-CN" altLang="en-US" dirty="0"/>
          </a:p>
        </p:txBody>
      </p:sp>
      <p:sp>
        <p:nvSpPr>
          <p:cNvPr id="3" name="矩形 2"/>
          <p:cNvSpPr>
            <a:spLocks noChangeAspect="1"/>
          </p:cNvSpPr>
          <p:nvPr/>
        </p:nvSpPr>
        <p:spPr>
          <a:xfrm>
            <a:off x="508000" y="991119"/>
            <a:ext cx="8128000" cy="5741187"/>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三、曹刿论战</a:t>
            </a:r>
            <a:r>
              <a:rPr lang="en-US" altLang="zh-CN" sz="2200" dirty="0">
                <a:solidFill>
                  <a:srgbClr val="000000"/>
                </a:solidFill>
                <a:latin typeface="NEU-BZ-S92"/>
                <a:ea typeface="NEU-BZ-S9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基础知识梳理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十年春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齐师伐我。公将战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曹刿请见。其乡人曰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肉食者谋之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又何间焉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刿曰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肉食者鄙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未能远谋。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乃入见。问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何以战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公曰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衣食所安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弗敢专也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必以分人。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小惠未徧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民弗从也。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公曰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牺牲玉帛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弗敢加也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必以信。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小信未孚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神弗福也。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公曰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小大之狱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虽不能察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必以情。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忠之属也。可以一战。战则请从。</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公与之乘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战于长勺。公将鼓之。刿曰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未可。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齐人三鼓。刿曰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齐师败绩。公将驰之。刿曰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未可。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下视其辙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登轼而望之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遂逐齐师。</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既克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公问其故。对曰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夫战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勇气也。一鼓作气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再而衰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三而竭。彼竭我盈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故克之。夫大国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难测也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惧有伏焉。吾视其辙乱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望其旗靡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故逐之。</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660782908"/>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154</a:t>
            </a:fld>
            <a:r>
              <a:rPr lang="en-US" altLang="zh-CN" smtClean="0"/>
              <a:t>-</a:t>
            </a:r>
            <a:endParaRPr lang="zh-CN" altLang="en-US" dirty="0"/>
          </a:p>
        </p:txBody>
      </p:sp>
      <p:sp>
        <p:nvSpPr>
          <p:cNvPr id="3" name="矩形 2"/>
          <p:cNvSpPr>
            <a:spLocks noChangeAspect="1"/>
          </p:cNvSpPr>
          <p:nvPr/>
        </p:nvSpPr>
        <p:spPr>
          <a:xfrm>
            <a:off x="508000" y="991466"/>
            <a:ext cx="8128000" cy="86600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一、文言词语积累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课内文言实词归纳</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val="2967394604"/>
              </p:ext>
            </p:extLst>
          </p:nvPr>
        </p:nvGraphicFramePr>
        <p:xfrm>
          <a:off x="599682" y="1871620"/>
          <a:ext cx="8128000" cy="4838575"/>
        </p:xfrm>
        <a:graphic>
          <a:graphicData uri="http://schemas.openxmlformats.org/presentationml/2006/ole">
            <mc:AlternateContent xmlns:mc="http://schemas.openxmlformats.org/markup-compatibility/2006">
              <mc:Choice xmlns:v="urn:schemas-microsoft-com:vml" Requires="v">
                <p:oleObj spid="_x0000_s73789" name="文档" r:id="rId3" imgW="3847376" imgH="2290470" progId="Word.Document.12">
                  <p:embed/>
                </p:oleObj>
              </mc:Choice>
              <mc:Fallback>
                <p:oleObj name="文档" r:id="rId3" imgW="3847376" imgH="2290470" progId="Word.Document.12">
                  <p:embed/>
                  <p:pic>
                    <p:nvPicPr>
                      <p:cNvPr id="0" name=""/>
                      <p:cNvPicPr/>
                      <p:nvPr/>
                    </p:nvPicPr>
                    <p:blipFill>
                      <a:blip r:embed="rId4"/>
                      <a:stretch>
                        <a:fillRect/>
                      </a:stretch>
                    </p:blipFill>
                    <p:spPr>
                      <a:xfrm>
                        <a:off x="599682" y="1871620"/>
                        <a:ext cx="8128000" cy="4838575"/>
                      </a:xfrm>
                      <a:prstGeom prst="rect">
                        <a:avLst/>
                      </a:prstGeom>
                    </p:spPr>
                  </p:pic>
                </p:oleObj>
              </mc:Fallback>
            </mc:AlternateContent>
          </a:graphicData>
        </a:graphic>
      </p:graphicFrame>
      <p:sp>
        <p:nvSpPr>
          <p:cNvPr id="5" name="矩形 4"/>
          <p:cNvSpPr/>
          <p:nvPr/>
        </p:nvSpPr>
        <p:spPr>
          <a:xfrm>
            <a:off x="2915816" y="1860360"/>
            <a:ext cx="792088"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4687183" y="1860360"/>
            <a:ext cx="792088"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5083226" y="2318436"/>
            <a:ext cx="2801141"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1259632" y="2771687"/>
            <a:ext cx="792088"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339752" y="3142577"/>
            <a:ext cx="792088"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483768" y="3597666"/>
            <a:ext cx="1152128"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2339752" y="4047840"/>
            <a:ext cx="1152128"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2560681" y="4509120"/>
            <a:ext cx="58155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4140447" y="4509120"/>
            <a:ext cx="1501281"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3593630" y="4955936"/>
            <a:ext cx="814301"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5372235" y="4955936"/>
            <a:ext cx="814301"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1227028" y="5424442"/>
            <a:ext cx="2254461"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2304041" y="5787184"/>
            <a:ext cx="814301"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2336463" y="6241909"/>
            <a:ext cx="3305265"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092513612"/>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7"/>
                                        </p:tgtEl>
                                      </p:cBhvr>
                                    </p:animEffect>
                                    <p:set>
                                      <p:cBhvr>
                                        <p:cTn id="17" dur="1" fill="hold">
                                          <p:stCondLst>
                                            <p:cond delay="499"/>
                                          </p:stCondLst>
                                        </p:cTn>
                                        <p:tgtEl>
                                          <p:spTgt spid="7"/>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8"/>
                                        </p:tgtEl>
                                      </p:cBhvr>
                                    </p:animEffect>
                                    <p:set>
                                      <p:cBhvr>
                                        <p:cTn id="22" dur="1" fill="hold">
                                          <p:stCondLst>
                                            <p:cond delay="499"/>
                                          </p:stCondLst>
                                        </p:cTn>
                                        <p:tgtEl>
                                          <p:spTgt spid="8"/>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9"/>
                                        </p:tgtEl>
                                      </p:cBhvr>
                                    </p:animEffect>
                                    <p:set>
                                      <p:cBhvr>
                                        <p:cTn id="27" dur="1" fill="hold">
                                          <p:stCondLst>
                                            <p:cond delay="499"/>
                                          </p:stCondLst>
                                        </p:cTn>
                                        <p:tgtEl>
                                          <p:spTgt spid="9"/>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0"/>
                                        </p:tgtEl>
                                      </p:cBhvr>
                                    </p:animEffect>
                                    <p:set>
                                      <p:cBhvr>
                                        <p:cTn id="32" dur="1" fill="hold">
                                          <p:stCondLst>
                                            <p:cond delay="499"/>
                                          </p:stCondLst>
                                        </p:cTn>
                                        <p:tgtEl>
                                          <p:spTgt spid="10"/>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11"/>
                                        </p:tgtEl>
                                      </p:cBhvr>
                                    </p:animEffect>
                                    <p:set>
                                      <p:cBhvr>
                                        <p:cTn id="37" dur="1" fill="hold">
                                          <p:stCondLst>
                                            <p:cond delay="499"/>
                                          </p:stCondLst>
                                        </p:cTn>
                                        <p:tgtEl>
                                          <p:spTgt spid="11"/>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22" presetClass="exit" presetSubtype="4" fill="hold" grpId="0" nodeType="clickEffect">
                                  <p:stCondLst>
                                    <p:cond delay="0"/>
                                  </p:stCondLst>
                                  <p:childTnLst>
                                    <p:animEffect transition="out" filter="wipe(down)">
                                      <p:cBhvr>
                                        <p:cTn id="41" dur="500"/>
                                        <p:tgtEl>
                                          <p:spTgt spid="12"/>
                                        </p:tgtEl>
                                      </p:cBhvr>
                                    </p:animEffect>
                                    <p:set>
                                      <p:cBhvr>
                                        <p:cTn id="42" dur="1" fill="hold">
                                          <p:stCondLst>
                                            <p:cond delay="499"/>
                                          </p:stCondLst>
                                        </p:cTn>
                                        <p:tgtEl>
                                          <p:spTgt spid="12"/>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22" presetClass="exit" presetSubtype="4" fill="hold" grpId="0" nodeType="clickEffect">
                                  <p:stCondLst>
                                    <p:cond delay="0"/>
                                  </p:stCondLst>
                                  <p:childTnLst>
                                    <p:animEffect transition="out" filter="wipe(down)">
                                      <p:cBhvr>
                                        <p:cTn id="46" dur="500"/>
                                        <p:tgtEl>
                                          <p:spTgt spid="13"/>
                                        </p:tgtEl>
                                      </p:cBhvr>
                                    </p:animEffect>
                                    <p:set>
                                      <p:cBhvr>
                                        <p:cTn id="47" dur="1" fill="hold">
                                          <p:stCondLst>
                                            <p:cond delay="499"/>
                                          </p:stCondLst>
                                        </p:cTn>
                                        <p:tgtEl>
                                          <p:spTgt spid="13"/>
                                        </p:tgtEl>
                                        <p:attrNameLst>
                                          <p:attrName>style.visibility</p:attrName>
                                        </p:attrNameLst>
                                      </p:cBhvr>
                                      <p:to>
                                        <p:strVal val="hidden"/>
                                      </p:to>
                                    </p:set>
                                  </p:childTnLst>
                                </p:cTn>
                              </p:par>
                            </p:childTnLst>
                          </p:cTn>
                        </p:par>
                      </p:childTnLst>
                    </p:cTn>
                  </p:par>
                  <p:par>
                    <p:cTn id="48" fill="hold">
                      <p:stCondLst>
                        <p:cond delay="indefinite"/>
                      </p:stCondLst>
                      <p:childTnLst>
                        <p:par>
                          <p:cTn id="49" fill="hold">
                            <p:stCondLst>
                              <p:cond delay="0"/>
                            </p:stCondLst>
                            <p:childTnLst>
                              <p:par>
                                <p:cTn id="50" presetID="22" presetClass="exit" presetSubtype="4" fill="hold" grpId="0" nodeType="clickEffect">
                                  <p:stCondLst>
                                    <p:cond delay="0"/>
                                  </p:stCondLst>
                                  <p:childTnLst>
                                    <p:animEffect transition="out" filter="wipe(down)">
                                      <p:cBhvr>
                                        <p:cTn id="51" dur="500"/>
                                        <p:tgtEl>
                                          <p:spTgt spid="14"/>
                                        </p:tgtEl>
                                      </p:cBhvr>
                                    </p:animEffect>
                                    <p:set>
                                      <p:cBhvr>
                                        <p:cTn id="52" dur="1" fill="hold">
                                          <p:stCondLst>
                                            <p:cond delay="499"/>
                                          </p:stCondLst>
                                        </p:cTn>
                                        <p:tgtEl>
                                          <p:spTgt spid="14"/>
                                        </p:tgtEl>
                                        <p:attrNameLst>
                                          <p:attrName>style.visibility</p:attrName>
                                        </p:attrNameLst>
                                      </p:cBhvr>
                                      <p:to>
                                        <p:strVal val="hidden"/>
                                      </p:to>
                                    </p:set>
                                  </p:childTnLst>
                                </p:cTn>
                              </p:par>
                            </p:childTnLst>
                          </p:cTn>
                        </p:par>
                      </p:childTnLst>
                    </p:cTn>
                  </p:par>
                  <p:par>
                    <p:cTn id="53" fill="hold">
                      <p:stCondLst>
                        <p:cond delay="indefinite"/>
                      </p:stCondLst>
                      <p:childTnLst>
                        <p:par>
                          <p:cTn id="54" fill="hold">
                            <p:stCondLst>
                              <p:cond delay="0"/>
                            </p:stCondLst>
                            <p:childTnLst>
                              <p:par>
                                <p:cTn id="55" presetID="22" presetClass="exit" presetSubtype="4" fill="hold" grpId="0" nodeType="clickEffect">
                                  <p:stCondLst>
                                    <p:cond delay="0"/>
                                  </p:stCondLst>
                                  <p:childTnLst>
                                    <p:animEffect transition="out" filter="wipe(down)">
                                      <p:cBhvr>
                                        <p:cTn id="56" dur="500"/>
                                        <p:tgtEl>
                                          <p:spTgt spid="15"/>
                                        </p:tgtEl>
                                      </p:cBhvr>
                                    </p:animEffect>
                                    <p:set>
                                      <p:cBhvr>
                                        <p:cTn id="57" dur="1" fill="hold">
                                          <p:stCondLst>
                                            <p:cond delay="499"/>
                                          </p:stCondLst>
                                        </p:cTn>
                                        <p:tgtEl>
                                          <p:spTgt spid="15"/>
                                        </p:tgtEl>
                                        <p:attrNameLst>
                                          <p:attrName>style.visibility</p:attrName>
                                        </p:attrNameLst>
                                      </p:cBhvr>
                                      <p:to>
                                        <p:strVal val="hidden"/>
                                      </p:to>
                                    </p:set>
                                  </p:childTnLst>
                                </p:cTn>
                              </p:par>
                            </p:childTnLst>
                          </p:cTn>
                        </p:par>
                      </p:childTnLst>
                    </p:cTn>
                  </p:par>
                  <p:par>
                    <p:cTn id="58" fill="hold">
                      <p:stCondLst>
                        <p:cond delay="indefinite"/>
                      </p:stCondLst>
                      <p:childTnLst>
                        <p:par>
                          <p:cTn id="59" fill="hold">
                            <p:stCondLst>
                              <p:cond delay="0"/>
                            </p:stCondLst>
                            <p:childTnLst>
                              <p:par>
                                <p:cTn id="60" presetID="22" presetClass="exit" presetSubtype="4" fill="hold" grpId="0" nodeType="clickEffect">
                                  <p:stCondLst>
                                    <p:cond delay="0"/>
                                  </p:stCondLst>
                                  <p:childTnLst>
                                    <p:animEffect transition="out" filter="wipe(down)">
                                      <p:cBhvr>
                                        <p:cTn id="61" dur="500"/>
                                        <p:tgtEl>
                                          <p:spTgt spid="16"/>
                                        </p:tgtEl>
                                      </p:cBhvr>
                                    </p:animEffect>
                                    <p:set>
                                      <p:cBhvr>
                                        <p:cTn id="62" dur="1" fill="hold">
                                          <p:stCondLst>
                                            <p:cond delay="499"/>
                                          </p:stCondLst>
                                        </p:cTn>
                                        <p:tgtEl>
                                          <p:spTgt spid="16"/>
                                        </p:tgtEl>
                                        <p:attrNameLst>
                                          <p:attrName>style.visibility</p:attrName>
                                        </p:attrNameLst>
                                      </p:cBhvr>
                                      <p:to>
                                        <p:strVal val="hidden"/>
                                      </p:to>
                                    </p:set>
                                  </p:childTnLst>
                                </p:cTn>
                              </p:par>
                            </p:childTnLst>
                          </p:cTn>
                        </p:par>
                      </p:childTnLst>
                    </p:cTn>
                  </p:par>
                  <p:par>
                    <p:cTn id="63" fill="hold">
                      <p:stCondLst>
                        <p:cond delay="indefinite"/>
                      </p:stCondLst>
                      <p:childTnLst>
                        <p:par>
                          <p:cTn id="64" fill="hold">
                            <p:stCondLst>
                              <p:cond delay="0"/>
                            </p:stCondLst>
                            <p:childTnLst>
                              <p:par>
                                <p:cTn id="65" presetID="22" presetClass="exit" presetSubtype="4" fill="hold" grpId="0" nodeType="clickEffect">
                                  <p:stCondLst>
                                    <p:cond delay="0"/>
                                  </p:stCondLst>
                                  <p:childTnLst>
                                    <p:animEffect transition="out" filter="wipe(down)">
                                      <p:cBhvr>
                                        <p:cTn id="66" dur="500"/>
                                        <p:tgtEl>
                                          <p:spTgt spid="17"/>
                                        </p:tgtEl>
                                      </p:cBhvr>
                                    </p:animEffect>
                                    <p:set>
                                      <p:cBhvr>
                                        <p:cTn id="67" dur="1" fill="hold">
                                          <p:stCondLst>
                                            <p:cond delay="499"/>
                                          </p:stCondLst>
                                        </p:cTn>
                                        <p:tgtEl>
                                          <p:spTgt spid="17"/>
                                        </p:tgtEl>
                                        <p:attrNameLst>
                                          <p:attrName>style.visibility</p:attrName>
                                        </p:attrNameLst>
                                      </p:cBhvr>
                                      <p:to>
                                        <p:strVal val="hidden"/>
                                      </p:to>
                                    </p:set>
                                  </p:childTnLst>
                                </p:cTn>
                              </p:par>
                            </p:childTnLst>
                          </p:cTn>
                        </p:par>
                      </p:childTnLst>
                    </p:cTn>
                  </p:par>
                  <p:par>
                    <p:cTn id="68" fill="hold">
                      <p:stCondLst>
                        <p:cond delay="indefinite"/>
                      </p:stCondLst>
                      <p:childTnLst>
                        <p:par>
                          <p:cTn id="69" fill="hold">
                            <p:stCondLst>
                              <p:cond delay="0"/>
                            </p:stCondLst>
                            <p:childTnLst>
                              <p:par>
                                <p:cTn id="70" presetID="22" presetClass="exit" presetSubtype="4" fill="hold" grpId="0" nodeType="clickEffect">
                                  <p:stCondLst>
                                    <p:cond delay="0"/>
                                  </p:stCondLst>
                                  <p:childTnLst>
                                    <p:animEffect transition="out" filter="wipe(down)">
                                      <p:cBhvr>
                                        <p:cTn id="71" dur="500"/>
                                        <p:tgtEl>
                                          <p:spTgt spid="18"/>
                                        </p:tgtEl>
                                      </p:cBhvr>
                                    </p:animEffect>
                                    <p:set>
                                      <p:cBhvr>
                                        <p:cTn id="72" dur="1" fill="hold">
                                          <p:stCondLst>
                                            <p:cond delay="499"/>
                                          </p:stCondLst>
                                        </p:cTn>
                                        <p:tgtEl>
                                          <p:spTgt spid="1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Lst>
  </p:timing>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155</a:t>
            </a:fld>
            <a:r>
              <a:rPr lang="en-US" altLang="zh-CN" smtClean="0"/>
              <a:t>-</a:t>
            </a:r>
            <a:endParaRPr lang="zh-CN" altLang="en-US" dirty="0"/>
          </a:p>
        </p:txBody>
      </p:sp>
      <p:graphicFrame>
        <p:nvGraphicFramePr>
          <p:cNvPr id="4" name="对象 3"/>
          <p:cNvGraphicFramePr>
            <a:graphicFrameLocks noChangeAspect="1"/>
          </p:cNvGraphicFramePr>
          <p:nvPr>
            <p:extLst>
              <p:ext uri="{D42A27DB-BD31-4B8C-83A1-F6EECF244321}">
                <p14:modId xmlns:p14="http://schemas.microsoft.com/office/powerpoint/2010/main" val="4192786837"/>
              </p:ext>
            </p:extLst>
          </p:nvPr>
        </p:nvGraphicFramePr>
        <p:xfrm>
          <a:off x="599682" y="1099374"/>
          <a:ext cx="8128000" cy="5385135"/>
        </p:xfrm>
        <a:graphic>
          <a:graphicData uri="http://schemas.openxmlformats.org/presentationml/2006/ole">
            <mc:AlternateContent xmlns:mc="http://schemas.openxmlformats.org/markup-compatibility/2006">
              <mc:Choice xmlns:v="urn:schemas-microsoft-com:vml" Requires="v">
                <p:oleObj spid="_x0000_s74813" name="文档" r:id="rId3" imgW="3847376" imgH="2549924" progId="Word.Document.12">
                  <p:embed/>
                </p:oleObj>
              </mc:Choice>
              <mc:Fallback>
                <p:oleObj name="文档" r:id="rId3" imgW="3847376" imgH="2549924" progId="Word.Document.12">
                  <p:embed/>
                  <p:pic>
                    <p:nvPicPr>
                      <p:cNvPr id="0" name=""/>
                      <p:cNvPicPr/>
                      <p:nvPr/>
                    </p:nvPicPr>
                    <p:blipFill>
                      <a:blip r:embed="rId4"/>
                      <a:stretch>
                        <a:fillRect/>
                      </a:stretch>
                    </p:blipFill>
                    <p:spPr>
                      <a:xfrm>
                        <a:off x="599682" y="1099374"/>
                        <a:ext cx="8128000" cy="5385135"/>
                      </a:xfrm>
                      <a:prstGeom prst="rect">
                        <a:avLst/>
                      </a:prstGeom>
                    </p:spPr>
                  </p:pic>
                </p:oleObj>
              </mc:Fallback>
            </mc:AlternateContent>
          </a:graphicData>
        </a:graphic>
      </p:graphicFrame>
      <p:sp>
        <p:nvSpPr>
          <p:cNvPr id="5" name="矩形 4"/>
          <p:cNvSpPr/>
          <p:nvPr/>
        </p:nvSpPr>
        <p:spPr>
          <a:xfrm>
            <a:off x="2483768" y="1083909"/>
            <a:ext cx="792088"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2093357" y="1539878"/>
            <a:ext cx="792088"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3059832" y="1998502"/>
            <a:ext cx="792088"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4849641" y="1998502"/>
            <a:ext cx="1656184"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483768" y="2459788"/>
            <a:ext cx="1656184"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3007498" y="2898368"/>
            <a:ext cx="844422"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4833311" y="2908759"/>
            <a:ext cx="844422"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3059831" y="3368866"/>
            <a:ext cx="2617901"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6763550" y="3368866"/>
            <a:ext cx="844422"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5076056" y="3817837"/>
            <a:ext cx="844422"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6901869" y="3817837"/>
            <a:ext cx="844422"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1115616" y="4282705"/>
            <a:ext cx="844422"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2889648" y="4282705"/>
            <a:ext cx="1754359"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2925653" y="4659274"/>
            <a:ext cx="782251" cy="3023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4506873" y="4659274"/>
            <a:ext cx="1041176" cy="3023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6567768" y="4659274"/>
            <a:ext cx="1385805" cy="3023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2483768" y="5116625"/>
            <a:ext cx="782251" cy="3023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p:cNvSpPr/>
          <p:nvPr/>
        </p:nvSpPr>
        <p:spPr>
          <a:xfrm>
            <a:off x="2483768" y="5574940"/>
            <a:ext cx="782251" cy="3023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p:cNvSpPr/>
          <p:nvPr/>
        </p:nvSpPr>
        <p:spPr>
          <a:xfrm>
            <a:off x="2483768" y="6025703"/>
            <a:ext cx="1584176" cy="3023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254204645"/>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7"/>
                                        </p:tgtEl>
                                      </p:cBhvr>
                                    </p:animEffect>
                                    <p:set>
                                      <p:cBhvr>
                                        <p:cTn id="17" dur="1" fill="hold">
                                          <p:stCondLst>
                                            <p:cond delay="499"/>
                                          </p:stCondLst>
                                        </p:cTn>
                                        <p:tgtEl>
                                          <p:spTgt spid="7"/>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8"/>
                                        </p:tgtEl>
                                      </p:cBhvr>
                                    </p:animEffect>
                                    <p:set>
                                      <p:cBhvr>
                                        <p:cTn id="22" dur="1" fill="hold">
                                          <p:stCondLst>
                                            <p:cond delay="499"/>
                                          </p:stCondLst>
                                        </p:cTn>
                                        <p:tgtEl>
                                          <p:spTgt spid="8"/>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9"/>
                                        </p:tgtEl>
                                      </p:cBhvr>
                                    </p:animEffect>
                                    <p:set>
                                      <p:cBhvr>
                                        <p:cTn id="27" dur="1" fill="hold">
                                          <p:stCondLst>
                                            <p:cond delay="499"/>
                                          </p:stCondLst>
                                        </p:cTn>
                                        <p:tgtEl>
                                          <p:spTgt spid="9"/>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0"/>
                                        </p:tgtEl>
                                      </p:cBhvr>
                                    </p:animEffect>
                                    <p:set>
                                      <p:cBhvr>
                                        <p:cTn id="32" dur="1" fill="hold">
                                          <p:stCondLst>
                                            <p:cond delay="499"/>
                                          </p:stCondLst>
                                        </p:cTn>
                                        <p:tgtEl>
                                          <p:spTgt spid="10"/>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11"/>
                                        </p:tgtEl>
                                      </p:cBhvr>
                                    </p:animEffect>
                                    <p:set>
                                      <p:cBhvr>
                                        <p:cTn id="37" dur="1" fill="hold">
                                          <p:stCondLst>
                                            <p:cond delay="499"/>
                                          </p:stCondLst>
                                        </p:cTn>
                                        <p:tgtEl>
                                          <p:spTgt spid="11"/>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22" presetClass="exit" presetSubtype="4" fill="hold" grpId="0" nodeType="clickEffect">
                                  <p:stCondLst>
                                    <p:cond delay="0"/>
                                  </p:stCondLst>
                                  <p:childTnLst>
                                    <p:animEffect transition="out" filter="wipe(down)">
                                      <p:cBhvr>
                                        <p:cTn id="41" dur="500"/>
                                        <p:tgtEl>
                                          <p:spTgt spid="12"/>
                                        </p:tgtEl>
                                      </p:cBhvr>
                                    </p:animEffect>
                                    <p:set>
                                      <p:cBhvr>
                                        <p:cTn id="42" dur="1" fill="hold">
                                          <p:stCondLst>
                                            <p:cond delay="499"/>
                                          </p:stCondLst>
                                        </p:cTn>
                                        <p:tgtEl>
                                          <p:spTgt spid="12"/>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22" presetClass="exit" presetSubtype="4" fill="hold" grpId="0" nodeType="clickEffect">
                                  <p:stCondLst>
                                    <p:cond delay="0"/>
                                  </p:stCondLst>
                                  <p:childTnLst>
                                    <p:animEffect transition="out" filter="wipe(down)">
                                      <p:cBhvr>
                                        <p:cTn id="46" dur="500"/>
                                        <p:tgtEl>
                                          <p:spTgt spid="13"/>
                                        </p:tgtEl>
                                      </p:cBhvr>
                                    </p:animEffect>
                                    <p:set>
                                      <p:cBhvr>
                                        <p:cTn id="47" dur="1" fill="hold">
                                          <p:stCondLst>
                                            <p:cond delay="499"/>
                                          </p:stCondLst>
                                        </p:cTn>
                                        <p:tgtEl>
                                          <p:spTgt spid="13"/>
                                        </p:tgtEl>
                                        <p:attrNameLst>
                                          <p:attrName>style.visibility</p:attrName>
                                        </p:attrNameLst>
                                      </p:cBhvr>
                                      <p:to>
                                        <p:strVal val="hidden"/>
                                      </p:to>
                                    </p:set>
                                  </p:childTnLst>
                                </p:cTn>
                              </p:par>
                            </p:childTnLst>
                          </p:cTn>
                        </p:par>
                      </p:childTnLst>
                    </p:cTn>
                  </p:par>
                  <p:par>
                    <p:cTn id="48" fill="hold">
                      <p:stCondLst>
                        <p:cond delay="indefinite"/>
                      </p:stCondLst>
                      <p:childTnLst>
                        <p:par>
                          <p:cTn id="49" fill="hold">
                            <p:stCondLst>
                              <p:cond delay="0"/>
                            </p:stCondLst>
                            <p:childTnLst>
                              <p:par>
                                <p:cTn id="50" presetID="22" presetClass="exit" presetSubtype="4" fill="hold" grpId="0" nodeType="clickEffect">
                                  <p:stCondLst>
                                    <p:cond delay="0"/>
                                  </p:stCondLst>
                                  <p:childTnLst>
                                    <p:animEffect transition="out" filter="wipe(down)">
                                      <p:cBhvr>
                                        <p:cTn id="51" dur="500"/>
                                        <p:tgtEl>
                                          <p:spTgt spid="14"/>
                                        </p:tgtEl>
                                      </p:cBhvr>
                                    </p:animEffect>
                                    <p:set>
                                      <p:cBhvr>
                                        <p:cTn id="52" dur="1" fill="hold">
                                          <p:stCondLst>
                                            <p:cond delay="499"/>
                                          </p:stCondLst>
                                        </p:cTn>
                                        <p:tgtEl>
                                          <p:spTgt spid="14"/>
                                        </p:tgtEl>
                                        <p:attrNameLst>
                                          <p:attrName>style.visibility</p:attrName>
                                        </p:attrNameLst>
                                      </p:cBhvr>
                                      <p:to>
                                        <p:strVal val="hidden"/>
                                      </p:to>
                                    </p:set>
                                  </p:childTnLst>
                                </p:cTn>
                              </p:par>
                            </p:childTnLst>
                          </p:cTn>
                        </p:par>
                      </p:childTnLst>
                    </p:cTn>
                  </p:par>
                  <p:par>
                    <p:cTn id="53" fill="hold">
                      <p:stCondLst>
                        <p:cond delay="indefinite"/>
                      </p:stCondLst>
                      <p:childTnLst>
                        <p:par>
                          <p:cTn id="54" fill="hold">
                            <p:stCondLst>
                              <p:cond delay="0"/>
                            </p:stCondLst>
                            <p:childTnLst>
                              <p:par>
                                <p:cTn id="55" presetID="22" presetClass="exit" presetSubtype="4" fill="hold" grpId="0" nodeType="clickEffect">
                                  <p:stCondLst>
                                    <p:cond delay="0"/>
                                  </p:stCondLst>
                                  <p:childTnLst>
                                    <p:animEffect transition="out" filter="wipe(down)">
                                      <p:cBhvr>
                                        <p:cTn id="56" dur="500"/>
                                        <p:tgtEl>
                                          <p:spTgt spid="15"/>
                                        </p:tgtEl>
                                      </p:cBhvr>
                                    </p:animEffect>
                                    <p:set>
                                      <p:cBhvr>
                                        <p:cTn id="57" dur="1" fill="hold">
                                          <p:stCondLst>
                                            <p:cond delay="499"/>
                                          </p:stCondLst>
                                        </p:cTn>
                                        <p:tgtEl>
                                          <p:spTgt spid="15"/>
                                        </p:tgtEl>
                                        <p:attrNameLst>
                                          <p:attrName>style.visibility</p:attrName>
                                        </p:attrNameLst>
                                      </p:cBhvr>
                                      <p:to>
                                        <p:strVal val="hidden"/>
                                      </p:to>
                                    </p:set>
                                  </p:childTnLst>
                                </p:cTn>
                              </p:par>
                            </p:childTnLst>
                          </p:cTn>
                        </p:par>
                      </p:childTnLst>
                    </p:cTn>
                  </p:par>
                  <p:par>
                    <p:cTn id="58" fill="hold">
                      <p:stCondLst>
                        <p:cond delay="indefinite"/>
                      </p:stCondLst>
                      <p:childTnLst>
                        <p:par>
                          <p:cTn id="59" fill="hold">
                            <p:stCondLst>
                              <p:cond delay="0"/>
                            </p:stCondLst>
                            <p:childTnLst>
                              <p:par>
                                <p:cTn id="60" presetID="22" presetClass="exit" presetSubtype="4" fill="hold" grpId="0" nodeType="clickEffect">
                                  <p:stCondLst>
                                    <p:cond delay="0"/>
                                  </p:stCondLst>
                                  <p:childTnLst>
                                    <p:animEffect transition="out" filter="wipe(down)">
                                      <p:cBhvr>
                                        <p:cTn id="61" dur="500"/>
                                        <p:tgtEl>
                                          <p:spTgt spid="16"/>
                                        </p:tgtEl>
                                      </p:cBhvr>
                                    </p:animEffect>
                                    <p:set>
                                      <p:cBhvr>
                                        <p:cTn id="62" dur="1" fill="hold">
                                          <p:stCondLst>
                                            <p:cond delay="499"/>
                                          </p:stCondLst>
                                        </p:cTn>
                                        <p:tgtEl>
                                          <p:spTgt spid="16"/>
                                        </p:tgtEl>
                                        <p:attrNameLst>
                                          <p:attrName>style.visibility</p:attrName>
                                        </p:attrNameLst>
                                      </p:cBhvr>
                                      <p:to>
                                        <p:strVal val="hidden"/>
                                      </p:to>
                                    </p:set>
                                  </p:childTnLst>
                                </p:cTn>
                              </p:par>
                            </p:childTnLst>
                          </p:cTn>
                        </p:par>
                      </p:childTnLst>
                    </p:cTn>
                  </p:par>
                  <p:par>
                    <p:cTn id="63" fill="hold">
                      <p:stCondLst>
                        <p:cond delay="indefinite"/>
                      </p:stCondLst>
                      <p:childTnLst>
                        <p:par>
                          <p:cTn id="64" fill="hold">
                            <p:stCondLst>
                              <p:cond delay="0"/>
                            </p:stCondLst>
                            <p:childTnLst>
                              <p:par>
                                <p:cTn id="65" presetID="22" presetClass="exit" presetSubtype="4" fill="hold" grpId="0" nodeType="clickEffect">
                                  <p:stCondLst>
                                    <p:cond delay="0"/>
                                  </p:stCondLst>
                                  <p:childTnLst>
                                    <p:animEffect transition="out" filter="wipe(down)">
                                      <p:cBhvr>
                                        <p:cTn id="66" dur="500"/>
                                        <p:tgtEl>
                                          <p:spTgt spid="17"/>
                                        </p:tgtEl>
                                      </p:cBhvr>
                                    </p:animEffect>
                                    <p:set>
                                      <p:cBhvr>
                                        <p:cTn id="67" dur="1" fill="hold">
                                          <p:stCondLst>
                                            <p:cond delay="499"/>
                                          </p:stCondLst>
                                        </p:cTn>
                                        <p:tgtEl>
                                          <p:spTgt spid="17"/>
                                        </p:tgtEl>
                                        <p:attrNameLst>
                                          <p:attrName>style.visibility</p:attrName>
                                        </p:attrNameLst>
                                      </p:cBhvr>
                                      <p:to>
                                        <p:strVal val="hidden"/>
                                      </p:to>
                                    </p:set>
                                  </p:childTnLst>
                                </p:cTn>
                              </p:par>
                            </p:childTnLst>
                          </p:cTn>
                        </p:par>
                      </p:childTnLst>
                    </p:cTn>
                  </p:par>
                  <p:par>
                    <p:cTn id="68" fill="hold">
                      <p:stCondLst>
                        <p:cond delay="indefinite"/>
                      </p:stCondLst>
                      <p:childTnLst>
                        <p:par>
                          <p:cTn id="69" fill="hold">
                            <p:stCondLst>
                              <p:cond delay="0"/>
                            </p:stCondLst>
                            <p:childTnLst>
                              <p:par>
                                <p:cTn id="70" presetID="22" presetClass="exit" presetSubtype="4" fill="hold" grpId="0" nodeType="clickEffect">
                                  <p:stCondLst>
                                    <p:cond delay="0"/>
                                  </p:stCondLst>
                                  <p:childTnLst>
                                    <p:animEffect transition="out" filter="wipe(down)">
                                      <p:cBhvr>
                                        <p:cTn id="71" dur="500"/>
                                        <p:tgtEl>
                                          <p:spTgt spid="18"/>
                                        </p:tgtEl>
                                      </p:cBhvr>
                                    </p:animEffect>
                                    <p:set>
                                      <p:cBhvr>
                                        <p:cTn id="72" dur="1" fill="hold">
                                          <p:stCondLst>
                                            <p:cond delay="499"/>
                                          </p:stCondLst>
                                        </p:cTn>
                                        <p:tgtEl>
                                          <p:spTgt spid="18"/>
                                        </p:tgtEl>
                                        <p:attrNameLst>
                                          <p:attrName>style.visibility</p:attrName>
                                        </p:attrNameLst>
                                      </p:cBhvr>
                                      <p:to>
                                        <p:strVal val="hidden"/>
                                      </p:to>
                                    </p:set>
                                  </p:childTnLst>
                                </p:cTn>
                              </p:par>
                            </p:childTnLst>
                          </p:cTn>
                        </p:par>
                      </p:childTnLst>
                    </p:cTn>
                  </p:par>
                  <p:par>
                    <p:cTn id="73" fill="hold">
                      <p:stCondLst>
                        <p:cond delay="indefinite"/>
                      </p:stCondLst>
                      <p:childTnLst>
                        <p:par>
                          <p:cTn id="74" fill="hold">
                            <p:stCondLst>
                              <p:cond delay="0"/>
                            </p:stCondLst>
                            <p:childTnLst>
                              <p:par>
                                <p:cTn id="75" presetID="22" presetClass="exit" presetSubtype="4" fill="hold" grpId="0" nodeType="clickEffect">
                                  <p:stCondLst>
                                    <p:cond delay="0"/>
                                  </p:stCondLst>
                                  <p:childTnLst>
                                    <p:animEffect transition="out" filter="wipe(down)">
                                      <p:cBhvr>
                                        <p:cTn id="76" dur="500"/>
                                        <p:tgtEl>
                                          <p:spTgt spid="19"/>
                                        </p:tgtEl>
                                      </p:cBhvr>
                                    </p:animEffect>
                                    <p:set>
                                      <p:cBhvr>
                                        <p:cTn id="77" dur="1" fill="hold">
                                          <p:stCondLst>
                                            <p:cond delay="499"/>
                                          </p:stCondLst>
                                        </p:cTn>
                                        <p:tgtEl>
                                          <p:spTgt spid="19"/>
                                        </p:tgtEl>
                                        <p:attrNameLst>
                                          <p:attrName>style.visibility</p:attrName>
                                        </p:attrNameLst>
                                      </p:cBhvr>
                                      <p:to>
                                        <p:strVal val="hidden"/>
                                      </p:to>
                                    </p:set>
                                  </p:childTnLst>
                                </p:cTn>
                              </p:par>
                            </p:childTnLst>
                          </p:cTn>
                        </p:par>
                      </p:childTnLst>
                    </p:cTn>
                  </p:par>
                  <p:par>
                    <p:cTn id="78" fill="hold">
                      <p:stCondLst>
                        <p:cond delay="indefinite"/>
                      </p:stCondLst>
                      <p:childTnLst>
                        <p:par>
                          <p:cTn id="79" fill="hold">
                            <p:stCondLst>
                              <p:cond delay="0"/>
                            </p:stCondLst>
                            <p:childTnLst>
                              <p:par>
                                <p:cTn id="80" presetID="22" presetClass="exit" presetSubtype="4" fill="hold" grpId="0" nodeType="clickEffect">
                                  <p:stCondLst>
                                    <p:cond delay="0"/>
                                  </p:stCondLst>
                                  <p:childTnLst>
                                    <p:animEffect transition="out" filter="wipe(down)">
                                      <p:cBhvr>
                                        <p:cTn id="81" dur="500"/>
                                        <p:tgtEl>
                                          <p:spTgt spid="20"/>
                                        </p:tgtEl>
                                      </p:cBhvr>
                                    </p:animEffect>
                                    <p:set>
                                      <p:cBhvr>
                                        <p:cTn id="82" dur="1" fill="hold">
                                          <p:stCondLst>
                                            <p:cond delay="499"/>
                                          </p:stCondLst>
                                        </p:cTn>
                                        <p:tgtEl>
                                          <p:spTgt spid="20"/>
                                        </p:tgtEl>
                                        <p:attrNameLst>
                                          <p:attrName>style.visibility</p:attrName>
                                        </p:attrNameLst>
                                      </p:cBhvr>
                                      <p:to>
                                        <p:strVal val="hidden"/>
                                      </p:to>
                                    </p:set>
                                  </p:childTnLst>
                                </p:cTn>
                              </p:par>
                            </p:childTnLst>
                          </p:cTn>
                        </p:par>
                      </p:childTnLst>
                    </p:cTn>
                  </p:par>
                  <p:par>
                    <p:cTn id="83" fill="hold">
                      <p:stCondLst>
                        <p:cond delay="indefinite"/>
                      </p:stCondLst>
                      <p:childTnLst>
                        <p:par>
                          <p:cTn id="84" fill="hold">
                            <p:stCondLst>
                              <p:cond delay="0"/>
                            </p:stCondLst>
                            <p:childTnLst>
                              <p:par>
                                <p:cTn id="85" presetID="22" presetClass="exit" presetSubtype="4" fill="hold" grpId="0" nodeType="clickEffect">
                                  <p:stCondLst>
                                    <p:cond delay="0"/>
                                  </p:stCondLst>
                                  <p:childTnLst>
                                    <p:animEffect transition="out" filter="wipe(down)">
                                      <p:cBhvr>
                                        <p:cTn id="86" dur="500"/>
                                        <p:tgtEl>
                                          <p:spTgt spid="21"/>
                                        </p:tgtEl>
                                      </p:cBhvr>
                                    </p:animEffect>
                                    <p:set>
                                      <p:cBhvr>
                                        <p:cTn id="87" dur="1" fill="hold">
                                          <p:stCondLst>
                                            <p:cond delay="499"/>
                                          </p:stCondLst>
                                        </p:cTn>
                                        <p:tgtEl>
                                          <p:spTgt spid="21"/>
                                        </p:tgtEl>
                                        <p:attrNameLst>
                                          <p:attrName>style.visibility</p:attrName>
                                        </p:attrNameLst>
                                      </p:cBhvr>
                                      <p:to>
                                        <p:strVal val="hidden"/>
                                      </p:to>
                                    </p:set>
                                  </p:childTnLst>
                                </p:cTn>
                              </p:par>
                            </p:childTnLst>
                          </p:cTn>
                        </p:par>
                      </p:childTnLst>
                    </p:cTn>
                  </p:par>
                  <p:par>
                    <p:cTn id="88" fill="hold">
                      <p:stCondLst>
                        <p:cond delay="indefinite"/>
                      </p:stCondLst>
                      <p:childTnLst>
                        <p:par>
                          <p:cTn id="89" fill="hold">
                            <p:stCondLst>
                              <p:cond delay="0"/>
                            </p:stCondLst>
                            <p:childTnLst>
                              <p:par>
                                <p:cTn id="90" presetID="22" presetClass="exit" presetSubtype="4" fill="hold" grpId="0" nodeType="clickEffect">
                                  <p:stCondLst>
                                    <p:cond delay="0"/>
                                  </p:stCondLst>
                                  <p:childTnLst>
                                    <p:animEffect transition="out" filter="wipe(down)">
                                      <p:cBhvr>
                                        <p:cTn id="91" dur="500"/>
                                        <p:tgtEl>
                                          <p:spTgt spid="22"/>
                                        </p:tgtEl>
                                      </p:cBhvr>
                                    </p:animEffect>
                                    <p:set>
                                      <p:cBhvr>
                                        <p:cTn id="92" dur="1" fill="hold">
                                          <p:stCondLst>
                                            <p:cond delay="499"/>
                                          </p:stCondLst>
                                        </p:cTn>
                                        <p:tgtEl>
                                          <p:spTgt spid="22"/>
                                        </p:tgtEl>
                                        <p:attrNameLst>
                                          <p:attrName>style.visibility</p:attrName>
                                        </p:attrNameLst>
                                      </p:cBhvr>
                                      <p:to>
                                        <p:strVal val="hidden"/>
                                      </p:to>
                                    </p:set>
                                  </p:childTnLst>
                                </p:cTn>
                              </p:par>
                            </p:childTnLst>
                          </p:cTn>
                        </p:par>
                      </p:childTnLst>
                    </p:cTn>
                  </p:par>
                  <p:par>
                    <p:cTn id="93" fill="hold">
                      <p:stCondLst>
                        <p:cond delay="indefinite"/>
                      </p:stCondLst>
                      <p:childTnLst>
                        <p:par>
                          <p:cTn id="94" fill="hold">
                            <p:stCondLst>
                              <p:cond delay="0"/>
                            </p:stCondLst>
                            <p:childTnLst>
                              <p:par>
                                <p:cTn id="95" presetID="22" presetClass="exit" presetSubtype="4" fill="hold" grpId="0" nodeType="clickEffect">
                                  <p:stCondLst>
                                    <p:cond delay="0"/>
                                  </p:stCondLst>
                                  <p:childTnLst>
                                    <p:animEffect transition="out" filter="wipe(down)">
                                      <p:cBhvr>
                                        <p:cTn id="96" dur="500"/>
                                        <p:tgtEl>
                                          <p:spTgt spid="23"/>
                                        </p:tgtEl>
                                      </p:cBhvr>
                                    </p:animEffect>
                                    <p:set>
                                      <p:cBhvr>
                                        <p:cTn id="97" dur="1" fill="hold">
                                          <p:stCondLst>
                                            <p:cond delay="499"/>
                                          </p:stCondLst>
                                        </p:cTn>
                                        <p:tgtEl>
                                          <p:spTgt spid="2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Lst>
  </p:timing>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156</a:t>
            </a:fld>
            <a:r>
              <a:rPr lang="en-US" altLang="zh-CN" smtClean="0"/>
              <a:t>-</a:t>
            </a:r>
            <a:endParaRPr lang="zh-CN" altLang="en-US" dirty="0"/>
          </a:p>
        </p:txBody>
      </p:sp>
      <p:graphicFrame>
        <p:nvGraphicFramePr>
          <p:cNvPr id="4" name="对象 3"/>
          <p:cNvGraphicFramePr>
            <a:graphicFrameLocks noChangeAspect="1"/>
          </p:cNvGraphicFramePr>
          <p:nvPr>
            <p:extLst>
              <p:ext uri="{D42A27DB-BD31-4B8C-83A1-F6EECF244321}">
                <p14:modId xmlns:p14="http://schemas.microsoft.com/office/powerpoint/2010/main" val="3864773159"/>
              </p:ext>
            </p:extLst>
          </p:nvPr>
        </p:nvGraphicFramePr>
        <p:xfrm>
          <a:off x="599682" y="1319458"/>
          <a:ext cx="8128000" cy="4473083"/>
        </p:xfrm>
        <a:graphic>
          <a:graphicData uri="http://schemas.openxmlformats.org/presentationml/2006/ole">
            <mc:AlternateContent xmlns:mc="http://schemas.openxmlformats.org/markup-compatibility/2006">
              <mc:Choice xmlns:v="urn:schemas-microsoft-com:vml" Requires="v">
                <p:oleObj spid="_x0000_s75837" name="文档" r:id="rId3" imgW="3847376" imgH="2117740" progId="Word.Document.12">
                  <p:embed/>
                </p:oleObj>
              </mc:Choice>
              <mc:Fallback>
                <p:oleObj name="文档" r:id="rId3" imgW="3847376" imgH="2117740" progId="Word.Document.12">
                  <p:embed/>
                  <p:pic>
                    <p:nvPicPr>
                      <p:cNvPr id="0" name=""/>
                      <p:cNvPicPr/>
                      <p:nvPr/>
                    </p:nvPicPr>
                    <p:blipFill>
                      <a:blip r:embed="rId4"/>
                      <a:stretch>
                        <a:fillRect/>
                      </a:stretch>
                    </p:blipFill>
                    <p:spPr>
                      <a:xfrm>
                        <a:off x="599682" y="1319458"/>
                        <a:ext cx="8128000" cy="4473083"/>
                      </a:xfrm>
                      <a:prstGeom prst="rect">
                        <a:avLst/>
                      </a:prstGeom>
                    </p:spPr>
                  </p:pic>
                </p:oleObj>
              </mc:Fallback>
            </mc:AlternateContent>
          </a:graphicData>
        </a:graphic>
      </p:graphicFrame>
      <p:sp>
        <p:nvSpPr>
          <p:cNvPr id="5" name="矩形 4"/>
          <p:cNvSpPr/>
          <p:nvPr/>
        </p:nvSpPr>
        <p:spPr>
          <a:xfrm>
            <a:off x="3059832" y="1309067"/>
            <a:ext cx="792088"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4860032" y="1309067"/>
            <a:ext cx="792088"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3635896" y="1756940"/>
            <a:ext cx="792088"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5389968" y="1756940"/>
            <a:ext cx="792088"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7111143" y="1756940"/>
            <a:ext cx="792088"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483768" y="2225646"/>
            <a:ext cx="792088"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2731038" y="2682657"/>
            <a:ext cx="1048874"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4788024" y="2682657"/>
            <a:ext cx="1048874"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2123728" y="3130577"/>
            <a:ext cx="1048874"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3903547" y="3588004"/>
            <a:ext cx="884477"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5652120" y="3588004"/>
            <a:ext cx="1459023"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1047371" y="4036237"/>
            <a:ext cx="1459023"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2123728" y="4413191"/>
            <a:ext cx="1459023"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3029618" y="4859811"/>
            <a:ext cx="853147"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4728956" y="4859811"/>
            <a:ext cx="853147"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3919211" y="5306431"/>
            <a:ext cx="853147"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5724128" y="5306431"/>
            <a:ext cx="853147"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16703730"/>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7"/>
                                        </p:tgtEl>
                                      </p:cBhvr>
                                    </p:animEffect>
                                    <p:set>
                                      <p:cBhvr>
                                        <p:cTn id="17" dur="1" fill="hold">
                                          <p:stCondLst>
                                            <p:cond delay="499"/>
                                          </p:stCondLst>
                                        </p:cTn>
                                        <p:tgtEl>
                                          <p:spTgt spid="7"/>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8"/>
                                        </p:tgtEl>
                                      </p:cBhvr>
                                    </p:animEffect>
                                    <p:set>
                                      <p:cBhvr>
                                        <p:cTn id="22" dur="1" fill="hold">
                                          <p:stCondLst>
                                            <p:cond delay="499"/>
                                          </p:stCondLst>
                                        </p:cTn>
                                        <p:tgtEl>
                                          <p:spTgt spid="8"/>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9"/>
                                        </p:tgtEl>
                                      </p:cBhvr>
                                    </p:animEffect>
                                    <p:set>
                                      <p:cBhvr>
                                        <p:cTn id="27" dur="1" fill="hold">
                                          <p:stCondLst>
                                            <p:cond delay="499"/>
                                          </p:stCondLst>
                                        </p:cTn>
                                        <p:tgtEl>
                                          <p:spTgt spid="9"/>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0"/>
                                        </p:tgtEl>
                                      </p:cBhvr>
                                    </p:animEffect>
                                    <p:set>
                                      <p:cBhvr>
                                        <p:cTn id="32" dur="1" fill="hold">
                                          <p:stCondLst>
                                            <p:cond delay="499"/>
                                          </p:stCondLst>
                                        </p:cTn>
                                        <p:tgtEl>
                                          <p:spTgt spid="10"/>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11"/>
                                        </p:tgtEl>
                                      </p:cBhvr>
                                    </p:animEffect>
                                    <p:set>
                                      <p:cBhvr>
                                        <p:cTn id="37" dur="1" fill="hold">
                                          <p:stCondLst>
                                            <p:cond delay="499"/>
                                          </p:stCondLst>
                                        </p:cTn>
                                        <p:tgtEl>
                                          <p:spTgt spid="11"/>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22" presetClass="exit" presetSubtype="4" fill="hold" grpId="0" nodeType="clickEffect">
                                  <p:stCondLst>
                                    <p:cond delay="0"/>
                                  </p:stCondLst>
                                  <p:childTnLst>
                                    <p:animEffect transition="out" filter="wipe(down)">
                                      <p:cBhvr>
                                        <p:cTn id="41" dur="500"/>
                                        <p:tgtEl>
                                          <p:spTgt spid="12"/>
                                        </p:tgtEl>
                                      </p:cBhvr>
                                    </p:animEffect>
                                    <p:set>
                                      <p:cBhvr>
                                        <p:cTn id="42" dur="1" fill="hold">
                                          <p:stCondLst>
                                            <p:cond delay="499"/>
                                          </p:stCondLst>
                                        </p:cTn>
                                        <p:tgtEl>
                                          <p:spTgt spid="12"/>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22" presetClass="exit" presetSubtype="4" fill="hold" grpId="0" nodeType="clickEffect">
                                  <p:stCondLst>
                                    <p:cond delay="0"/>
                                  </p:stCondLst>
                                  <p:childTnLst>
                                    <p:animEffect transition="out" filter="wipe(down)">
                                      <p:cBhvr>
                                        <p:cTn id="46" dur="500"/>
                                        <p:tgtEl>
                                          <p:spTgt spid="13"/>
                                        </p:tgtEl>
                                      </p:cBhvr>
                                    </p:animEffect>
                                    <p:set>
                                      <p:cBhvr>
                                        <p:cTn id="47" dur="1" fill="hold">
                                          <p:stCondLst>
                                            <p:cond delay="499"/>
                                          </p:stCondLst>
                                        </p:cTn>
                                        <p:tgtEl>
                                          <p:spTgt spid="13"/>
                                        </p:tgtEl>
                                        <p:attrNameLst>
                                          <p:attrName>style.visibility</p:attrName>
                                        </p:attrNameLst>
                                      </p:cBhvr>
                                      <p:to>
                                        <p:strVal val="hidden"/>
                                      </p:to>
                                    </p:set>
                                  </p:childTnLst>
                                </p:cTn>
                              </p:par>
                            </p:childTnLst>
                          </p:cTn>
                        </p:par>
                      </p:childTnLst>
                    </p:cTn>
                  </p:par>
                  <p:par>
                    <p:cTn id="48" fill="hold">
                      <p:stCondLst>
                        <p:cond delay="indefinite"/>
                      </p:stCondLst>
                      <p:childTnLst>
                        <p:par>
                          <p:cTn id="49" fill="hold">
                            <p:stCondLst>
                              <p:cond delay="0"/>
                            </p:stCondLst>
                            <p:childTnLst>
                              <p:par>
                                <p:cTn id="50" presetID="22" presetClass="exit" presetSubtype="4" fill="hold" grpId="0" nodeType="clickEffect">
                                  <p:stCondLst>
                                    <p:cond delay="0"/>
                                  </p:stCondLst>
                                  <p:childTnLst>
                                    <p:animEffect transition="out" filter="wipe(down)">
                                      <p:cBhvr>
                                        <p:cTn id="51" dur="500"/>
                                        <p:tgtEl>
                                          <p:spTgt spid="14"/>
                                        </p:tgtEl>
                                      </p:cBhvr>
                                    </p:animEffect>
                                    <p:set>
                                      <p:cBhvr>
                                        <p:cTn id="52" dur="1" fill="hold">
                                          <p:stCondLst>
                                            <p:cond delay="499"/>
                                          </p:stCondLst>
                                        </p:cTn>
                                        <p:tgtEl>
                                          <p:spTgt spid="14"/>
                                        </p:tgtEl>
                                        <p:attrNameLst>
                                          <p:attrName>style.visibility</p:attrName>
                                        </p:attrNameLst>
                                      </p:cBhvr>
                                      <p:to>
                                        <p:strVal val="hidden"/>
                                      </p:to>
                                    </p:set>
                                  </p:childTnLst>
                                </p:cTn>
                              </p:par>
                            </p:childTnLst>
                          </p:cTn>
                        </p:par>
                      </p:childTnLst>
                    </p:cTn>
                  </p:par>
                  <p:par>
                    <p:cTn id="53" fill="hold">
                      <p:stCondLst>
                        <p:cond delay="indefinite"/>
                      </p:stCondLst>
                      <p:childTnLst>
                        <p:par>
                          <p:cTn id="54" fill="hold">
                            <p:stCondLst>
                              <p:cond delay="0"/>
                            </p:stCondLst>
                            <p:childTnLst>
                              <p:par>
                                <p:cTn id="55" presetID="22" presetClass="exit" presetSubtype="4" fill="hold" grpId="0" nodeType="clickEffect">
                                  <p:stCondLst>
                                    <p:cond delay="0"/>
                                  </p:stCondLst>
                                  <p:childTnLst>
                                    <p:animEffect transition="out" filter="wipe(down)">
                                      <p:cBhvr>
                                        <p:cTn id="56" dur="500"/>
                                        <p:tgtEl>
                                          <p:spTgt spid="15"/>
                                        </p:tgtEl>
                                      </p:cBhvr>
                                    </p:animEffect>
                                    <p:set>
                                      <p:cBhvr>
                                        <p:cTn id="57" dur="1" fill="hold">
                                          <p:stCondLst>
                                            <p:cond delay="499"/>
                                          </p:stCondLst>
                                        </p:cTn>
                                        <p:tgtEl>
                                          <p:spTgt spid="15"/>
                                        </p:tgtEl>
                                        <p:attrNameLst>
                                          <p:attrName>style.visibility</p:attrName>
                                        </p:attrNameLst>
                                      </p:cBhvr>
                                      <p:to>
                                        <p:strVal val="hidden"/>
                                      </p:to>
                                    </p:set>
                                  </p:childTnLst>
                                </p:cTn>
                              </p:par>
                            </p:childTnLst>
                          </p:cTn>
                        </p:par>
                      </p:childTnLst>
                    </p:cTn>
                  </p:par>
                  <p:par>
                    <p:cTn id="58" fill="hold">
                      <p:stCondLst>
                        <p:cond delay="indefinite"/>
                      </p:stCondLst>
                      <p:childTnLst>
                        <p:par>
                          <p:cTn id="59" fill="hold">
                            <p:stCondLst>
                              <p:cond delay="0"/>
                            </p:stCondLst>
                            <p:childTnLst>
                              <p:par>
                                <p:cTn id="60" presetID="22" presetClass="exit" presetSubtype="4" fill="hold" grpId="0" nodeType="clickEffect">
                                  <p:stCondLst>
                                    <p:cond delay="0"/>
                                  </p:stCondLst>
                                  <p:childTnLst>
                                    <p:animEffect transition="out" filter="wipe(down)">
                                      <p:cBhvr>
                                        <p:cTn id="61" dur="500"/>
                                        <p:tgtEl>
                                          <p:spTgt spid="16"/>
                                        </p:tgtEl>
                                      </p:cBhvr>
                                    </p:animEffect>
                                    <p:set>
                                      <p:cBhvr>
                                        <p:cTn id="62" dur="1" fill="hold">
                                          <p:stCondLst>
                                            <p:cond delay="499"/>
                                          </p:stCondLst>
                                        </p:cTn>
                                        <p:tgtEl>
                                          <p:spTgt spid="16"/>
                                        </p:tgtEl>
                                        <p:attrNameLst>
                                          <p:attrName>style.visibility</p:attrName>
                                        </p:attrNameLst>
                                      </p:cBhvr>
                                      <p:to>
                                        <p:strVal val="hidden"/>
                                      </p:to>
                                    </p:set>
                                  </p:childTnLst>
                                </p:cTn>
                              </p:par>
                            </p:childTnLst>
                          </p:cTn>
                        </p:par>
                      </p:childTnLst>
                    </p:cTn>
                  </p:par>
                  <p:par>
                    <p:cTn id="63" fill="hold">
                      <p:stCondLst>
                        <p:cond delay="indefinite"/>
                      </p:stCondLst>
                      <p:childTnLst>
                        <p:par>
                          <p:cTn id="64" fill="hold">
                            <p:stCondLst>
                              <p:cond delay="0"/>
                            </p:stCondLst>
                            <p:childTnLst>
                              <p:par>
                                <p:cTn id="65" presetID="22" presetClass="exit" presetSubtype="4" fill="hold" grpId="0" nodeType="clickEffect">
                                  <p:stCondLst>
                                    <p:cond delay="0"/>
                                  </p:stCondLst>
                                  <p:childTnLst>
                                    <p:animEffect transition="out" filter="wipe(down)">
                                      <p:cBhvr>
                                        <p:cTn id="66" dur="500"/>
                                        <p:tgtEl>
                                          <p:spTgt spid="17"/>
                                        </p:tgtEl>
                                      </p:cBhvr>
                                    </p:animEffect>
                                    <p:set>
                                      <p:cBhvr>
                                        <p:cTn id="67" dur="1" fill="hold">
                                          <p:stCondLst>
                                            <p:cond delay="499"/>
                                          </p:stCondLst>
                                        </p:cTn>
                                        <p:tgtEl>
                                          <p:spTgt spid="17"/>
                                        </p:tgtEl>
                                        <p:attrNameLst>
                                          <p:attrName>style.visibility</p:attrName>
                                        </p:attrNameLst>
                                      </p:cBhvr>
                                      <p:to>
                                        <p:strVal val="hidden"/>
                                      </p:to>
                                    </p:set>
                                  </p:childTnLst>
                                </p:cTn>
                              </p:par>
                            </p:childTnLst>
                          </p:cTn>
                        </p:par>
                      </p:childTnLst>
                    </p:cTn>
                  </p:par>
                  <p:par>
                    <p:cTn id="68" fill="hold">
                      <p:stCondLst>
                        <p:cond delay="indefinite"/>
                      </p:stCondLst>
                      <p:childTnLst>
                        <p:par>
                          <p:cTn id="69" fill="hold">
                            <p:stCondLst>
                              <p:cond delay="0"/>
                            </p:stCondLst>
                            <p:childTnLst>
                              <p:par>
                                <p:cTn id="70" presetID="22" presetClass="exit" presetSubtype="4" fill="hold" grpId="0" nodeType="clickEffect">
                                  <p:stCondLst>
                                    <p:cond delay="0"/>
                                  </p:stCondLst>
                                  <p:childTnLst>
                                    <p:animEffect transition="out" filter="wipe(down)">
                                      <p:cBhvr>
                                        <p:cTn id="71" dur="500"/>
                                        <p:tgtEl>
                                          <p:spTgt spid="18"/>
                                        </p:tgtEl>
                                      </p:cBhvr>
                                    </p:animEffect>
                                    <p:set>
                                      <p:cBhvr>
                                        <p:cTn id="72" dur="1" fill="hold">
                                          <p:stCondLst>
                                            <p:cond delay="499"/>
                                          </p:stCondLst>
                                        </p:cTn>
                                        <p:tgtEl>
                                          <p:spTgt spid="18"/>
                                        </p:tgtEl>
                                        <p:attrNameLst>
                                          <p:attrName>style.visibility</p:attrName>
                                        </p:attrNameLst>
                                      </p:cBhvr>
                                      <p:to>
                                        <p:strVal val="hidden"/>
                                      </p:to>
                                    </p:set>
                                  </p:childTnLst>
                                </p:cTn>
                              </p:par>
                            </p:childTnLst>
                          </p:cTn>
                        </p:par>
                      </p:childTnLst>
                    </p:cTn>
                  </p:par>
                  <p:par>
                    <p:cTn id="73" fill="hold">
                      <p:stCondLst>
                        <p:cond delay="indefinite"/>
                      </p:stCondLst>
                      <p:childTnLst>
                        <p:par>
                          <p:cTn id="74" fill="hold">
                            <p:stCondLst>
                              <p:cond delay="0"/>
                            </p:stCondLst>
                            <p:childTnLst>
                              <p:par>
                                <p:cTn id="75" presetID="22" presetClass="exit" presetSubtype="4" fill="hold" grpId="0" nodeType="clickEffect">
                                  <p:stCondLst>
                                    <p:cond delay="0"/>
                                  </p:stCondLst>
                                  <p:childTnLst>
                                    <p:animEffect transition="out" filter="wipe(down)">
                                      <p:cBhvr>
                                        <p:cTn id="76" dur="500"/>
                                        <p:tgtEl>
                                          <p:spTgt spid="19"/>
                                        </p:tgtEl>
                                      </p:cBhvr>
                                    </p:animEffect>
                                    <p:set>
                                      <p:cBhvr>
                                        <p:cTn id="77" dur="1" fill="hold">
                                          <p:stCondLst>
                                            <p:cond delay="499"/>
                                          </p:stCondLst>
                                        </p:cTn>
                                        <p:tgtEl>
                                          <p:spTgt spid="19"/>
                                        </p:tgtEl>
                                        <p:attrNameLst>
                                          <p:attrName>style.visibility</p:attrName>
                                        </p:attrNameLst>
                                      </p:cBhvr>
                                      <p:to>
                                        <p:strVal val="hidden"/>
                                      </p:to>
                                    </p:set>
                                  </p:childTnLst>
                                </p:cTn>
                              </p:par>
                            </p:childTnLst>
                          </p:cTn>
                        </p:par>
                      </p:childTnLst>
                    </p:cTn>
                  </p:par>
                  <p:par>
                    <p:cTn id="78" fill="hold">
                      <p:stCondLst>
                        <p:cond delay="indefinite"/>
                      </p:stCondLst>
                      <p:childTnLst>
                        <p:par>
                          <p:cTn id="79" fill="hold">
                            <p:stCondLst>
                              <p:cond delay="0"/>
                            </p:stCondLst>
                            <p:childTnLst>
                              <p:par>
                                <p:cTn id="80" presetID="22" presetClass="exit" presetSubtype="4" fill="hold" grpId="0" nodeType="clickEffect">
                                  <p:stCondLst>
                                    <p:cond delay="0"/>
                                  </p:stCondLst>
                                  <p:childTnLst>
                                    <p:animEffect transition="out" filter="wipe(down)">
                                      <p:cBhvr>
                                        <p:cTn id="81" dur="500"/>
                                        <p:tgtEl>
                                          <p:spTgt spid="20"/>
                                        </p:tgtEl>
                                      </p:cBhvr>
                                    </p:animEffect>
                                    <p:set>
                                      <p:cBhvr>
                                        <p:cTn id="82" dur="1" fill="hold">
                                          <p:stCondLst>
                                            <p:cond delay="499"/>
                                          </p:stCondLst>
                                        </p:cTn>
                                        <p:tgtEl>
                                          <p:spTgt spid="20"/>
                                        </p:tgtEl>
                                        <p:attrNameLst>
                                          <p:attrName>style.visibility</p:attrName>
                                        </p:attrNameLst>
                                      </p:cBhvr>
                                      <p:to>
                                        <p:strVal val="hidden"/>
                                      </p:to>
                                    </p:set>
                                  </p:childTnLst>
                                </p:cTn>
                              </p:par>
                            </p:childTnLst>
                          </p:cTn>
                        </p:par>
                      </p:childTnLst>
                    </p:cTn>
                  </p:par>
                  <p:par>
                    <p:cTn id="83" fill="hold">
                      <p:stCondLst>
                        <p:cond delay="indefinite"/>
                      </p:stCondLst>
                      <p:childTnLst>
                        <p:par>
                          <p:cTn id="84" fill="hold">
                            <p:stCondLst>
                              <p:cond delay="0"/>
                            </p:stCondLst>
                            <p:childTnLst>
                              <p:par>
                                <p:cTn id="85" presetID="22" presetClass="exit" presetSubtype="4" fill="hold" grpId="0" nodeType="clickEffect">
                                  <p:stCondLst>
                                    <p:cond delay="0"/>
                                  </p:stCondLst>
                                  <p:childTnLst>
                                    <p:animEffect transition="out" filter="wipe(down)">
                                      <p:cBhvr>
                                        <p:cTn id="86" dur="500"/>
                                        <p:tgtEl>
                                          <p:spTgt spid="21"/>
                                        </p:tgtEl>
                                      </p:cBhvr>
                                    </p:animEffect>
                                    <p:set>
                                      <p:cBhvr>
                                        <p:cTn id="87" dur="1" fill="hold">
                                          <p:stCondLst>
                                            <p:cond delay="499"/>
                                          </p:stCondLst>
                                        </p:cTn>
                                        <p:tgtEl>
                                          <p:spTgt spid="2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Lst>
  </p:timing>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157</a:t>
            </a:fld>
            <a:r>
              <a:rPr lang="en-US" altLang="zh-CN" smtClean="0"/>
              <a:t>-</a:t>
            </a:r>
            <a:endParaRPr lang="zh-CN" altLang="en-US" dirty="0"/>
          </a:p>
        </p:txBody>
      </p:sp>
      <p:sp>
        <p:nvSpPr>
          <p:cNvPr id="3" name="矩形 2"/>
          <p:cNvSpPr>
            <a:spLocks noChangeAspect="1"/>
          </p:cNvSpPr>
          <p:nvPr/>
        </p:nvSpPr>
        <p:spPr>
          <a:xfrm>
            <a:off x="508000" y="1079532"/>
            <a:ext cx="1854995" cy="498598"/>
          </a:xfrm>
          <a:prstGeom prst="rect">
            <a:avLst/>
          </a:prstGeom>
        </p:spPr>
        <p:txBody>
          <a:bodyPr wrap="none">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古今异</a:t>
            </a:r>
            <a:r>
              <a:rPr lang="zh-CN" altLang="zh-CN" sz="2200" dirty="0" smtClean="0">
                <a:solidFill>
                  <a:srgbClr val="000000"/>
                </a:solidFill>
                <a:latin typeface="Times New Roman" panose="02020603050405020304" pitchFamily="18" charset="0"/>
                <a:cs typeface="Times New Roman" panose="02020603050405020304" pitchFamily="18" charset="0"/>
              </a:rPr>
              <a:t>义</a:t>
            </a:r>
            <a:r>
              <a:rPr lang="en-US" altLang="zh-CN" sz="2200" dirty="0" smtClean="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val="1603004948"/>
              </p:ext>
            </p:extLst>
          </p:nvPr>
        </p:nvGraphicFramePr>
        <p:xfrm>
          <a:off x="599682" y="1573197"/>
          <a:ext cx="8128000" cy="4838575"/>
        </p:xfrm>
        <a:graphic>
          <a:graphicData uri="http://schemas.openxmlformats.org/presentationml/2006/ole">
            <mc:AlternateContent xmlns:mc="http://schemas.openxmlformats.org/markup-compatibility/2006">
              <mc:Choice xmlns:v="urn:schemas-microsoft-com:vml" Requires="v">
                <p:oleObj spid="_x0000_s76861" name="文档" r:id="rId3" imgW="3847376" imgH="2290470" progId="Word.Document.12">
                  <p:embed/>
                </p:oleObj>
              </mc:Choice>
              <mc:Fallback>
                <p:oleObj name="文档" r:id="rId3" imgW="3847376" imgH="2290470" progId="Word.Document.12">
                  <p:embed/>
                  <p:pic>
                    <p:nvPicPr>
                      <p:cNvPr id="0" name=""/>
                      <p:cNvPicPr/>
                      <p:nvPr/>
                    </p:nvPicPr>
                    <p:blipFill>
                      <a:blip r:embed="rId4"/>
                      <a:stretch>
                        <a:fillRect/>
                      </a:stretch>
                    </p:blipFill>
                    <p:spPr>
                      <a:xfrm>
                        <a:off x="599682" y="1573197"/>
                        <a:ext cx="8128000" cy="4838575"/>
                      </a:xfrm>
                      <a:prstGeom prst="rect">
                        <a:avLst/>
                      </a:prstGeom>
                    </p:spPr>
                  </p:pic>
                </p:oleObj>
              </mc:Fallback>
            </mc:AlternateContent>
          </a:graphicData>
        </a:graphic>
      </p:graphicFrame>
      <p:sp>
        <p:nvSpPr>
          <p:cNvPr id="5" name="矩形 4"/>
          <p:cNvSpPr/>
          <p:nvPr/>
        </p:nvSpPr>
        <p:spPr>
          <a:xfrm>
            <a:off x="3203848" y="1557521"/>
            <a:ext cx="864096"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5220072" y="1557521"/>
            <a:ext cx="180020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3203848" y="2016712"/>
            <a:ext cx="864096"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5152701" y="2016712"/>
            <a:ext cx="864096"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3347864" y="2472114"/>
            <a:ext cx="144016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6048164" y="2467139"/>
            <a:ext cx="864096"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2915816" y="2933450"/>
            <a:ext cx="1296144"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5472100" y="2933450"/>
            <a:ext cx="1296144"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3214700" y="3375685"/>
            <a:ext cx="2941476"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1464485" y="3837544"/>
            <a:ext cx="2941476"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4319778" y="4214800"/>
            <a:ext cx="1296144" cy="30535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1490558" y="4663530"/>
            <a:ext cx="3297465" cy="31149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3139290" y="5039104"/>
            <a:ext cx="1296144" cy="30535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5796136" y="5039104"/>
            <a:ext cx="1296144" cy="30535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2935223" y="5492781"/>
            <a:ext cx="1296144" cy="30535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p:cNvSpPr/>
          <p:nvPr/>
        </p:nvSpPr>
        <p:spPr>
          <a:xfrm>
            <a:off x="5270764" y="5492781"/>
            <a:ext cx="3333684" cy="30535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p:cNvSpPr/>
          <p:nvPr/>
        </p:nvSpPr>
        <p:spPr>
          <a:xfrm>
            <a:off x="2915816" y="5944095"/>
            <a:ext cx="936104" cy="30535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4967850" y="5944095"/>
            <a:ext cx="936104" cy="30535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103893550"/>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7"/>
                                        </p:tgtEl>
                                      </p:cBhvr>
                                    </p:animEffect>
                                    <p:set>
                                      <p:cBhvr>
                                        <p:cTn id="17" dur="1" fill="hold">
                                          <p:stCondLst>
                                            <p:cond delay="499"/>
                                          </p:stCondLst>
                                        </p:cTn>
                                        <p:tgtEl>
                                          <p:spTgt spid="7"/>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8"/>
                                        </p:tgtEl>
                                      </p:cBhvr>
                                    </p:animEffect>
                                    <p:set>
                                      <p:cBhvr>
                                        <p:cTn id="22" dur="1" fill="hold">
                                          <p:stCondLst>
                                            <p:cond delay="499"/>
                                          </p:stCondLst>
                                        </p:cTn>
                                        <p:tgtEl>
                                          <p:spTgt spid="8"/>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9"/>
                                        </p:tgtEl>
                                      </p:cBhvr>
                                    </p:animEffect>
                                    <p:set>
                                      <p:cBhvr>
                                        <p:cTn id="27" dur="1" fill="hold">
                                          <p:stCondLst>
                                            <p:cond delay="499"/>
                                          </p:stCondLst>
                                        </p:cTn>
                                        <p:tgtEl>
                                          <p:spTgt spid="9"/>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2"/>
                                        </p:tgtEl>
                                      </p:cBhvr>
                                    </p:animEffect>
                                    <p:set>
                                      <p:cBhvr>
                                        <p:cTn id="32" dur="1" fill="hold">
                                          <p:stCondLst>
                                            <p:cond delay="499"/>
                                          </p:stCondLst>
                                        </p:cTn>
                                        <p:tgtEl>
                                          <p:spTgt spid="12"/>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13"/>
                                        </p:tgtEl>
                                      </p:cBhvr>
                                    </p:animEffect>
                                    <p:set>
                                      <p:cBhvr>
                                        <p:cTn id="37" dur="1" fill="hold">
                                          <p:stCondLst>
                                            <p:cond delay="499"/>
                                          </p:stCondLst>
                                        </p:cTn>
                                        <p:tgtEl>
                                          <p:spTgt spid="13"/>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22" presetClass="exit" presetSubtype="4" fill="hold" grpId="0" nodeType="clickEffect">
                                  <p:stCondLst>
                                    <p:cond delay="0"/>
                                  </p:stCondLst>
                                  <p:childTnLst>
                                    <p:animEffect transition="out" filter="wipe(down)">
                                      <p:cBhvr>
                                        <p:cTn id="41" dur="500"/>
                                        <p:tgtEl>
                                          <p:spTgt spid="14"/>
                                        </p:tgtEl>
                                      </p:cBhvr>
                                    </p:animEffect>
                                    <p:set>
                                      <p:cBhvr>
                                        <p:cTn id="42" dur="1" fill="hold">
                                          <p:stCondLst>
                                            <p:cond delay="499"/>
                                          </p:stCondLst>
                                        </p:cTn>
                                        <p:tgtEl>
                                          <p:spTgt spid="14"/>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22" presetClass="exit" presetSubtype="4" fill="hold" grpId="0" nodeType="clickEffect">
                                  <p:stCondLst>
                                    <p:cond delay="0"/>
                                  </p:stCondLst>
                                  <p:childTnLst>
                                    <p:animEffect transition="out" filter="wipe(down)">
                                      <p:cBhvr>
                                        <p:cTn id="46" dur="500"/>
                                        <p:tgtEl>
                                          <p:spTgt spid="15"/>
                                        </p:tgtEl>
                                      </p:cBhvr>
                                    </p:animEffect>
                                    <p:set>
                                      <p:cBhvr>
                                        <p:cTn id="47" dur="1" fill="hold">
                                          <p:stCondLst>
                                            <p:cond delay="499"/>
                                          </p:stCondLst>
                                        </p:cTn>
                                        <p:tgtEl>
                                          <p:spTgt spid="15"/>
                                        </p:tgtEl>
                                        <p:attrNameLst>
                                          <p:attrName>style.visibility</p:attrName>
                                        </p:attrNameLst>
                                      </p:cBhvr>
                                      <p:to>
                                        <p:strVal val="hidden"/>
                                      </p:to>
                                    </p:set>
                                  </p:childTnLst>
                                </p:cTn>
                              </p:par>
                            </p:childTnLst>
                          </p:cTn>
                        </p:par>
                      </p:childTnLst>
                    </p:cTn>
                  </p:par>
                  <p:par>
                    <p:cTn id="48" fill="hold">
                      <p:stCondLst>
                        <p:cond delay="indefinite"/>
                      </p:stCondLst>
                      <p:childTnLst>
                        <p:par>
                          <p:cTn id="49" fill="hold">
                            <p:stCondLst>
                              <p:cond delay="0"/>
                            </p:stCondLst>
                            <p:childTnLst>
                              <p:par>
                                <p:cTn id="50" presetID="22" presetClass="exit" presetSubtype="4" fill="hold" grpId="0" nodeType="clickEffect">
                                  <p:stCondLst>
                                    <p:cond delay="0"/>
                                  </p:stCondLst>
                                  <p:childTnLst>
                                    <p:animEffect transition="out" filter="wipe(down)">
                                      <p:cBhvr>
                                        <p:cTn id="51" dur="500"/>
                                        <p:tgtEl>
                                          <p:spTgt spid="16"/>
                                        </p:tgtEl>
                                      </p:cBhvr>
                                    </p:animEffect>
                                    <p:set>
                                      <p:cBhvr>
                                        <p:cTn id="52" dur="1" fill="hold">
                                          <p:stCondLst>
                                            <p:cond delay="499"/>
                                          </p:stCondLst>
                                        </p:cTn>
                                        <p:tgtEl>
                                          <p:spTgt spid="16"/>
                                        </p:tgtEl>
                                        <p:attrNameLst>
                                          <p:attrName>style.visibility</p:attrName>
                                        </p:attrNameLst>
                                      </p:cBhvr>
                                      <p:to>
                                        <p:strVal val="hidden"/>
                                      </p:to>
                                    </p:set>
                                  </p:childTnLst>
                                </p:cTn>
                              </p:par>
                            </p:childTnLst>
                          </p:cTn>
                        </p:par>
                      </p:childTnLst>
                    </p:cTn>
                  </p:par>
                  <p:par>
                    <p:cTn id="53" fill="hold">
                      <p:stCondLst>
                        <p:cond delay="indefinite"/>
                      </p:stCondLst>
                      <p:childTnLst>
                        <p:par>
                          <p:cTn id="54" fill="hold">
                            <p:stCondLst>
                              <p:cond delay="0"/>
                            </p:stCondLst>
                            <p:childTnLst>
                              <p:par>
                                <p:cTn id="55" presetID="22" presetClass="exit" presetSubtype="4" fill="hold" grpId="0" nodeType="clickEffect">
                                  <p:stCondLst>
                                    <p:cond delay="0"/>
                                  </p:stCondLst>
                                  <p:childTnLst>
                                    <p:animEffect transition="out" filter="wipe(down)">
                                      <p:cBhvr>
                                        <p:cTn id="56" dur="500"/>
                                        <p:tgtEl>
                                          <p:spTgt spid="17"/>
                                        </p:tgtEl>
                                      </p:cBhvr>
                                    </p:animEffect>
                                    <p:set>
                                      <p:cBhvr>
                                        <p:cTn id="57" dur="1" fill="hold">
                                          <p:stCondLst>
                                            <p:cond delay="499"/>
                                          </p:stCondLst>
                                        </p:cTn>
                                        <p:tgtEl>
                                          <p:spTgt spid="17"/>
                                        </p:tgtEl>
                                        <p:attrNameLst>
                                          <p:attrName>style.visibility</p:attrName>
                                        </p:attrNameLst>
                                      </p:cBhvr>
                                      <p:to>
                                        <p:strVal val="hidden"/>
                                      </p:to>
                                    </p:set>
                                  </p:childTnLst>
                                </p:cTn>
                              </p:par>
                            </p:childTnLst>
                          </p:cTn>
                        </p:par>
                      </p:childTnLst>
                    </p:cTn>
                  </p:par>
                  <p:par>
                    <p:cTn id="58" fill="hold">
                      <p:stCondLst>
                        <p:cond delay="indefinite"/>
                      </p:stCondLst>
                      <p:childTnLst>
                        <p:par>
                          <p:cTn id="59" fill="hold">
                            <p:stCondLst>
                              <p:cond delay="0"/>
                            </p:stCondLst>
                            <p:childTnLst>
                              <p:par>
                                <p:cTn id="60" presetID="22" presetClass="exit" presetSubtype="4" fill="hold" grpId="0" nodeType="clickEffect">
                                  <p:stCondLst>
                                    <p:cond delay="0"/>
                                  </p:stCondLst>
                                  <p:childTnLst>
                                    <p:animEffect transition="out" filter="wipe(down)">
                                      <p:cBhvr>
                                        <p:cTn id="61" dur="500"/>
                                        <p:tgtEl>
                                          <p:spTgt spid="18"/>
                                        </p:tgtEl>
                                      </p:cBhvr>
                                    </p:animEffect>
                                    <p:set>
                                      <p:cBhvr>
                                        <p:cTn id="62" dur="1" fill="hold">
                                          <p:stCondLst>
                                            <p:cond delay="499"/>
                                          </p:stCondLst>
                                        </p:cTn>
                                        <p:tgtEl>
                                          <p:spTgt spid="18"/>
                                        </p:tgtEl>
                                        <p:attrNameLst>
                                          <p:attrName>style.visibility</p:attrName>
                                        </p:attrNameLst>
                                      </p:cBhvr>
                                      <p:to>
                                        <p:strVal val="hidden"/>
                                      </p:to>
                                    </p:set>
                                  </p:childTnLst>
                                </p:cTn>
                              </p:par>
                            </p:childTnLst>
                          </p:cTn>
                        </p:par>
                      </p:childTnLst>
                    </p:cTn>
                  </p:par>
                  <p:par>
                    <p:cTn id="63" fill="hold">
                      <p:stCondLst>
                        <p:cond delay="indefinite"/>
                      </p:stCondLst>
                      <p:childTnLst>
                        <p:par>
                          <p:cTn id="64" fill="hold">
                            <p:stCondLst>
                              <p:cond delay="0"/>
                            </p:stCondLst>
                            <p:childTnLst>
                              <p:par>
                                <p:cTn id="65" presetID="22" presetClass="exit" presetSubtype="4" fill="hold" grpId="0" nodeType="clickEffect">
                                  <p:stCondLst>
                                    <p:cond delay="0"/>
                                  </p:stCondLst>
                                  <p:childTnLst>
                                    <p:animEffect transition="out" filter="wipe(down)">
                                      <p:cBhvr>
                                        <p:cTn id="66" dur="500"/>
                                        <p:tgtEl>
                                          <p:spTgt spid="19"/>
                                        </p:tgtEl>
                                      </p:cBhvr>
                                    </p:animEffect>
                                    <p:set>
                                      <p:cBhvr>
                                        <p:cTn id="67" dur="1" fill="hold">
                                          <p:stCondLst>
                                            <p:cond delay="499"/>
                                          </p:stCondLst>
                                        </p:cTn>
                                        <p:tgtEl>
                                          <p:spTgt spid="19"/>
                                        </p:tgtEl>
                                        <p:attrNameLst>
                                          <p:attrName>style.visibility</p:attrName>
                                        </p:attrNameLst>
                                      </p:cBhvr>
                                      <p:to>
                                        <p:strVal val="hidden"/>
                                      </p:to>
                                    </p:set>
                                  </p:childTnLst>
                                </p:cTn>
                              </p:par>
                            </p:childTnLst>
                          </p:cTn>
                        </p:par>
                      </p:childTnLst>
                    </p:cTn>
                  </p:par>
                  <p:par>
                    <p:cTn id="68" fill="hold">
                      <p:stCondLst>
                        <p:cond delay="indefinite"/>
                      </p:stCondLst>
                      <p:childTnLst>
                        <p:par>
                          <p:cTn id="69" fill="hold">
                            <p:stCondLst>
                              <p:cond delay="0"/>
                            </p:stCondLst>
                            <p:childTnLst>
                              <p:par>
                                <p:cTn id="70" presetID="22" presetClass="exit" presetSubtype="4" fill="hold" grpId="0" nodeType="clickEffect">
                                  <p:stCondLst>
                                    <p:cond delay="0"/>
                                  </p:stCondLst>
                                  <p:childTnLst>
                                    <p:animEffect transition="out" filter="wipe(down)">
                                      <p:cBhvr>
                                        <p:cTn id="71" dur="500"/>
                                        <p:tgtEl>
                                          <p:spTgt spid="20"/>
                                        </p:tgtEl>
                                      </p:cBhvr>
                                    </p:animEffect>
                                    <p:set>
                                      <p:cBhvr>
                                        <p:cTn id="72" dur="1" fill="hold">
                                          <p:stCondLst>
                                            <p:cond delay="499"/>
                                          </p:stCondLst>
                                        </p:cTn>
                                        <p:tgtEl>
                                          <p:spTgt spid="20"/>
                                        </p:tgtEl>
                                        <p:attrNameLst>
                                          <p:attrName>style.visibility</p:attrName>
                                        </p:attrNameLst>
                                      </p:cBhvr>
                                      <p:to>
                                        <p:strVal val="hidden"/>
                                      </p:to>
                                    </p:set>
                                  </p:childTnLst>
                                </p:cTn>
                              </p:par>
                            </p:childTnLst>
                          </p:cTn>
                        </p:par>
                      </p:childTnLst>
                    </p:cTn>
                  </p:par>
                  <p:par>
                    <p:cTn id="73" fill="hold">
                      <p:stCondLst>
                        <p:cond delay="indefinite"/>
                      </p:stCondLst>
                      <p:childTnLst>
                        <p:par>
                          <p:cTn id="74" fill="hold">
                            <p:stCondLst>
                              <p:cond delay="0"/>
                            </p:stCondLst>
                            <p:childTnLst>
                              <p:par>
                                <p:cTn id="75" presetID="22" presetClass="exit" presetSubtype="4" fill="hold" grpId="0" nodeType="clickEffect">
                                  <p:stCondLst>
                                    <p:cond delay="0"/>
                                  </p:stCondLst>
                                  <p:childTnLst>
                                    <p:animEffect transition="out" filter="wipe(down)">
                                      <p:cBhvr>
                                        <p:cTn id="76" dur="500"/>
                                        <p:tgtEl>
                                          <p:spTgt spid="21"/>
                                        </p:tgtEl>
                                      </p:cBhvr>
                                    </p:animEffect>
                                    <p:set>
                                      <p:cBhvr>
                                        <p:cTn id="77" dur="1" fill="hold">
                                          <p:stCondLst>
                                            <p:cond delay="499"/>
                                          </p:stCondLst>
                                        </p:cTn>
                                        <p:tgtEl>
                                          <p:spTgt spid="21"/>
                                        </p:tgtEl>
                                        <p:attrNameLst>
                                          <p:attrName>style.visibility</p:attrName>
                                        </p:attrNameLst>
                                      </p:cBhvr>
                                      <p:to>
                                        <p:strVal val="hidden"/>
                                      </p:to>
                                    </p:set>
                                  </p:childTnLst>
                                </p:cTn>
                              </p:par>
                            </p:childTnLst>
                          </p:cTn>
                        </p:par>
                      </p:childTnLst>
                    </p:cTn>
                  </p:par>
                  <p:par>
                    <p:cTn id="78" fill="hold">
                      <p:stCondLst>
                        <p:cond delay="indefinite"/>
                      </p:stCondLst>
                      <p:childTnLst>
                        <p:par>
                          <p:cTn id="79" fill="hold">
                            <p:stCondLst>
                              <p:cond delay="0"/>
                            </p:stCondLst>
                            <p:childTnLst>
                              <p:par>
                                <p:cTn id="80" presetID="22" presetClass="exit" presetSubtype="4" fill="hold" grpId="0" nodeType="clickEffect">
                                  <p:stCondLst>
                                    <p:cond delay="0"/>
                                  </p:stCondLst>
                                  <p:childTnLst>
                                    <p:animEffect transition="out" filter="wipe(down)">
                                      <p:cBhvr>
                                        <p:cTn id="81" dur="500"/>
                                        <p:tgtEl>
                                          <p:spTgt spid="22"/>
                                        </p:tgtEl>
                                      </p:cBhvr>
                                    </p:animEffect>
                                    <p:set>
                                      <p:cBhvr>
                                        <p:cTn id="82" dur="1" fill="hold">
                                          <p:stCondLst>
                                            <p:cond delay="499"/>
                                          </p:stCondLst>
                                        </p:cTn>
                                        <p:tgtEl>
                                          <p:spTgt spid="22"/>
                                        </p:tgtEl>
                                        <p:attrNameLst>
                                          <p:attrName>style.visibility</p:attrName>
                                        </p:attrNameLst>
                                      </p:cBhvr>
                                      <p:to>
                                        <p:strVal val="hidden"/>
                                      </p:to>
                                    </p:set>
                                  </p:childTnLst>
                                </p:cTn>
                              </p:par>
                            </p:childTnLst>
                          </p:cTn>
                        </p:par>
                      </p:childTnLst>
                    </p:cTn>
                  </p:par>
                  <p:par>
                    <p:cTn id="83" fill="hold">
                      <p:stCondLst>
                        <p:cond delay="indefinite"/>
                      </p:stCondLst>
                      <p:childTnLst>
                        <p:par>
                          <p:cTn id="84" fill="hold">
                            <p:stCondLst>
                              <p:cond delay="0"/>
                            </p:stCondLst>
                            <p:childTnLst>
                              <p:par>
                                <p:cTn id="85" presetID="22" presetClass="exit" presetSubtype="4" fill="hold" grpId="0" nodeType="clickEffect">
                                  <p:stCondLst>
                                    <p:cond delay="0"/>
                                  </p:stCondLst>
                                  <p:childTnLst>
                                    <p:animEffect transition="out" filter="wipe(down)">
                                      <p:cBhvr>
                                        <p:cTn id="86" dur="500"/>
                                        <p:tgtEl>
                                          <p:spTgt spid="23"/>
                                        </p:tgtEl>
                                      </p:cBhvr>
                                    </p:animEffect>
                                    <p:set>
                                      <p:cBhvr>
                                        <p:cTn id="87" dur="1" fill="hold">
                                          <p:stCondLst>
                                            <p:cond delay="499"/>
                                          </p:stCondLst>
                                        </p:cTn>
                                        <p:tgtEl>
                                          <p:spTgt spid="23"/>
                                        </p:tgtEl>
                                        <p:attrNameLst>
                                          <p:attrName>style.visibility</p:attrName>
                                        </p:attrNameLst>
                                      </p:cBhvr>
                                      <p:to>
                                        <p:strVal val="hidden"/>
                                      </p:to>
                                    </p:set>
                                  </p:childTnLst>
                                </p:cTn>
                              </p:par>
                            </p:childTnLst>
                          </p:cTn>
                        </p:par>
                      </p:childTnLst>
                    </p:cTn>
                  </p:par>
                  <p:par>
                    <p:cTn id="88" fill="hold">
                      <p:stCondLst>
                        <p:cond delay="indefinite"/>
                      </p:stCondLst>
                      <p:childTnLst>
                        <p:par>
                          <p:cTn id="89" fill="hold">
                            <p:stCondLst>
                              <p:cond delay="0"/>
                            </p:stCondLst>
                            <p:childTnLst>
                              <p:par>
                                <p:cTn id="90" presetID="22" presetClass="exit" presetSubtype="4" fill="hold" grpId="0" nodeType="clickEffect">
                                  <p:stCondLst>
                                    <p:cond delay="0"/>
                                  </p:stCondLst>
                                  <p:childTnLst>
                                    <p:animEffect transition="out" filter="wipe(down)">
                                      <p:cBhvr>
                                        <p:cTn id="91" dur="500"/>
                                        <p:tgtEl>
                                          <p:spTgt spid="24"/>
                                        </p:tgtEl>
                                      </p:cBhvr>
                                    </p:animEffect>
                                    <p:set>
                                      <p:cBhvr>
                                        <p:cTn id="92" dur="1" fill="hold">
                                          <p:stCondLst>
                                            <p:cond delay="499"/>
                                          </p:stCondLst>
                                        </p:cTn>
                                        <p:tgtEl>
                                          <p:spTgt spid="2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Lst>
  </p:timing>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158</a:t>
            </a:fld>
            <a:r>
              <a:rPr lang="en-US" altLang="zh-CN" smtClean="0"/>
              <a:t>-</a:t>
            </a:r>
            <a:endParaRPr lang="zh-CN" altLang="en-US" dirty="0"/>
          </a:p>
        </p:txBody>
      </p:sp>
      <p:graphicFrame>
        <p:nvGraphicFramePr>
          <p:cNvPr id="3" name="对象 2"/>
          <p:cNvGraphicFramePr>
            <a:graphicFrameLocks noChangeAspect="1"/>
          </p:cNvGraphicFramePr>
          <p:nvPr>
            <p:extLst>
              <p:ext uri="{D42A27DB-BD31-4B8C-83A1-F6EECF244321}">
                <p14:modId xmlns:p14="http://schemas.microsoft.com/office/powerpoint/2010/main" val="1943559817"/>
              </p:ext>
            </p:extLst>
          </p:nvPr>
        </p:nvGraphicFramePr>
        <p:xfrm>
          <a:off x="599682" y="2186245"/>
          <a:ext cx="8128000" cy="2739510"/>
        </p:xfrm>
        <a:graphic>
          <a:graphicData uri="http://schemas.openxmlformats.org/presentationml/2006/ole">
            <mc:AlternateContent xmlns:mc="http://schemas.openxmlformats.org/markup-compatibility/2006">
              <mc:Choice xmlns:v="urn:schemas-microsoft-com:vml" Requires="v">
                <p:oleObj spid="_x0000_s77885" name="文档" r:id="rId3" imgW="3847376" imgH="1296553" progId="Word.Document.12">
                  <p:embed/>
                </p:oleObj>
              </mc:Choice>
              <mc:Fallback>
                <p:oleObj name="文档" r:id="rId3" imgW="3847376" imgH="1296553" progId="Word.Document.12">
                  <p:embed/>
                  <p:pic>
                    <p:nvPicPr>
                      <p:cNvPr id="0" name=""/>
                      <p:cNvPicPr/>
                      <p:nvPr/>
                    </p:nvPicPr>
                    <p:blipFill>
                      <a:blip r:embed="rId4"/>
                      <a:stretch>
                        <a:fillRect/>
                      </a:stretch>
                    </p:blipFill>
                    <p:spPr>
                      <a:xfrm>
                        <a:off x="599682" y="2186245"/>
                        <a:ext cx="8128000" cy="2739510"/>
                      </a:xfrm>
                      <a:prstGeom prst="rect">
                        <a:avLst/>
                      </a:prstGeom>
                    </p:spPr>
                  </p:pic>
                </p:oleObj>
              </mc:Fallback>
            </mc:AlternateContent>
          </a:graphicData>
        </a:graphic>
      </p:graphicFrame>
      <p:sp>
        <p:nvSpPr>
          <p:cNvPr id="4" name="矩形 3"/>
          <p:cNvSpPr/>
          <p:nvPr/>
        </p:nvSpPr>
        <p:spPr>
          <a:xfrm>
            <a:off x="3347864" y="2174420"/>
            <a:ext cx="2448272"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7092279" y="2174420"/>
            <a:ext cx="1667303"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3224631" y="2636912"/>
            <a:ext cx="792088"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5184068" y="2636912"/>
            <a:ext cx="792088"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3620674" y="3086422"/>
            <a:ext cx="1311365"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156176" y="3086422"/>
            <a:ext cx="25202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3352317" y="3532770"/>
            <a:ext cx="1311365"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6033939" y="3532770"/>
            <a:ext cx="1311365"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3245801" y="3985757"/>
            <a:ext cx="1038168"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5277052" y="3985757"/>
            <a:ext cx="1038168"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3326548" y="4434952"/>
            <a:ext cx="1038168"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5311601" y="4434952"/>
            <a:ext cx="1038168"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81486630"/>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6"/>
                                        </p:tgtEl>
                                      </p:cBhvr>
                                    </p:animEffect>
                                    <p:set>
                                      <p:cBhvr>
                                        <p:cTn id="17" dur="1" fill="hold">
                                          <p:stCondLst>
                                            <p:cond delay="499"/>
                                          </p:stCondLst>
                                        </p:cTn>
                                        <p:tgtEl>
                                          <p:spTgt spid="6"/>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7"/>
                                        </p:tgtEl>
                                      </p:cBhvr>
                                    </p:animEffect>
                                    <p:set>
                                      <p:cBhvr>
                                        <p:cTn id="22" dur="1" fill="hold">
                                          <p:stCondLst>
                                            <p:cond delay="499"/>
                                          </p:stCondLst>
                                        </p:cTn>
                                        <p:tgtEl>
                                          <p:spTgt spid="7"/>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8"/>
                                        </p:tgtEl>
                                      </p:cBhvr>
                                    </p:animEffect>
                                    <p:set>
                                      <p:cBhvr>
                                        <p:cTn id="27" dur="1" fill="hold">
                                          <p:stCondLst>
                                            <p:cond delay="499"/>
                                          </p:stCondLst>
                                        </p:cTn>
                                        <p:tgtEl>
                                          <p:spTgt spid="8"/>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9"/>
                                        </p:tgtEl>
                                      </p:cBhvr>
                                    </p:animEffect>
                                    <p:set>
                                      <p:cBhvr>
                                        <p:cTn id="32" dur="1" fill="hold">
                                          <p:stCondLst>
                                            <p:cond delay="499"/>
                                          </p:stCondLst>
                                        </p:cTn>
                                        <p:tgtEl>
                                          <p:spTgt spid="9"/>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10"/>
                                        </p:tgtEl>
                                      </p:cBhvr>
                                    </p:animEffect>
                                    <p:set>
                                      <p:cBhvr>
                                        <p:cTn id="37" dur="1" fill="hold">
                                          <p:stCondLst>
                                            <p:cond delay="499"/>
                                          </p:stCondLst>
                                        </p:cTn>
                                        <p:tgtEl>
                                          <p:spTgt spid="10"/>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22" presetClass="exit" presetSubtype="4" fill="hold" grpId="0" nodeType="clickEffect">
                                  <p:stCondLst>
                                    <p:cond delay="0"/>
                                  </p:stCondLst>
                                  <p:childTnLst>
                                    <p:animEffect transition="out" filter="wipe(down)">
                                      <p:cBhvr>
                                        <p:cTn id="41" dur="500"/>
                                        <p:tgtEl>
                                          <p:spTgt spid="11"/>
                                        </p:tgtEl>
                                      </p:cBhvr>
                                    </p:animEffect>
                                    <p:set>
                                      <p:cBhvr>
                                        <p:cTn id="42" dur="1" fill="hold">
                                          <p:stCondLst>
                                            <p:cond delay="499"/>
                                          </p:stCondLst>
                                        </p:cTn>
                                        <p:tgtEl>
                                          <p:spTgt spid="11"/>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22" presetClass="exit" presetSubtype="4" fill="hold" grpId="0" nodeType="clickEffect">
                                  <p:stCondLst>
                                    <p:cond delay="0"/>
                                  </p:stCondLst>
                                  <p:childTnLst>
                                    <p:animEffect transition="out" filter="wipe(down)">
                                      <p:cBhvr>
                                        <p:cTn id="46" dur="500"/>
                                        <p:tgtEl>
                                          <p:spTgt spid="12"/>
                                        </p:tgtEl>
                                      </p:cBhvr>
                                    </p:animEffect>
                                    <p:set>
                                      <p:cBhvr>
                                        <p:cTn id="47" dur="1" fill="hold">
                                          <p:stCondLst>
                                            <p:cond delay="499"/>
                                          </p:stCondLst>
                                        </p:cTn>
                                        <p:tgtEl>
                                          <p:spTgt spid="12"/>
                                        </p:tgtEl>
                                        <p:attrNameLst>
                                          <p:attrName>style.visibility</p:attrName>
                                        </p:attrNameLst>
                                      </p:cBhvr>
                                      <p:to>
                                        <p:strVal val="hidden"/>
                                      </p:to>
                                    </p:set>
                                  </p:childTnLst>
                                </p:cTn>
                              </p:par>
                            </p:childTnLst>
                          </p:cTn>
                        </p:par>
                      </p:childTnLst>
                    </p:cTn>
                  </p:par>
                  <p:par>
                    <p:cTn id="48" fill="hold">
                      <p:stCondLst>
                        <p:cond delay="indefinite"/>
                      </p:stCondLst>
                      <p:childTnLst>
                        <p:par>
                          <p:cTn id="49" fill="hold">
                            <p:stCondLst>
                              <p:cond delay="0"/>
                            </p:stCondLst>
                            <p:childTnLst>
                              <p:par>
                                <p:cTn id="50" presetID="22" presetClass="exit" presetSubtype="4" fill="hold" grpId="0" nodeType="clickEffect">
                                  <p:stCondLst>
                                    <p:cond delay="0"/>
                                  </p:stCondLst>
                                  <p:childTnLst>
                                    <p:animEffect transition="out" filter="wipe(down)">
                                      <p:cBhvr>
                                        <p:cTn id="51" dur="500"/>
                                        <p:tgtEl>
                                          <p:spTgt spid="13"/>
                                        </p:tgtEl>
                                      </p:cBhvr>
                                    </p:animEffect>
                                    <p:set>
                                      <p:cBhvr>
                                        <p:cTn id="52" dur="1" fill="hold">
                                          <p:stCondLst>
                                            <p:cond delay="499"/>
                                          </p:stCondLst>
                                        </p:cTn>
                                        <p:tgtEl>
                                          <p:spTgt spid="13"/>
                                        </p:tgtEl>
                                        <p:attrNameLst>
                                          <p:attrName>style.visibility</p:attrName>
                                        </p:attrNameLst>
                                      </p:cBhvr>
                                      <p:to>
                                        <p:strVal val="hidden"/>
                                      </p:to>
                                    </p:set>
                                  </p:childTnLst>
                                </p:cTn>
                              </p:par>
                            </p:childTnLst>
                          </p:cTn>
                        </p:par>
                      </p:childTnLst>
                    </p:cTn>
                  </p:par>
                  <p:par>
                    <p:cTn id="53" fill="hold">
                      <p:stCondLst>
                        <p:cond delay="indefinite"/>
                      </p:stCondLst>
                      <p:childTnLst>
                        <p:par>
                          <p:cTn id="54" fill="hold">
                            <p:stCondLst>
                              <p:cond delay="0"/>
                            </p:stCondLst>
                            <p:childTnLst>
                              <p:par>
                                <p:cTn id="55" presetID="22" presetClass="exit" presetSubtype="4" fill="hold" grpId="0" nodeType="clickEffect">
                                  <p:stCondLst>
                                    <p:cond delay="0"/>
                                  </p:stCondLst>
                                  <p:childTnLst>
                                    <p:animEffect transition="out" filter="wipe(down)">
                                      <p:cBhvr>
                                        <p:cTn id="56" dur="500"/>
                                        <p:tgtEl>
                                          <p:spTgt spid="14"/>
                                        </p:tgtEl>
                                      </p:cBhvr>
                                    </p:animEffect>
                                    <p:set>
                                      <p:cBhvr>
                                        <p:cTn id="57" dur="1" fill="hold">
                                          <p:stCondLst>
                                            <p:cond delay="499"/>
                                          </p:stCondLst>
                                        </p:cTn>
                                        <p:tgtEl>
                                          <p:spTgt spid="14"/>
                                        </p:tgtEl>
                                        <p:attrNameLst>
                                          <p:attrName>style.visibility</p:attrName>
                                        </p:attrNameLst>
                                      </p:cBhvr>
                                      <p:to>
                                        <p:strVal val="hidden"/>
                                      </p:to>
                                    </p:set>
                                  </p:childTnLst>
                                </p:cTn>
                              </p:par>
                            </p:childTnLst>
                          </p:cTn>
                        </p:par>
                      </p:childTnLst>
                    </p:cTn>
                  </p:par>
                  <p:par>
                    <p:cTn id="58" fill="hold">
                      <p:stCondLst>
                        <p:cond delay="indefinite"/>
                      </p:stCondLst>
                      <p:childTnLst>
                        <p:par>
                          <p:cTn id="59" fill="hold">
                            <p:stCondLst>
                              <p:cond delay="0"/>
                            </p:stCondLst>
                            <p:childTnLst>
                              <p:par>
                                <p:cTn id="60" presetID="22" presetClass="exit" presetSubtype="4" fill="hold" grpId="0" nodeType="clickEffect">
                                  <p:stCondLst>
                                    <p:cond delay="0"/>
                                  </p:stCondLst>
                                  <p:childTnLst>
                                    <p:animEffect transition="out" filter="wipe(down)">
                                      <p:cBhvr>
                                        <p:cTn id="61" dur="500"/>
                                        <p:tgtEl>
                                          <p:spTgt spid="15"/>
                                        </p:tgtEl>
                                      </p:cBhvr>
                                    </p:animEffect>
                                    <p:set>
                                      <p:cBhvr>
                                        <p:cTn id="62" dur="1" fill="hold">
                                          <p:stCondLst>
                                            <p:cond delay="499"/>
                                          </p:stCondLst>
                                        </p:cTn>
                                        <p:tgtEl>
                                          <p:spTgt spid="1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Lst>
  </p:timing>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159</a:t>
            </a:fld>
            <a:r>
              <a:rPr lang="en-US" altLang="zh-CN" smtClean="0"/>
              <a:t>-</a:t>
            </a:r>
            <a:endParaRPr lang="zh-CN" altLang="en-US" dirty="0"/>
          </a:p>
        </p:txBody>
      </p:sp>
      <p:sp>
        <p:nvSpPr>
          <p:cNvPr id="3" name="矩形 2"/>
          <p:cNvSpPr>
            <a:spLocks noChangeAspect="1"/>
          </p:cNvSpPr>
          <p:nvPr/>
        </p:nvSpPr>
        <p:spPr>
          <a:xfrm>
            <a:off x="508000" y="1196752"/>
            <a:ext cx="1863011" cy="498598"/>
          </a:xfrm>
          <a:prstGeom prst="rect">
            <a:avLst/>
          </a:prstGeom>
        </p:spPr>
        <p:txBody>
          <a:bodyPr wrap="none">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一词多</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义</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val="793292631"/>
              </p:ext>
            </p:extLst>
          </p:nvPr>
        </p:nvGraphicFramePr>
        <p:xfrm>
          <a:off x="599682" y="1721590"/>
          <a:ext cx="8128000" cy="4315486"/>
        </p:xfrm>
        <a:graphic>
          <a:graphicData uri="http://schemas.openxmlformats.org/presentationml/2006/ole">
            <mc:AlternateContent xmlns:mc="http://schemas.openxmlformats.org/markup-compatibility/2006">
              <mc:Choice xmlns:v="urn:schemas-microsoft-com:vml" Requires="v">
                <p:oleObj spid="_x0000_s78909" name="文档" r:id="rId3" imgW="3847376" imgH="2042530" progId="Word.Document.12">
                  <p:embed/>
                </p:oleObj>
              </mc:Choice>
              <mc:Fallback>
                <p:oleObj name="文档" r:id="rId3" imgW="3847376" imgH="2042530" progId="Word.Document.12">
                  <p:embed/>
                  <p:pic>
                    <p:nvPicPr>
                      <p:cNvPr id="0" name=""/>
                      <p:cNvPicPr/>
                      <p:nvPr/>
                    </p:nvPicPr>
                    <p:blipFill>
                      <a:blip r:embed="rId4"/>
                      <a:stretch>
                        <a:fillRect/>
                      </a:stretch>
                    </p:blipFill>
                    <p:spPr>
                      <a:xfrm>
                        <a:off x="599682" y="1721590"/>
                        <a:ext cx="8128000" cy="4315486"/>
                      </a:xfrm>
                      <a:prstGeom prst="rect">
                        <a:avLst/>
                      </a:prstGeom>
                    </p:spPr>
                  </p:pic>
                </p:oleObj>
              </mc:Fallback>
            </mc:AlternateContent>
          </a:graphicData>
        </a:graphic>
      </p:graphicFrame>
      <p:sp>
        <p:nvSpPr>
          <p:cNvPr id="5" name="矩形 4"/>
          <p:cNvSpPr/>
          <p:nvPr/>
        </p:nvSpPr>
        <p:spPr>
          <a:xfrm>
            <a:off x="2483768" y="1817294"/>
            <a:ext cx="144016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2123728" y="2366016"/>
            <a:ext cx="144016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6516216" y="1828639"/>
            <a:ext cx="144016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732240" y="2337449"/>
            <a:ext cx="144016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483768" y="2884109"/>
            <a:ext cx="2376264"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2627784" y="3421417"/>
            <a:ext cx="2376264"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6499343" y="2877038"/>
            <a:ext cx="2376264"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6499343" y="3406826"/>
            <a:ext cx="2376264"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2287418" y="3945927"/>
            <a:ext cx="2376264"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2287418" y="4480828"/>
            <a:ext cx="2376264"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6948264" y="3933056"/>
            <a:ext cx="1548172"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7754104" y="4480828"/>
            <a:ext cx="1121503"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3741309" y="5032501"/>
            <a:ext cx="1121503"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3542179" y="5584174"/>
            <a:ext cx="1121503"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879072181"/>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8"/>
                                        </p:tgtEl>
                                      </p:cBhvr>
                                    </p:animEffect>
                                    <p:set>
                                      <p:cBhvr>
                                        <p:cTn id="17" dur="1" fill="hold">
                                          <p:stCondLst>
                                            <p:cond delay="499"/>
                                          </p:stCondLst>
                                        </p:cTn>
                                        <p:tgtEl>
                                          <p:spTgt spid="8"/>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9"/>
                                        </p:tgtEl>
                                      </p:cBhvr>
                                    </p:animEffect>
                                    <p:set>
                                      <p:cBhvr>
                                        <p:cTn id="22" dur="1" fill="hold">
                                          <p:stCondLst>
                                            <p:cond delay="499"/>
                                          </p:stCondLst>
                                        </p:cTn>
                                        <p:tgtEl>
                                          <p:spTgt spid="9"/>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0"/>
                                        </p:tgtEl>
                                      </p:cBhvr>
                                    </p:animEffect>
                                    <p:set>
                                      <p:cBhvr>
                                        <p:cTn id="27" dur="1" fill="hold">
                                          <p:stCondLst>
                                            <p:cond delay="499"/>
                                          </p:stCondLst>
                                        </p:cTn>
                                        <p:tgtEl>
                                          <p:spTgt spid="10"/>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1"/>
                                        </p:tgtEl>
                                      </p:cBhvr>
                                    </p:animEffect>
                                    <p:set>
                                      <p:cBhvr>
                                        <p:cTn id="32" dur="1" fill="hold">
                                          <p:stCondLst>
                                            <p:cond delay="499"/>
                                          </p:stCondLst>
                                        </p:cTn>
                                        <p:tgtEl>
                                          <p:spTgt spid="11"/>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12"/>
                                        </p:tgtEl>
                                      </p:cBhvr>
                                    </p:animEffect>
                                    <p:set>
                                      <p:cBhvr>
                                        <p:cTn id="37" dur="1" fill="hold">
                                          <p:stCondLst>
                                            <p:cond delay="499"/>
                                          </p:stCondLst>
                                        </p:cTn>
                                        <p:tgtEl>
                                          <p:spTgt spid="12"/>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22" presetClass="exit" presetSubtype="4" fill="hold" grpId="0" nodeType="clickEffect">
                                  <p:stCondLst>
                                    <p:cond delay="0"/>
                                  </p:stCondLst>
                                  <p:childTnLst>
                                    <p:animEffect transition="out" filter="wipe(down)">
                                      <p:cBhvr>
                                        <p:cTn id="41" dur="500"/>
                                        <p:tgtEl>
                                          <p:spTgt spid="13"/>
                                        </p:tgtEl>
                                      </p:cBhvr>
                                    </p:animEffect>
                                    <p:set>
                                      <p:cBhvr>
                                        <p:cTn id="42" dur="1" fill="hold">
                                          <p:stCondLst>
                                            <p:cond delay="499"/>
                                          </p:stCondLst>
                                        </p:cTn>
                                        <p:tgtEl>
                                          <p:spTgt spid="13"/>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22" presetClass="exit" presetSubtype="4" fill="hold" grpId="0" nodeType="clickEffect">
                                  <p:stCondLst>
                                    <p:cond delay="0"/>
                                  </p:stCondLst>
                                  <p:childTnLst>
                                    <p:animEffect transition="out" filter="wipe(down)">
                                      <p:cBhvr>
                                        <p:cTn id="46" dur="500"/>
                                        <p:tgtEl>
                                          <p:spTgt spid="14"/>
                                        </p:tgtEl>
                                      </p:cBhvr>
                                    </p:animEffect>
                                    <p:set>
                                      <p:cBhvr>
                                        <p:cTn id="47" dur="1" fill="hold">
                                          <p:stCondLst>
                                            <p:cond delay="499"/>
                                          </p:stCondLst>
                                        </p:cTn>
                                        <p:tgtEl>
                                          <p:spTgt spid="14"/>
                                        </p:tgtEl>
                                        <p:attrNameLst>
                                          <p:attrName>style.visibility</p:attrName>
                                        </p:attrNameLst>
                                      </p:cBhvr>
                                      <p:to>
                                        <p:strVal val="hidden"/>
                                      </p:to>
                                    </p:set>
                                  </p:childTnLst>
                                </p:cTn>
                              </p:par>
                            </p:childTnLst>
                          </p:cTn>
                        </p:par>
                      </p:childTnLst>
                    </p:cTn>
                  </p:par>
                  <p:par>
                    <p:cTn id="48" fill="hold">
                      <p:stCondLst>
                        <p:cond delay="indefinite"/>
                      </p:stCondLst>
                      <p:childTnLst>
                        <p:par>
                          <p:cTn id="49" fill="hold">
                            <p:stCondLst>
                              <p:cond delay="0"/>
                            </p:stCondLst>
                            <p:childTnLst>
                              <p:par>
                                <p:cTn id="50" presetID="22" presetClass="exit" presetSubtype="4" fill="hold" grpId="0" nodeType="clickEffect">
                                  <p:stCondLst>
                                    <p:cond delay="0"/>
                                  </p:stCondLst>
                                  <p:childTnLst>
                                    <p:animEffect transition="out" filter="wipe(down)">
                                      <p:cBhvr>
                                        <p:cTn id="51" dur="500"/>
                                        <p:tgtEl>
                                          <p:spTgt spid="15"/>
                                        </p:tgtEl>
                                      </p:cBhvr>
                                    </p:animEffect>
                                    <p:set>
                                      <p:cBhvr>
                                        <p:cTn id="52" dur="1" fill="hold">
                                          <p:stCondLst>
                                            <p:cond delay="499"/>
                                          </p:stCondLst>
                                        </p:cTn>
                                        <p:tgtEl>
                                          <p:spTgt spid="15"/>
                                        </p:tgtEl>
                                        <p:attrNameLst>
                                          <p:attrName>style.visibility</p:attrName>
                                        </p:attrNameLst>
                                      </p:cBhvr>
                                      <p:to>
                                        <p:strVal val="hidden"/>
                                      </p:to>
                                    </p:set>
                                  </p:childTnLst>
                                </p:cTn>
                              </p:par>
                            </p:childTnLst>
                          </p:cTn>
                        </p:par>
                      </p:childTnLst>
                    </p:cTn>
                  </p:par>
                  <p:par>
                    <p:cTn id="53" fill="hold">
                      <p:stCondLst>
                        <p:cond delay="indefinite"/>
                      </p:stCondLst>
                      <p:childTnLst>
                        <p:par>
                          <p:cTn id="54" fill="hold">
                            <p:stCondLst>
                              <p:cond delay="0"/>
                            </p:stCondLst>
                            <p:childTnLst>
                              <p:par>
                                <p:cTn id="55" presetID="22" presetClass="exit" presetSubtype="4" fill="hold" grpId="0" nodeType="clickEffect">
                                  <p:stCondLst>
                                    <p:cond delay="0"/>
                                  </p:stCondLst>
                                  <p:childTnLst>
                                    <p:animEffect transition="out" filter="wipe(down)">
                                      <p:cBhvr>
                                        <p:cTn id="56" dur="500"/>
                                        <p:tgtEl>
                                          <p:spTgt spid="16"/>
                                        </p:tgtEl>
                                      </p:cBhvr>
                                    </p:animEffect>
                                    <p:set>
                                      <p:cBhvr>
                                        <p:cTn id="57" dur="1" fill="hold">
                                          <p:stCondLst>
                                            <p:cond delay="499"/>
                                          </p:stCondLst>
                                        </p:cTn>
                                        <p:tgtEl>
                                          <p:spTgt spid="16"/>
                                        </p:tgtEl>
                                        <p:attrNameLst>
                                          <p:attrName>style.visibility</p:attrName>
                                        </p:attrNameLst>
                                      </p:cBhvr>
                                      <p:to>
                                        <p:strVal val="hidden"/>
                                      </p:to>
                                    </p:set>
                                  </p:childTnLst>
                                </p:cTn>
                              </p:par>
                            </p:childTnLst>
                          </p:cTn>
                        </p:par>
                      </p:childTnLst>
                    </p:cTn>
                  </p:par>
                  <p:par>
                    <p:cTn id="58" fill="hold">
                      <p:stCondLst>
                        <p:cond delay="indefinite"/>
                      </p:stCondLst>
                      <p:childTnLst>
                        <p:par>
                          <p:cTn id="59" fill="hold">
                            <p:stCondLst>
                              <p:cond delay="0"/>
                            </p:stCondLst>
                            <p:childTnLst>
                              <p:par>
                                <p:cTn id="60" presetID="22" presetClass="exit" presetSubtype="4" fill="hold" grpId="0" nodeType="clickEffect">
                                  <p:stCondLst>
                                    <p:cond delay="0"/>
                                  </p:stCondLst>
                                  <p:childTnLst>
                                    <p:animEffect transition="out" filter="wipe(down)">
                                      <p:cBhvr>
                                        <p:cTn id="61" dur="500"/>
                                        <p:tgtEl>
                                          <p:spTgt spid="17"/>
                                        </p:tgtEl>
                                      </p:cBhvr>
                                    </p:animEffect>
                                    <p:set>
                                      <p:cBhvr>
                                        <p:cTn id="62" dur="1" fill="hold">
                                          <p:stCondLst>
                                            <p:cond delay="499"/>
                                          </p:stCondLst>
                                        </p:cTn>
                                        <p:tgtEl>
                                          <p:spTgt spid="17"/>
                                        </p:tgtEl>
                                        <p:attrNameLst>
                                          <p:attrName>style.visibility</p:attrName>
                                        </p:attrNameLst>
                                      </p:cBhvr>
                                      <p:to>
                                        <p:strVal val="hidden"/>
                                      </p:to>
                                    </p:set>
                                  </p:childTnLst>
                                </p:cTn>
                              </p:par>
                            </p:childTnLst>
                          </p:cTn>
                        </p:par>
                      </p:childTnLst>
                    </p:cTn>
                  </p:par>
                  <p:par>
                    <p:cTn id="63" fill="hold">
                      <p:stCondLst>
                        <p:cond delay="indefinite"/>
                      </p:stCondLst>
                      <p:childTnLst>
                        <p:par>
                          <p:cTn id="64" fill="hold">
                            <p:stCondLst>
                              <p:cond delay="0"/>
                            </p:stCondLst>
                            <p:childTnLst>
                              <p:par>
                                <p:cTn id="65" presetID="22" presetClass="exit" presetSubtype="4" fill="hold" grpId="0" nodeType="clickEffect">
                                  <p:stCondLst>
                                    <p:cond delay="0"/>
                                  </p:stCondLst>
                                  <p:childTnLst>
                                    <p:animEffect transition="out" filter="wipe(down)">
                                      <p:cBhvr>
                                        <p:cTn id="66" dur="500"/>
                                        <p:tgtEl>
                                          <p:spTgt spid="18"/>
                                        </p:tgtEl>
                                      </p:cBhvr>
                                    </p:animEffect>
                                    <p:set>
                                      <p:cBhvr>
                                        <p:cTn id="67" dur="1" fill="hold">
                                          <p:stCondLst>
                                            <p:cond delay="499"/>
                                          </p:stCondLst>
                                        </p:cTn>
                                        <p:tgtEl>
                                          <p:spTgt spid="18"/>
                                        </p:tgtEl>
                                        <p:attrNameLst>
                                          <p:attrName>style.visibility</p:attrName>
                                        </p:attrNameLst>
                                      </p:cBhvr>
                                      <p:to>
                                        <p:strVal val="hidden"/>
                                      </p:to>
                                    </p:set>
                                  </p:childTnLst>
                                </p:cTn>
                              </p:par>
                            </p:childTnLst>
                          </p:cTn>
                        </p:par>
                      </p:childTnLst>
                    </p:cTn>
                  </p:par>
                  <p:par>
                    <p:cTn id="68" fill="hold">
                      <p:stCondLst>
                        <p:cond delay="indefinite"/>
                      </p:stCondLst>
                      <p:childTnLst>
                        <p:par>
                          <p:cTn id="69" fill="hold">
                            <p:stCondLst>
                              <p:cond delay="0"/>
                            </p:stCondLst>
                            <p:childTnLst>
                              <p:par>
                                <p:cTn id="70" presetID="22" presetClass="exit" presetSubtype="4" fill="hold" grpId="0" nodeType="clickEffect">
                                  <p:stCondLst>
                                    <p:cond delay="0"/>
                                  </p:stCondLst>
                                  <p:childTnLst>
                                    <p:animEffect transition="out" filter="wipe(down)">
                                      <p:cBhvr>
                                        <p:cTn id="71" dur="500"/>
                                        <p:tgtEl>
                                          <p:spTgt spid="19"/>
                                        </p:tgtEl>
                                      </p:cBhvr>
                                    </p:animEffect>
                                    <p:set>
                                      <p:cBhvr>
                                        <p:cTn id="72" dur="1" fill="hold">
                                          <p:stCondLst>
                                            <p:cond delay="499"/>
                                          </p:stCondLst>
                                        </p:cTn>
                                        <p:tgtEl>
                                          <p:spTgt spid="1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16</a:t>
            </a:fld>
            <a:r>
              <a:rPr lang="en-US" altLang="zh-CN" dirty="0" smtClean="0"/>
              <a:t>-</a:t>
            </a:r>
            <a:endParaRPr lang="zh-CN" altLang="en-US" dirty="0"/>
          </a:p>
        </p:txBody>
      </p:sp>
      <p:sp>
        <p:nvSpPr>
          <p:cNvPr id="2" name="矩形 1"/>
          <p:cNvSpPr>
            <a:spLocks noChangeAspect="1"/>
          </p:cNvSpPr>
          <p:nvPr/>
        </p:nvSpPr>
        <p:spPr>
          <a:xfrm>
            <a:off x="508000" y="991119"/>
            <a:ext cx="8128000" cy="208480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愿陛下托臣以讨贼兴复之效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则治臣之罪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以告先帝之灵。若无兴德之言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则责攸之、祎、允等之慢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以彰其咎。陛下亦宜自谋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以咨诹善道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察纳雅言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深追先帝遗诏。臣不胜受恩感激。今当远离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临表涕零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不知所言。</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解释下列加点词语在句子中的意思。</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3183458786"/>
              </p:ext>
            </p:extLst>
          </p:nvPr>
        </p:nvGraphicFramePr>
        <p:xfrm>
          <a:off x="599682" y="3069112"/>
          <a:ext cx="8128000" cy="1368079"/>
        </p:xfrm>
        <a:graphic>
          <a:graphicData uri="http://schemas.openxmlformats.org/presentationml/2006/ole">
            <mc:AlternateContent xmlns:mc="http://schemas.openxmlformats.org/markup-compatibility/2006">
              <mc:Choice xmlns:v="urn:schemas-microsoft-com:vml" Requires="v">
                <p:oleObj spid="_x0000_s9310" name="文档" r:id="rId4" imgW="3847376" imgH="648097" progId="Word.Document.12">
                  <p:embed/>
                </p:oleObj>
              </mc:Choice>
              <mc:Fallback>
                <p:oleObj name="文档" r:id="rId4" imgW="3847376" imgH="648097" progId="Word.Document.12">
                  <p:embed/>
                  <p:pic>
                    <p:nvPicPr>
                      <p:cNvPr id="0" name=""/>
                      <p:cNvPicPr/>
                      <p:nvPr/>
                    </p:nvPicPr>
                    <p:blipFill>
                      <a:blip r:embed="rId5"/>
                      <a:stretch>
                        <a:fillRect/>
                      </a:stretch>
                    </p:blipFill>
                    <p:spPr>
                      <a:xfrm>
                        <a:off x="599682" y="3069112"/>
                        <a:ext cx="8128000" cy="1368079"/>
                      </a:xfrm>
                      <a:prstGeom prst="rect">
                        <a:avLst/>
                      </a:prstGeom>
                    </p:spPr>
                  </p:pic>
                </p:oleObj>
              </mc:Fallback>
            </mc:AlternateContent>
          </a:graphicData>
        </a:graphic>
      </p:graphicFrame>
      <p:sp>
        <p:nvSpPr>
          <p:cNvPr id="4" name="矩形 3"/>
          <p:cNvSpPr>
            <a:spLocks noChangeAspect="1"/>
          </p:cNvSpPr>
          <p:nvPr/>
        </p:nvSpPr>
        <p:spPr>
          <a:xfrm>
            <a:off x="508000" y="4389396"/>
            <a:ext cx="8128000" cy="208480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把文中画线的句子翻译成现代汉语。</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苟全性命于乱世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不求闻达于诸侯。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在乱世中苟且保全性命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不希求在诸侯中显身扬名。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此臣所以报先帝而忠陛下之职分也。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这就是我用来报答先帝、效忠陛下所应尽的分内之事。</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6" name="矩形 5"/>
          <p:cNvSpPr/>
          <p:nvPr/>
        </p:nvSpPr>
        <p:spPr>
          <a:xfrm>
            <a:off x="2627784" y="3060906"/>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2339752" y="3567222"/>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4283968" y="3978309"/>
            <a:ext cx="1152128"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786639250"/>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8"/>
                                        </p:tgtEl>
                                      </p:cBhvr>
                                    </p:animEffect>
                                    <p:set>
                                      <p:cBhvr>
                                        <p:cTn id="17" dur="1" fill="hold">
                                          <p:stCondLst>
                                            <p:cond delay="499"/>
                                          </p:stCondLst>
                                        </p:cTn>
                                        <p:tgtEl>
                                          <p:spTgt spid="8"/>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4">
                                            <p:txEl>
                                              <p:pRg st="2" end="2"/>
                                            </p:txEl>
                                          </p:spTgt>
                                        </p:tgtEl>
                                        <p:attrNameLst>
                                          <p:attrName>style.visibility</p:attrName>
                                        </p:attrNameLst>
                                      </p:cBhvr>
                                      <p:to>
                                        <p:strVal val="visible"/>
                                      </p:to>
                                    </p:set>
                                    <p:animEffect transition="in" filter="wipe(down)">
                                      <p:cBhvr>
                                        <p:cTn id="22" dur="500"/>
                                        <p:tgtEl>
                                          <p:spTgt spid="4">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nodeType="clickEffect">
                                  <p:stCondLst>
                                    <p:cond delay="0"/>
                                  </p:stCondLst>
                                  <p:childTnLst>
                                    <p:set>
                                      <p:cBhvr>
                                        <p:cTn id="26" dur="1" fill="hold">
                                          <p:stCondLst>
                                            <p:cond delay="0"/>
                                          </p:stCondLst>
                                        </p:cTn>
                                        <p:tgtEl>
                                          <p:spTgt spid="4">
                                            <p:txEl>
                                              <p:pRg st="4" end="4"/>
                                            </p:txEl>
                                          </p:spTgt>
                                        </p:tgtEl>
                                        <p:attrNameLst>
                                          <p:attrName>style.visibility</p:attrName>
                                        </p:attrNameLst>
                                      </p:cBhvr>
                                      <p:to>
                                        <p:strVal val="visible"/>
                                      </p:to>
                                    </p:set>
                                    <p:animEffect transition="in" filter="wipe(down)">
                                      <p:cBhvr>
                                        <p:cTn id="27" dur="500"/>
                                        <p:tgtEl>
                                          <p:spTgt spid="4">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Lst>
  </p:timing>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160</a:t>
            </a:fld>
            <a:r>
              <a:rPr lang="en-US" altLang="zh-CN" smtClean="0"/>
              <a:t>-</a:t>
            </a:r>
            <a:endParaRPr lang="zh-CN" altLang="en-US" dirty="0"/>
          </a:p>
        </p:txBody>
      </p:sp>
      <p:sp>
        <p:nvSpPr>
          <p:cNvPr id="3" name="矩形 2"/>
          <p:cNvSpPr>
            <a:spLocks noChangeAspect="1"/>
          </p:cNvSpPr>
          <p:nvPr/>
        </p:nvSpPr>
        <p:spPr>
          <a:xfrm>
            <a:off x="508000" y="991119"/>
            <a:ext cx="8128000" cy="574118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二、重点语句翻译题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衣食所安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弗敢专也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必以分人。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衣食一类养生的东西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我不敢独自享用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一定把它们分给别人。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牺牲玉帛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弗敢加也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必以信。</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祭祀用的猪牛羊、玉器、布帛等物品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不敢虚夸数目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一定对神灵讲信用。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小信未孚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神弗福也。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小信用不能得到神灵的充分信任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神是不会保佑您的。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小大之狱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虽不能察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必以情。</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大大小小的案件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即使不能一一明察弄清楚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也一定会根据实情来处理。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忠之属也。可以一战。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尽了职分的事情。可凭借这个条件打仗</a:t>
            </a:r>
            <a:r>
              <a:rPr lang="zh-CN" altLang="zh-CN" sz="2200" dirty="0" smtClean="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783372198"/>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wipe(down)">
                                      <p:cBhvr>
                                        <p:cTn id="7" dur="500"/>
                                        <p:tgtEl>
                                          <p:spTgt spid="3">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4" end="4"/>
                                            </p:txEl>
                                          </p:spTgt>
                                        </p:tgtEl>
                                        <p:attrNameLst>
                                          <p:attrName>style.visibility</p:attrName>
                                        </p:attrNameLst>
                                      </p:cBhvr>
                                      <p:to>
                                        <p:strVal val="visible"/>
                                      </p:to>
                                    </p:set>
                                    <p:animEffect transition="in" filter="wipe(down)">
                                      <p:cBhvr>
                                        <p:cTn id="12" dur="500"/>
                                        <p:tgtEl>
                                          <p:spTgt spid="3">
                                            <p:txEl>
                                              <p:pRg st="4" end="4"/>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3">
                                            <p:txEl>
                                              <p:pRg st="6" end="6"/>
                                            </p:txEl>
                                          </p:spTgt>
                                        </p:tgtEl>
                                        <p:attrNameLst>
                                          <p:attrName>style.visibility</p:attrName>
                                        </p:attrNameLst>
                                      </p:cBhvr>
                                      <p:to>
                                        <p:strVal val="visible"/>
                                      </p:to>
                                    </p:set>
                                    <p:animEffect transition="in" filter="wipe(down)">
                                      <p:cBhvr>
                                        <p:cTn id="17" dur="500"/>
                                        <p:tgtEl>
                                          <p:spTgt spid="3">
                                            <p:txEl>
                                              <p:pRg st="6" end="6"/>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3">
                                            <p:txEl>
                                              <p:pRg st="8" end="8"/>
                                            </p:txEl>
                                          </p:spTgt>
                                        </p:tgtEl>
                                        <p:attrNameLst>
                                          <p:attrName>style.visibility</p:attrName>
                                        </p:attrNameLst>
                                      </p:cBhvr>
                                      <p:to>
                                        <p:strVal val="visible"/>
                                      </p:to>
                                    </p:set>
                                    <p:animEffect transition="in" filter="wipe(down)">
                                      <p:cBhvr>
                                        <p:cTn id="22" dur="500"/>
                                        <p:tgtEl>
                                          <p:spTgt spid="3">
                                            <p:txEl>
                                              <p:pRg st="8" end="8"/>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nodeType="clickEffect">
                                  <p:stCondLst>
                                    <p:cond delay="0"/>
                                  </p:stCondLst>
                                  <p:childTnLst>
                                    <p:set>
                                      <p:cBhvr>
                                        <p:cTn id="26" dur="1" fill="hold">
                                          <p:stCondLst>
                                            <p:cond delay="0"/>
                                          </p:stCondLst>
                                        </p:cTn>
                                        <p:tgtEl>
                                          <p:spTgt spid="3">
                                            <p:txEl>
                                              <p:pRg st="10" end="10"/>
                                            </p:txEl>
                                          </p:spTgt>
                                        </p:tgtEl>
                                        <p:attrNameLst>
                                          <p:attrName>style.visibility</p:attrName>
                                        </p:attrNameLst>
                                      </p:cBhvr>
                                      <p:to>
                                        <p:strVal val="visible"/>
                                      </p:to>
                                    </p:set>
                                    <p:animEffect transition="in" filter="wipe(down)">
                                      <p:cBhvr>
                                        <p:cTn id="27" dur="500"/>
                                        <p:tgtEl>
                                          <p:spTgt spid="3">
                                            <p:txEl>
                                              <p:pRg st="1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161</a:t>
            </a:fld>
            <a:r>
              <a:rPr lang="en-US" altLang="zh-CN" smtClean="0"/>
              <a:t>-</a:t>
            </a:r>
            <a:endParaRPr lang="zh-CN" altLang="en-US" dirty="0"/>
          </a:p>
        </p:txBody>
      </p:sp>
      <p:sp>
        <p:nvSpPr>
          <p:cNvPr id="3" name="矩形 2"/>
          <p:cNvSpPr>
            <a:spLocks noChangeAspect="1"/>
          </p:cNvSpPr>
          <p:nvPr/>
        </p:nvSpPr>
        <p:spPr>
          <a:xfrm>
            <a:off x="508000" y="1911735"/>
            <a:ext cx="8128000" cy="328852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6.</a:t>
            </a:r>
            <a:r>
              <a:rPr lang="zh-CN" altLang="zh-CN" sz="2200" dirty="0">
                <a:solidFill>
                  <a:srgbClr val="000000"/>
                </a:solidFill>
                <a:latin typeface="Times New Roman" panose="02020603050405020304" pitchFamily="18" charset="0"/>
                <a:cs typeface="Times New Roman" panose="02020603050405020304" pitchFamily="18" charset="0"/>
              </a:rPr>
              <a:t>公与之乘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战于长勺。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鲁庄公与曹刿同乘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一辆战车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在长勺作战。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7.</a:t>
            </a:r>
            <a:r>
              <a:rPr lang="zh-CN" altLang="zh-CN" sz="2200" dirty="0">
                <a:solidFill>
                  <a:srgbClr val="000000"/>
                </a:solidFill>
                <a:latin typeface="Times New Roman" panose="02020603050405020304" pitchFamily="18" charset="0"/>
                <a:cs typeface="Times New Roman" panose="02020603050405020304" pitchFamily="18" charset="0"/>
              </a:rPr>
              <a:t>下视其辙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登轼而望之。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走下车察看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齐军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车轮滚过地面留下的痕迹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登上车前横木察看齐国的军队。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8.</a:t>
            </a:r>
            <a:r>
              <a:rPr lang="zh-CN" altLang="zh-CN" sz="2200" dirty="0">
                <a:solidFill>
                  <a:srgbClr val="000000"/>
                </a:solidFill>
                <a:latin typeface="Times New Roman" panose="02020603050405020304" pitchFamily="18" charset="0"/>
                <a:cs typeface="Times New Roman" panose="02020603050405020304" pitchFamily="18" charset="0"/>
              </a:rPr>
              <a:t>吾视其辙乱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望其旗靡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故逐之。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我看见他们的车辙印混乱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望见他们的军旗倒下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所以追击他们。</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750433208"/>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wipe(down)">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3" end="3"/>
                                            </p:txEl>
                                          </p:spTgt>
                                        </p:tgtEl>
                                        <p:attrNameLst>
                                          <p:attrName>style.visibility</p:attrName>
                                        </p:attrNameLst>
                                      </p:cBhvr>
                                      <p:to>
                                        <p:strVal val="visible"/>
                                      </p:to>
                                    </p:set>
                                    <p:animEffect transition="in" filter="wipe(down)">
                                      <p:cBhvr>
                                        <p:cTn id="12" dur="500"/>
                                        <p:tgtEl>
                                          <p:spTgt spid="3">
                                            <p:txEl>
                                              <p:pRg st="3" end="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3">
                                            <p:txEl>
                                              <p:pRg st="5" end="5"/>
                                            </p:txEl>
                                          </p:spTgt>
                                        </p:tgtEl>
                                        <p:attrNameLst>
                                          <p:attrName>style.visibility</p:attrName>
                                        </p:attrNameLst>
                                      </p:cBhvr>
                                      <p:to>
                                        <p:strVal val="visible"/>
                                      </p:to>
                                    </p:set>
                                    <p:animEffect transition="in" filter="wipe(down)">
                                      <p:cBhvr>
                                        <p:cTn id="17"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162</a:t>
            </a:fld>
            <a:r>
              <a:rPr lang="en-US" altLang="zh-CN" smtClean="0"/>
              <a:t>-</a:t>
            </a:r>
            <a:endParaRPr lang="zh-CN" altLang="en-US" dirty="0"/>
          </a:p>
        </p:txBody>
      </p:sp>
      <p:sp>
        <p:nvSpPr>
          <p:cNvPr id="4" name="矩形 3"/>
          <p:cNvSpPr>
            <a:spLocks noChangeAspect="1"/>
          </p:cNvSpPr>
          <p:nvPr/>
        </p:nvSpPr>
        <p:spPr>
          <a:xfrm>
            <a:off x="508000" y="1340768"/>
            <a:ext cx="8128000" cy="127227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专项能力训练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文言词语选择题。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下列句中加点词意思相同的一项是</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FF0000"/>
                </a:solidFill>
                <a:latin typeface="Times New Roman" panose="02020603050405020304" pitchFamily="18" charset="0"/>
                <a:cs typeface="Times New Roman" panose="02020603050405020304" pitchFamily="18" charset="0"/>
              </a:rPr>
              <a:t>    A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5" name="对象 4"/>
          <p:cNvGraphicFramePr>
            <a:graphicFrameLocks noChangeAspect="1"/>
          </p:cNvGraphicFramePr>
          <p:nvPr>
            <p:extLst>
              <p:ext uri="{D42A27DB-BD31-4B8C-83A1-F6EECF244321}">
                <p14:modId xmlns:p14="http://schemas.microsoft.com/office/powerpoint/2010/main" val="240714446"/>
              </p:ext>
            </p:extLst>
          </p:nvPr>
        </p:nvGraphicFramePr>
        <p:xfrm>
          <a:off x="599682" y="2636912"/>
          <a:ext cx="8128000" cy="1824106"/>
        </p:xfrm>
        <a:graphic>
          <a:graphicData uri="http://schemas.openxmlformats.org/presentationml/2006/ole">
            <mc:AlternateContent xmlns:mc="http://schemas.openxmlformats.org/markup-compatibility/2006">
              <mc:Choice xmlns:v="urn:schemas-microsoft-com:vml" Requires="v">
                <p:oleObj spid="_x0000_s79990" name="文档" r:id="rId3" imgW="3847376" imgH="864369" progId="Word.Document.12">
                  <p:embed/>
                </p:oleObj>
              </mc:Choice>
              <mc:Fallback>
                <p:oleObj name="文档" r:id="rId3" imgW="3847376" imgH="864369" progId="Word.Document.12">
                  <p:embed/>
                  <p:pic>
                    <p:nvPicPr>
                      <p:cNvPr id="0" name=""/>
                      <p:cNvPicPr/>
                      <p:nvPr/>
                    </p:nvPicPr>
                    <p:blipFill>
                      <a:blip r:embed="rId4"/>
                      <a:stretch>
                        <a:fillRect/>
                      </a:stretch>
                    </p:blipFill>
                    <p:spPr>
                      <a:xfrm>
                        <a:off x="599682" y="2636912"/>
                        <a:ext cx="8128000" cy="1824106"/>
                      </a:xfrm>
                      <a:prstGeom prst="rect">
                        <a:avLst/>
                      </a:prstGeom>
                    </p:spPr>
                  </p:pic>
                </p:oleObj>
              </mc:Fallback>
            </mc:AlternateContent>
          </a:graphicData>
        </a:graphic>
      </p:graphicFrame>
      <p:sp>
        <p:nvSpPr>
          <p:cNvPr id="6" name="矩形 5"/>
          <p:cNvSpPr>
            <a:spLocks noChangeAspect="1"/>
          </p:cNvSpPr>
          <p:nvPr/>
        </p:nvSpPr>
        <p:spPr>
          <a:xfrm>
            <a:off x="508000" y="4406668"/>
            <a:ext cx="5075428" cy="498598"/>
          </a:xfrm>
          <a:prstGeom prst="rect">
            <a:avLst/>
          </a:prstGeom>
        </p:spPr>
        <p:txBody>
          <a:bodyPr wrap="none">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下列加点词词义相同的一组是</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FF0000"/>
                </a:solidFill>
                <a:latin typeface="Times New Roman" panose="02020603050405020304" pitchFamily="18" charset="0"/>
                <a:cs typeface="Times New Roman" panose="02020603050405020304" pitchFamily="18" charset="0"/>
              </a:rPr>
              <a:t>    C    </a:t>
            </a:r>
            <a:r>
              <a:rPr lang="en-US" altLang="zh-CN" sz="2200" dirty="0" smtClean="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7" name="对象 6"/>
          <p:cNvGraphicFramePr>
            <a:graphicFrameLocks noChangeAspect="1"/>
          </p:cNvGraphicFramePr>
          <p:nvPr>
            <p:extLst>
              <p:ext uri="{D42A27DB-BD31-4B8C-83A1-F6EECF244321}">
                <p14:modId xmlns:p14="http://schemas.microsoft.com/office/powerpoint/2010/main" val="1867388326"/>
              </p:ext>
            </p:extLst>
          </p:nvPr>
        </p:nvGraphicFramePr>
        <p:xfrm>
          <a:off x="599682" y="4903602"/>
          <a:ext cx="8128000" cy="912053"/>
        </p:xfrm>
        <a:graphic>
          <a:graphicData uri="http://schemas.openxmlformats.org/presentationml/2006/ole">
            <mc:AlternateContent xmlns:mc="http://schemas.openxmlformats.org/markup-compatibility/2006">
              <mc:Choice xmlns:v="urn:schemas-microsoft-com:vml" Requires="v">
                <p:oleObj spid="_x0000_s79991" name="文档" r:id="rId5" imgW="3847376" imgH="432184" progId="Word.Document.12">
                  <p:embed/>
                </p:oleObj>
              </mc:Choice>
              <mc:Fallback>
                <p:oleObj name="文档" r:id="rId5" imgW="3847376" imgH="432184" progId="Word.Document.12">
                  <p:embed/>
                  <p:pic>
                    <p:nvPicPr>
                      <p:cNvPr id="0" name=""/>
                      <p:cNvPicPr/>
                      <p:nvPr/>
                    </p:nvPicPr>
                    <p:blipFill>
                      <a:blip r:embed="rId6"/>
                      <a:stretch>
                        <a:fillRect/>
                      </a:stretch>
                    </p:blipFill>
                    <p:spPr>
                      <a:xfrm>
                        <a:off x="599682" y="4903602"/>
                        <a:ext cx="8128000" cy="912053"/>
                      </a:xfrm>
                      <a:prstGeom prst="rect">
                        <a:avLst/>
                      </a:prstGeom>
                    </p:spPr>
                  </p:pic>
                </p:oleObj>
              </mc:Fallback>
            </mc:AlternateContent>
          </a:graphicData>
        </a:graphic>
      </p:graphicFrame>
      <p:sp>
        <p:nvSpPr>
          <p:cNvPr id="9" name="矩形 8"/>
          <p:cNvSpPr/>
          <p:nvPr/>
        </p:nvSpPr>
        <p:spPr>
          <a:xfrm>
            <a:off x="5179237" y="2259052"/>
            <a:ext cx="527179"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4652058" y="4474500"/>
            <a:ext cx="527179"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9520114"/>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9"/>
                                        </p:tgtEl>
                                      </p:cBhvr>
                                    </p:animEffect>
                                    <p:set>
                                      <p:cBhvr>
                                        <p:cTn id="7" dur="1" fill="hold">
                                          <p:stCondLst>
                                            <p:cond delay="499"/>
                                          </p:stCondLst>
                                        </p:cTn>
                                        <p:tgtEl>
                                          <p:spTgt spid="9"/>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10"/>
                                        </p:tgtEl>
                                      </p:cBhvr>
                                    </p:animEffect>
                                    <p:set>
                                      <p:cBhvr>
                                        <p:cTn id="12" dur="1" fill="hold">
                                          <p:stCondLst>
                                            <p:cond delay="499"/>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Lst>
  </p:timing>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163</a:t>
            </a:fld>
            <a:r>
              <a:rPr lang="en-US" altLang="zh-CN" smtClean="0"/>
              <a:t>-</a:t>
            </a:r>
            <a:endParaRPr lang="zh-CN" altLang="en-US" dirty="0"/>
          </a:p>
        </p:txBody>
      </p:sp>
      <p:sp>
        <p:nvSpPr>
          <p:cNvPr id="3" name="矩形 2"/>
          <p:cNvSpPr>
            <a:spLocks noChangeAspect="1"/>
          </p:cNvSpPr>
          <p:nvPr/>
        </p:nvSpPr>
        <p:spPr>
          <a:xfrm>
            <a:off x="508000" y="2410808"/>
            <a:ext cx="8128000" cy="498598"/>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下列四项中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加点虚词的意义和用法相同的一项是</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FF0000"/>
                </a:solidFill>
                <a:latin typeface="Times New Roman" panose="02020603050405020304" pitchFamily="18" charset="0"/>
                <a:cs typeface="Times New Roman" panose="02020603050405020304" pitchFamily="18" charset="0"/>
              </a:rPr>
              <a:t>    B    </a:t>
            </a:r>
            <a:r>
              <a:rPr lang="en-US" altLang="zh-CN" sz="2200" dirty="0" smtClean="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val="2742714499"/>
              </p:ext>
            </p:extLst>
          </p:nvPr>
        </p:nvGraphicFramePr>
        <p:xfrm>
          <a:off x="599682" y="2901038"/>
          <a:ext cx="8128000" cy="1824106"/>
        </p:xfrm>
        <a:graphic>
          <a:graphicData uri="http://schemas.openxmlformats.org/presentationml/2006/ole">
            <mc:AlternateContent xmlns:mc="http://schemas.openxmlformats.org/markup-compatibility/2006">
              <mc:Choice xmlns:v="urn:schemas-microsoft-com:vml" Requires="v">
                <p:oleObj spid="_x0000_s80956" name="文档" r:id="rId3" imgW="3847376" imgH="864369" progId="Word.Document.12">
                  <p:embed/>
                </p:oleObj>
              </mc:Choice>
              <mc:Fallback>
                <p:oleObj name="文档" r:id="rId3" imgW="3847376" imgH="864369" progId="Word.Document.12">
                  <p:embed/>
                  <p:pic>
                    <p:nvPicPr>
                      <p:cNvPr id="0" name=""/>
                      <p:cNvPicPr/>
                      <p:nvPr/>
                    </p:nvPicPr>
                    <p:blipFill>
                      <a:blip r:embed="rId4"/>
                      <a:stretch>
                        <a:fillRect/>
                      </a:stretch>
                    </p:blipFill>
                    <p:spPr>
                      <a:xfrm>
                        <a:off x="599682" y="2901038"/>
                        <a:ext cx="8128000" cy="1824106"/>
                      </a:xfrm>
                      <a:prstGeom prst="rect">
                        <a:avLst/>
                      </a:prstGeom>
                    </p:spPr>
                  </p:pic>
                </p:oleObj>
              </mc:Fallback>
            </mc:AlternateContent>
          </a:graphicData>
        </a:graphic>
      </p:graphicFrame>
      <p:sp>
        <p:nvSpPr>
          <p:cNvPr id="5" name="矩形 4"/>
          <p:cNvSpPr/>
          <p:nvPr/>
        </p:nvSpPr>
        <p:spPr>
          <a:xfrm>
            <a:off x="6948264" y="2492412"/>
            <a:ext cx="527179"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804421505"/>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164</a:t>
            </a:fld>
            <a:r>
              <a:rPr lang="en-US" altLang="zh-CN" smtClean="0"/>
              <a:t>-</a:t>
            </a:r>
            <a:endParaRPr lang="zh-CN" altLang="en-US" dirty="0"/>
          </a:p>
        </p:txBody>
      </p:sp>
      <p:sp>
        <p:nvSpPr>
          <p:cNvPr id="3" name="矩形 2"/>
          <p:cNvSpPr>
            <a:spLocks noChangeAspect="1"/>
          </p:cNvSpPr>
          <p:nvPr/>
        </p:nvSpPr>
        <p:spPr>
          <a:xfrm>
            <a:off x="508000" y="1077579"/>
            <a:ext cx="8128000" cy="533492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课文内容填空理解题。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曹刿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的原因是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肉食者鄙</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未能远谋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他认为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可以一战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的做法是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小大之狱</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虽不能察</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必以情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用原文语句回答</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曹刿认为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肉食者鄙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未能远谋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。战前鲁庄公的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表现在哪里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用原文语句回答</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衣食所安</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弗敢专也</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必以分人</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和</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牺牲玉帛</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弗敢加也</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必以信</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曹刿认为鲁国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可以一战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的条件是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取信于民</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或</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小大之狱</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虽不能察</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必以情</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齐人三鼓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后曹刿才同意击鼓进军的原因是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一鼓作气</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再而衰</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三而竭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曹刿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下视其辙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登轼而望之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后才同意追击的理由是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夫大国</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难测也</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惧有伏焉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3635896" y="1515957"/>
            <a:ext cx="2376264"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1979712" y="1919566"/>
            <a:ext cx="3384376"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755576" y="3121621"/>
            <a:ext cx="7560840"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251520" y="3518001"/>
            <a:ext cx="936104"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5292081" y="3920284"/>
            <a:ext cx="3240359"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51520" y="4330085"/>
            <a:ext cx="2376264"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6444209" y="4733808"/>
            <a:ext cx="2304256"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251520" y="5136410"/>
            <a:ext cx="1296144"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7164288" y="5523325"/>
            <a:ext cx="1728192" cy="32738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332322" y="5940803"/>
            <a:ext cx="2079438"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110355484"/>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6"/>
                                        </p:tgtEl>
                                      </p:cBhvr>
                                    </p:animEffect>
                                    <p:set>
                                      <p:cBhvr>
                                        <p:cTn id="17" dur="1" fill="hold">
                                          <p:stCondLst>
                                            <p:cond delay="499"/>
                                          </p:stCondLst>
                                        </p:cTn>
                                        <p:tgtEl>
                                          <p:spTgt spid="6"/>
                                        </p:tgtEl>
                                        <p:attrNameLst>
                                          <p:attrName>style.visibility</p:attrName>
                                        </p:attrNameLst>
                                      </p:cBhvr>
                                      <p:to>
                                        <p:strVal val="hidden"/>
                                      </p:to>
                                    </p:set>
                                  </p:childTnLst>
                                </p:cTn>
                              </p:par>
                              <p:par>
                                <p:cTn id="18" presetID="22" presetClass="exit" presetSubtype="4" fill="hold" grpId="0" nodeType="withEffect">
                                  <p:stCondLst>
                                    <p:cond delay="0"/>
                                  </p:stCondLst>
                                  <p:childTnLst>
                                    <p:animEffect transition="out" filter="wipe(down)">
                                      <p:cBhvr>
                                        <p:cTn id="19" dur="500"/>
                                        <p:tgtEl>
                                          <p:spTgt spid="7"/>
                                        </p:tgtEl>
                                      </p:cBhvr>
                                    </p:animEffect>
                                    <p:set>
                                      <p:cBhvr>
                                        <p:cTn id="20" dur="1" fill="hold">
                                          <p:stCondLst>
                                            <p:cond delay="499"/>
                                          </p:stCondLst>
                                        </p:cTn>
                                        <p:tgtEl>
                                          <p:spTgt spid="7"/>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22" presetClass="exit" presetSubtype="4" fill="hold" grpId="0" nodeType="clickEffect">
                                  <p:stCondLst>
                                    <p:cond delay="0"/>
                                  </p:stCondLst>
                                  <p:childTnLst>
                                    <p:animEffect transition="out" filter="wipe(down)">
                                      <p:cBhvr>
                                        <p:cTn id="24" dur="500"/>
                                        <p:tgtEl>
                                          <p:spTgt spid="8"/>
                                        </p:tgtEl>
                                      </p:cBhvr>
                                    </p:animEffect>
                                    <p:set>
                                      <p:cBhvr>
                                        <p:cTn id="25" dur="1" fill="hold">
                                          <p:stCondLst>
                                            <p:cond delay="499"/>
                                          </p:stCondLst>
                                        </p:cTn>
                                        <p:tgtEl>
                                          <p:spTgt spid="8"/>
                                        </p:tgtEl>
                                        <p:attrNameLst>
                                          <p:attrName>style.visibility</p:attrName>
                                        </p:attrNameLst>
                                      </p:cBhvr>
                                      <p:to>
                                        <p:strVal val="hidden"/>
                                      </p:to>
                                    </p:set>
                                  </p:childTnLst>
                                </p:cTn>
                              </p:par>
                              <p:par>
                                <p:cTn id="26" presetID="22" presetClass="exit" presetSubtype="4" fill="hold" grpId="0" nodeType="withEffect">
                                  <p:stCondLst>
                                    <p:cond delay="0"/>
                                  </p:stCondLst>
                                  <p:childTnLst>
                                    <p:animEffect transition="out" filter="wipe(down)">
                                      <p:cBhvr>
                                        <p:cTn id="27" dur="500"/>
                                        <p:tgtEl>
                                          <p:spTgt spid="10"/>
                                        </p:tgtEl>
                                      </p:cBhvr>
                                    </p:animEffect>
                                    <p:set>
                                      <p:cBhvr>
                                        <p:cTn id="28" dur="1" fill="hold">
                                          <p:stCondLst>
                                            <p:cond delay="499"/>
                                          </p:stCondLst>
                                        </p:cTn>
                                        <p:tgtEl>
                                          <p:spTgt spid="10"/>
                                        </p:tgtEl>
                                        <p:attrNameLst>
                                          <p:attrName>style.visibility</p:attrName>
                                        </p:attrNameLst>
                                      </p:cBhvr>
                                      <p:to>
                                        <p:strVal val="hidden"/>
                                      </p:to>
                                    </p:set>
                                  </p:childTnLst>
                                </p:cTn>
                              </p:par>
                            </p:childTnLst>
                          </p:cTn>
                        </p:par>
                      </p:childTnLst>
                    </p:cTn>
                  </p:par>
                  <p:par>
                    <p:cTn id="29" fill="hold">
                      <p:stCondLst>
                        <p:cond delay="indefinite"/>
                      </p:stCondLst>
                      <p:childTnLst>
                        <p:par>
                          <p:cTn id="30" fill="hold">
                            <p:stCondLst>
                              <p:cond delay="0"/>
                            </p:stCondLst>
                            <p:childTnLst>
                              <p:par>
                                <p:cTn id="31" presetID="22" presetClass="exit" presetSubtype="4" fill="hold" grpId="0" nodeType="clickEffect">
                                  <p:stCondLst>
                                    <p:cond delay="0"/>
                                  </p:stCondLst>
                                  <p:childTnLst>
                                    <p:animEffect transition="out" filter="wipe(down)">
                                      <p:cBhvr>
                                        <p:cTn id="32" dur="500"/>
                                        <p:tgtEl>
                                          <p:spTgt spid="11"/>
                                        </p:tgtEl>
                                      </p:cBhvr>
                                    </p:animEffect>
                                    <p:set>
                                      <p:cBhvr>
                                        <p:cTn id="33" dur="1" fill="hold">
                                          <p:stCondLst>
                                            <p:cond delay="499"/>
                                          </p:stCondLst>
                                        </p:cTn>
                                        <p:tgtEl>
                                          <p:spTgt spid="11"/>
                                        </p:tgtEl>
                                        <p:attrNameLst>
                                          <p:attrName>style.visibility</p:attrName>
                                        </p:attrNameLst>
                                      </p:cBhvr>
                                      <p:to>
                                        <p:strVal val="hidden"/>
                                      </p:to>
                                    </p:set>
                                  </p:childTnLst>
                                </p:cTn>
                              </p:par>
                              <p:par>
                                <p:cTn id="34" presetID="22" presetClass="exit" presetSubtype="4" fill="hold" grpId="0" nodeType="withEffect">
                                  <p:stCondLst>
                                    <p:cond delay="0"/>
                                  </p:stCondLst>
                                  <p:childTnLst>
                                    <p:animEffect transition="out" filter="wipe(down)">
                                      <p:cBhvr>
                                        <p:cTn id="35" dur="500"/>
                                        <p:tgtEl>
                                          <p:spTgt spid="12"/>
                                        </p:tgtEl>
                                      </p:cBhvr>
                                    </p:animEffect>
                                    <p:set>
                                      <p:cBhvr>
                                        <p:cTn id="36" dur="1" fill="hold">
                                          <p:stCondLst>
                                            <p:cond delay="499"/>
                                          </p:stCondLst>
                                        </p:cTn>
                                        <p:tgtEl>
                                          <p:spTgt spid="12"/>
                                        </p:tgtEl>
                                        <p:attrNameLst>
                                          <p:attrName>style.visibility</p:attrName>
                                        </p:attrNameLst>
                                      </p:cBhvr>
                                      <p:to>
                                        <p:strVal val="hidden"/>
                                      </p:to>
                                    </p:set>
                                  </p:childTnLst>
                                </p:cTn>
                              </p:par>
                            </p:childTnLst>
                          </p:cTn>
                        </p:par>
                      </p:childTnLst>
                    </p:cTn>
                  </p:par>
                  <p:par>
                    <p:cTn id="37" fill="hold">
                      <p:stCondLst>
                        <p:cond delay="indefinite"/>
                      </p:stCondLst>
                      <p:childTnLst>
                        <p:par>
                          <p:cTn id="38" fill="hold">
                            <p:stCondLst>
                              <p:cond delay="0"/>
                            </p:stCondLst>
                            <p:childTnLst>
                              <p:par>
                                <p:cTn id="39" presetID="22" presetClass="exit" presetSubtype="4" fill="hold" grpId="0" nodeType="clickEffect">
                                  <p:stCondLst>
                                    <p:cond delay="0"/>
                                  </p:stCondLst>
                                  <p:childTnLst>
                                    <p:animEffect transition="out" filter="wipe(down)">
                                      <p:cBhvr>
                                        <p:cTn id="40" dur="500"/>
                                        <p:tgtEl>
                                          <p:spTgt spid="13"/>
                                        </p:tgtEl>
                                      </p:cBhvr>
                                    </p:animEffect>
                                    <p:set>
                                      <p:cBhvr>
                                        <p:cTn id="41" dur="1" fill="hold">
                                          <p:stCondLst>
                                            <p:cond delay="499"/>
                                          </p:stCondLst>
                                        </p:cTn>
                                        <p:tgtEl>
                                          <p:spTgt spid="13"/>
                                        </p:tgtEl>
                                        <p:attrNameLst>
                                          <p:attrName>style.visibility</p:attrName>
                                        </p:attrNameLst>
                                      </p:cBhvr>
                                      <p:to>
                                        <p:strVal val="hidden"/>
                                      </p:to>
                                    </p:set>
                                  </p:childTnLst>
                                </p:cTn>
                              </p:par>
                              <p:par>
                                <p:cTn id="42" presetID="22" presetClass="exit" presetSubtype="4" fill="hold" grpId="0" nodeType="withEffect">
                                  <p:stCondLst>
                                    <p:cond delay="0"/>
                                  </p:stCondLst>
                                  <p:childTnLst>
                                    <p:animEffect transition="out" filter="wipe(down)">
                                      <p:cBhvr>
                                        <p:cTn id="43" dur="500"/>
                                        <p:tgtEl>
                                          <p:spTgt spid="14"/>
                                        </p:tgtEl>
                                      </p:cBhvr>
                                    </p:animEffect>
                                    <p:set>
                                      <p:cBhvr>
                                        <p:cTn id="44" dur="1" fill="hold">
                                          <p:stCondLst>
                                            <p:cond delay="499"/>
                                          </p:stCondLst>
                                        </p:cTn>
                                        <p:tgtEl>
                                          <p:spTgt spid="1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10" grpId="0" animBg="1"/>
      <p:bldP spid="11" grpId="0" animBg="1"/>
      <p:bldP spid="12" grpId="0" animBg="1"/>
      <p:bldP spid="13" grpId="0" animBg="1"/>
      <p:bldP spid="14" grpId="0" animBg="1"/>
    </p:bldLst>
  </p:timing>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165</a:t>
            </a:fld>
            <a:r>
              <a:rPr lang="en-US" altLang="zh-CN" smtClean="0"/>
              <a:t>-</a:t>
            </a:r>
            <a:endParaRPr lang="zh-CN" altLang="en-US" dirty="0"/>
          </a:p>
        </p:txBody>
      </p:sp>
      <p:sp>
        <p:nvSpPr>
          <p:cNvPr id="3" name="矩形 2"/>
          <p:cNvSpPr>
            <a:spLocks noChangeAspect="1"/>
          </p:cNvSpPr>
          <p:nvPr/>
        </p:nvSpPr>
        <p:spPr>
          <a:xfrm>
            <a:off x="508000" y="2114868"/>
            <a:ext cx="8128000" cy="288226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综合分析选择题。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下列说法不正确的一项是</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FF0000"/>
                </a:solidFill>
                <a:latin typeface="Times New Roman" panose="02020603050405020304" pitchFamily="18" charset="0"/>
                <a:cs typeface="Times New Roman" panose="02020603050405020304" pitchFamily="18" charset="0"/>
              </a:rPr>
              <a:t>    D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曹刿与鲁庄公的对话表现了曹刿的远见卓识。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曹刿与同乡人的对话表明了他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的原因。</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齐师伐我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中的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是攻打的意思。</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鲁庄公和曹刿都认为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衣食所安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弗敢专也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必以分人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是作战的先决条件。</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p:nvPr/>
        </p:nvSpPr>
        <p:spPr>
          <a:xfrm>
            <a:off x="4075994" y="2616859"/>
            <a:ext cx="527179"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93067092"/>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166</a:t>
            </a:fld>
            <a:r>
              <a:rPr lang="en-US" altLang="zh-CN" smtClean="0"/>
              <a:t>-</a:t>
            </a:r>
            <a:endParaRPr lang="zh-CN" altLang="en-US" dirty="0"/>
          </a:p>
        </p:txBody>
      </p:sp>
      <p:sp>
        <p:nvSpPr>
          <p:cNvPr id="3" name="矩形 2"/>
          <p:cNvSpPr>
            <a:spLocks noChangeAspect="1"/>
          </p:cNvSpPr>
          <p:nvPr/>
        </p:nvSpPr>
        <p:spPr>
          <a:xfrm>
            <a:off x="508000" y="1708603"/>
            <a:ext cx="8128000" cy="369479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下列说法中不正确的一项是</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FF0000"/>
                </a:solidFill>
                <a:latin typeface="Times New Roman" panose="02020603050405020304" pitchFamily="18" charset="0"/>
                <a:cs typeface="Times New Roman" panose="02020603050405020304" pitchFamily="18" charset="0"/>
              </a:rPr>
              <a:t>    A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夫战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勇气也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意思是大丈夫打仗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靠的是勇气。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一鼓作气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在选文中的意思是趁劲头大的时候一下子把事情完成。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彼竭我盈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意思相对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揭示了敌我双方士气的对比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彼竭我盈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之时正是反攻的有利时机。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选文第</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段写了曹刿在长勺之战中的言行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表现出曹刿胸有成竹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指挥若定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善于把握有利战机。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选文刻画人物精练传神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公将鼓之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公将驰之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仅仅</a:t>
            </a:r>
            <a:r>
              <a:rPr lang="en-US" altLang="zh-CN" sz="2200" dirty="0">
                <a:solidFill>
                  <a:srgbClr val="000000"/>
                </a:solidFill>
                <a:latin typeface="Times New Roman" panose="02020603050405020304" pitchFamily="18" charset="0"/>
                <a:cs typeface="Times New Roman" panose="02020603050405020304" pitchFamily="18" charset="0"/>
              </a:rPr>
              <a:t>8</a:t>
            </a:r>
            <a:r>
              <a:rPr lang="zh-CN" altLang="zh-CN" sz="2200" dirty="0">
                <a:solidFill>
                  <a:srgbClr val="000000"/>
                </a:solidFill>
                <a:latin typeface="Times New Roman" panose="02020603050405020304" pitchFamily="18" charset="0"/>
                <a:cs typeface="Times New Roman" panose="02020603050405020304" pitchFamily="18" charset="0"/>
              </a:rPr>
              <a:t>个字就刻画出了鲁庄公急于求成、轻率寡谋的特点。</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4355976" y="1818248"/>
            <a:ext cx="527179"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276327506"/>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167</a:t>
            </a:fld>
            <a:r>
              <a:rPr lang="en-US" altLang="zh-CN" smtClean="0"/>
              <a:t>-</a:t>
            </a:r>
            <a:endParaRPr lang="zh-CN" altLang="en-US" dirty="0"/>
          </a:p>
        </p:txBody>
      </p:sp>
      <p:sp>
        <p:nvSpPr>
          <p:cNvPr id="3" name="矩形 2"/>
          <p:cNvSpPr>
            <a:spLocks noChangeAspect="1"/>
          </p:cNvSpPr>
          <p:nvPr/>
        </p:nvSpPr>
        <p:spPr>
          <a:xfrm>
            <a:off x="508000" y="2310467"/>
            <a:ext cx="8128000" cy="249106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从全文看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对鲁国以小胜大、以弱胜强的原因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分析不恰当的一项是</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FF0000"/>
                </a:solidFill>
                <a:latin typeface="Times New Roman" panose="02020603050405020304" pitchFamily="18" charset="0"/>
                <a:cs typeface="Times New Roman" panose="02020603050405020304" pitchFamily="18" charset="0"/>
              </a:rPr>
              <a:t>    C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鲁庄公大敌当前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能礼贤下士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虚心纳谏。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鲁庄公懂得民心向背的重要性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能够取信于民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获得国人的支持。</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鲁庄公在战场上能审时度势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把握好反攻和追击的时机。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鲁庄公在作战中善于听取曹刿的意见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充分信任曹刿的军事才能。</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1084443" y="2826360"/>
            <a:ext cx="527179"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608347914"/>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168</a:t>
            </a:fld>
            <a:r>
              <a:rPr lang="en-US" altLang="zh-CN" smtClean="0"/>
              <a:t>-</a:t>
            </a:r>
            <a:endParaRPr lang="zh-CN" altLang="en-US" dirty="0"/>
          </a:p>
        </p:txBody>
      </p:sp>
      <p:sp>
        <p:nvSpPr>
          <p:cNvPr id="3" name="矩形 2"/>
          <p:cNvSpPr>
            <a:spLocks noChangeAspect="1"/>
          </p:cNvSpPr>
          <p:nvPr/>
        </p:nvSpPr>
        <p:spPr>
          <a:xfrm>
            <a:off x="508000" y="1091672"/>
            <a:ext cx="8128000" cy="492865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下列说法中不正确的一项是</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FF0000"/>
                </a:solidFill>
                <a:latin typeface="Times New Roman" panose="02020603050405020304" pitchFamily="18" charset="0"/>
                <a:cs typeface="Times New Roman" panose="02020603050405020304" pitchFamily="18" charset="0"/>
              </a:rPr>
              <a:t>    A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本文详略得当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紧扣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论战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来写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略写战前的分析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充分地表现了曹刿政治上的远见卓识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详写战斗的状况、战后的处理等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重点突出曹刿军事上的卓越才能。详略得当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有力地突出了中心。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对比手法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将鲁庄公的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与曹刿的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远谋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进行对比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突出地表现了曹刿的深谋远虑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同时也表现了鲁庄公的目光短浅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两者形成鲜明的对比。</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寓议于叙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本文主要的表达方式是记叙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通过人物的言论阐述军事斗争中的观点和策略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表面上是在记叙一场战争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但重点不是记叙战争的经过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而是着重写曹刿的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论战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寓议于叙。</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曹刿的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远谋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表现在战前三问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认为在政治上取信于民是作战的先决条件。战中能掌握将士心理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能观察敌情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把握战机。</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4355976" y="1196752"/>
            <a:ext cx="527179"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940041969"/>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169</a:t>
            </a:fld>
            <a:r>
              <a:rPr lang="en-US" altLang="zh-CN" smtClean="0"/>
              <a:t>-</a:t>
            </a:r>
            <a:endParaRPr lang="zh-CN" altLang="en-US" dirty="0"/>
          </a:p>
        </p:txBody>
      </p:sp>
      <p:sp>
        <p:nvSpPr>
          <p:cNvPr id="3" name="矩形 2"/>
          <p:cNvSpPr>
            <a:spLocks noChangeAspect="1"/>
          </p:cNvSpPr>
          <p:nvPr/>
        </p:nvSpPr>
        <p:spPr>
          <a:xfrm>
            <a:off x="508000" y="1076850"/>
            <a:ext cx="8128000" cy="5334922"/>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四、邹忌讽齐王纳谏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基础知识梳理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邹忌修八尺有余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而形貌昳丽。朝服衣冠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窥镜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谓其妻曰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我孰与城北徐公美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其妻曰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君美甚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徐公何能及君也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城北徐公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齐国之美丽者也。忌不自信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而复问其妾曰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吾孰与徐公美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妾曰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徐公何能及君也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旦日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客从外来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与坐谈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问之客曰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吾与徐公孰美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客曰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徐公不若君之美也。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明日徐公来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孰视之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自以为不如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窥镜而自视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又弗如远甚。暮寝而思之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吾妻之美我者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私我也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妾之美我者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畏我也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客之美我者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欲有求于我也。</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于是入朝见威王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臣诚知不如徐公美。臣之妻私臣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臣之妾畏臣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臣之客欲有求于臣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皆以美于徐公。今齐地方千里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百二十城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宫妇左右莫不私王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朝廷之臣莫不畏王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四境之内莫不有求于王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由此观之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王之蔽甚矣。</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667486569"/>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17</a:t>
            </a:fld>
            <a:r>
              <a:rPr lang="en-US" altLang="zh-CN" dirty="0" smtClean="0"/>
              <a:t>-</a:t>
            </a:r>
            <a:endParaRPr lang="zh-CN" altLang="en-US" dirty="0"/>
          </a:p>
        </p:txBody>
      </p:sp>
      <p:sp>
        <p:nvSpPr>
          <p:cNvPr id="2" name="矩形 1"/>
          <p:cNvSpPr>
            <a:spLocks noChangeAspect="1"/>
          </p:cNvSpPr>
          <p:nvPr/>
        </p:nvSpPr>
        <p:spPr>
          <a:xfrm>
            <a:off x="508000" y="1701069"/>
            <a:ext cx="8128000" cy="370986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下列对文章的分析理解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不正确的一项是</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FF0000"/>
                </a:solidFill>
                <a:latin typeface="Times New Roman" panose="02020603050405020304" pitchFamily="18" charset="0"/>
                <a:cs typeface="Times New Roman" panose="02020603050405020304" pitchFamily="18" charset="0"/>
              </a:rPr>
              <a:t>    C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《出师表》是诸葛亮北伐前写的奏章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劝勉刘禅广开言路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赏罚分明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亲贤远佞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表现了他对蜀汉的忠诚。</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诸葛亮追述三顾草庐的往事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既表达了对先帝知遇之恩的由衷感激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也希望后主能够效法先帝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知人善任。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故临崩寄臣以大事也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中的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大事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五月渡泸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北定中原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庶竭驽钝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兴复汉室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还于旧都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选文结尾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作者先表明伐魏兴汉的决心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然后交代出师后的朝政事宜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谆谆告诫后主要善纳雅言。</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5868144" y="1818248"/>
            <a:ext cx="527179"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670355153"/>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170</a:t>
            </a:fld>
            <a:r>
              <a:rPr lang="en-US" altLang="zh-CN" smtClean="0"/>
              <a:t>-</a:t>
            </a:r>
            <a:endParaRPr lang="zh-CN" altLang="en-US" dirty="0"/>
          </a:p>
        </p:txBody>
      </p:sp>
      <p:sp>
        <p:nvSpPr>
          <p:cNvPr id="3" name="矩形 2"/>
          <p:cNvSpPr>
            <a:spLocks noChangeAspect="1"/>
          </p:cNvSpPr>
          <p:nvPr/>
        </p:nvSpPr>
        <p:spPr>
          <a:xfrm>
            <a:off x="508000" y="2716732"/>
            <a:ext cx="8128000" cy="167853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王曰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乃下令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群臣吏民能面刺寡人之过者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受上赏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上书谏寡人者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受中赏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能谤讥于市朝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闻寡人之耳者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受下赏。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令初下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群臣进谏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门庭若市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数月之后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时时而间进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期年之后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虽欲言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无可进者。燕、赵、韩、魏闻之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皆朝于齐。此所谓战胜于朝廷。</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024915400"/>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171</a:t>
            </a:fld>
            <a:r>
              <a:rPr lang="en-US" altLang="zh-CN" smtClean="0"/>
              <a:t>-</a:t>
            </a:r>
            <a:endParaRPr lang="zh-CN" altLang="en-US" dirty="0"/>
          </a:p>
        </p:txBody>
      </p:sp>
      <p:sp>
        <p:nvSpPr>
          <p:cNvPr id="3" name="矩形 2"/>
          <p:cNvSpPr>
            <a:spLocks noChangeAspect="1"/>
          </p:cNvSpPr>
          <p:nvPr/>
        </p:nvSpPr>
        <p:spPr>
          <a:xfrm>
            <a:off x="508000" y="1073518"/>
            <a:ext cx="8128000" cy="86600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一、文言词语积累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课内文言实词归纳</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val="699798441"/>
              </p:ext>
            </p:extLst>
          </p:nvPr>
        </p:nvGraphicFramePr>
        <p:xfrm>
          <a:off x="599682" y="1990644"/>
          <a:ext cx="8128000" cy="4473083"/>
        </p:xfrm>
        <a:graphic>
          <a:graphicData uri="http://schemas.openxmlformats.org/presentationml/2006/ole">
            <mc:AlternateContent xmlns:mc="http://schemas.openxmlformats.org/markup-compatibility/2006">
              <mc:Choice xmlns:v="urn:schemas-microsoft-com:vml" Requires="v">
                <p:oleObj spid="_x0000_s81979" name="文档" r:id="rId3" imgW="3847376" imgH="2117740" progId="Word.Document.12">
                  <p:embed/>
                </p:oleObj>
              </mc:Choice>
              <mc:Fallback>
                <p:oleObj name="文档" r:id="rId3" imgW="3847376" imgH="2117740" progId="Word.Document.12">
                  <p:embed/>
                  <p:pic>
                    <p:nvPicPr>
                      <p:cNvPr id="0" name=""/>
                      <p:cNvPicPr/>
                      <p:nvPr/>
                    </p:nvPicPr>
                    <p:blipFill>
                      <a:blip r:embed="rId4"/>
                      <a:stretch>
                        <a:fillRect/>
                      </a:stretch>
                    </p:blipFill>
                    <p:spPr>
                      <a:xfrm>
                        <a:off x="599682" y="1990644"/>
                        <a:ext cx="8128000" cy="4473083"/>
                      </a:xfrm>
                      <a:prstGeom prst="rect">
                        <a:avLst/>
                      </a:prstGeom>
                    </p:spPr>
                  </p:pic>
                </p:oleObj>
              </mc:Fallback>
            </mc:AlternateContent>
          </a:graphicData>
        </a:graphic>
      </p:graphicFrame>
      <p:sp>
        <p:nvSpPr>
          <p:cNvPr id="5" name="矩形 4"/>
          <p:cNvSpPr/>
          <p:nvPr/>
        </p:nvSpPr>
        <p:spPr>
          <a:xfrm>
            <a:off x="3779912" y="1981088"/>
            <a:ext cx="468052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115616" y="2429733"/>
            <a:ext cx="468052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2627784" y="2805578"/>
            <a:ext cx="468052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3503534" y="3258408"/>
            <a:ext cx="468052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3779912" y="3711238"/>
            <a:ext cx="468052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915816" y="4166199"/>
            <a:ext cx="468052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4283968" y="4619029"/>
            <a:ext cx="468052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2843808" y="5078157"/>
            <a:ext cx="468052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2646187" y="5529058"/>
            <a:ext cx="5515822"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2267744" y="5979724"/>
            <a:ext cx="5515822"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01981151"/>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7"/>
                                        </p:tgtEl>
                                      </p:cBhvr>
                                    </p:animEffect>
                                    <p:set>
                                      <p:cBhvr>
                                        <p:cTn id="17" dur="1" fill="hold">
                                          <p:stCondLst>
                                            <p:cond delay="499"/>
                                          </p:stCondLst>
                                        </p:cTn>
                                        <p:tgtEl>
                                          <p:spTgt spid="7"/>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8"/>
                                        </p:tgtEl>
                                      </p:cBhvr>
                                    </p:animEffect>
                                    <p:set>
                                      <p:cBhvr>
                                        <p:cTn id="22" dur="1" fill="hold">
                                          <p:stCondLst>
                                            <p:cond delay="499"/>
                                          </p:stCondLst>
                                        </p:cTn>
                                        <p:tgtEl>
                                          <p:spTgt spid="8"/>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9"/>
                                        </p:tgtEl>
                                      </p:cBhvr>
                                    </p:animEffect>
                                    <p:set>
                                      <p:cBhvr>
                                        <p:cTn id="27" dur="1" fill="hold">
                                          <p:stCondLst>
                                            <p:cond delay="499"/>
                                          </p:stCondLst>
                                        </p:cTn>
                                        <p:tgtEl>
                                          <p:spTgt spid="9"/>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0"/>
                                        </p:tgtEl>
                                      </p:cBhvr>
                                    </p:animEffect>
                                    <p:set>
                                      <p:cBhvr>
                                        <p:cTn id="32" dur="1" fill="hold">
                                          <p:stCondLst>
                                            <p:cond delay="499"/>
                                          </p:stCondLst>
                                        </p:cTn>
                                        <p:tgtEl>
                                          <p:spTgt spid="10"/>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11"/>
                                        </p:tgtEl>
                                      </p:cBhvr>
                                    </p:animEffect>
                                    <p:set>
                                      <p:cBhvr>
                                        <p:cTn id="37" dur="1" fill="hold">
                                          <p:stCondLst>
                                            <p:cond delay="499"/>
                                          </p:stCondLst>
                                        </p:cTn>
                                        <p:tgtEl>
                                          <p:spTgt spid="11"/>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22" presetClass="exit" presetSubtype="4" fill="hold" grpId="0" nodeType="clickEffect">
                                  <p:stCondLst>
                                    <p:cond delay="0"/>
                                  </p:stCondLst>
                                  <p:childTnLst>
                                    <p:animEffect transition="out" filter="wipe(down)">
                                      <p:cBhvr>
                                        <p:cTn id="41" dur="500"/>
                                        <p:tgtEl>
                                          <p:spTgt spid="12"/>
                                        </p:tgtEl>
                                      </p:cBhvr>
                                    </p:animEffect>
                                    <p:set>
                                      <p:cBhvr>
                                        <p:cTn id="42" dur="1" fill="hold">
                                          <p:stCondLst>
                                            <p:cond delay="499"/>
                                          </p:stCondLst>
                                        </p:cTn>
                                        <p:tgtEl>
                                          <p:spTgt spid="12"/>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22" presetClass="exit" presetSubtype="4" fill="hold" grpId="0" nodeType="clickEffect">
                                  <p:stCondLst>
                                    <p:cond delay="0"/>
                                  </p:stCondLst>
                                  <p:childTnLst>
                                    <p:animEffect transition="out" filter="wipe(down)">
                                      <p:cBhvr>
                                        <p:cTn id="46" dur="500"/>
                                        <p:tgtEl>
                                          <p:spTgt spid="13"/>
                                        </p:tgtEl>
                                      </p:cBhvr>
                                    </p:animEffect>
                                    <p:set>
                                      <p:cBhvr>
                                        <p:cTn id="47" dur="1" fill="hold">
                                          <p:stCondLst>
                                            <p:cond delay="499"/>
                                          </p:stCondLst>
                                        </p:cTn>
                                        <p:tgtEl>
                                          <p:spTgt spid="13"/>
                                        </p:tgtEl>
                                        <p:attrNameLst>
                                          <p:attrName>style.visibility</p:attrName>
                                        </p:attrNameLst>
                                      </p:cBhvr>
                                      <p:to>
                                        <p:strVal val="hidden"/>
                                      </p:to>
                                    </p:set>
                                  </p:childTnLst>
                                </p:cTn>
                              </p:par>
                            </p:childTnLst>
                          </p:cTn>
                        </p:par>
                      </p:childTnLst>
                    </p:cTn>
                  </p:par>
                  <p:par>
                    <p:cTn id="48" fill="hold">
                      <p:stCondLst>
                        <p:cond delay="indefinite"/>
                      </p:stCondLst>
                      <p:childTnLst>
                        <p:par>
                          <p:cTn id="49" fill="hold">
                            <p:stCondLst>
                              <p:cond delay="0"/>
                            </p:stCondLst>
                            <p:childTnLst>
                              <p:par>
                                <p:cTn id="50" presetID="22" presetClass="exit" presetSubtype="4" fill="hold" grpId="0" nodeType="clickEffect">
                                  <p:stCondLst>
                                    <p:cond delay="0"/>
                                  </p:stCondLst>
                                  <p:childTnLst>
                                    <p:animEffect transition="out" filter="wipe(down)">
                                      <p:cBhvr>
                                        <p:cTn id="51" dur="500"/>
                                        <p:tgtEl>
                                          <p:spTgt spid="14"/>
                                        </p:tgtEl>
                                      </p:cBhvr>
                                    </p:animEffect>
                                    <p:set>
                                      <p:cBhvr>
                                        <p:cTn id="52" dur="1" fill="hold">
                                          <p:stCondLst>
                                            <p:cond delay="499"/>
                                          </p:stCondLst>
                                        </p:cTn>
                                        <p:tgtEl>
                                          <p:spTgt spid="1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Lst>
  </p:timing>
</p:sld>
</file>

<file path=ppt/slides/slide1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172</a:t>
            </a:fld>
            <a:r>
              <a:rPr lang="en-US" altLang="zh-CN" smtClean="0"/>
              <a:t>-</a:t>
            </a:r>
            <a:endParaRPr lang="zh-CN" altLang="en-US" dirty="0"/>
          </a:p>
        </p:txBody>
      </p:sp>
      <p:sp>
        <p:nvSpPr>
          <p:cNvPr id="3" name="矩形 2"/>
          <p:cNvSpPr>
            <a:spLocks noChangeAspect="1"/>
          </p:cNvSpPr>
          <p:nvPr/>
        </p:nvSpPr>
        <p:spPr>
          <a:xfrm>
            <a:off x="508000" y="1916832"/>
            <a:ext cx="2137124" cy="498598"/>
          </a:xfrm>
          <a:prstGeom prst="rect">
            <a:avLst/>
          </a:prstGeom>
        </p:spPr>
        <p:txBody>
          <a:bodyPr wrap="none">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古今异义</a:t>
            </a:r>
            <a:r>
              <a:rPr lang="zh-CN" altLang="zh-CN" sz="2200" dirty="0" smtClean="0">
                <a:solidFill>
                  <a:srgbClr val="000000"/>
                </a:solidFill>
                <a:latin typeface="Times New Roman" panose="02020603050405020304" pitchFamily="18" charset="0"/>
                <a:cs typeface="Times New Roman" panose="02020603050405020304" pitchFamily="18" charset="0"/>
              </a:rPr>
              <a:t>词</a:t>
            </a:r>
            <a:r>
              <a:rPr lang="en-US" altLang="zh-CN" sz="2200" dirty="0" smtClean="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val="351983309"/>
              </p:ext>
            </p:extLst>
          </p:nvPr>
        </p:nvGraphicFramePr>
        <p:xfrm>
          <a:off x="599682" y="2433859"/>
          <a:ext cx="8128000" cy="2739510"/>
        </p:xfrm>
        <a:graphic>
          <a:graphicData uri="http://schemas.openxmlformats.org/presentationml/2006/ole">
            <mc:AlternateContent xmlns:mc="http://schemas.openxmlformats.org/markup-compatibility/2006">
              <mc:Choice xmlns:v="urn:schemas-microsoft-com:vml" Requires="v">
                <p:oleObj spid="_x0000_s83003" name="文档" r:id="rId3" imgW="3847376" imgH="1296553" progId="Word.Document.12">
                  <p:embed/>
                </p:oleObj>
              </mc:Choice>
              <mc:Fallback>
                <p:oleObj name="文档" r:id="rId3" imgW="3847376" imgH="1296553" progId="Word.Document.12">
                  <p:embed/>
                  <p:pic>
                    <p:nvPicPr>
                      <p:cNvPr id="0" name=""/>
                      <p:cNvPicPr/>
                      <p:nvPr/>
                    </p:nvPicPr>
                    <p:blipFill>
                      <a:blip r:embed="rId4"/>
                      <a:stretch>
                        <a:fillRect/>
                      </a:stretch>
                    </p:blipFill>
                    <p:spPr>
                      <a:xfrm>
                        <a:off x="599682" y="2433859"/>
                        <a:ext cx="8128000" cy="2739510"/>
                      </a:xfrm>
                      <a:prstGeom prst="rect">
                        <a:avLst/>
                      </a:prstGeom>
                    </p:spPr>
                  </p:pic>
                </p:oleObj>
              </mc:Fallback>
            </mc:AlternateContent>
          </a:graphicData>
        </a:graphic>
      </p:graphicFrame>
      <p:sp>
        <p:nvSpPr>
          <p:cNvPr id="5" name="矩形 4"/>
          <p:cNvSpPr/>
          <p:nvPr/>
        </p:nvSpPr>
        <p:spPr>
          <a:xfrm>
            <a:off x="3759130" y="2415430"/>
            <a:ext cx="1296144"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6372200" y="2412268"/>
            <a:ext cx="2232248"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4283968" y="2878315"/>
            <a:ext cx="216024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7668344" y="2878315"/>
            <a:ext cx="1244918"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3368646" y="3333162"/>
            <a:ext cx="216024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6793857" y="3333162"/>
            <a:ext cx="216024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3759130" y="3793637"/>
            <a:ext cx="216024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7210683" y="3793637"/>
            <a:ext cx="1516999"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3325560" y="4245738"/>
            <a:ext cx="814392"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5212229" y="4245738"/>
            <a:ext cx="1581628"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3346342" y="4698761"/>
            <a:ext cx="814392"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5508104" y="4698568"/>
            <a:ext cx="1581628"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832750546"/>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7"/>
                                        </p:tgtEl>
                                      </p:cBhvr>
                                    </p:animEffect>
                                    <p:set>
                                      <p:cBhvr>
                                        <p:cTn id="17" dur="1" fill="hold">
                                          <p:stCondLst>
                                            <p:cond delay="499"/>
                                          </p:stCondLst>
                                        </p:cTn>
                                        <p:tgtEl>
                                          <p:spTgt spid="7"/>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8"/>
                                        </p:tgtEl>
                                      </p:cBhvr>
                                    </p:animEffect>
                                    <p:set>
                                      <p:cBhvr>
                                        <p:cTn id="22" dur="1" fill="hold">
                                          <p:stCondLst>
                                            <p:cond delay="499"/>
                                          </p:stCondLst>
                                        </p:cTn>
                                        <p:tgtEl>
                                          <p:spTgt spid="8"/>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9"/>
                                        </p:tgtEl>
                                      </p:cBhvr>
                                    </p:animEffect>
                                    <p:set>
                                      <p:cBhvr>
                                        <p:cTn id="27" dur="1" fill="hold">
                                          <p:stCondLst>
                                            <p:cond delay="499"/>
                                          </p:stCondLst>
                                        </p:cTn>
                                        <p:tgtEl>
                                          <p:spTgt spid="9"/>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0"/>
                                        </p:tgtEl>
                                      </p:cBhvr>
                                    </p:animEffect>
                                    <p:set>
                                      <p:cBhvr>
                                        <p:cTn id="32" dur="1" fill="hold">
                                          <p:stCondLst>
                                            <p:cond delay="499"/>
                                          </p:stCondLst>
                                        </p:cTn>
                                        <p:tgtEl>
                                          <p:spTgt spid="10"/>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11"/>
                                        </p:tgtEl>
                                      </p:cBhvr>
                                    </p:animEffect>
                                    <p:set>
                                      <p:cBhvr>
                                        <p:cTn id="37" dur="1" fill="hold">
                                          <p:stCondLst>
                                            <p:cond delay="499"/>
                                          </p:stCondLst>
                                        </p:cTn>
                                        <p:tgtEl>
                                          <p:spTgt spid="11"/>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22" presetClass="exit" presetSubtype="4" fill="hold" grpId="0" nodeType="clickEffect">
                                  <p:stCondLst>
                                    <p:cond delay="0"/>
                                  </p:stCondLst>
                                  <p:childTnLst>
                                    <p:animEffect transition="out" filter="wipe(down)">
                                      <p:cBhvr>
                                        <p:cTn id="41" dur="500"/>
                                        <p:tgtEl>
                                          <p:spTgt spid="12"/>
                                        </p:tgtEl>
                                      </p:cBhvr>
                                    </p:animEffect>
                                    <p:set>
                                      <p:cBhvr>
                                        <p:cTn id="42" dur="1" fill="hold">
                                          <p:stCondLst>
                                            <p:cond delay="499"/>
                                          </p:stCondLst>
                                        </p:cTn>
                                        <p:tgtEl>
                                          <p:spTgt spid="12"/>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22" presetClass="exit" presetSubtype="4" fill="hold" grpId="0" nodeType="clickEffect">
                                  <p:stCondLst>
                                    <p:cond delay="0"/>
                                  </p:stCondLst>
                                  <p:childTnLst>
                                    <p:animEffect transition="out" filter="wipe(down)">
                                      <p:cBhvr>
                                        <p:cTn id="46" dur="500"/>
                                        <p:tgtEl>
                                          <p:spTgt spid="13"/>
                                        </p:tgtEl>
                                      </p:cBhvr>
                                    </p:animEffect>
                                    <p:set>
                                      <p:cBhvr>
                                        <p:cTn id="47" dur="1" fill="hold">
                                          <p:stCondLst>
                                            <p:cond delay="499"/>
                                          </p:stCondLst>
                                        </p:cTn>
                                        <p:tgtEl>
                                          <p:spTgt spid="13"/>
                                        </p:tgtEl>
                                        <p:attrNameLst>
                                          <p:attrName>style.visibility</p:attrName>
                                        </p:attrNameLst>
                                      </p:cBhvr>
                                      <p:to>
                                        <p:strVal val="hidden"/>
                                      </p:to>
                                    </p:set>
                                  </p:childTnLst>
                                </p:cTn>
                              </p:par>
                            </p:childTnLst>
                          </p:cTn>
                        </p:par>
                      </p:childTnLst>
                    </p:cTn>
                  </p:par>
                  <p:par>
                    <p:cTn id="48" fill="hold">
                      <p:stCondLst>
                        <p:cond delay="indefinite"/>
                      </p:stCondLst>
                      <p:childTnLst>
                        <p:par>
                          <p:cTn id="49" fill="hold">
                            <p:stCondLst>
                              <p:cond delay="0"/>
                            </p:stCondLst>
                            <p:childTnLst>
                              <p:par>
                                <p:cTn id="50" presetID="22" presetClass="exit" presetSubtype="4" fill="hold" grpId="0" nodeType="clickEffect">
                                  <p:stCondLst>
                                    <p:cond delay="0"/>
                                  </p:stCondLst>
                                  <p:childTnLst>
                                    <p:animEffect transition="out" filter="wipe(down)">
                                      <p:cBhvr>
                                        <p:cTn id="51" dur="500"/>
                                        <p:tgtEl>
                                          <p:spTgt spid="14"/>
                                        </p:tgtEl>
                                      </p:cBhvr>
                                    </p:animEffect>
                                    <p:set>
                                      <p:cBhvr>
                                        <p:cTn id="52" dur="1" fill="hold">
                                          <p:stCondLst>
                                            <p:cond delay="499"/>
                                          </p:stCondLst>
                                        </p:cTn>
                                        <p:tgtEl>
                                          <p:spTgt spid="14"/>
                                        </p:tgtEl>
                                        <p:attrNameLst>
                                          <p:attrName>style.visibility</p:attrName>
                                        </p:attrNameLst>
                                      </p:cBhvr>
                                      <p:to>
                                        <p:strVal val="hidden"/>
                                      </p:to>
                                    </p:set>
                                  </p:childTnLst>
                                </p:cTn>
                              </p:par>
                            </p:childTnLst>
                          </p:cTn>
                        </p:par>
                      </p:childTnLst>
                    </p:cTn>
                  </p:par>
                  <p:par>
                    <p:cTn id="53" fill="hold">
                      <p:stCondLst>
                        <p:cond delay="indefinite"/>
                      </p:stCondLst>
                      <p:childTnLst>
                        <p:par>
                          <p:cTn id="54" fill="hold">
                            <p:stCondLst>
                              <p:cond delay="0"/>
                            </p:stCondLst>
                            <p:childTnLst>
                              <p:par>
                                <p:cTn id="55" presetID="22" presetClass="exit" presetSubtype="4" fill="hold" grpId="0" nodeType="clickEffect">
                                  <p:stCondLst>
                                    <p:cond delay="0"/>
                                  </p:stCondLst>
                                  <p:childTnLst>
                                    <p:animEffect transition="out" filter="wipe(down)">
                                      <p:cBhvr>
                                        <p:cTn id="56" dur="500"/>
                                        <p:tgtEl>
                                          <p:spTgt spid="15"/>
                                        </p:tgtEl>
                                      </p:cBhvr>
                                    </p:animEffect>
                                    <p:set>
                                      <p:cBhvr>
                                        <p:cTn id="57" dur="1" fill="hold">
                                          <p:stCondLst>
                                            <p:cond delay="499"/>
                                          </p:stCondLst>
                                        </p:cTn>
                                        <p:tgtEl>
                                          <p:spTgt spid="15"/>
                                        </p:tgtEl>
                                        <p:attrNameLst>
                                          <p:attrName>style.visibility</p:attrName>
                                        </p:attrNameLst>
                                      </p:cBhvr>
                                      <p:to>
                                        <p:strVal val="hidden"/>
                                      </p:to>
                                    </p:set>
                                  </p:childTnLst>
                                </p:cTn>
                              </p:par>
                            </p:childTnLst>
                          </p:cTn>
                        </p:par>
                      </p:childTnLst>
                    </p:cTn>
                  </p:par>
                  <p:par>
                    <p:cTn id="58" fill="hold">
                      <p:stCondLst>
                        <p:cond delay="indefinite"/>
                      </p:stCondLst>
                      <p:childTnLst>
                        <p:par>
                          <p:cTn id="59" fill="hold">
                            <p:stCondLst>
                              <p:cond delay="0"/>
                            </p:stCondLst>
                            <p:childTnLst>
                              <p:par>
                                <p:cTn id="60" presetID="22" presetClass="exit" presetSubtype="4" fill="hold" grpId="0" nodeType="clickEffect">
                                  <p:stCondLst>
                                    <p:cond delay="0"/>
                                  </p:stCondLst>
                                  <p:childTnLst>
                                    <p:animEffect transition="out" filter="wipe(down)">
                                      <p:cBhvr>
                                        <p:cTn id="61" dur="500"/>
                                        <p:tgtEl>
                                          <p:spTgt spid="16"/>
                                        </p:tgtEl>
                                      </p:cBhvr>
                                    </p:animEffect>
                                    <p:set>
                                      <p:cBhvr>
                                        <p:cTn id="62" dur="1" fill="hold">
                                          <p:stCondLst>
                                            <p:cond delay="499"/>
                                          </p:stCondLst>
                                        </p:cTn>
                                        <p:tgtEl>
                                          <p:spTgt spid="1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Lst>
  </p:timing>
</p:sld>
</file>

<file path=ppt/slides/slide1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173</a:t>
            </a:fld>
            <a:r>
              <a:rPr lang="en-US" altLang="zh-CN" smtClean="0"/>
              <a:t>-</a:t>
            </a:r>
            <a:endParaRPr lang="zh-CN" altLang="en-US" dirty="0"/>
          </a:p>
        </p:txBody>
      </p:sp>
      <p:sp>
        <p:nvSpPr>
          <p:cNvPr id="3" name="矩形 2"/>
          <p:cNvSpPr>
            <a:spLocks noChangeAspect="1"/>
          </p:cNvSpPr>
          <p:nvPr/>
        </p:nvSpPr>
        <p:spPr>
          <a:xfrm>
            <a:off x="508000" y="1556792"/>
            <a:ext cx="1863011" cy="498598"/>
          </a:xfrm>
          <a:prstGeom prst="rect">
            <a:avLst/>
          </a:prstGeom>
        </p:spPr>
        <p:txBody>
          <a:bodyPr wrap="none">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词类</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活用</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val="3887593851"/>
              </p:ext>
            </p:extLst>
          </p:nvPr>
        </p:nvGraphicFramePr>
        <p:xfrm>
          <a:off x="599682" y="2063362"/>
          <a:ext cx="8128000" cy="3561030"/>
        </p:xfrm>
        <a:graphic>
          <a:graphicData uri="http://schemas.openxmlformats.org/presentationml/2006/ole">
            <mc:AlternateContent xmlns:mc="http://schemas.openxmlformats.org/markup-compatibility/2006">
              <mc:Choice xmlns:v="urn:schemas-microsoft-com:vml" Requires="v">
                <p:oleObj spid="_x0000_s84027" name="文档" r:id="rId3" imgW="3847376" imgH="1685555" progId="Word.Document.12">
                  <p:embed/>
                </p:oleObj>
              </mc:Choice>
              <mc:Fallback>
                <p:oleObj name="文档" r:id="rId3" imgW="3847376" imgH="1685555" progId="Word.Document.12">
                  <p:embed/>
                  <p:pic>
                    <p:nvPicPr>
                      <p:cNvPr id="0" name=""/>
                      <p:cNvPicPr/>
                      <p:nvPr/>
                    </p:nvPicPr>
                    <p:blipFill>
                      <a:blip r:embed="rId4"/>
                      <a:stretch>
                        <a:fillRect/>
                      </a:stretch>
                    </p:blipFill>
                    <p:spPr>
                      <a:xfrm>
                        <a:off x="599682" y="2063362"/>
                        <a:ext cx="8128000" cy="3561030"/>
                      </a:xfrm>
                      <a:prstGeom prst="rect">
                        <a:avLst/>
                      </a:prstGeom>
                    </p:spPr>
                  </p:pic>
                </p:oleObj>
              </mc:Fallback>
            </mc:AlternateContent>
          </a:graphicData>
        </a:graphic>
      </p:graphicFrame>
      <p:sp>
        <p:nvSpPr>
          <p:cNvPr id="5" name="矩形 4"/>
          <p:cNvSpPr/>
          <p:nvPr/>
        </p:nvSpPr>
        <p:spPr>
          <a:xfrm>
            <a:off x="3275856" y="2055390"/>
            <a:ext cx="3888432"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2627784" y="2513678"/>
            <a:ext cx="3888432"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1126007" y="2971966"/>
            <a:ext cx="2592288"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2075626" y="3338700"/>
            <a:ext cx="2697545" cy="3023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627785" y="3793623"/>
            <a:ext cx="936104" cy="3023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956346" y="4251622"/>
            <a:ext cx="3559870" cy="3023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2883746" y="4710844"/>
            <a:ext cx="5144637" cy="3023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4572001" y="5160007"/>
            <a:ext cx="2520280" cy="3084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380663300"/>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7"/>
                                        </p:tgtEl>
                                      </p:cBhvr>
                                    </p:animEffect>
                                    <p:set>
                                      <p:cBhvr>
                                        <p:cTn id="17" dur="1" fill="hold">
                                          <p:stCondLst>
                                            <p:cond delay="499"/>
                                          </p:stCondLst>
                                        </p:cTn>
                                        <p:tgtEl>
                                          <p:spTgt spid="7"/>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8"/>
                                        </p:tgtEl>
                                      </p:cBhvr>
                                    </p:animEffect>
                                    <p:set>
                                      <p:cBhvr>
                                        <p:cTn id="22" dur="1" fill="hold">
                                          <p:stCondLst>
                                            <p:cond delay="499"/>
                                          </p:stCondLst>
                                        </p:cTn>
                                        <p:tgtEl>
                                          <p:spTgt spid="8"/>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9"/>
                                        </p:tgtEl>
                                      </p:cBhvr>
                                    </p:animEffect>
                                    <p:set>
                                      <p:cBhvr>
                                        <p:cTn id="27" dur="1" fill="hold">
                                          <p:stCondLst>
                                            <p:cond delay="499"/>
                                          </p:stCondLst>
                                        </p:cTn>
                                        <p:tgtEl>
                                          <p:spTgt spid="9"/>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0"/>
                                        </p:tgtEl>
                                      </p:cBhvr>
                                    </p:animEffect>
                                    <p:set>
                                      <p:cBhvr>
                                        <p:cTn id="32" dur="1" fill="hold">
                                          <p:stCondLst>
                                            <p:cond delay="499"/>
                                          </p:stCondLst>
                                        </p:cTn>
                                        <p:tgtEl>
                                          <p:spTgt spid="10"/>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11"/>
                                        </p:tgtEl>
                                      </p:cBhvr>
                                    </p:animEffect>
                                    <p:set>
                                      <p:cBhvr>
                                        <p:cTn id="37" dur="1" fill="hold">
                                          <p:stCondLst>
                                            <p:cond delay="499"/>
                                          </p:stCondLst>
                                        </p:cTn>
                                        <p:tgtEl>
                                          <p:spTgt spid="11"/>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22" presetClass="exit" presetSubtype="4" fill="hold" grpId="0" nodeType="clickEffect">
                                  <p:stCondLst>
                                    <p:cond delay="0"/>
                                  </p:stCondLst>
                                  <p:childTnLst>
                                    <p:animEffect transition="out" filter="wipe(down)">
                                      <p:cBhvr>
                                        <p:cTn id="41" dur="500"/>
                                        <p:tgtEl>
                                          <p:spTgt spid="12"/>
                                        </p:tgtEl>
                                      </p:cBhvr>
                                    </p:animEffect>
                                    <p:set>
                                      <p:cBhvr>
                                        <p:cTn id="42" dur="1" fill="hold">
                                          <p:stCondLst>
                                            <p:cond delay="499"/>
                                          </p:stCondLst>
                                        </p:cTn>
                                        <p:tgtEl>
                                          <p:spTgt spid="1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P spid="10" grpId="0" animBg="1"/>
      <p:bldP spid="11" grpId="0" animBg="1"/>
      <p:bldP spid="12" grpId="0" animBg="1"/>
    </p:bldLst>
  </p:timing>
</p:sld>
</file>

<file path=ppt/slides/slide1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174</a:t>
            </a:fld>
            <a:r>
              <a:rPr lang="en-US" altLang="zh-CN" smtClean="0"/>
              <a:t>-</a:t>
            </a:r>
            <a:endParaRPr lang="zh-CN" altLang="en-US" dirty="0"/>
          </a:p>
        </p:txBody>
      </p:sp>
      <p:sp>
        <p:nvSpPr>
          <p:cNvPr id="3" name="矩形 2"/>
          <p:cNvSpPr>
            <a:spLocks noChangeAspect="1"/>
          </p:cNvSpPr>
          <p:nvPr/>
        </p:nvSpPr>
        <p:spPr>
          <a:xfrm>
            <a:off x="508000" y="1087241"/>
            <a:ext cx="8128000" cy="533492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二、重点句子翻译</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邹忌修八尺有余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而形貌昳丽。</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邹忌身高有八尺多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容貌光彩美丽。</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我孰与城北徐公美</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我与城北的徐公相比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谁更美</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吾妻之美我者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私我也。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我的妻子认为我比徐公美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是因为偏爱我。</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群臣吏民能面刺寡人之过者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受上赏。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所有的大臣、官吏和百姓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能够当面指责寡人过错的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得上等的奖赏。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能谤讥于市朝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闻寡人之耳者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受下赏。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能够在公共场所批评议论我的过错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并且传入我的耳朵的人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受到下等的奖赏。</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298425788"/>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wipe(down)">
                                      <p:cBhvr>
                                        <p:cTn id="7" dur="500"/>
                                        <p:tgtEl>
                                          <p:spTgt spid="3">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4" end="4"/>
                                            </p:txEl>
                                          </p:spTgt>
                                        </p:tgtEl>
                                        <p:attrNameLst>
                                          <p:attrName>style.visibility</p:attrName>
                                        </p:attrNameLst>
                                      </p:cBhvr>
                                      <p:to>
                                        <p:strVal val="visible"/>
                                      </p:to>
                                    </p:set>
                                    <p:animEffect transition="in" filter="wipe(down)">
                                      <p:cBhvr>
                                        <p:cTn id="12" dur="500"/>
                                        <p:tgtEl>
                                          <p:spTgt spid="3">
                                            <p:txEl>
                                              <p:pRg st="4" end="4"/>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3">
                                            <p:txEl>
                                              <p:pRg st="6" end="6"/>
                                            </p:txEl>
                                          </p:spTgt>
                                        </p:tgtEl>
                                        <p:attrNameLst>
                                          <p:attrName>style.visibility</p:attrName>
                                        </p:attrNameLst>
                                      </p:cBhvr>
                                      <p:to>
                                        <p:strVal val="visible"/>
                                      </p:to>
                                    </p:set>
                                    <p:animEffect transition="in" filter="wipe(down)">
                                      <p:cBhvr>
                                        <p:cTn id="17" dur="500"/>
                                        <p:tgtEl>
                                          <p:spTgt spid="3">
                                            <p:txEl>
                                              <p:pRg st="6" end="6"/>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3">
                                            <p:txEl>
                                              <p:pRg st="8" end="8"/>
                                            </p:txEl>
                                          </p:spTgt>
                                        </p:tgtEl>
                                        <p:attrNameLst>
                                          <p:attrName>style.visibility</p:attrName>
                                        </p:attrNameLst>
                                      </p:cBhvr>
                                      <p:to>
                                        <p:strVal val="visible"/>
                                      </p:to>
                                    </p:set>
                                    <p:animEffect transition="in" filter="wipe(down)">
                                      <p:cBhvr>
                                        <p:cTn id="22" dur="500"/>
                                        <p:tgtEl>
                                          <p:spTgt spid="3">
                                            <p:txEl>
                                              <p:pRg st="8" end="8"/>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nodeType="clickEffect">
                                  <p:stCondLst>
                                    <p:cond delay="0"/>
                                  </p:stCondLst>
                                  <p:childTnLst>
                                    <p:set>
                                      <p:cBhvr>
                                        <p:cTn id="26" dur="1" fill="hold">
                                          <p:stCondLst>
                                            <p:cond delay="0"/>
                                          </p:stCondLst>
                                        </p:cTn>
                                        <p:tgtEl>
                                          <p:spTgt spid="3">
                                            <p:txEl>
                                              <p:pRg st="10" end="10"/>
                                            </p:txEl>
                                          </p:spTgt>
                                        </p:tgtEl>
                                        <p:attrNameLst>
                                          <p:attrName>style.visibility</p:attrName>
                                        </p:attrNameLst>
                                      </p:cBhvr>
                                      <p:to>
                                        <p:strVal val="visible"/>
                                      </p:to>
                                    </p:set>
                                    <p:animEffect transition="in" filter="wipe(down)">
                                      <p:cBhvr>
                                        <p:cTn id="27" dur="500"/>
                                        <p:tgtEl>
                                          <p:spTgt spid="3">
                                            <p:txEl>
                                              <p:pRg st="1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175</a:t>
            </a:fld>
            <a:r>
              <a:rPr lang="en-US" altLang="zh-CN" smtClean="0"/>
              <a:t>-</a:t>
            </a:r>
            <a:endParaRPr lang="zh-CN" altLang="en-US" dirty="0"/>
          </a:p>
        </p:txBody>
      </p:sp>
      <p:sp>
        <p:nvSpPr>
          <p:cNvPr id="3" name="矩形 2"/>
          <p:cNvSpPr>
            <a:spLocks noChangeAspect="1"/>
          </p:cNvSpPr>
          <p:nvPr/>
        </p:nvSpPr>
        <p:spPr>
          <a:xfrm>
            <a:off x="508000" y="2716732"/>
            <a:ext cx="8128000" cy="167853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6.</a:t>
            </a:r>
            <a:r>
              <a:rPr lang="zh-CN" altLang="zh-CN" sz="2200" dirty="0">
                <a:solidFill>
                  <a:srgbClr val="000000"/>
                </a:solidFill>
                <a:latin typeface="Times New Roman" panose="02020603050405020304" pitchFamily="18" charset="0"/>
                <a:cs typeface="Times New Roman" panose="02020603050405020304" pitchFamily="18" charset="0"/>
              </a:rPr>
              <a:t>令初下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群臣进谏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门庭若市。</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命令刚下达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群臣都来进谏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门前、院内像集市一样。</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7.</a:t>
            </a:r>
            <a:r>
              <a:rPr lang="zh-CN" altLang="zh-CN" sz="2200" dirty="0">
                <a:solidFill>
                  <a:srgbClr val="000000"/>
                </a:solidFill>
                <a:latin typeface="Times New Roman" panose="02020603050405020304" pitchFamily="18" charset="0"/>
                <a:cs typeface="Times New Roman" panose="02020603050405020304" pitchFamily="18" charset="0"/>
              </a:rPr>
              <a:t>期年之后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虽欲言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无可进者。</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满一年以后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就是想进谏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也没有什么可说的了。</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353867433"/>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wipe(down)">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3" end="3"/>
                                            </p:txEl>
                                          </p:spTgt>
                                        </p:tgtEl>
                                        <p:attrNameLst>
                                          <p:attrName>style.visibility</p:attrName>
                                        </p:attrNameLst>
                                      </p:cBhvr>
                                      <p:to>
                                        <p:strVal val="visible"/>
                                      </p:to>
                                    </p:set>
                                    <p:animEffect transition="in" filter="wipe(down)">
                                      <p:cBhvr>
                                        <p:cTn id="1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176</a:t>
            </a:fld>
            <a:r>
              <a:rPr lang="en-US" altLang="zh-CN" smtClean="0"/>
              <a:t>-</a:t>
            </a:r>
            <a:endParaRPr lang="zh-CN" altLang="en-US" dirty="0"/>
          </a:p>
        </p:txBody>
      </p:sp>
      <p:sp>
        <p:nvSpPr>
          <p:cNvPr id="3" name="矩形 2"/>
          <p:cNvSpPr>
            <a:spLocks noChangeAspect="1"/>
          </p:cNvSpPr>
          <p:nvPr/>
        </p:nvSpPr>
        <p:spPr>
          <a:xfrm>
            <a:off x="508000" y="1083909"/>
            <a:ext cx="8128000" cy="127227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专项能力训练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文言词语选择题。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下列句中加点词语的意思相同的一项是</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FF0000"/>
                </a:solidFill>
                <a:latin typeface="Times New Roman" panose="02020603050405020304" pitchFamily="18" charset="0"/>
                <a:cs typeface="Times New Roman" panose="02020603050405020304" pitchFamily="18" charset="0"/>
              </a:rPr>
              <a:t>    B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val="2722162939"/>
              </p:ext>
            </p:extLst>
          </p:nvPr>
        </p:nvGraphicFramePr>
        <p:xfrm>
          <a:off x="599682" y="2366538"/>
          <a:ext cx="8128000" cy="1824106"/>
        </p:xfrm>
        <a:graphic>
          <a:graphicData uri="http://schemas.openxmlformats.org/presentationml/2006/ole">
            <mc:AlternateContent xmlns:mc="http://schemas.openxmlformats.org/markup-compatibility/2006">
              <mc:Choice xmlns:v="urn:schemas-microsoft-com:vml" Requires="v">
                <p:oleObj spid="_x0000_s85104" name="文档" r:id="rId3" imgW="3847376" imgH="864369" progId="Word.Document.12">
                  <p:embed/>
                </p:oleObj>
              </mc:Choice>
              <mc:Fallback>
                <p:oleObj name="文档" r:id="rId3" imgW="3847376" imgH="864369" progId="Word.Document.12">
                  <p:embed/>
                  <p:pic>
                    <p:nvPicPr>
                      <p:cNvPr id="0" name=""/>
                      <p:cNvPicPr/>
                      <p:nvPr/>
                    </p:nvPicPr>
                    <p:blipFill>
                      <a:blip r:embed="rId4"/>
                      <a:stretch>
                        <a:fillRect/>
                      </a:stretch>
                    </p:blipFill>
                    <p:spPr>
                      <a:xfrm>
                        <a:off x="599682" y="2366538"/>
                        <a:ext cx="8128000" cy="1824106"/>
                      </a:xfrm>
                      <a:prstGeom prst="rect">
                        <a:avLst/>
                      </a:prstGeom>
                    </p:spPr>
                  </p:pic>
                </p:oleObj>
              </mc:Fallback>
            </mc:AlternateContent>
          </a:graphicData>
        </a:graphic>
      </p:graphicFrame>
      <p:sp>
        <p:nvSpPr>
          <p:cNvPr id="5" name="矩形 4"/>
          <p:cNvSpPr>
            <a:spLocks noChangeAspect="1"/>
          </p:cNvSpPr>
          <p:nvPr/>
        </p:nvSpPr>
        <p:spPr>
          <a:xfrm>
            <a:off x="508000" y="4172047"/>
            <a:ext cx="5655715" cy="498598"/>
          </a:xfrm>
          <a:prstGeom prst="rect">
            <a:avLst/>
          </a:prstGeom>
        </p:spPr>
        <p:txBody>
          <a:bodyPr wrap="none">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下列加点词语解释不正确的一项是</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FF0000"/>
                </a:solidFill>
                <a:latin typeface="Times New Roman" panose="02020603050405020304" pitchFamily="18" charset="0"/>
                <a:cs typeface="Times New Roman" panose="02020603050405020304" pitchFamily="18" charset="0"/>
              </a:rPr>
              <a:t>    D    </a:t>
            </a:r>
            <a:r>
              <a:rPr lang="en-US" altLang="zh-CN" sz="2200" dirty="0" smtClean="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6" name="对象 5"/>
          <p:cNvGraphicFramePr>
            <a:graphicFrameLocks noChangeAspect="1"/>
          </p:cNvGraphicFramePr>
          <p:nvPr>
            <p:extLst>
              <p:ext uri="{D42A27DB-BD31-4B8C-83A1-F6EECF244321}">
                <p14:modId xmlns:p14="http://schemas.microsoft.com/office/powerpoint/2010/main" val="2586911897"/>
              </p:ext>
            </p:extLst>
          </p:nvPr>
        </p:nvGraphicFramePr>
        <p:xfrm>
          <a:off x="599682" y="4650012"/>
          <a:ext cx="8128000" cy="1824106"/>
        </p:xfrm>
        <a:graphic>
          <a:graphicData uri="http://schemas.openxmlformats.org/presentationml/2006/ole">
            <mc:AlternateContent xmlns:mc="http://schemas.openxmlformats.org/markup-compatibility/2006">
              <mc:Choice xmlns:v="urn:schemas-microsoft-com:vml" Requires="v">
                <p:oleObj spid="_x0000_s85105" name="文档" r:id="rId5" imgW="3847376" imgH="864369" progId="Word.Document.12">
                  <p:embed/>
                </p:oleObj>
              </mc:Choice>
              <mc:Fallback>
                <p:oleObj name="文档" r:id="rId5" imgW="3847376" imgH="864369" progId="Word.Document.12">
                  <p:embed/>
                  <p:pic>
                    <p:nvPicPr>
                      <p:cNvPr id="0" name=""/>
                      <p:cNvPicPr/>
                      <p:nvPr/>
                    </p:nvPicPr>
                    <p:blipFill>
                      <a:blip r:embed="rId6"/>
                      <a:stretch>
                        <a:fillRect/>
                      </a:stretch>
                    </p:blipFill>
                    <p:spPr>
                      <a:xfrm>
                        <a:off x="599682" y="4650012"/>
                        <a:ext cx="8128000" cy="1824106"/>
                      </a:xfrm>
                      <a:prstGeom prst="rect">
                        <a:avLst/>
                      </a:prstGeom>
                    </p:spPr>
                  </p:pic>
                </p:oleObj>
              </mc:Fallback>
            </mc:AlternateContent>
          </a:graphicData>
        </a:graphic>
      </p:graphicFrame>
      <p:sp>
        <p:nvSpPr>
          <p:cNvPr id="7" name="矩形 6"/>
          <p:cNvSpPr/>
          <p:nvPr/>
        </p:nvSpPr>
        <p:spPr>
          <a:xfrm>
            <a:off x="5764963" y="2003650"/>
            <a:ext cx="527179"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5220072" y="4304231"/>
            <a:ext cx="527179"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860771390"/>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Lst>
  </p:timing>
</p:sld>
</file>

<file path=ppt/slides/slide1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177</a:t>
            </a:fld>
            <a:r>
              <a:rPr lang="en-US" altLang="zh-CN" smtClean="0"/>
              <a:t>-</a:t>
            </a:r>
            <a:endParaRPr lang="zh-CN" altLang="en-US" dirty="0"/>
          </a:p>
        </p:txBody>
      </p:sp>
      <p:sp>
        <p:nvSpPr>
          <p:cNvPr id="3" name="矩形 2"/>
          <p:cNvSpPr>
            <a:spLocks noChangeAspect="1"/>
          </p:cNvSpPr>
          <p:nvPr/>
        </p:nvSpPr>
        <p:spPr>
          <a:xfrm>
            <a:off x="508000" y="1379477"/>
            <a:ext cx="5639685" cy="498598"/>
          </a:xfrm>
          <a:prstGeom prst="rect">
            <a:avLst/>
          </a:prstGeom>
        </p:spPr>
        <p:txBody>
          <a:bodyPr wrap="none">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下列各组加点词意义相同的一组是</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FF0000"/>
                </a:solidFill>
                <a:latin typeface="Times New Roman" panose="02020603050405020304" pitchFamily="18" charset="0"/>
                <a:cs typeface="Times New Roman" panose="02020603050405020304" pitchFamily="18" charset="0"/>
              </a:rPr>
              <a:t>    B    </a:t>
            </a:r>
            <a:r>
              <a:rPr lang="en-US" altLang="zh-CN" sz="2200" dirty="0" smtClean="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val="1528132288"/>
              </p:ext>
            </p:extLst>
          </p:nvPr>
        </p:nvGraphicFramePr>
        <p:xfrm>
          <a:off x="599682" y="1852091"/>
          <a:ext cx="8128000" cy="1824106"/>
        </p:xfrm>
        <a:graphic>
          <a:graphicData uri="http://schemas.openxmlformats.org/presentationml/2006/ole">
            <mc:AlternateContent xmlns:mc="http://schemas.openxmlformats.org/markup-compatibility/2006">
              <mc:Choice xmlns:v="urn:schemas-microsoft-com:vml" Requires="v">
                <p:oleObj spid="_x0000_s86128" name="文档" r:id="rId3" imgW="3847376" imgH="864369" progId="Word.Document.12">
                  <p:embed/>
                </p:oleObj>
              </mc:Choice>
              <mc:Fallback>
                <p:oleObj name="文档" r:id="rId3" imgW="3847376" imgH="864369" progId="Word.Document.12">
                  <p:embed/>
                  <p:pic>
                    <p:nvPicPr>
                      <p:cNvPr id="0" name=""/>
                      <p:cNvPicPr/>
                      <p:nvPr/>
                    </p:nvPicPr>
                    <p:blipFill>
                      <a:blip r:embed="rId4"/>
                      <a:stretch>
                        <a:fillRect/>
                      </a:stretch>
                    </p:blipFill>
                    <p:spPr>
                      <a:xfrm>
                        <a:off x="599682" y="1852091"/>
                        <a:ext cx="8128000" cy="1824106"/>
                      </a:xfrm>
                      <a:prstGeom prst="rect">
                        <a:avLst/>
                      </a:prstGeom>
                    </p:spPr>
                  </p:pic>
                </p:oleObj>
              </mc:Fallback>
            </mc:AlternateContent>
          </a:graphicData>
        </a:graphic>
      </p:graphicFrame>
      <p:sp>
        <p:nvSpPr>
          <p:cNvPr id="5" name="矩形 4"/>
          <p:cNvSpPr>
            <a:spLocks noChangeAspect="1"/>
          </p:cNvSpPr>
          <p:nvPr/>
        </p:nvSpPr>
        <p:spPr>
          <a:xfrm>
            <a:off x="508000" y="3639822"/>
            <a:ext cx="8128000" cy="498598"/>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下列句中加点词的意思相同的一项是</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FF0000"/>
                </a:solidFill>
                <a:latin typeface="Times New Roman" panose="02020603050405020304" pitchFamily="18" charset="0"/>
                <a:cs typeface="Times New Roman" panose="02020603050405020304" pitchFamily="18" charset="0"/>
              </a:rPr>
              <a:t>    B    </a:t>
            </a:r>
            <a:r>
              <a:rPr lang="en-US" altLang="zh-CN" sz="2200" dirty="0" smtClean="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6" name="对象 5"/>
          <p:cNvGraphicFramePr>
            <a:graphicFrameLocks noChangeAspect="1"/>
          </p:cNvGraphicFramePr>
          <p:nvPr>
            <p:extLst>
              <p:ext uri="{D42A27DB-BD31-4B8C-83A1-F6EECF244321}">
                <p14:modId xmlns:p14="http://schemas.microsoft.com/office/powerpoint/2010/main" val="3186308875"/>
              </p:ext>
            </p:extLst>
          </p:nvPr>
        </p:nvGraphicFramePr>
        <p:xfrm>
          <a:off x="599682" y="4125174"/>
          <a:ext cx="8128000" cy="1824106"/>
        </p:xfrm>
        <a:graphic>
          <a:graphicData uri="http://schemas.openxmlformats.org/presentationml/2006/ole">
            <mc:AlternateContent xmlns:mc="http://schemas.openxmlformats.org/markup-compatibility/2006">
              <mc:Choice xmlns:v="urn:schemas-microsoft-com:vml" Requires="v">
                <p:oleObj spid="_x0000_s86129" name="文档" r:id="rId5" imgW="3847376" imgH="864369" progId="Word.Document.12">
                  <p:embed/>
                </p:oleObj>
              </mc:Choice>
              <mc:Fallback>
                <p:oleObj name="文档" r:id="rId5" imgW="3847376" imgH="864369" progId="Word.Document.12">
                  <p:embed/>
                  <p:pic>
                    <p:nvPicPr>
                      <p:cNvPr id="0" name=""/>
                      <p:cNvPicPr/>
                      <p:nvPr/>
                    </p:nvPicPr>
                    <p:blipFill>
                      <a:blip r:embed="rId6"/>
                      <a:stretch>
                        <a:fillRect/>
                      </a:stretch>
                    </p:blipFill>
                    <p:spPr>
                      <a:xfrm>
                        <a:off x="599682" y="4125174"/>
                        <a:ext cx="8128000" cy="1824106"/>
                      </a:xfrm>
                      <a:prstGeom prst="rect">
                        <a:avLst/>
                      </a:prstGeom>
                    </p:spPr>
                  </p:pic>
                </p:oleObj>
              </mc:Fallback>
            </mc:AlternateContent>
          </a:graphicData>
        </a:graphic>
      </p:graphicFrame>
      <p:sp>
        <p:nvSpPr>
          <p:cNvPr id="7" name="矩形 6"/>
          <p:cNvSpPr/>
          <p:nvPr/>
        </p:nvSpPr>
        <p:spPr>
          <a:xfrm>
            <a:off x="5220072" y="1471472"/>
            <a:ext cx="527179"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5483661" y="3742208"/>
            <a:ext cx="527179"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410164169"/>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Lst>
  </p:timing>
</p:sld>
</file>

<file path=ppt/slides/slide1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178</a:t>
            </a:fld>
            <a:r>
              <a:rPr lang="en-US" altLang="zh-CN" smtClean="0"/>
              <a:t>-</a:t>
            </a:r>
            <a:endParaRPr lang="zh-CN" altLang="en-US" dirty="0"/>
          </a:p>
        </p:txBody>
      </p:sp>
      <p:sp>
        <p:nvSpPr>
          <p:cNvPr id="3" name="矩形 2"/>
          <p:cNvSpPr>
            <a:spLocks noChangeAspect="1"/>
          </p:cNvSpPr>
          <p:nvPr/>
        </p:nvSpPr>
        <p:spPr>
          <a:xfrm>
            <a:off x="508000" y="1478508"/>
            <a:ext cx="8128000" cy="415498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课文内容填空理解题。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文中邹忌先以切身经历设喻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再将家事与国事进行比较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最后得出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王之蔽甚矣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的结论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使得齐王心悦诚服地采纳了他的谏言。这以后齐王广开言路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修明政治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取得了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战胜于朝廷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的成效。</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文中写邹忌对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妻之美我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看法的语句是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吾妻之美我者</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私我也　</a:t>
            </a:r>
            <a:r>
              <a:rPr lang="zh-CN" altLang="zh-CN" sz="2200" dirty="0" smtClean="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文中写邹忌对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妾之美我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看法的语句是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妾之美我者</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畏我也　</a:t>
            </a:r>
            <a:r>
              <a:rPr lang="zh-CN" altLang="zh-CN" sz="2200" dirty="0" smtClean="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文中与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王之蔽甚矣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相照应的句子是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令初下</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群臣进谏</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smtClean="0">
                <a:solidFill>
                  <a:srgbClr val="FF0000"/>
                </a:solidFill>
                <a:uFill>
                  <a:solidFill>
                    <a:srgbClr val="000000"/>
                  </a:solidFill>
                </a:uFill>
                <a:latin typeface="Times New Roman" panose="02020603050405020304" pitchFamily="18" charset="0"/>
                <a:cs typeface="Times New Roman" panose="02020603050405020304" pitchFamily="18" charset="0"/>
              </a:rPr>
              <a:t>门庭若市　</a:t>
            </a:r>
            <a:r>
              <a:rPr lang="zh-CN" altLang="zh-CN" sz="2200" dirty="0" smtClean="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971600" y="2318436"/>
            <a:ext cx="1512168"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5508104" y="2724912"/>
            <a:ext cx="1512168"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5816918" y="3525600"/>
            <a:ext cx="2376264"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395536" y="3923087"/>
            <a:ext cx="504056"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5837700" y="4325303"/>
            <a:ext cx="2376264"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5541121" y="4731404"/>
            <a:ext cx="3105270"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395536" y="5141007"/>
            <a:ext cx="504056"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115920179"/>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6"/>
                                        </p:tgtEl>
                                      </p:cBhvr>
                                    </p:animEffect>
                                    <p:set>
                                      <p:cBhvr>
                                        <p:cTn id="17" dur="1" fill="hold">
                                          <p:stCondLst>
                                            <p:cond delay="499"/>
                                          </p:stCondLst>
                                        </p:cTn>
                                        <p:tgtEl>
                                          <p:spTgt spid="6"/>
                                        </p:tgtEl>
                                        <p:attrNameLst>
                                          <p:attrName>style.visibility</p:attrName>
                                        </p:attrNameLst>
                                      </p:cBhvr>
                                      <p:to>
                                        <p:strVal val="hidden"/>
                                      </p:to>
                                    </p:set>
                                  </p:childTnLst>
                                </p:cTn>
                              </p:par>
                              <p:par>
                                <p:cTn id="18" presetID="22" presetClass="exit" presetSubtype="4" fill="hold" grpId="0" nodeType="withEffect">
                                  <p:stCondLst>
                                    <p:cond delay="0"/>
                                  </p:stCondLst>
                                  <p:childTnLst>
                                    <p:animEffect transition="out" filter="wipe(down)">
                                      <p:cBhvr>
                                        <p:cTn id="19" dur="500"/>
                                        <p:tgtEl>
                                          <p:spTgt spid="7"/>
                                        </p:tgtEl>
                                      </p:cBhvr>
                                    </p:animEffect>
                                    <p:set>
                                      <p:cBhvr>
                                        <p:cTn id="20" dur="1" fill="hold">
                                          <p:stCondLst>
                                            <p:cond delay="499"/>
                                          </p:stCondLst>
                                        </p:cTn>
                                        <p:tgtEl>
                                          <p:spTgt spid="7"/>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22" presetClass="exit" presetSubtype="4" fill="hold" grpId="0" nodeType="clickEffect">
                                  <p:stCondLst>
                                    <p:cond delay="0"/>
                                  </p:stCondLst>
                                  <p:childTnLst>
                                    <p:animEffect transition="out" filter="wipe(down)">
                                      <p:cBhvr>
                                        <p:cTn id="24" dur="500"/>
                                        <p:tgtEl>
                                          <p:spTgt spid="8"/>
                                        </p:tgtEl>
                                      </p:cBhvr>
                                    </p:animEffect>
                                    <p:set>
                                      <p:cBhvr>
                                        <p:cTn id="25" dur="1" fill="hold">
                                          <p:stCondLst>
                                            <p:cond delay="499"/>
                                          </p:stCondLst>
                                        </p:cTn>
                                        <p:tgtEl>
                                          <p:spTgt spid="8"/>
                                        </p:tgtEl>
                                        <p:attrNameLst>
                                          <p:attrName>style.visibility</p:attrName>
                                        </p:attrNameLst>
                                      </p:cBhvr>
                                      <p:to>
                                        <p:strVal val="hidden"/>
                                      </p:to>
                                    </p:set>
                                  </p:childTnLst>
                                </p:cTn>
                              </p:par>
                            </p:childTnLst>
                          </p:cTn>
                        </p:par>
                      </p:childTnLst>
                    </p:cTn>
                  </p:par>
                  <p:par>
                    <p:cTn id="26" fill="hold">
                      <p:stCondLst>
                        <p:cond delay="indefinite"/>
                      </p:stCondLst>
                      <p:childTnLst>
                        <p:par>
                          <p:cTn id="27" fill="hold">
                            <p:stCondLst>
                              <p:cond delay="0"/>
                            </p:stCondLst>
                            <p:childTnLst>
                              <p:par>
                                <p:cTn id="28" presetID="22" presetClass="exit" presetSubtype="4" fill="hold" grpId="0" nodeType="clickEffect">
                                  <p:stCondLst>
                                    <p:cond delay="0"/>
                                  </p:stCondLst>
                                  <p:childTnLst>
                                    <p:animEffect transition="out" filter="wipe(down)">
                                      <p:cBhvr>
                                        <p:cTn id="29" dur="500"/>
                                        <p:tgtEl>
                                          <p:spTgt spid="9"/>
                                        </p:tgtEl>
                                      </p:cBhvr>
                                    </p:animEffect>
                                    <p:set>
                                      <p:cBhvr>
                                        <p:cTn id="30" dur="1" fill="hold">
                                          <p:stCondLst>
                                            <p:cond delay="499"/>
                                          </p:stCondLst>
                                        </p:cTn>
                                        <p:tgtEl>
                                          <p:spTgt spid="9"/>
                                        </p:tgtEl>
                                        <p:attrNameLst>
                                          <p:attrName>style.visibility</p:attrName>
                                        </p:attrNameLst>
                                      </p:cBhvr>
                                      <p:to>
                                        <p:strVal val="hidden"/>
                                      </p:to>
                                    </p:set>
                                  </p:childTnLst>
                                </p:cTn>
                              </p:par>
                              <p:par>
                                <p:cTn id="31" presetID="22" presetClass="exit" presetSubtype="4" fill="hold" grpId="0" nodeType="withEffect">
                                  <p:stCondLst>
                                    <p:cond delay="0"/>
                                  </p:stCondLst>
                                  <p:childTnLst>
                                    <p:animEffect transition="out" filter="wipe(down)">
                                      <p:cBhvr>
                                        <p:cTn id="32" dur="500"/>
                                        <p:tgtEl>
                                          <p:spTgt spid="10"/>
                                        </p:tgtEl>
                                      </p:cBhvr>
                                    </p:animEffect>
                                    <p:set>
                                      <p:cBhvr>
                                        <p:cTn id="33" dur="1" fill="hold">
                                          <p:stCondLst>
                                            <p:cond delay="499"/>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Lst>
  </p:timing>
</p:sld>
</file>

<file path=ppt/slides/slide1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179</a:t>
            </a:fld>
            <a:r>
              <a:rPr lang="en-US" altLang="zh-CN" smtClean="0"/>
              <a:t>-</a:t>
            </a:r>
            <a:endParaRPr lang="zh-CN" altLang="en-US" dirty="0"/>
          </a:p>
        </p:txBody>
      </p:sp>
      <p:sp>
        <p:nvSpPr>
          <p:cNvPr id="3" name="矩形 2"/>
          <p:cNvSpPr>
            <a:spLocks noChangeAspect="1"/>
          </p:cNvSpPr>
          <p:nvPr/>
        </p:nvSpPr>
        <p:spPr>
          <a:xfrm>
            <a:off x="508000" y="1076850"/>
            <a:ext cx="8128000" cy="533492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综合分析选择题。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下列对本文内容理解不正确的一项是</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FF0000"/>
                </a:solidFill>
                <a:latin typeface="Times New Roman" panose="02020603050405020304" pitchFamily="18" charset="0"/>
                <a:cs typeface="Times New Roman" panose="02020603050405020304" pitchFamily="18" charset="0"/>
              </a:rPr>
              <a:t>    D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本文第</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段写出了邹忌头脑冷静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不为奉承所迷惑。</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本文第</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段运用两组排比句式增强了语势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给人以无可辩驳之感。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本文第</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段从侧面表现邹忌的精明能干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具有治国之才。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邹忌从生活小事推及治国大事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向齐王直接提出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王之蔽甚矣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。启发诱导齐威王看到自己受蒙蔽的严重性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从而懂得纳谏的重要性。</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下列对原文内容的理解不正确的一项是</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FF0000"/>
                </a:solidFill>
                <a:latin typeface="Times New Roman" panose="02020603050405020304" pitchFamily="18" charset="0"/>
                <a:cs typeface="Times New Roman" panose="02020603050405020304" pitchFamily="18" charset="0"/>
              </a:rPr>
              <a:t>    D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第</a:t>
            </a:r>
            <a:r>
              <a:rPr lang="en-US" altLang="zh-CN" sz="2200" dirty="0">
                <a:solidFill>
                  <a:srgbClr val="000000"/>
                </a:solidFill>
                <a:latin typeface="Times New Roman" panose="02020603050405020304" pitchFamily="18" charset="0"/>
                <a:cs typeface="Times New Roman" panose="02020603050405020304" pitchFamily="18" charset="0"/>
              </a:rPr>
              <a:t>1~2</a:t>
            </a:r>
            <a:r>
              <a:rPr lang="zh-CN" altLang="zh-CN" sz="2200" dirty="0">
                <a:solidFill>
                  <a:srgbClr val="000000"/>
                </a:solidFill>
                <a:latin typeface="Times New Roman" panose="02020603050405020304" pitchFamily="18" charset="0"/>
                <a:cs typeface="Times New Roman" panose="02020603050405020304" pitchFamily="18" charset="0"/>
              </a:rPr>
              <a:t>段写邹忌以切身经历设喻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讽谏齐王除弊纳谏。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第</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段写齐王纳谏的态度和措施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以及纳谏后取得的巨大成效。</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王之蔽甚矣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中的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指齐王接受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私王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畏王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有求于王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者的蒙蔽。</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邹忌敢于直言进谏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这是齐国能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战胜于朝廷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的根本原因。</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5508104" y="1556792"/>
            <a:ext cx="527179"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5779364" y="3984282"/>
            <a:ext cx="527179"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483511937"/>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18</a:t>
            </a:fld>
            <a:r>
              <a:rPr lang="en-US" altLang="zh-CN" dirty="0" smtClean="0"/>
              <a:t>-</a:t>
            </a:r>
            <a:endParaRPr lang="zh-CN" altLang="en-US" dirty="0"/>
          </a:p>
        </p:txBody>
      </p:sp>
      <p:sp>
        <p:nvSpPr>
          <p:cNvPr id="2" name="矩形 1"/>
          <p:cNvSpPr>
            <a:spLocks noChangeAspect="1"/>
          </p:cNvSpPr>
          <p:nvPr/>
        </p:nvSpPr>
        <p:spPr>
          <a:xfrm>
            <a:off x="508000" y="991119"/>
            <a:ext cx="8128000" cy="574118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三、</a:t>
            </a:r>
            <a:r>
              <a:rPr lang="en-US" altLang="zh-CN" sz="2200" dirty="0">
                <a:solidFill>
                  <a:srgbClr val="000000"/>
                </a:solidFill>
                <a:latin typeface="Times New Roman" panose="02020603050405020304" pitchFamily="18" charset="0"/>
                <a:cs typeface="Times New Roman" panose="02020603050405020304" pitchFamily="18" charset="0"/>
              </a:rPr>
              <a:t>(2016·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广东</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桃花源记</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晋太元中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武陵人捕鱼为业。缘溪行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忘路之远近。忽逢桃花林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夹岸数百步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中无杂树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芳草鲜美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落英缤纷。渔人甚异之。复前行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欲穷其林。</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林尽水源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便得一山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山有小口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仿佛若有光。便舍船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从口入。初极狭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才通人。复行数十步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豁然开朗。土地平旷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屋舍俨然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有良田、美池、桑竹之属。阡陌交通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鸡犬相闻。其中往来种作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男女衣着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悉如外人。黄发垂髫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并怡然自乐。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见渔人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乃大惊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问所从来。具答之。便要还家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设酒杀鸡作食。村中闻有此人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咸来问讯。自云先世避秦时乱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率妻子邑人来此绝境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不复出焉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遂与外人间隔。问今是何世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乃不知有汉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无论魏晋。</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此人一一为具言所闻</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皆叹惋。</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余人各复延至其家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皆出酒食。停数日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辞去。此中人语云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不足为外人道也。</a:t>
            </a:r>
            <a:r>
              <a:rPr lang="en-US" altLang="zh-CN" sz="2200" dirty="0" smtClean="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445254946"/>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180</a:t>
            </a:fld>
            <a:r>
              <a:rPr lang="en-US" altLang="zh-CN" smtClean="0"/>
              <a:t>-</a:t>
            </a:r>
            <a:endParaRPr lang="zh-CN" altLang="en-US" dirty="0"/>
          </a:p>
        </p:txBody>
      </p:sp>
      <p:sp>
        <p:nvSpPr>
          <p:cNvPr id="3" name="矩形 2"/>
          <p:cNvSpPr>
            <a:spLocks noChangeAspect="1"/>
          </p:cNvSpPr>
          <p:nvPr/>
        </p:nvSpPr>
        <p:spPr>
          <a:xfrm>
            <a:off x="508000" y="1505471"/>
            <a:ext cx="8128000" cy="4101059"/>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五、桃花源记</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基础知识梳理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晋太元中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武陵人捕鱼为业。缘溪行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忘路之远近。忽逢桃花林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夹岸数百步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中无杂树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芳草鲜美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落英缤纷。渔人甚异之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复前行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欲穷其林。</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林尽水源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便得一山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山有小口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仿佛若有光。便舍</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shě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从口入。初极狭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才通人。复行数十步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豁</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huò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然开朗。土地平旷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屋舍</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shè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俨</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yǎn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有良田、美池、桑竹之属。阡</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qiān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陌</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mò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交通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鸡犬相闻。其中往来种作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男女衣着</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zhuó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悉如外人。黄发垂髫</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tiáo</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并怡然自乐</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511927227"/>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181</a:t>
            </a:fld>
            <a:r>
              <a:rPr lang="en-US" altLang="zh-CN" smtClean="0"/>
              <a:t>-</a:t>
            </a:r>
            <a:endParaRPr lang="zh-CN" altLang="en-US" dirty="0"/>
          </a:p>
        </p:txBody>
      </p:sp>
      <p:sp>
        <p:nvSpPr>
          <p:cNvPr id="3" name="矩形 2"/>
          <p:cNvSpPr>
            <a:spLocks noChangeAspect="1"/>
          </p:cNvSpPr>
          <p:nvPr/>
        </p:nvSpPr>
        <p:spPr>
          <a:xfrm>
            <a:off x="508000" y="1505471"/>
            <a:ext cx="8128000" cy="410105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见渔人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乃大惊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问所从来。具答之。便要</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yāo</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设酒杀鸡作食。村中闻有此人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咸来问讯。自云先世避秦时乱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率妻子邑</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yì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人来此绝境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不复出焉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遂</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suì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与外人间隔。问今是何世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乃不知有汉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无论魏晋。此人一一为</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wèi</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具言所闻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皆叹惋</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wǎn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。余人各复延至其家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皆出酒食。停数日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辞去。此中人语</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yù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不足为</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wèi</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外人道也。</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既出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得其船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便扶向路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处处志之。及郡</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jùn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诣</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yì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太守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说如此。太守即遣</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qiǎn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人随其往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寻向所志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遂迷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不复得路。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南阳刘子骥</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jì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高尚士也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闻之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欣然规往。未果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寻病终。后遂无问津者。</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656637185"/>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182</a:t>
            </a:fld>
            <a:r>
              <a:rPr lang="en-US" altLang="zh-CN" smtClean="0"/>
              <a:t>-</a:t>
            </a:r>
            <a:endParaRPr lang="zh-CN" altLang="en-US" dirty="0"/>
          </a:p>
        </p:txBody>
      </p:sp>
      <p:sp>
        <p:nvSpPr>
          <p:cNvPr id="3" name="矩形 2"/>
          <p:cNvSpPr>
            <a:spLocks noChangeAspect="1"/>
          </p:cNvSpPr>
          <p:nvPr/>
        </p:nvSpPr>
        <p:spPr>
          <a:xfrm>
            <a:off x="508000" y="1084256"/>
            <a:ext cx="8128000" cy="86600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一、文言词语积累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课内文言实词归纳</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val="1824317685"/>
              </p:ext>
            </p:extLst>
          </p:nvPr>
        </p:nvGraphicFramePr>
        <p:xfrm>
          <a:off x="599682" y="1998779"/>
          <a:ext cx="8128000" cy="4382549"/>
        </p:xfrm>
        <a:graphic>
          <a:graphicData uri="http://schemas.openxmlformats.org/presentationml/2006/ole">
            <mc:AlternateContent xmlns:mc="http://schemas.openxmlformats.org/markup-compatibility/2006">
              <mc:Choice xmlns:v="urn:schemas-microsoft-com:vml" Requires="v">
                <p:oleObj spid="_x0000_s87097" name="文档" r:id="rId3" imgW="3847376" imgH="2074557" progId="Word.Document.12">
                  <p:embed/>
                </p:oleObj>
              </mc:Choice>
              <mc:Fallback>
                <p:oleObj name="文档" r:id="rId3" imgW="3847376" imgH="2074557" progId="Word.Document.12">
                  <p:embed/>
                  <p:pic>
                    <p:nvPicPr>
                      <p:cNvPr id="0" name=""/>
                      <p:cNvPicPr/>
                      <p:nvPr/>
                    </p:nvPicPr>
                    <p:blipFill>
                      <a:blip r:embed="rId4"/>
                      <a:stretch>
                        <a:fillRect/>
                      </a:stretch>
                    </p:blipFill>
                    <p:spPr>
                      <a:xfrm>
                        <a:off x="599682" y="1998779"/>
                        <a:ext cx="8128000" cy="4382549"/>
                      </a:xfrm>
                      <a:prstGeom prst="rect">
                        <a:avLst/>
                      </a:prstGeom>
                    </p:spPr>
                  </p:pic>
                </p:oleObj>
              </mc:Fallback>
            </mc:AlternateContent>
          </a:graphicData>
        </a:graphic>
      </p:graphicFrame>
      <p:sp>
        <p:nvSpPr>
          <p:cNvPr id="5" name="矩形 4"/>
          <p:cNvSpPr/>
          <p:nvPr/>
        </p:nvSpPr>
        <p:spPr>
          <a:xfrm>
            <a:off x="2051720" y="1983594"/>
            <a:ext cx="5184576"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2267744" y="2440941"/>
            <a:ext cx="5184576"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2555776" y="2898288"/>
            <a:ext cx="5184576"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2267744" y="3354079"/>
            <a:ext cx="5184576"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267744" y="3803331"/>
            <a:ext cx="5184576"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267744" y="4176847"/>
            <a:ext cx="5184576"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2267744" y="4626933"/>
            <a:ext cx="5184576"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2267744" y="5086576"/>
            <a:ext cx="5184576"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2339752" y="5545475"/>
            <a:ext cx="5184576"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2339752" y="5990875"/>
            <a:ext cx="5184576"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260346155"/>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7"/>
                                        </p:tgtEl>
                                      </p:cBhvr>
                                    </p:animEffect>
                                    <p:set>
                                      <p:cBhvr>
                                        <p:cTn id="17" dur="1" fill="hold">
                                          <p:stCondLst>
                                            <p:cond delay="499"/>
                                          </p:stCondLst>
                                        </p:cTn>
                                        <p:tgtEl>
                                          <p:spTgt spid="7"/>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8"/>
                                        </p:tgtEl>
                                      </p:cBhvr>
                                    </p:animEffect>
                                    <p:set>
                                      <p:cBhvr>
                                        <p:cTn id="22" dur="1" fill="hold">
                                          <p:stCondLst>
                                            <p:cond delay="499"/>
                                          </p:stCondLst>
                                        </p:cTn>
                                        <p:tgtEl>
                                          <p:spTgt spid="8"/>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9"/>
                                        </p:tgtEl>
                                      </p:cBhvr>
                                    </p:animEffect>
                                    <p:set>
                                      <p:cBhvr>
                                        <p:cTn id="27" dur="1" fill="hold">
                                          <p:stCondLst>
                                            <p:cond delay="499"/>
                                          </p:stCondLst>
                                        </p:cTn>
                                        <p:tgtEl>
                                          <p:spTgt spid="9"/>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0"/>
                                        </p:tgtEl>
                                      </p:cBhvr>
                                    </p:animEffect>
                                    <p:set>
                                      <p:cBhvr>
                                        <p:cTn id="32" dur="1" fill="hold">
                                          <p:stCondLst>
                                            <p:cond delay="499"/>
                                          </p:stCondLst>
                                        </p:cTn>
                                        <p:tgtEl>
                                          <p:spTgt spid="10"/>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11"/>
                                        </p:tgtEl>
                                      </p:cBhvr>
                                    </p:animEffect>
                                    <p:set>
                                      <p:cBhvr>
                                        <p:cTn id="37" dur="1" fill="hold">
                                          <p:stCondLst>
                                            <p:cond delay="499"/>
                                          </p:stCondLst>
                                        </p:cTn>
                                        <p:tgtEl>
                                          <p:spTgt spid="11"/>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22" presetClass="exit" presetSubtype="4" fill="hold" grpId="0" nodeType="clickEffect">
                                  <p:stCondLst>
                                    <p:cond delay="0"/>
                                  </p:stCondLst>
                                  <p:childTnLst>
                                    <p:animEffect transition="out" filter="wipe(down)">
                                      <p:cBhvr>
                                        <p:cTn id="41" dur="500"/>
                                        <p:tgtEl>
                                          <p:spTgt spid="12"/>
                                        </p:tgtEl>
                                      </p:cBhvr>
                                    </p:animEffect>
                                    <p:set>
                                      <p:cBhvr>
                                        <p:cTn id="42" dur="1" fill="hold">
                                          <p:stCondLst>
                                            <p:cond delay="499"/>
                                          </p:stCondLst>
                                        </p:cTn>
                                        <p:tgtEl>
                                          <p:spTgt spid="12"/>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22" presetClass="exit" presetSubtype="4" fill="hold" grpId="0" nodeType="clickEffect">
                                  <p:stCondLst>
                                    <p:cond delay="0"/>
                                  </p:stCondLst>
                                  <p:childTnLst>
                                    <p:animEffect transition="out" filter="wipe(down)">
                                      <p:cBhvr>
                                        <p:cTn id="46" dur="500"/>
                                        <p:tgtEl>
                                          <p:spTgt spid="13"/>
                                        </p:tgtEl>
                                      </p:cBhvr>
                                    </p:animEffect>
                                    <p:set>
                                      <p:cBhvr>
                                        <p:cTn id="47" dur="1" fill="hold">
                                          <p:stCondLst>
                                            <p:cond delay="499"/>
                                          </p:stCondLst>
                                        </p:cTn>
                                        <p:tgtEl>
                                          <p:spTgt spid="13"/>
                                        </p:tgtEl>
                                        <p:attrNameLst>
                                          <p:attrName>style.visibility</p:attrName>
                                        </p:attrNameLst>
                                      </p:cBhvr>
                                      <p:to>
                                        <p:strVal val="hidden"/>
                                      </p:to>
                                    </p:set>
                                  </p:childTnLst>
                                </p:cTn>
                              </p:par>
                            </p:childTnLst>
                          </p:cTn>
                        </p:par>
                      </p:childTnLst>
                    </p:cTn>
                  </p:par>
                  <p:par>
                    <p:cTn id="48" fill="hold">
                      <p:stCondLst>
                        <p:cond delay="indefinite"/>
                      </p:stCondLst>
                      <p:childTnLst>
                        <p:par>
                          <p:cTn id="49" fill="hold">
                            <p:stCondLst>
                              <p:cond delay="0"/>
                            </p:stCondLst>
                            <p:childTnLst>
                              <p:par>
                                <p:cTn id="50" presetID="22" presetClass="exit" presetSubtype="4" fill="hold" grpId="0" nodeType="clickEffect">
                                  <p:stCondLst>
                                    <p:cond delay="0"/>
                                  </p:stCondLst>
                                  <p:childTnLst>
                                    <p:animEffect transition="out" filter="wipe(down)">
                                      <p:cBhvr>
                                        <p:cTn id="51" dur="500"/>
                                        <p:tgtEl>
                                          <p:spTgt spid="14"/>
                                        </p:tgtEl>
                                      </p:cBhvr>
                                    </p:animEffect>
                                    <p:set>
                                      <p:cBhvr>
                                        <p:cTn id="52" dur="1" fill="hold">
                                          <p:stCondLst>
                                            <p:cond delay="499"/>
                                          </p:stCondLst>
                                        </p:cTn>
                                        <p:tgtEl>
                                          <p:spTgt spid="1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Lst>
  </p:timing>
</p:sld>
</file>

<file path=ppt/slides/slide1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183</a:t>
            </a:fld>
            <a:r>
              <a:rPr lang="en-US" altLang="zh-CN" smtClean="0"/>
              <a:t>-</a:t>
            </a:r>
            <a:endParaRPr lang="zh-CN" altLang="en-US" dirty="0"/>
          </a:p>
        </p:txBody>
      </p:sp>
      <p:graphicFrame>
        <p:nvGraphicFramePr>
          <p:cNvPr id="3" name="对象 2"/>
          <p:cNvGraphicFramePr>
            <a:graphicFrameLocks noChangeAspect="1"/>
          </p:cNvGraphicFramePr>
          <p:nvPr>
            <p:extLst>
              <p:ext uri="{D42A27DB-BD31-4B8C-83A1-F6EECF244321}">
                <p14:modId xmlns:p14="http://schemas.microsoft.com/office/powerpoint/2010/main" val="2852620921"/>
              </p:ext>
            </p:extLst>
          </p:nvPr>
        </p:nvGraphicFramePr>
        <p:xfrm>
          <a:off x="599682" y="1090510"/>
          <a:ext cx="8128000" cy="5475669"/>
        </p:xfrm>
        <a:graphic>
          <a:graphicData uri="http://schemas.openxmlformats.org/presentationml/2006/ole">
            <mc:AlternateContent xmlns:mc="http://schemas.openxmlformats.org/markup-compatibility/2006">
              <mc:Choice xmlns:v="urn:schemas-microsoft-com:vml" Requires="v">
                <p:oleObj spid="_x0000_s88121" name="文档" r:id="rId3" imgW="3847376" imgH="2593107" progId="Word.Document.12">
                  <p:embed/>
                </p:oleObj>
              </mc:Choice>
              <mc:Fallback>
                <p:oleObj name="文档" r:id="rId3" imgW="3847376" imgH="2593107" progId="Word.Document.12">
                  <p:embed/>
                  <p:pic>
                    <p:nvPicPr>
                      <p:cNvPr id="0" name=""/>
                      <p:cNvPicPr/>
                      <p:nvPr/>
                    </p:nvPicPr>
                    <p:blipFill>
                      <a:blip r:embed="rId4"/>
                      <a:stretch>
                        <a:fillRect/>
                      </a:stretch>
                    </p:blipFill>
                    <p:spPr>
                      <a:xfrm>
                        <a:off x="599682" y="1090510"/>
                        <a:ext cx="8128000" cy="5475669"/>
                      </a:xfrm>
                      <a:prstGeom prst="rect">
                        <a:avLst/>
                      </a:prstGeom>
                    </p:spPr>
                  </p:pic>
                </p:oleObj>
              </mc:Fallback>
            </mc:AlternateContent>
          </a:graphicData>
        </a:graphic>
      </p:graphicFrame>
      <p:sp>
        <p:nvSpPr>
          <p:cNvPr id="4" name="矩形 3"/>
          <p:cNvSpPr/>
          <p:nvPr/>
        </p:nvSpPr>
        <p:spPr>
          <a:xfrm>
            <a:off x="2823026" y="1080119"/>
            <a:ext cx="3744416"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2545385" y="1538223"/>
            <a:ext cx="3744416"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2411760" y="1985678"/>
            <a:ext cx="3744416"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3841529" y="2439214"/>
            <a:ext cx="3744416"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2506735" y="2892947"/>
            <a:ext cx="3744416"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3841529" y="3352140"/>
            <a:ext cx="3744416"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3059832" y="3811333"/>
            <a:ext cx="3744416"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2791474" y="4267911"/>
            <a:ext cx="3744416"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2506735" y="4715948"/>
            <a:ext cx="3744416"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2195736" y="5177454"/>
            <a:ext cx="3744416"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2534994" y="5629682"/>
            <a:ext cx="3744416"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2395883" y="6077719"/>
            <a:ext cx="3744416"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89863102"/>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6"/>
                                        </p:tgtEl>
                                      </p:cBhvr>
                                    </p:animEffect>
                                    <p:set>
                                      <p:cBhvr>
                                        <p:cTn id="17" dur="1" fill="hold">
                                          <p:stCondLst>
                                            <p:cond delay="499"/>
                                          </p:stCondLst>
                                        </p:cTn>
                                        <p:tgtEl>
                                          <p:spTgt spid="6"/>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7"/>
                                        </p:tgtEl>
                                      </p:cBhvr>
                                    </p:animEffect>
                                    <p:set>
                                      <p:cBhvr>
                                        <p:cTn id="22" dur="1" fill="hold">
                                          <p:stCondLst>
                                            <p:cond delay="499"/>
                                          </p:stCondLst>
                                        </p:cTn>
                                        <p:tgtEl>
                                          <p:spTgt spid="7"/>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8"/>
                                        </p:tgtEl>
                                      </p:cBhvr>
                                    </p:animEffect>
                                    <p:set>
                                      <p:cBhvr>
                                        <p:cTn id="27" dur="1" fill="hold">
                                          <p:stCondLst>
                                            <p:cond delay="499"/>
                                          </p:stCondLst>
                                        </p:cTn>
                                        <p:tgtEl>
                                          <p:spTgt spid="8"/>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9"/>
                                        </p:tgtEl>
                                      </p:cBhvr>
                                    </p:animEffect>
                                    <p:set>
                                      <p:cBhvr>
                                        <p:cTn id="32" dur="1" fill="hold">
                                          <p:stCondLst>
                                            <p:cond delay="499"/>
                                          </p:stCondLst>
                                        </p:cTn>
                                        <p:tgtEl>
                                          <p:spTgt spid="9"/>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10"/>
                                        </p:tgtEl>
                                      </p:cBhvr>
                                    </p:animEffect>
                                    <p:set>
                                      <p:cBhvr>
                                        <p:cTn id="37" dur="1" fill="hold">
                                          <p:stCondLst>
                                            <p:cond delay="499"/>
                                          </p:stCondLst>
                                        </p:cTn>
                                        <p:tgtEl>
                                          <p:spTgt spid="10"/>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22" presetClass="exit" presetSubtype="4" fill="hold" grpId="0" nodeType="clickEffect">
                                  <p:stCondLst>
                                    <p:cond delay="0"/>
                                  </p:stCondLst>
                                  <p:childTnLst>
                                    <p:animEffect transition="out" filter="wipe(down)">
                                      <p:cBhvr>
                                        <p:cTn id="41" dur="500"/>
                                        <p:tgtEl>
                                          <p:spTgt spid="11"/>
                                        </p:tgtEl>
                                      </p:cBhvr>
                                    </p:animEffect>
                                    <p:set>
                                      <p:cBhvr>
                                        <p:cTn id="42" dur="1" fill="hold">
                                          <p:stCondLst>
                                            <p:cond delay="499"/>
                                          </p:stCondLst>
                                        </p:cTn>
                                        <p:tgtEl>
                                          <p:spTgt spid="11"/>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22" presetClass="exit" presetSubtype="4" fill="hold" grpId="0" nodeType="clickEffect">
                                  <p:stCondLst>
                                    <p:cond delay="0"/>
                                  </p:stCondLst>
                                  <p:childTnLst>
                                    <p:animEffect transition="out" filter="wipe(down)">
                                      <p:cBhvr>
                                        <p:cTn id="46" dur="500"/>
                                        <p:tgtEl>
                                          <p:spTgt spid="12"/>
                                        </p:tgtEl>
                                      </p:cBhvr>
                                    </p:animEffect>
                                    <p:set>
                                      <p:cBhvr>
                                        <p:cTn id="47" dur="1" fill="hold">
                                          <p:stCondLst>
                                            <p:cond delay="499"/>
                                          </p:stCondLst>
                                        </p:cTn>
                                        <p:tgtEl>
                                          <p:spTgt spid="12"/>
                                        </p:tgtEl>
                                        <p:attrNameLst>
                                          <p:attrName>style.visibility</p:attrName>
                                        </p:attrNameLst>
                                      </p:cBhvr>
                                      <p:to>
                                        <p:strVal val="hidden"/>
                                      </p:to>
                                    </p:set>
                                  </p:childTnLst>
                                </p:cTn>
                              </p:par>
                            </p:childTnLst>
                          </p:cTn>
                        </p:par>
                      </p:childTnLst>
                    </p:cTn>
                  </p:par>
                  <p:par>
                    <p:cTn id="48" fill="hold">
                      <p:stCondLst>
                        <p:cond delay="indefinite"/>
                      </p:stCondLst>
                      <p:childTnLst>
                        <p:par>
                          <p:cTn id="49" fill="hold">
                            <p:stCondLst>
                              <p:cond delay="0"/>
                            </p:stCondLst>
                            <p:childTnLst>
                              <p:par>
                                <p:cTn id="50" presetID="22" presetClass="exit" presetSubtype="4" fill="hold" grpId="0" nodeType="clickEffect">
                                  <p:stCondLst>
                                    <p:cond delay="0"/>
                                  </p:stCondLst>
                                  <p:childTnLst>
                                    <p:animEffect transition="out" filter="wipe(down)">
                                      <p:cBhvr>
                                        <p:cTn id="51" dur="500"/>
                                        <p:tgtEl>
                                          <p:spTgt spid="13"/>
                                        </p:tgtEl>
                                      </p:cBhvr>
                                    </p:animEffect>
                                    <p:set>
                                      <p:cBhvr>
                                        <p:cTn id="52" dur="1" fill="hold">
                                          <p:stCondLst>
                                            <p:cond delay="499"/>
                                          </p:stCondLst>
                                        </p:cTn>
                                        <p:tgtEl>
                                          <p:spTgt spid="13"/>
                                        </p:tgtEl>
                                        <p:attrNameLst>
                                          <p:attrName>style.visibility</p:attrName>
                                        </p:attrNameLst>
                                      </p:cBhvr>
                                      <p:to>
                                        <p:strVal val="hidden"/>
                                      </p:to>
                                    </p:set>
                                  </p:childTnLst>
                                </p:cTn>
                              </p:par>
                            </p:childTnLst>
                          </p:cTn>
                        </p:par>
                      </p:childTnLst>
                    </p:cTn>
                  </p:par>
                  <p:par>
                    <p:cTn id="53" fill="hold">
                      <p:stCondLst>
                        <p:cond delay="indefinite"/>
                      </p:stCondLst>
                      <p:childTnLst>
                        <p:par>
                          <p:cTn id="54" fill="hold">
                            <p:stCondLst>
                              <p:cond delay="0"/>
                            </p:stCondLst>
                            <p:childTnLst>
                              <p:par>
                                <p:cTn id="55" presetID="22" presetClass="exit" presetSubtype="4" fill="hold" grpId="0" nodeType="clickEffect">
                                  <p:stCondLst>
                                    <p:cond delay="0"/>
                                  </p:stCondLst>
                                  <p:childTnLst>
                                    <p:animEffect transition="out" filter="wipe(down)">
                                      <p:cBhvr>
                                        <p:cTn id="56" dur="500"/>
                                        <p:tgtEl>
                                          <p:spTgt spid="14"/>
                                        </p:tgtEl>
                                      </p:cBhvr>
                                    </p:animEffect>
                                    <p:set>
                                      <p:cBhvr>
                                        <p:cTn id="57" dur="1" fill="hold">
                                          <p:stCondLst>
                                            <p:cond delay="499"/>
                                          </p:stCondLst>
                                        </p:cTn>
                                        <p:tgtEl>
                                          <p:spTgt spid="14"/>
                                        </p:tgtEl>
                                        <p:attrNameLst>
                                          <p:attrName>style.visibility</p:attrName>
                                        </p:attrNameLst>
                                      </p:cBhvr>
                                      <p:to>
                                        <p:strVal val="hidden"/>
                                      </p:to>
                                    </p:set>
                                  </p:childTnLst>
                                </p:cTn>
                              </p:par>
                            </p:childTnLst>
                          </p:cTn>
                        </p:par>
                      </p:childTnLst>
                    </p:cTn>
                  </p:par>
                  <p:par>
                    <p:cTn id="58" fill="hold">
                      <p:stCondLst>
                        <p:cond delay="indefinite"/>
                      </p:stCondLst>
                      <p:childTnLst>
                        <p:par>
                          <p:cTn id="59" fill="hold">
                            <p:stCondLst>
                              <p:cond delay="0"/>
                            </p:stCondLst>
                            <p:childTnLst>
                              <p:par>
                                <p:cTn id="60" presetID="22" presetClass="exit" presetSubtype="4" fill="hold" grpId="0" nodeType="clickEffect">
                                  <p:stCondLst>
                                    <p:cond delay="0"/>
                                  </p:stCondLst>
                                  <p:childTnLst>
                                    <p:animEffect transition="out" filter="wipe(down)">
                                      <p:cBhvr>
                                        <p:cTn id="61" dur="500"/>
                                        <p:tgtEl>
                                          <p:spTgt spid="15"/>
                                        </p:tgtEl>
                                      </p:cBhvr>
                                    </p:animEffect>
                                    <p:set>
                                      <p:cBhvr>
                                        <p:cTn id="62" dur="1" fill="hold">
                                          <p:stCondLst>
                                            <p:cond delay="499"/>
                                          </p:stCondLst>
                                        </p:cTn>
                                        <p:tgtEl>
                                          <p:spTgt spid="1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Lst>
  </p:timing>
</p:sld>
</file>

<file path=ppt/slides/slide1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184</a:t>
            </a:fld>
            <a:r>
              <a:rPr lang="en-US" altLang="zh-CN" smtClean="0"/>
              <a:t>-</a:t>
            </a:r>
            <a:endParaRPr lang="zh-CN" altLang="en-US" dirty="0"/>
          </a:p>
        </p:txBody>
      </p:sp>
      <p:sp>
        <p:nvSpPr>
          <p:cNvPr id="3" name="矩形 2"/>
          <p:cNvSpPr>
            <a:spLocks noChangeAspect="1"/>
          </p:cNvSpPr>
          <p:nvPr/>
        </p:nvSpPr>
        <p:spPr>
          <a:xfrm>
            <a:off x="508000" y="991466"/>
            <a:ext cx="1580882" cy="498598"/>
          </a:xfrm>
          <a:prstGeom prst="rect">
            <a:avLst/>
          </a:prstGeom>
        </p:spPr>
        <p:txBody>
          <a:bodyPr wrap="none">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通假</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字</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val="1993740339"/>
              </p:ext>
            </p:extLst>
          </p:nvPr>
        </p:nvGraphicFramePr>
        <p:xfrm>
          <a:off x="599682" y="1480103"/>
          <a:ext cx="8128000" cy="456026"/>
        </p:xfrm>
        <a:graphic>
          <a:graphicData uri="http://schemas.openxmlformats.org/presentationml/2006/ole">
            <mc:AlternateContent xmlns:mc="http://schemas.openxmlformats.org/markup-compatibility/2006">
              <mc:Choice xmlns:v="urn:schemas-microsoft-com:vml" Requires="v">
                <p:oleObj spid="_x0000_s89200" name="文档" r:id="rId3" imgW="3847376" imgH="215912" progId="Word.Document.12">
                  <p:embed/>
                </p:oleObj>
              </mc:Choice>
              <mc:Fallback>
                <p:oleObj name="文档" r:id="rId3" imgW="3847376" imgH="215912" progId="Word.Document.12">
                  <p:embed/>
                  <p:pic>
                    <p:nvPicPr>
                      <p:cNvPr id="0" name=""/>
                      <p:cNvPicPr/>
                      <p:nvPr/>
                    </p:nvPicPr>
                    <p:blipFill>
                      <a:blip r:embed="rId4"/>
                      <a:stretch>
                        <a:fillRect/>
                      </a:stretch>
                    </p:blipFill>
                    <p:spPr>
                      <a:xfrm>
                        <a:off x="599682" y="1480103"/>
                        <a:ext cx="8128000" cy="456026"/>
                      </a:xfrm>
                      <a:prstGeom prst="rect">
                        <a:avLst/>
                      </a:prstGeom>
                    </p:spPr>
                  </p:pic>
                </p:oleObj>
              </mc:Fallback>
            </mc:AlternateContent>
          </a:graphicData>
        </a:graphic>
      </p:graphicFrame>
      <p:sp>
        <p:nvSpPr>
          <p:cNvPr id="5" name="矩形 4"/>
          <p:cNvSpPr>
            <a:spLocks noChangeAspect="1"/>
          </p:cNvSpPr>
          <p:nvPr/>
        </p:nvSpPr>
        <p:spPr>
          <a:xfrm>
            <a:off x="508000" y="1894565"/>
            <a:ext cx="2145139" cy="498598"/>
          </a:xfrm>
          <a:prstGeom prst="rect">
            <a:avLst/>
          </a:prstGeom>
        </p:spPr>
        <p:txBody>
          <a:bodyPr wrap="none">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古今异义</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词</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6" name="对象 5"/>
          <p:cNvGraphicFramePr>
            <a:graphicFrameLocks noChangeAspect="1"/>
          </p:cNvGraphicFramePr>
          <p:nvPr>
            <p:extLst>
              <p:ext uri="{D42A27DB-BD31-4B8C-83A1-F6EECF244321}">
                <p14:modId xmlns:p14="http://schemas.microsoft.com/office/powerpoint/2010/main" val="773134073"/>
              </p:ext>
            </p:extLst>
          </p:nvPr>
        </p:nvGraphicFramePr>
        <p:xfrm>
          <a:off x="599682" y="2396972"/>
          <a:ext cx="8128000" cy="4107590"/>
        </p:xfrm>
        <a:graphic>
          <a:graphicData uri="http://schemas.openxmlformats.org/presentationml/2006/ole">
            <mc:AlternateContent xmlns:mc="http://schemas.openxmlformats.org/markup-compatibility/2006">
              <mc:Choice xmlns:v="urn:schemas-microsoft-com:vml" Requires="v">
                <p:oleObj spid="_x0000_s89201" name="文档" r:id="rId5" imgW="3847376" imgH="1944650" progId="Word.Document.12">
                  <p:embed/>
                </p:oleObj>
              </mc:Choice>
              <mc:Fallback>
                <p:oleObj name="文档" r:id="rId5" imgW="3847376" imgH="1944650" progId="Word.Document.12">
                  <p:embed/>
                  <p:pic>
                    <p:nvPicPr>
                      <p:cNvPr id="0" name=""/>
                      <p:cNvPicPr/>
                      <p:nvPr/>
                    </p:nvPicPr>
                    <p:blipFill>
                      <a:blip r:embed="rId6"/>
                      <a:stretch>
                        <a:fillRect/>
                      </a:stretch>
                    </p:blipFill>
                    <p:spPr>
                      <a:xfrm>
                        <a:off x="599682" y="2396972"/>
                        <a:ext cx="8128000" cy="4107590"/>
                      </a:xfrm>
                      <a:prstGeom prst="rect">
                        <a:avLst/>
                      </a:prstGeom>
                    </p:spPr>
                  </p:pic>
                </p:oleObj>
              </mc:Fallback>
            </mc:AlternateContent>
          </a:graphicData>
        </a:graphic>
      </p:graphicFrame>
      <p:sp>
        <p:nvSpPr>
          <p:cNvPr id="7" name="矩形 6"/>
          <p:cNvSpPr/>
          <p:nvPr/>
        </p:nvSpPr>
        <p:spPr>
          <a:xfrm>
            <a:off x="1948147" y="1468599"/>
            <a:ext cx="251101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3209285" y="2388628"/>
            <a:ext cx="251101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403648" y="2845662"/>
            <a:ext cx="3816424"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3203848" y="3216328"/>
            <a:ext cx="3816424"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1528614" y="3673068"/>
            <a:ext cx="3816424"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5220072" y="4035684"/>
            <a:ext cx="2376264"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1465007" y="4487575"/>
            <a:ext cx="2376264"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946229" y="4854138"/>
            <a:ext cx="2875279"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528614" y="5218654"/>
            <a:ext cx="2875279"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3195787" y="5582717"/>
            <a:ext cx="1736253"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6152145" y="5582717"/>
            <a:ext cx="1736253"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3948159" y="6036276"/>
            <a:ext cx="1631954"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6609004" y="6033114"/>
            <a:ext cx="1974664"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76365926"/>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9"/>
                                        </p:tgtEl>
                                      </p:cBhvr>
                                    </p:animEffect>
                                    <p:set>
                                      <p:cBhvr>
                                        <p:cTn id="17" dur="1" fill="hold">
                                          <p:stCondLst>
                                            <p:cond delay="499"/>
                                          </p:stCondLst>
                                        </p:cTn>
                                        <p:tgtEl>
                                          <p:spTgt spid="9"/>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0"/>
                                        </p:tgtEl>
                                      </p:cBhvr>
                                    </p:animEffect>
                                    <p:set>
                                      <p:cBhvr>
                                        <p:cTn id="22" dur="1" fill="hold">
                                          <p:stCondLst>
                                            <p:cond delay="499"/>
                                          </p:stCondLst>
                                        </p:cTn>
                                        <p:tgtEl>
                                          <p:spTgt spid="10"/>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1"/>
                                        </p:tgtEl>
                                      </p:cBhvr>
                                    </p:animEffect>
                                    <p:set>
                                      <p:cBhvr>
                                        <p:cTn id="27" dur="1" fill="hold">
                                          <p:stCondLst>
                                            <p:cond delay="499"/>
                                          </p:stCondLst>
                                        </p:cTn>
                                        <p:tgtEl>
                                          <p:spTgt spid="11"/>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2"/>
                                        </p:tgtEl>
                                      </p:cBhvr>
                                    </p:animEffect>
                                    <p:set>
                                      <p:cBhvr>
                                        <p:cTn id="32" dur="1" fill="hold">
                                          <p:stCondLst>
                                            <p:cond delay="499"/>
                                          </p:stCondLst>
                                        </p:cTn>
                                        <p:tgtEl>
                                          <p:spTgt spid="12"/>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13"/>
                                        </p:tgtEl>
                                      </p:cBhvr>
                                    </p:animEffect>
                                    <p:set>
                                      <p:cBhvr>
                                        <p:cTn id="37" dur="1" fill="hold">
                                          <p:stCondLst>
                                            <p:cond delay="499"/>
                                          </p:stCondLst>
                                        </p:cTn>
                                        <p:tgtEl>
                                          <p:spTgt spid="13"/>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22" presetClass="exit" presetSubtype="4" fill="hold" grpId="0" nodeType="clickEffect">
                                  <p:stCondLst>
                                    <p:cond delay="0"/>
                                  </p:stCondLst>
                                  <p:childTnLst>
                                    <p:animEffect transition="out" filter="wipe(down)">
                                      <p:cBhvr>
                                        <p:cTn id="41" dur="500"/>
                                        <p:tgtEl>
                                          <p:spTgt spid="14"/>
                                        </p:tgtEl>
                                      </p:cBhvr>
                                    </p:animEffect>
                                    <p:set>
                                      <p:cBhvr>
                                        <p:cTn id="42" dur="1" fill="hold">
                                          <p:stCondLst>
                                            <p:cond delay="499"/>
                                          </p:stCondLst>
                                        </p:cTn>
                                        <p:tgtEl>
                                          <p:spTgt spid="14"/>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22" presetClass="exit" presetSubtype="4" fill="hold" grpId="0" nodeType="clickEffect">
                                  <p:stCondLst>
                                    <p:cond delay="0"/>
                                  </p:stCondLst>
                                  <p:childTnLst>
                                    <p:animEffect transition="out" filter="wipe(down)">
                                      <p:cBhvr>
                                        <p:cTn id="46" dur="500"/>
                                        <p:tgtEl>
                                          <p:spTgt spid="15"/>
                                        </p:tgtEl>
                                      </p:cBhvr>
                                    </p:animEffect>
                                    <p:set>
                                      <p:cBhvr>
                                        <p:cTn id="47" dur="1" fill="hold">
                                          <p:stCondLst>
                                            <p:cond delay="499"/>
                                          </p:stCondLst>
                                        </p:cTn>
                                        <p:tgtEl>
                                          <p:spTgt spid="15"/>
                                        </p:tgtEl>
                                        <p:attrNameLst>
                                          <p:attrName>style.visibility</p:attrName>
                                        </p:attrNameLst>
                                      </p:cBhvr>
                                      <p:to>
                                        <p:strVal val="hidden"/>
                                      </p:to>
                                    </p:set>
                                  </p:childTnLst>
                                </p:cTn>
                              </p:par>
                            </p:childTnLst>
                          </p:cTn>
                        </p:par>
                      </p:childTnLst>
                    </p:cTn>
                  </p:par>
                  <p:par>
                    <p:cTn id="48" fill="hold">
                      <p:stCondLst>
                        <p:cond delay="indefinite"/>
                      </p:stCondLst>
                      <p:childTnLst>
                        <p:par>
                          <p:cTn id="49" fill="hold">
                            <p:stCondLst>
                              <p:cond delay="0"/>
                            </p:stCondLst>
                            <p:childTnLst>
                              <p:par>
                                <p:cTn id="50" presetID="22" presetClass="exit" presetSubtype="4" fill="hold" grpId="0" nodeType="clickEffect">
                                  <p:stCondLst>
                                    <p:cond delay="0"/>
                                  </p:stCondLst>
                                  <p:childTnLst>
                                    <p:animEffect transition="out" filter="wipe(down)">
                                      <p:cBhvr>
                                        <p:cTn id="51" dur="500"/>
                                        <p:tgtEl>
                                          <p:spTgt spid="16"/>
                                        </p:tgtEl>
                                      </p:cBhvr>
                                    </p:animEffect>
                                    <p:set>
                                      <p:cBhvr>
                                        <p:cTn id="52" dur="1" fill="hold">
                                          <p:stCondLst>
                                            <p:cond delay="499"/>
                                          </p:stCondLst>
                                        </p:cTn>
                                        <p:tgtEl>
                                          <p:spTgt spid="16"/>
                                        </p:tgtEl>
                                        <p:attrNameLst>
                                          <p:attrName>style.visibility</p:attrName>
                                        </p:attrNameLst>
                                      </p:cBhvr>
                                      <p:to>
                                        <p:strVal val="hidden"/>
                                      </p:to>
                                    </p:set>
                                  </p:childTnLst>
                                </p:cTn>
                              </p:par>
                            </p:childTnLst>
                          </p:cTn>
                        </p:par>
                      </p:childTnLst>
                    </p:cTn>
                  </p:par>
                  <p:par>
                    <p:cTn id="53" fill="hold">
                      <p:stCondLst>
                        <p:cond delay="indefinite"/>
                      </p:stCondLst>
                      <p:childTnLst>
                        <p:par>
                          <p:cTn id="54" fill="hold">
                            <p:stCondLst>
                              <p:cond delay="0"/>
                            </p:stCondLst>
                            <p:childTnLst>
                              <p:par>
                                <p:cTn id="55" presetID="22" presetClass="exit" presetSubtype="4" fill="hold" grpId="0" nodeType="clickEffect">
                                  <p:stCondLst>
                                    <p:cond delay="0"/>
                                  </p:stCondLst>
                                  <p:childTnLst>
                                    <p:animEffect transition="out" filter="wipe(down)">
                                      <p:cBhvr>
                                        <p:cTn id="56" dur="500"/>
                                        <p:tgtEl>
                                          <p:spTgt spid="17"/>
                                        </p:tgtEl>
                                      </p:cBhvr>
                                    </p:animEffect>
                                    <p:set>
                                      <p:cBhvr>
                                        <p:cTn id="57" dur="1" fill="hold">
                                          <p:stCondLst>
                                            <p:cond delay="499"/>
                                          </p:stCondLst>
                                        </p:cTn>
                                        <p:tgtEl>
                                          <p:spTgt spid="17"/>
                                        </p:tgtEl>
                                        <p:attrNameLst>
                                          <p:attrName>style.visibility</p:attrName>
                                        </p:attrNameLst>
                                      </p:cBhvr>
                                      <p:to>
                                        <p:strVal val="hidden"/>
                                      </p:to>
                                    </p:set>
                                  </p:childTnLst>
                                </p:cTn>
                              </p:par>
                            </p:childTnLst>
                          </p:cTn>
                        </p:par>
                      </p:childTnLst>
                    </p:cTn>
                  </p:par>
                  <p:par>
                    <p:cTn id="58" fill="hold">
                      <p:stCondLst>
                        <p:cond delay="indefinite"/>
                      </p:stCondLst>
                      <p:childTnLst>
                        <p:par>
                          <p:cTn id="59" fill="hold">
                            <p:stCondLst>
                              <p:cond delay="0"/>
                            </p:stCondLst>
                            <p:childTnLst>
                              <p:par>
                                <p:cTn id="60" presetID="22" presetClass="exit" presetSubtype="4" fill="hold" grpId="0" nodeType="clickEffect">
                                  <p:stCondLst>
                                    <p:cond delay="0"/>
                                  </p:stCondLst>
                                  <p:childTnLst>
                                    <p:animEffect transition="out" filter="wipe(down)">
                                      <p:cBhvr>
                                        <p:cTn id="61" dur="500"/>
                                        <p:tgtEl>
                                          <p:spTgt spid="18"/>
                                        </p:tgtEl>
                                      </p:cBhvr>
                                    </p:animEffect>
                                    <p:set>
                                      <p:cBhvr>
                                        <p:cTn id="62" dur="1" fill="hold">
                                          <p:stCondLst>
                                            <p:cond delay="499"/>
                                          </p:stCondLst>
                                        </p:cTn>
                                        <p:tgtEl>
                                          <p:spTgt spid="18"/>
                                        </p:tgtEl>
                                        <p:attrNameLst>
                                          <p:attrName>style.visibility</p:attrName>
                                        </p:attrNameLst>
                                      </p:cBhvr>
                                      <p:to>
                                        <p:strVal val="hidden"/>
                                      </p:to>
                                    </p:set>
                                  </p:childTnLst>
                                </p:cTn>
                              </p:par>
                            </p:childTnLst>
                          </p:cTn>
                        </p:par>
                      </p:childTnLst>
                    </p:cTn>
                  </p:par>
                  <p:par>
                    <p:cTn id="63" fill="hold">
                      <p:stCondLst>
                        <p:cond delay="indefinite"/>
                      </p:stCondLst>
                      <p:childTnLst>
                        <p:par>
                          <p:cTn id="64" fill="hold">
                            <p:stCondLst>
                              <p:cond delay="0"/>
                            </p:stCondLst>
                            <p:childTnLst>
                              <p:par>
                                <p:cTn id="65" presetID="22" presetClass="exit" presetSubtype="4" fill="hold" grpId="0" nodeType="clickEffect">
                                  <p:stCondLst>
                                    <p:cond delay="0"/>
                                  </p:stCondLst>
                                  <p:childTnLst>
                                    <p:animEffect transition="out" filter="wipe(down)">
                                      <p:cBhvr>
                                        <p:cTn id="66" dur="500"/>
                                        <p:tgtEl>
                                          <p:spTgt spid="19"/>
                                        </p:tgtEl>
                                      </p:cBhvr>
                                    </p:animEffect>
                                    <p:set>
                                      <p:cBhvr>
                                        <p:cTn id="67" dur="1" fill="hold">
                                          <p:stCondLst>
                                            <p:cond delay="499"/>
                                          </p:stCondLst>
                                        </p:cTn>
                                        <p:tgtEl>
                                          <p:spTgt spid="1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Lst>
  </p:timing>
</p:sld>
</file>

<file path=ppt/slides/slide1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185</a:t>
            </a:fld>
            <a:r>
              <a:rPr lang="en-US" altLang="zh-CN" smtClean="0"/>
              <a:t>-</a:t>
            </a:r>
            <a:endParaRPr lang="zh-CN" altLang="en-US" dirty="0"/>
          </a:p>
        </p:txBody>
      </p:sp>
      <p:sp>
        <p:nvSpPr>
          <p:cNvPr id="3" name="矩形 2"/>
          <p:cNvSpPr>
            <a:spLocks noChangeAspect="1"/>
          </p:cNvSpPr>
          <p:nvPr/>
        </p:nvSpPr>
        <p:spPr>
          <a:xfrm>
            <a:off x="508000" y="1772816"/>
            <a:ext cx="1863011" cy="498598"/>
          </a:xfrm>
          <a:prstGeom prst="rect">
            <a:avLst/>
          </a:prstGeom>
        </p:spPr>
        <p:txBody>
          <a:bodyPr wrap="none">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一词多</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义</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val="803368399"/>
              </p:ext>
            </p:extLst>
          </p:nvPr>
        </p:nvGraphicFramePr>
        <p:xfrm>
          <a:off x="599682" y="2296556"/>
          <a:ext cx="8128000" cy="3235775"/>
        </p:xfrm>
        <a:graphic>
          <a:graphicData uri="http://schemas.openxmlformats.org/presentationml/2006/ole">
            <mc:AlternateContent xmlns:mc="http://schemas.openxmlformats.org/markup-compatibility/2006">
              <mc:Choice xmlns:v="urn:schemas-microsoft-com:vml" Requires="v">
                <p:oleObj spid="_x0000_s90169" name="文档" r:id="rId3" imgW="3847376" imgH="1531898" progId="Word.Document.12">
                  <p:embed/>
                </p:oleObj>
              </mc:Choice>
              <mc:Fallback>
                <p:oleObj name="文档" r:id="rId3" imgW="3847376" imgH="1531898" progId="Word.Document.12">
                  <p:embed/>
                  <p:pic>
                    <p:nvPicPr>
                      <p:cNvPr id="0" name=""/>
                      <p:cNvPicPr/>
                      <p:nvPr/>
                    </p:nvPicPr>
                    <p:blipFill>
                      <a:blip r:embed="rId4"/>
                      <a:stretch>
                        <a:fillRect/>
                      </a:stretch>
                    </p:blipFill>
                    <p:spPr>
                      <a:xfrm>
                        <a:off x="599682" y="2296556"/>
                        <a:ext cx="8128000" cy="3235775"/>
                      </a:xfrm>
                      <a:prstGeom prst="rect">
                        <a:avLst/>
                      </a:prstGeom>
                    </p:spPr>
                  </p:pic>
                </p:oleObj>
              </mc:Fallback>
            </mc:AlternateContent>
          </a:graphicData>
        </a:graphic>
      </p:graphicFrame>
      <p:sp>
        <p:nvSpPr>
          <p:cNvPr id="5" name="矩形 4"/>
          <p:cNvSpPr/>
          <p:nvPr/>
        </p:nvSpPr>
        <p:spPr>
          <a:xfrm>
            <a:off x="2195736" y="2372206"/>
            <a:ext cx="864096"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2358776" y="2935335"/>
            <a:ext cx="864096"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6300192" y="2394312"/>
            <a:ext cx="864096"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6012160" y="2924944"/>
            <a:ext cx="864096"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371398" y="3449408"/>
            <a:ext cx="1192489"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411760" y="3976796"/>
            <a:ext cx="1192489"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6300192" y="3437535"/>
            <a:ext cx="1192489"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6135995" y="3988533"/>
            <a:ext cx="1192489"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2987824" y="4516357"/>
            <a:ext cx="25202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3491880" y="5055918"/>
            <a:ext cx="310290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213565857"/>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7"/>
                                        </p:tgtEl>
                                      </p:cBhvr>
                                    </p:animEffect>
                                    <p:set>
                                      <p:cBhvr>
                                        <p:cTn id="17" dur="1" fill="hold">
                                          <p:stCondLst>
                                            <p:cond delay="499"/>
                                          </p:stCondLst>
                                        </p:cTn>
                                        <p:tgtEl>
                                          <p:spTgt spid="7"/>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8"/>
                                        </p:tgtEl>
                                      </p:cBhvr>
                                    </p:animEffect>
                                    <p:set>
                                      <p:cBhvr>
                                        <p:cTn id="22" dur="1" fill="hold">
                                          <p:stCondLst>
                                            <p:cond delay="499"/>
                                          </p:stCondLst>
                                        </p:cTn>
                                        <p:tgtEl>
                                          <p:spTgt spid="8"/>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9"/>
                                        </p:tgtEl>
                                      </p:cBhvr>
                                    </p:animEffect>
                                    <p:set>
                                      <p:cBhvr>
                                        <p:cTn id="27" dur="1" fill="hold">
                                          <p:stCondLst>
                                            <p:cond delay="499"/>
                                          </p:stCondLst>
                                        </p:cTn>
                                        <p:tgtEl>
                                          <p:spTgt spid="9"/>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0"/>
                                        </p:tgtEl>
                                      </p:cBhvr>
                                    </p:animEffect>
                                    <p:set>
                                      <p:cBhvr>
                                        <p:cTn id="32" dur="1" fill="hold">
                                          <p:stCondLst>
                                            <p:cond delay="499"/>
                                          </p:stCondLst>
                                        </p:cTn>
                                        <p:tgtEl>
                                          <p:spTgt spid="10"/>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11"/>
                                        </p:tgtEl>
                                      </p:cBhvr>
                                    </p:animEffect>
                                    <p:set>
                                      <p:cBhvr>
                                        <p:cTn id="37" dur="1" fill="hold">
                                          <p:stCondLst>
                                            <p:cond delay="499"/>
                                          </p:stCondLst>
                                        </p:cTn>
                                        <p:tgtEl>
                                          <p:spTgt spid="11"/>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22" presetClass="exit" presetSubtype="4" fill="hold" grpId="0" nodeType="clickEffect">
                                  <p:stCondLst>
                                    <p:cond delay="0"/>
                                  </p:stCondLst>
                                  <p:childTnLst>
                                    <p:animEffect transition="out" filter="wipe(down)">
                                      <p:cBhvr>
                                        <p:cTn id="41" dur="500"/>
                                        <p:tgtEl>
                                          <p:spTgt spid="12"/>
                                        </p:tgtEl>
                                      </p:cBhvr>
                                    </p:animEffect>
                                    <p:set>
                                      <p:cBhvr>
                                        <p:cTn id="42" dur="1" fill="hold">
                                          <p:stCondLst>
                                            <p:cond delay="499"/>
                                          </p:stCondLst>
                                        </p:cTn>
                                        <p:tgtEl>
                                          <p:spTgt spid="12"/>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22" presetClass="exit" presetSubtype="4" fill="hold" grpId="0" nodeType="clickEffect">
                                  <p:stCondLst>
                                    <p:cond delay="0"/>
                                  </p:stCondLst>
                                  <p:childTnLst>
                                    <p:animEffect transition="out" filter="wipe(down)">
                                      <p:cBhvr>
                                        <p:cTn id="46" dur="500"/>
                                        <p:tgtEl>
                                          <p:spTgt spid="13"/>
                                        </p:tgtEl>
                                      </p:cBhvr>
                                    </p:animEffect>
                                    <p:set>
                                      <p:cBhvr>
                                        <p:cTn id="47" dur="1" fill="hold">
                                          <p:stCondLst>
                                            <p:cond delay="499"/>
                                          </p:stCondLst>
                                        </p:cTn>
                                        <p:tgtEl>
                                          <p:spTgt spid="13"/>
                                        </p:tgtEl>
                                        <p:attrNameLst>
                                          <p:attrName>style.visibility</p:attrName>
                                        </p:attrNameLst>
                                      </p:cBhvr>
                                      <p:to>
                                        <p:strVal val="hidden"/>
                                      </p:to>
                                    </p:set>
                                  </p:childTnLst>
                                </p:cTn>
                              </p:par>
                            </p:childTnLst>
                          </p:cTn>
                        </p:par>
                      </p:childTnLst>
                    </p:cTn>
                  </p:par>
                  <p:par>
                    <p:cTn id="48" fill="hold">
                      <p:stCondLst>
                        <p:cond delay="indefinite"/>
                      </p:stCondLst>
                      <p:childTnLst>
                        <p:par>
                          <p:cTn id="49" fill="hold">
                            <p:stCondLst>
                              <p:cond delay="0"/>
                            </p:stCondLst>
                            <p:childTnLst>
                              <p:par>
                                <p:cTn id="50" presetID="22" presetClass="exit" presetSubtype="4" fill="hold" grpId="0" nodeType="clickEffect">
                                  <p:stCondLst>
                                    <p:cond delay="0"/>
                                  </p:stCondLst>
                                  <p:childTnLst>
                                    <p:animEffect transition="out" filter="wipe(down)">
                                      <p:cBhvr>
                                        <p:cTn id="51" dur="500"/>
                                        <p:tgtEl>
                                          <p:spTgt spid="14"/>
                                        </p:tgtEl>
                                      </p:cBhvr>
                                    </p:animEffect>
                                    <p:set>
                                      <p:cBhvr>
                                        <p:cTn id="52" dur="1" fill="hold">
                                          <p:stCondLst>
                                            <p:cond delay="499"/>
                                          </p:stCondLst>
                                        </p:cTn>
                                        <p:tgtEl>
                                          <p:spTgt spid="1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Lst>
  </p:timing>
</p:sld>
</file>

<file path=ppt/slides/slide1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186</a:t>
            </a:fld>
            <a:r>
              <a:rPr lang="en-US" altLang="zh-CN" smtClean="0"/>
              <a:t>-</a:t>
            </a:r>
            <a:endParaRPr lang="zh-CN" altLang="en-US" dirty="0"/>
          </a:p>
        </p:txBody>
      </p:sp>
      <p:sp>
        <p:nvSpPr>
          <p:cNvPr id="3" name="矩形 2"/>
          <p:cNvSpPr>
            <a:spLocks noChangeAspect="1"/>
          </p:cNvSpPr>
          <p:nvPr/>
        </p:nvSpPr>
        <p:spPr>
          <a:xfrm>
            <a:off x="508000" y="1701069"/>
            <a:ext cx="8128000" cy="370986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成语</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世外桃源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与世隔绝</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没有战乱</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人人安居乐业的理想社会。后用此成语指虚构的超脱现实的安乐美好的地方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豁然开朗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豁然</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开阔明亮的样子。形容由狭窄阴暗突然变为开阔敞亮。也比喻心理突然悟出道理而感觉明朗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无人问津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津</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渡口。没有人来问渡口。后用此成语比喻没有人过问受到冷遇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落英缤纷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落英</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落花。缤纷</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繁多的样子。鲜花纷纷飘落</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形容春天美好的景色。也指花儿凋谢的暮春天气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2339752" y="2129694"/>
            <a:ext cx="6120680"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179512" y="2537537"/>
            <a:ext cx="6120680"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2339752" y="2939149"/>
            <a:ext cx="6120680"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179512" y="3346992"/>
            <a:ext cx="6408712"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2339752" y="3749901"/>
            <a:ext cx="6120680"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79512" y="4170023"/>
            <a:ext cx="2520280" cy="29637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307656" y="4551651"/>
            <a:ext cx="6328343"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147417" y="4964214"/>
            <a:ext cx="5936751" cy="31149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332825905"/>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par>
                                <p:cTn id="8" presetID="22" presetClass="exit" presetSubtype="4" fill="hold" grpId="0" nodeType="withEffect">
                                  <p:stCondLst>
                                    <p:cond delay="0"/>
                                  </p:stCondLst>
                                  <p:childTnLst>
                                    <p:animEffect transition="out" filter="wipe(down)">
                                      <p:cBhvr>
                                        <p:cTn id="9" dur="500"/>
                                        <p:tgtEl>
                                          <p:spTgt spid="5"/>
                                        </p:tgtEl>
                                      </p:cBhvr>
                                    </p:animEffect>
                                    <p:set>
                                      <p:cBhvr>
                                        <p:cTn id="10" dur="1" fill="hold">
                                          <p:stCondLst>
                                            <p:cond delay="499"/>
                                          </p:stCondLst>
                                        </p:cTn>
                                        <p:tgtEl>
                                          <p:spTgt spid="5"/>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22" presetClass="exit" presetSubtype="4" fill="hold" grpId="0" nodeType="clickEffect">
                                  <p:stCondLst>
                                    <p:cond delay="0"/>
                                  </p:stCondLst>
                                  <p:childTnLst>
                                    <p:animEffect transition="out" filter="wipe(down)">
                                      <p:cBhvr>
                                        <p:cTn id="14" dur="500"/>
                                        <p:tgtEl>
                                          <p:spTgt spid="6"/>
                                        </p:tgtEl>
                                      </p:cBhvr>
                                    </p:animEffect>
                                    <p:set>
                                      <p:cBhvr>
                                        <p:cTn id="15" dur="1" fill="hold">
                                          <p:stCondLst>
                                            <p:cond delay="499"/>
                                          </p:stCondLst>
                                        </p:cTn>
                                        <p:tgtEl>
                                          <p:spTgt spid="6"/>
                                        </p:tgtEl>
                                        <p:attrNameLst>
                                          <p:attrName>style.visibility</p:attrName>
                                        </p:attrNameLst>
                                      </p:cBhvr>
                                      <p:to>
                                        <p:strVal val="hidden"/>
                                      </p:to>
                                    </p:set>
                                  </p:childTnLst>
                                </p:cTn>
                              </p:par>
                              <p:par>
                                <p:cTn id="16" presetID="22" presetClass="exit" presetSubtype="4" fill="hold" grpId="0" nodeType="withEffect">
                                  <p:stCondLst>
                                    <p:cond delay="0"/>
                                  </p:stCondLst>
                                  <p:childTnLst>
                                    <p:animEffect transition="out" filter="wipe(down)">
                                      <p:cBhvr>
                                        <p:cTn id="17" dur="500"/>
                                        <p:tgtEl>
                                          <p:spTgt spid="7"/>
                                        </p:tgtEl>
                                      </p:cBhvr>
                                    </p:animEffect>
                                    <p:set>
                                      <p:cBhvr>
                                        <p:cTn id="18" dur="1" fill="hold">
                                          <p:stCondLst>
                                            <p:cond delay="499"/>
                                          </p:stCondLst>
                                        </p:cTn>
                                        <p:tgtEl>
                                          <p:spTgt spid="7"/>
                                        </p:tgtEl>
                                        <p:attrNameLst>
                                          <p:attrName>style.visibility</p:attrName>
                                        </p:attrNameLst>
                                      </p:cBhvr>
                                      <p:to>
                                        <p:strVal val="hidden"/>
                                      </p:to>
                                    </p:set>
                                  </p:childTnLst>
                                </p:cTn>
                              </p:par>
                            </p:childTnLst>
                          </p:cTn>
                        </p:par>
                      </p:childTnLst>
                    </p:cTn>
                  </p:par>
                  <p:par>
                    <p:cTn id="19" fill="hold">
                      <p:stCondLst>
                        <p:cond delay="indefinite"/>
                      </p:stCondLst>
                      <p:childTnLst>
                        <p:par>
                          <p:cTn id="20" fill="hold">
                            <p:stCondLst>
                              <p:cond delay="0"/>
                            </p:stCondLst>
                            <p:childTnLst>
                              <p:par>
                                <p:cTn id="21" presetID="22" presetClass="exit" presetSubtype="4" fill="hold" grpId="0" nodeType="clickEffect">
                                  <p:stCondLst>
                                    <p:cond delay="0"/>
                                  </p:stCondLst>
                                  <p:childTnLst>
                                    <p:animEffect transition="out" filter="wipe(down)">
                                      <p:cBhvr>
                                        <p:cTn id="22" dur="500"/>
                                        <p:tgtEl>
                                          <p:spTgt spid="8"/>
                                        </p:tgtEl>
                                      </p:cBhvr>
                                    </p:animEffect>
                                    <p:set>
                                      <p:cBhvr>
                                        <p:cTn id="23" dur="1" fill="hold">
                                          <p:stCondLst>
                                            <p:cond delay="499"/>
                                          </p:stCondLst>
                                        </p:cTn>
                                        <p:tgtEl>
                                          <p:spTgt spid="8"/>
                                        </p:tgtEl>
                                        <p:attrNameLst>
                                          <p:attrName>style.visibility</p:attrName>
                                        </p:attrNameLst>
                                      </p:cBhvr>
                                      <p:to>
                                        <p:strVal val="hidden"/>
                                      </p:to>
                                    </p:set>
                                  </p:childTnLst>
                                </p:cTn>
                              </p:par>
                              <p:par>
                                <p:cTn id="24" presetID="22" presetClass="exit" presetSubtype="4" fill="hold" grpId="0" nodeType="withEffect">
                                  <p:stCondLst>
                                    <p:cond delay="0"/>
                                  </p:stCondLst>
                                  <p:childTnLst>
                                    <p:animEffect transition="out" filter="wipe(down)">
                                      <p:cBhvr>
                                        <p:cTn id="25" dur="500"/>
                                        <p:tgtEl>
                                          <p:spTgt spid="9"/>
                                        </p:tgtEl>
                                      </p:cBhvr>
                                    </p:animEffect>
                                    <p:set>
                                      <p:cBhvr>
                                        <p:cTn id="26" dur="1" fill="hold">
                                          <p:stCondLst>
                                            <p:cond delay="499"/>
                                          </p:stCondLst>
                                        </p:cTn>
                                        <p:tgtEl>
                                          <p:spTgt spid="9"/>
                                        </p:tgtEl>
                                        <p:attrNameLst>
                                          <p:attrName>style.visibility</p:attrName>
                                        </p:attrNameLst>
                                      </p:cBhvr>
                                      <p:to>
                                        <p:strVal val="hidden"/>
                                      </p:to>
                                    </p:set>
                                  </p:childTnLst>
                                </p:cTn>
                              </p:par>
                            </p:childTnLst>
                          </p:cTn>
                        </p:par>
                      </p:childTnLst>
                    </p:cTn>
                  </p:par>
                  <p:par>
                    <p:cTn id="27" fill="hold">
                      <p:stCondLst>
                        <p:cond delay="indefinite"/>
                      </p:stCondLst>
                      <p:childTnLst>
                        <p:par>
                          <p:cTn id="28" fill="hold">
                            <p:stCondLst>
                              <p:cond delay="0"/>
                            </p:stCondLst>
                            <p:childTnLst>
                              <p:par>
                                <p:cTn id="29" presetID="22" presetClass="exit" presetSubtype="4" fill="hold" grpId="0" nodeType="clickEffect">
                                  <p:stCondLst>
                                    <p:cond delay="0"/>
                                  </p:stCondLst>
                                  <p:childTnLst>
                                    <p:animEffect transition="out" filter="wipe(down)">
                                      <p:cBhvr>
                                        <p:cTn id="30" dur="500"/>
                                        <p:tgtEl>
                                          <p:spTgt spid="10"/>
                                        </p:tgtEl>
                                      </p:cBhvr>
                                    </p:animEffect>
                                    <p:set>
                                      <p:cBhvr>
                                        <p:cTn id="31" dur="1" fill="hold">
                                          <p:stCondLst>
                                            <p:cond delay="499"/>
                                          </p:stCondLst>
                                        </p:cTn>
                                        <p:tgtEl>
                                          <p:spTgt spid="10"/>
                                        </p:tgtEl>
                                        <p:attrNameLst>
                                          <p:attrName>style.visibility</p:attrName>
                                        </p:attrNameLst>
                                      </p:cBhvr>
                                      <p:to>
                                        <p:strVal val="hidden"/>
                                      </p:to>
                                    </p:set>
                                  </p:childTnLst>
                                </p:cTn>
                              </p:par>
                              <p:par>
                                <p:cTn id="32" presetID="22" presetClass="exit" presetSubtype="4" fill="hold" grpId="0" nodeType="withEffect">
                                  <p:stCondLst>
                                    <p:cond delay="0"/>
                                  </p:stCondLst>
                                  <p:childTnLst>
                                    <p:animEffect transition="out" filter="wipe(down)">
                                      <p:cBhvr>
                                        <p:cTn id="33" dur="500"/>
                                        <p:tgtEl>
                                          <p:spTgt spid="11"/>
                                        </p:tgtEl>
                                      </p:cBhvr>
                                    </p:animEffect>
                                    <p:set>
                                      <p:cBhvr>
                                        <p:cTn id="34" dur="1" fill="hold">
                                          <p:stCondLst>
                                            <p:cond delay="499"/>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1" grpId="0" animBg="1"/>
    </p:bldLst>
  </p:timing>
</p:sld>
</file>

<file path=ppt/slides/slide1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187</a:t>
            </a:fld>
            <a:r>
              <a:rPr lang="en-US" altLang="zh-CN" smtClean="0"/>
              <a:t>-</a:t>
            </a:r>
            <a:endParaRPr lang="zh-CN" altLang="en-US" dirty="0"/>
          </a:p>
        </p:txBody>
      </p:sp>
      <p:sp>
        <p:nvSpPr>
          <p:cNvPr id="3" name="矩形 2"/>
          <p:cNvSpPr>
            <a:spLocks noChangeAspect="1"/>
          </p:cNvSpPr>
          <p:nvPr/>
        </p:nvSpPr>
        <p:spPr>
          <a:xfrm>
            <a:off x="508000" y="1091672"/>
            <a:ext cx="8128000" cy="492865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二、重点语句翻译题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渔人甚异之。复前行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欲穷其林。</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渔人觉得非常奇怪。又继续往前走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想要走到那片林子的尽头。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黄发垂髫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并怡然自乐。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老人和小孩个个都安闲快乐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或老人和小孩都充满喜悦之情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村中闻有此人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咸来问讯。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村中的人听说有这样一个人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都来打听消息。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率妻子邑人来此绝境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不复出焉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遂与外人间隔。</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带领妻子儿女和同乡人来到这块与人世隔绝的地方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不再出去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于是就同外界的人隔绝了</a:t>
            </a:r>
            <a:r>
              <a:rPr lang="zh-CN" altLang="zh-CN" sz="2200" dirty="0" smtClean="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175823427"/>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wipe(down)">
                                      <p:cBhvr>
                                        <p:cTn id="7" dur="500"/>
                                        <p:tgtEl>
                                          <p:spTgt spid="3">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4" end="4"/>
                                            </p:txEl>
                                          </p:spTgt>
                                        </p:tgtEl>
                                        <p:attrNameLst>
                                          <p:attrName>style.visibility</p:attrName>
                                        </p:attrNameLst>
                                      </p:cBhvr>
                                      <p:to>
                                        <p:strVal val="visible"/>
                                      </p:to>
                                    </p:set>
                                    <p:animEffect transition="in" filter="wipe(down)">
                                      <p:cBhvr>
                                        <p:cTn id="12" dur="500"/>
                                        <p:tgtEl>
                                          <p:spTgt spid="3">
                                            <p:txEl>
                                              <p:pRg st="4" end="4"/>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3">
                                            <p:txEl>
                                              <p:pRg st="6" end="6"/>
                                            </p:txEl>
                                          </p:spTgt>
                                        </p:tgtEl>
                                        <p:attrNameLst>
                                          <p:attrName>style.visibility</p:attrName>
                                        </p:attrNameLst>
                                      </p:cBhvr>
                                      <p:to>
                                        <p:strVal val="visible"/>
                                      </p:to>
                                    </p:set>
                                    <p:animEffect transition="in" filter="wipe(down)">
                                      <p:cBhvr>
                                        <p:cTn id="17" dur="500"/>
                                        <p:tgtEl>
                                          <p:spTgt spid="3">
                                            <p:txEl>
                                              <p:pRg st="6" end="6"/>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3">
                                            <p:txEl>
                                              <p:pRg st="8" end="8"/>
                                            </p:txEl>
                                          </p:spTgt>
                                        </p:tgtEl>
                                        <p:attrNameLst>
                                          <p:attrName>style.visibility</p:attrName>
                                        </p:attrNameLst>
                                      </p:cBhvr>
                                      <p:to>
                                        <p:strVal val="visible"/>
                                      </p:to>
                                    </p:set>
                                    <p:animEffect transition="in" filter="wipe(down)">
                                      <p:cBhvr>
                                        <p:cTn id="22" dur="500"/>
                                        <p:tgtEl>
                                          <p:spTgt spid="3">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188</a:t>
            </a:fld>
            <a:r>
              <a:rPr lang="en-US" altLang="zh-CN" smtClean="0"/>
              <a:t>-</a:t>
            </a:r>
            <a:endParaRPr lang="zh-CN" altLang="en-US" dirty="0"/>
          </a:p>
        </p:txBody>
      </p:sp>
      <p:sp>
        <p:nvSpPr>
          <p:cNvPr id="3" name="矩形 2"/>
          <p:cNvSpPr>
            <a:spLocks noChangeAspect="1"/>
          </p:cNvSpPr>
          <p:nvPr/>
        </p:nvSpPr>
        <p:spPr>
          <a:xfrm>
            <a:off x="508000" y="1911735"/>
            <a:ext cx="8128000" cy="328852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问今是何世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乃不知有汉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无论魏晋。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他们问现在是什么朝代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竟然不知道有过汉朝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更不用说魏晋了。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6.</a:t>
            </a:r>
            <a:r>
              <a:rPr lang="zh-CN" altLang="zh-CN" sz="2200" dirty="0">
                <a:solidFill>
                  <a:srgbClr val="000000"/>
                </a:solidFill>
                <a:latin typeface="Times New Roman" panose="02020603050405020304" pitchFamily="18" charset="0"/>
                <a:cs typeface="Times New Roman" panose="02020603050405020304" pitchFamily="18" charset="0"/>
              </a:rPr>
              <a:t>此人一一为具言所闻。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渔人把自己听到的事向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桃花源中人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详细地说出。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7.</a:t>
            </a:r>
            <a:r>
              <a:rPr lang="zh-CN" altLang="zh-CN" sz="2200" dirty="0">
                <a:solidFill>
                  <a:srgbClr val="000000"/>
                </a:solidFill>
                <a:latin typeface="Times New Roman" panose="02020603050405020304" pitchFamily="18" charset="0"/>
                <a:cs typeface="Times New Roman" panose="02020603050405020304" pitchFamily="18" charset="0"/>
              </a:rPr>
              <a:t>及郡下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诣太守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说如此。</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渔人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到了郡里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去拜访太守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说了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自己发现桃花源的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这番经历。</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875615229"/>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wipe(down)">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3" end="3"/>
                                            </p:txEl>
                                          </p:spTgt>
                                        </p:tgtEl>
                                        <p:attrNameLst>
                                          <p:attrName>style.visibility</p:attrName>
                                        </p:attrNameLst>
                                      </p:cBhvr>
                                      <p:to>
                                        <p:strVal val="visible"/>
                                      </p:to>
                                    </p:set>
                                    <p:animEffect transition="in" filter="wipe(down)">
                                      <p:cBhvr>
                                        <p:cTn id="12" dur="500"/>
                                        <p:tgtEl>
                                          <p:spTgt spid="3">
                                            <p:txEl>
                                              <p:pRg st="3" end="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3">
                                            <p:txEl>
                                              <p:pRg st="5" end="5"/>
                                            </p:txEl>
                                          </p:spTgt>
                                        </p:tgtEl>
                                        <p:attrNameLst>
                                          <p:attrName>style.visibility</p:attrName>
                                        </p:attrNameLst>
                                      </p:cBhvr>
                                      <p:to>
                                        <p:strVal val="visible"/>
                                      </p:to>
                                    </p:set>
                                    <p:animEffect transition="in" filter="wipe(down)">
                                      <p:cBhvr>
                                        <p:cTn id="17"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189</a:t>
            </a:fld>
            <a:r>
              <a:rPr lang="en-US" altLang="zh-CN" smtClean="0"/>
              <a:t>-</a:t>
            </a:r>
            <a:endParaRPr lang="zh-CN" altLang="en-US" dirty="0"/>
          </a:p>
        </p:txBody>
      </p:sp>
      <p:sp>
        <p:nvSpPr>
          <p:cNvPr id="3" name="矩形 2"/>
          <p:cNvSpPr>
            <a:spLocks noChangeAspect="1"/>
          </p:cNvSpPr>
          <p:nvPr/>
        </p:nvSpPr>
        <p:spPr>
          <a:xfrm>
            <a:off x="508000" y="1084540"/>
            <a:ext cx="8128000" cy="127227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专项能力训练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文言词语选择题。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下列加点词语的意思完全相同的一项是</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FF0000"/>
                </a:solidFill>
                <a:latin typeface="Times New Roman" panose="02020603050405020304" pitchFamily="18" charset="0"/>
                <a:cs typeface="Times New Roman" panose="02020603050405020304" pitchFamily="18" charset="0"/>
              </a:rPr>
              <a:t>    A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val="2506525461"/>
              </p:ext>
            </p:extLst>
          </p:nvPr>
        </p:nvGraphicFramePr>
        <p:xfrm>
          <a:off x="599682" y="2361858"/>
          <a:ext cx="8128000" cy="1824106"/>
        </p:xfrm>
        <a:graphic>
          <a:graphicData uri="http://schemas.openxmlformats.org/presentationml/2006/ole">
            <mc:AlternateContent xmlns:mc="http://schemas.openxmlformats.org/markup-compatibility/2006">
              <mc:Choice xmlns:v="urn:schemas-microsoft-com:vml" Requires="v">
                <p:oleObj spid="_x0000_s91244" name="文档" r:id="rId3" imgW="3847376" imgH="864369" progId="Word.Document.12">
                  <p:embed/>
                </p:oleObj>
              </mc:Choice>
              <mc:Fallback>
                <p:oleObj name="文档" r:id="rId3" imgW="3847376" imgH="864369" progId="Word.Document.12">
                  <p:embed/>
                  <p:pic>
                    <p:nvPicPr>
                      <p:cNvPr id="0" name=""/>
                      <p:cNvPicPr/>
                      <p:nvPr/>
                    </p:nvPicPr>
                    <p:blipFill>
                      <a:blip r:embed="rId4"/>
                      <a:stretch>
                        <a:fillRect/>
                      </a:stretch>
                    </p:blipFill>
                    <p:spPr>
                      <a:xfrm>
                        <a:off x="599682" y="2361858"/>
                        <a:ext cx="8128000" cy="1824106"/>
                      </a:xfrm>
                      <a:prstGeom prst="rect">
                        <a:avLst/>
                      </a:prstGeom>
                    </p:spPr>
                  </p:pic>
                </p:oleObj>
              </mc:Fallback>
            </mc:AlternateContent>
          </a:graphicData>
        </a:graphic>
      </p:graphicFrame>
      <p:sp>
        <p:nvSpPr>
          <p:cNvPr id="5" name="矩形 4"/>
          <p:cNvSpPr>
            <a:spLocks noChangeAspect="1"/>
          </p:cNvSpPr>
          <p:nvPr/>
        </p:nvSpPr>
        <p:spPr>
          <a:xfrm>
            <a:off x="508000" y="4144147"/>
            <a:ext cx="8128000" cy="498598"/>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下列句子中加点词语意思相同的一项是</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FF0000"/>
                </a:solidFill>
                <a:latin typeface="Times New Roman" panose="02020603050405020304" pitchFamily="18" charset="0"/>
                <a:cs typeface="Times New Roman" panose="02020603050405020304" pitchFamily="18" charset="0"/>
              </a:rPr>
              <a:t>    A    </a:t>
            </a:r>
            <a:r>
              <a:rPr lang="en-US" altLang="zh-CN" sz="2200" dirty="0" smtClean="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6" name="对象 5"/>
          <p:cNvGraphicFramePr>
            <a:graphicFrameLocks noChangeAspect="1"/>
          </p:cNvGraphicFramePr>
          <p:nvPr>
            <p:extLst>
              <p:ext uri="{D42A27DB-BD31-4B8C-83A1-F6EECF244321}">
                <p14:modId xmlns:p14="http://schemas.microsoft.com/office/powerpoint/2010/main" val="2864988774"/>
              </p:ext>
            </p:extLst>
          </p:nvPr>
        </p:nvGraphicFramePr>
        <p:xfrm>
          <a:off x="599682" y="4618839"/>
          <a:ext cx="8128000" cy="1824106"/>
        </p:xfrm>
        <a:graphic>
          <a:graphicData uri="http://schemas.openxmlformats.org/presentationml/2006/ole">
            <mc:AlternateContent xmlns:mc="http://schemas.openxmlformats.org/markup-compatibility/2006">
              <mc:Choice xmlns:v="urn:schemas-microsoft-com:vml" Requires="v">
                <p:oleObj spid="_x0000_s91245" name="文档" r:id="rId5" imgW="3847376" imgH="864369" progId="Word.Document.12">
                  <p:embed/>
                </p:oleObj>
              </mc:Choice>
              <mc:Fallback>
                <p:oleObj name="文档" r:id="rId5" imgW="3847376" imgH="864369" progId="Word.Document.12">
                  <p:embed/>
                  <p:pic>
                    <p:nvPicPr>
                      <p:cNvPr id="0" name=""/>
                      <p:cNvPicPr/>
                      <p:nvPr/>
                    </p:nvPicPr>
                    <p:blipFill>
                      <a:blip r:embed="rId6"/>
                      <a:stretch>
                        <a:fillRect/>
                      </a:stretch>
                    </p:blipFill>
                    <p:spPr>
                      <a:xfrm>
                        <a:off x="599682" y="4618839"/>
                        <a:ext cx="8128000" cy="1824106"/>
                      </a:xfrm>
                      <a:prstGeom prst="rect">
                        <a:avLst/>
                      </a:prstGeom>
                    </p:spPr>
                  </p:pic>
                </p:oleObj>
              </mc:Fallback>
            </mc:AlternateContent>
          </a:graphicData>
        </a:graphic>
      </p:graphicFrame>
      <p:sp>
        <p:nvSpPr>
          <p:cNvPr id="7" name="矩形 6"/>
          <p:cNvSpPr/>
          <p:nvPr/>
        </p:nvSpPr>
        <p:spPr>
          <a:xfrm>
            <a:off x="5796136" y="1939374"/>
            <a:ext cx="527179"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5796136" y="4276506"/>
            <a:ext cx="527179"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599881221"/>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19</a:t>
            </a:fld>
            <a:r>
              <a:rPr lang="en-US" altLang="zh-CN" dirty="0" smtClean="0"/>
              <a:t>-</a:t>
            </a:r>
            <a:endParaRPr lang="zh-CN" altLang="en-US" dirty="0"/>
          </a:p>
        </p:txBody>
      </p:sp>
      <p:sp>
        <p:nvSpPr>
          <p:cNvPr id="2" name="矩形 1"/>
          <p:cNvSpPr>
            <a:spLocks noChangeAspect="1"/>
          </p:cNvSpPr>
          <p:nvPr/>
        </p:nvSpPr>
        <p:spPr>
          <a:xfrm>
            <a:off x="508000" y="1700808"/>
            <a:ext cx="8128000" cy="208480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既出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得其船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便扶向路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处处志之。及郡下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诣太守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说如此。太守即遣人随其往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寻向所志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遂迷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不复得路。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南阳刘子骥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高尚士也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闻之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欣然规往。未果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寻病终。后遂无问津者。</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解释下列加点词语在句子中的意思。</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3485241261"/>
              </p:ext>
            </p:extLst>
          </p:nvPr>
        </p:nvGraphicFramePr>
        <p:xfrm>
          <a:off x="599682" y="3796073"/>
          <a:ext cx="8128000" cy="1368079"/>
        </p:xfrm>
        <a:graphic>
          <a:graphicData uri="http://schemas.openxmlformats.org/presentationml/2006/ole">
            <mc:AlternateContent xmlns:mc="http://schemas.openxmlformats.org/markup-compatibility/2006">
              <mc:Choice xmlns:v="urn:schemas-microsoft-com:vml" Requires="v">
                <p:oleObj spid="_x0000_s10332" name="文档" r:id="rId4" imgW="3847376" imgH="648097" progId="Word.Document.12">
                  <p:embed/>
                </p:oleObj>
              </mc:Choice>
              <mc:Fallback>
                <p:oleObj name="文档" r:id="rId4" imgW="3847376" imgH="648097" progId="Word.Document.12">
                  <p:embed/>
                  <p:pic>
                    <p:nvPicPr>
                      <p:cNvPr id="0" name=""/>
                      <p:cNvPicPr/>
                      <p:nvPr/>
                    </p:nvPicPr>
                    <p:blipFill>
                      <a:blip r:embed="rId5"/>
                      <a:stretch>
                        <a:fillRect/>
                      </a:stretch>
                    </p:blipFill>
                    <p:spPr>
                      <a:xfrm>
                        <a:off x="599682" y="3796073"/>
                        <a:ext cx="8128000" cy="1368079"/>
                      </a:xfrm>
                      <a:prstGeom prst="rect">
                        <a:avLst/>
                      </a:prstGeom>
                    </p:spPr>
                  </p:pic>
                </p:oleObj>
              </mc:Fallback>
            </mc:AlternateContent>
          </a:graphicData>
        </a:graphic>
      </p:graphicFrame>
      <p:sp>
        <p:nvSpPr>
          <p:cNvPr id="5" name="矩形 4"/>
          <p:cNvSpPr/>
          <p:nvPr/>
        </p:nvSpPr>
        <p:spPr>
          <a:xfrm>
            <a:off x="2627784" y="3796073"/>
            <a:ext cx="2088232"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3707904" y="4288580"/>
            <a:ext cx="527179"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2364194" y="4729741"/>
            <a:ext cx="134371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022453388"/>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7"/>
                                        </p:tgtEl>
                                      </p:cBhvr>
                                    </p:animEffect>
                                    <p:set>
                                      <p:cBhvr>
                                        <p:cTn id="17"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Lst>
  </p:timing>
</p:sld>
</file>

<file path=ppt/slides/slide1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190</a:t>
            </a:fld>
            <a:r>
              <a:rPr lang="en-US" altLang="zh-CN" smtClean="0"/>
              <a:t>-</a:t>
            </a:r>
            <a:endParaRPr lang="zh-CN" altLang="en-US" dirty="0"/>
          </a:p>
        </p:txBody>
      </p:sp>
      <p:sp>
        <p:nvSpPr>
          <p:cNvPr id="3" name="矩形 2"/>
          <p:cNvSpPr>
            <a:spLocks noChangeAspect="1"/>
          </p:cNvSpPr>
          <p:nvPr/>
        </p:nvSpPr>
        <p:spPr>
          <a:xfrm>
            <a:off x="508000" y="1176699"/>
            <a:ext cx="8128000" cy="498598"/>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下列句子中加点词语意思相同的一项是</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FF0000"/>
                </a:solidFill>
                <a:latin typeface="Times New Roman" panose="02020603050405020304" pitchFamily="18" charset="0"/>
                <a:cs typeface="Times New Roman" panose="02020603050405020304" pitchFamily="18" charset="0"/>
              </a:rPr>
              <a:t>    A    </a:t>
            </a:r>
            <a:r>
              <a:rPr lang="en-US" altLang="zh-CN" sz="2200" dirty="0" smtClean="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val="852316133"/>
              </p:ext>
            </p:extLst>
          </p:nvPr>
        </p:nvGraphicFramePr>
        <p:xfrm>
          <a:off x="599682" y="1674051"/>
          <a:ext cx="8128000" cy="912053"/>
        </p:xfrm>
        <a:graphic>
          <a:graphicData uri="http://schemas.openxmlformats.org/presentationml/2006/ole">
            <mc:AlternateContent xmlns:mc="http://schemas.openxmlformats.org/markup-compatibility/2006">
              <mc:Choice xmlns:v="urn:schemas-microsoft-com:vml" Requires="v">
                <p:oleObj spid="_x0000_s92321" name="文档" r:id="rId3" imgW="3847376" imgH="432184" progId="Word.Document.12">
                  <p:embed/>
                </p:oleObj>
              </mc:Choice>
              <mc:Fallback>
                <p:oleObj name="文档" r:id="rId3" imgW="3847376" imgH="432184" progId="Word.Document.12">
                  <p:embed/>
                  <p:pic>
                    <p:nvPicPr>
                      <p:cNvPr id="0" name=""/>
                      <p:cNvPicPr/>
                      <p:nvPr/>
                    </p:nvPicPr>
                    <p:blipFill>
                      <a:blip r:embed="rId4"/>
                      <a:stretch>
                        <a:fillRect/>
                      </a:stretch>
                    </p:blipFill>
                    <p:spPr>
                      <a:xfrm>
                        <a:off x="599682" y="1674051"/>
                        <a:ext cx="8128000" cy="912053"/>
                      </a:xfrm>
                      <a:prstGeom prst="rect">
                        <a:avLst/>
                      </a:prstGeom>
                    </p:spPr>
                  </p:pic>
                </p:oleObj>
              </mc:Fallback>
            </mc:AlternateContent>
          </a:graphicData>
        </a:graphic>
      </p:graphicFrame>
      <p:sp>
        <p:nvSpPr>
          <p:cNvPr id="5" name="矩形 4"/>
          <p:cNvSpPr>
            <a:spLocks noChangeAspect="1"/>
          </p:cNvSpPr>
          <p:nvPr/>
        </p:nvSpPr>
        <p:spPr>
          <a:xfrm>
            <a:off x="508000" y="2584858"/>
            <a:ext cx="8128000" cy="498598"/>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下列句子中加点词语解释不正确的一项是</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FF0000"/>
                </a:solidFill>
                <a:latin typeface="Times New Roman" panose="02020603050405020304" pitchFamily="18" charset="0"/>
                <a:cs typeface="Times New Roman" panose="02020603050405020304" pitchFamily="18" charset="0"/>
              </a:rPr>
              <a:t>    B    </a:t>
            </a:r>
            <a:r>
              <a:rPr lang="en-US" altLang="zh-CN" sz="2200" dirty="0" smtClean="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6" name="对象 5"/>
          <p:cNvGraphicFramePr>
            <a:graphicFrameLocks noChangeAspect="1"/>
          </p:cNvGraphicFramePr>
          <p:nvPr>
            <p:extLst>
              <p:ext uri="{D42A27DB-BD31-4B8C-83A1-F6EECF244321}">
                <p14:modId xmlns:p14="http://schemas.microsoft.com/office/powerpoint/2010/main" val="4122783208"/>
              </p:ext>
            </p:extLst>
          </p:nvPr>
        </p:nvGraphicFramePr>
        <p:xfrm>
          <a:off x="599682" y="3062256"/>
          <a:ext cx="8128000" cy="912053"/>
        </p:xfrm>
        <a:graphic>
          <a:graphicData uri="http://schemas.openxmlformats.org/presentationml/2006/ole">
            <mc:AlternateContent xmlns:mc="http://schemas.openxmlformats.org/markup-compatibility/2006">
              <mc:Choice xmlns:v="urn:schemas-microsoft-com:vml" Requires="v">
                <p:oleObj spid="_x0000_s92322" name="文档" r:id="rId5" imgW="3847376" imgH="432184" progId="Word.Document.12">
                  <p:embed/>
                </p:oleObj>
              </mc:Choice>
              <mc:Fallback>
                <p:oleObj name="文档" r:id="rId5" imgW="3847376" imgH="432184" progId="Word.Document.12">
                  <p:embed/>
                  <p:pic>
                    <p:nvPicPr>
                      <p:cNvPr id="0" name=""/>
                      <p:cNvPicPr/>
                      <p:nvPr/>
                    </p:nvPicPr>
                    <p:blipFill>
                      <a:blip r:embed="rId6"/>
                      <a:stretch>
                        <a:fillRect/>
                      </a:stretch>
                    </p:blipFill>
                    <p:spPr>
                      <a:xfrm>
                        <a:off x="599682" y="3062256"/>
                        <a:ext cx="8128000" cy="912053"/>
                      </a:xfrm>
                      <a:prstGeom prst="rect">
                        <a:avLst/>
                      </a:prstGeom>
                    </p:spPr>
                  </p:pic>
                </p:oleObj>
              </mc:Fallback>
            </mc:AlternateContent>
          </a:graphicData>
        </a:graphic>
      </p:graphicFrame>
      <p:sp>
        <p:nvSpPr>
          <p:cNvPr id="7" name="矩形 6"/>
          <p:cNvSpPr>
            <a:spLocks noChangeAspect="1"/>
          </p:cNvSpPr>
          <p:nvPr/>
        </p:nvSpPr>
        <p:spPr>
          <a:xfrm>
            <a:off x="508000" y="3931081"/>
            <a:ext cx="8128000" cy="498598"/>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下列句子中加点词语意思相同的一项是</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FF0000"/>
                </a:solidFill>
                <a:latin typeface="Times New Roman" panose="02020603050405020304" pitchFamily="18" charset="0"/>
                <a:cs typeface="Times New Roman" panose="02020603050405020304" pitchFamily="18" charset="0"/>
              </a:rPr>
              <a:t>    D    </a:t>
            </a:r>
            <a:r>
              <a:rPr lang="en-US" altLang="zh-CN" sz="2200" dirty="0" smtClean="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8" name="对象 7"/>
          <p:cNvGraphicFramePr>
            <a:graphicFrameLocks noChangeAspect="1"/>
          </p:cNvGraphicFramePr>
          <p:nvPr>
            <p:extLst>
              <p:ext uri="{D42A27DB-BD31-4B8C-83A1-F6EECF244321}">
                <p14:modId xmlns:p14="http://schemas.microsoft.com/office/powerpoint/2010/main" val="2312516892"/>
              </p:ext>
            </p:extLst>
          </p:nvPr>
        </p:nvGraphicFramePr>
        <p:xfrm>
          <a:off x="599682" y="4423597"/>
          <a:ext cx="8128000" cy="1824106"/>
        </p:xfrm>
        <a:graphic>
          <a:graphicData uri="http://schemas.openxmlformats.org/presentationml/2006/ole">
            <mc:AlternateContent xmlns:mc="http://schemas.openxmlformats.org/markup-compatibility/2006">
              <mc:Choice xmlns:v="urn:schemas-microsoft-com:vml" Requires="v">
                <p:oleObj spid="_x0000_s92323" name="文档" r:id="rId7" imgW="3847376" imgH="864369" progId="Word.Document.12">
                  <p:embed/>
                </p:oleObj>
              </mc:Choice>
              <mc:Fallback>
                <p:oleObj name="文档" r:id="rId7" imgW="3847376" imgH="864369" progId="Word.Document.12">
                  <p:embed/>
                  <p:pic>
                    <p:nvPicPr>
                      <p:cNvPr id="0" name=""/>
                      <p:cNvPicPr/>
                      <p:nvPr/>
                    </p:nvPicPr>
                    <p:blipFill>
                      <a:blip r:embed="rId8"/>
                      <a:stretch>
                        <a:fillRect/>
                      </a:stretch>
                    </p:blipFill>
                    <p:spPr>
                      <a:xfrm>
                        <a:off x="599682" y="4423597"/>
                        <a:ext cx="8128000" cy="1824106"/>
                      </a:xfrm>
                      <a:prstGeom prst="rect">
                        <a:avLst/>
                      </a:prstGeom>
                    </p:spPr>
                  </p:pic>
                </p:oleObj>
              </mc:Fallback>
            </mc:AlternateContent>
          </a:graphicData>
        </a:graphic>
      </p:graphicFrame>
      <p:sp>
        <p:nvSpPr>
          <p:cNvPr id="9" name="矩形 8"/>
          <p:cNvSpPr/>
          <p:nvPr/>
        </p:nvSpPr>
        <p:spPr>
          <a:xfrm>
            <a:off x="5775354" y="1268694"/>
            <a:ext cx="527179"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6012160" y="2684917"/>
            <a:ext cx="527179"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5748570" y="4013799"/>
            <a:ext cx="527179"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886137886"/>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9"/>
                                        </p:tgtEl>
                                      </p:cBhvr>
                                    </p:animEffect>
                                    <p:set>
                                      <p:cBhvr>
                                        <p:cTn id="7" dur="1" fill="hold">
                                          <p:stCondLst>
                                            <p:cond delay="499"/>
                                          </p:stCondLst>
                                        </p:cTn>
                                        <p:tgtEl>
                                          <p:spTgt spid="9"/>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10"/>
                                        </p:tgtEl>
                                      </p:cBhvr>
                                    </p:animEffect>
                                    <p:set>
                                      <p:cBhvr>
                                        <p:cTn id="12" dur="1" fill="hold">
                                          <p:stCondLst>
                                            <p:cond delay="499"/>
                                          </p:stCondLst>
                                        </p:cTn>
                                        <p:tgtEl>
                                          <p:spTgt spid="10"/>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11"/>
                                        </p:tgtEl>
                                      </p:cBhvr>
                                    </p:animEffect>
                                    <p:set>
                                      <p:cBhvr>
                                        <p:cTn id="17" dur="1" fill="hold">
                                          <p:stCondLst>
                                            <p:cond delay="499"/>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Lst>
  </p:timing>
</p:sld>
</file>

<file path=ppt/slides/slide1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191</a:t>
            </a:fld>
            <a:r>
              <a:rPr lang="en-US" altLang="zh-CN" smtClean="0"/>
              <a:t>-</a:t>
            </a:r>
            <a:endParaRPr lang="zh-CN" altLang="en-US" dirty="0"/>
          </a:p>
        </p:txBody>
      </p:sp>
      <p:sp>
        <p:nvSpPr>
          <p:cNvPr id="3" name="矩形 2"/>
          <p:cNvSpPr>
            <a:spLocks noChangeAspect="1"/>
          </p:cNvSpPr>
          <p:nvPr/>
        </p:nvSpPr>
        <p:spPr>
          <a:xfrm>
            <a:off x="508000" y="991119"/>
            <a:ext cx="8128000" cy="574118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课文内容填空理解题。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便要还家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设酒杀鸡作食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余人各复延至其家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表现了桃花源中人们</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热情好客　</a:t>
            </a:r>
            <a:r>
              <a:rPr lang="zh-CN" altLang="zh-CN" sz="2200" dirty="0">
                <a:solidFill>
                  <a:srgbClr val="000000"/>
                </a:solidFill>
                <a:latin typeface="Times New Roman" panose="02020603050405020304" pitchFamily="18" charset="0"/>
                <a:cs typeface="Times New Roman" panose="02020603050405020304" pitchFamily="18" charset="0"/>
              </a:rPr>
              <a:t>的特点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他们在送渔人离开时嘱咐他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不足为外人道也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是因为</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他们害怕世人来破坏他们与世隔绝的和平安宁的生活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用原文语句作答。</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渔人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欲穷其林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的原因是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忽逢桃花林</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夹岸数百步</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中无杂树</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芳草鲜美</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落英缤纷。渔人甚异之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文中描写桃花源中人精神状态的句子是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黄发垂髫</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并怡然自乐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桃花源中人的祖先定居桃花源的原因是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避秦时乱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陶渊明在《桃花源诗》中有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嬴氏乱天纪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贤者避其世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的诗句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文中哪句话与其表达的意思相近</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自云先世避秦时乱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率妻子邑人来此绝境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不复出焉。</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1403648" y="1834433"/>
            <a:ext cx="1296144"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2699792" y="2236149"/>
            <a:ext cx="6048672"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79512" y="2633750"/>
            <a:ext cx="1440160"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4211960" y="3443988"/>
            <a:ext cx="442404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200294" y="3838539"/>
            <a:ext cx="4464496"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5910916" y="4252941"/>
            <a:ext cx="2781316"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17387" y="4644180"/>
            <a:ext cx="720080"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5957145" y="5053985"/>
            <a:ext cx="1351159"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397529115"/>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par>
                                <p:cTn id="13" presetID="22" presetClass="exit" presetSubtype="4" fill="hold" grpId="0" nodeType="withEffect">
                                  <p:stCondLst>
                                    <p:cond delay="0"/>
                                  </p:stCondLst>
                                  <p:childTnLst>
                                    <p:animEffect transition="out" filter="wipe(down)">
                                      <p:cBhvr>
                                        <p:cTn id="14" dur="500"/>
                                        <p:tgtEl>
                                          <p:spTgt spid="6"/>
                                        </p:tgtEl>
                                      </p:cBhvr>
                                    </p:animEffect>
                                    <p:set>
                                      <p:cBhvr>
                                        <p:cTn id="15" dur="1" fill="hold">
                                          <p:stCondLst>
                                            <p:cond delay="499"/>
                                          </p:stCondLst>
                                        </p:cTn>
                                        <p:tgtEl>
                                          <p:spTgt spid="6"/>
                                        </p:tgtEl>
                                        <p:attrNameLst>
                                          <p:attrName>style.visibility</p:attrName>
                                        </p:attrNameLst>
                                      </p:cBhvr>
                                      <p:to>
                                        <p:strVal val="hidden"/>
                                      </p:to>
                                    </p:set>
                                  </p:childTnLst>
                                </p:cTn>
                              </p:par>
                            </p:childTnLst>
                          </p:cTn>
                        </p:par>
                      </p:childTnLst>
                    </p:cTn>
                  </p:par>
                  <p:par>
                    <p:cTn id="16" fill="hold">
                      <p:stCondLst>
                        <p:cond delay="indefinite"/>
                      </p:stCondLst>
                      <p:childTnLst>
                        <p:par>
                          <p:cTn id="17" fill="hold">
                            <p:stCondLst>
                              <p:cond delay="0"/>
                            </p:stCondLst>
                            <p:childTnLst>
                              <p:par>
                                <p:cTn id="18" presetID="22" presetClass="exit" presetSubtype="4" fill="hold" grpId="0" nodeType="clickEffect">
                                  <p:stCondLst>
                                    <p:cond delay="0"/>
                                  </p:stCondLst>
                                  <p:childTnLst>
                                    <p:animEffect transition="out" filter="wipe(down)">
                                      <p:cBhvr>
                                        <p:cTn id="19" dur="500"/>
                                        <p:tgtEl>
                                          <p:spTgt spid="7"/>
                                        </p:tgtEl>
                                      </p:cBhvr>
                                    </p:animEffect>
                                    <p:set>
                                      <p:cBhvr>
                                        <p:cTn id="20" dur="1" fill="hold">
                                          <p:stCondLst>
                                            <p:cond delay="499"/>
                                          </p:stCondLst>
                                        </p:cTn>
                                        <p:tgtEl>
                                          <p:spTgt spid="7"/>
                                        </p:tgtEl>
                                        <p:attrNameLst>
                                          <p:attrName>style.visibility</p:attrName>
                                        </p:attrNameLst>
                                      </p:cBhvr>
                                      <p:to>
                                        <p:strVal val="hidden"/>
                                      </p:to>
                                    </p:set>
                                  </p:childTnLst>
                                </p:cTn>
                              </p:par>
                              <p:par>
                                <p:cTn id="21" presetID="22" presetClass="exit" presetSubtype="4" fill="hold" grpId="0" nodeType="withEffect">
                                  <p:stCondLst>
                                    <p:cond delay="0"/>
                                  </p:stCondLst>
                                  <p:childTnLst>
                                    <p:animEffect transition="out" filter="wipe(down)">
                                      <p:cBhvr>
                                        <p:cTn id="22" dur="500"/>
                                        <p:tgtEl>
                                          <p:spTgt spid="8"/>
                                        </p:tgtEl>
                                      </p:cBhvr>
                                    </p:animEffect>
                                    <p:set>
                                      <p:cBhvr>
                                        <p:cTn id="23" dur="1" fill="hold">
                                          <p:stCondLst>
                                            <p:cond delay="499"/>
                                          </p:stCondLst>
                                        </p:cTn>
                                        <p:tgtEl>
                                          <p:spTgt spid="8"/>
                                        </p:tgtEl>
                                        <p:attrNameLst>
                                          <p:attrName>style.visibility</p:attrName>
                                        </p:attrNameLst>
                                      </p:cBhvr>
                                      <p:to>
                                        <p:strVal val="hidden"/>
                                      </p:to>
                                    </p:set>
                                  </p:childTnLst>
                                </p:cTn>
                              </p:par>
                            </p:childTnLst>
                          </p:cTn>
                        </p:par>
                      </p:childTnLst>
                    </p:cTn>
                  </p:par>
                  <p:par>
                    <p:cTn id="24" fill="hold">
                      <p:stCondLst>
                        <p:cond delay="indefinite"/>
                      </p:stCondLst>
                      <p:childTnLst>
                        <p:par>
                          <p:cTn id="25" fill="hold">
                            <p:stCondLst>
                              <p:cond delay="0"/>
                            </p:stCondLst>
                            <p:childTnLst>
                              <p:par>
                                <p:cTn id="26" presetID="22" presetClass="exit" presetSubtype="4" fill="hold" grpId="0" nodeType="clickEffect">
                                  <p:stCondLst>
                                    <p:cond delay="0"/>
                                  </p:stCondLst>
                                  <p:childTnLst>
                                    <p:animEffect transition="out" filter="wipe(down)">
                                      <p:cBhvr>
                                        <p:cTn id="27" dur="500"/>
                                        <p:tgtEl>
                                          <p:spTgt spid="9"/>
                                        </p:tgtEl>
                                      </p:cBhvr>
                                    </p:animEffect>
                                    <p:set>
                                      <p:cBhvr>
                                        <p:cTn id="28" dur="1" fill="hold">
                                          <p:stCondLst>
                                            <p:cond delay="499"/>
                                          </p:stCondLst>
                                        </p:cTn>
                                        <p:tgtEl>
                                          <p:spTgt spid="9"/>
                                        </p:tgtEl>
                                        <p:attrNameLst>
                                          <p:attrName>style.visibility</p:attrName>
                                        </p:attrNameLst>
                                      </p:cBhvr>
                                      <p:to>
                                        <p:strVal val="hidden"/>
                                      </p:to>
                                    </p:set>
                                  </p:childTnLst>
                                </p:cTn>
                              </p:par>
                              <p:par>
                                <p:cTn id="29" presetID="22" presetClass="exit" presetSubtype="4" fill="hold" grpId="0" nodeType="withEffect">
                                  <p:stCondLst>
                                    <p:cond delay="0"/>
                                  </p:stCondLst>
                                  <p:childTnLst>
                                    <p:animEffect transition="out" filter="wipe(down)">
                                      <p:cBhvr>
                                        <p:cTn id="30" dur="500"/>
                                        <p:tgtEl>
                                          <p:spTgt spid="10"/>
                                        </p:tgtEl>
                                      </p:cBhvr>
                                    </p:animEffect>
                                    <p:set>
                                      <p:cBhvr>
                                        <p:cTn id="31" dur="1" fill="hold">
                                          <p:stCondLst>
                                            <p:cond delay="499"/>
                                          </p:stCondLst>
                                        </p:cTn>
                                        <p:tgtEl>
                                          <p:spTgt spid="10"/>
                                        </p:tgtEl>
                                        <p:attrNameLst>
                                          <p:attrName>style.visibility</p:attrName>
                                        </p:attrNameLst>
                                      </p:cBhvr>
                                      <p:to>
                                        <p:strVal val="hidden"/>
                                      </p:to>
                                    </p:set>
                                  </p:childTnLst>
                                </p:cTn>
                              </p:par>
                            </p:childTnLst>
                          </p:cTn>
                        </p:par>
                      </p:childTnLst>
                    </p:cTn>
                  </p:par>
                  <p:par>
                    <p:cTn id="32" fill="hold">
                      <p:stCondLst>
                        <p:cond delay="indefinite"/>
                      </p:stCondLst>
                      <p:childTnLst>
                        <p:par>
                          <p:cTn id="33" fill="hold">
                            <p:stCondLst>
                              <p:cond delay="0"/>
                            </p:stCondLst>
                            <p:childTnLst>
                              <p:par>
                                <p:cTn id="34" presetID="22" presetClass="exit" presetSubtype="4" fill="hold" grpId="0" nodeType="clickEffect">
                                  <p:stCondLst>
                                    <p:cond delay="0"/>
                                  </p:stCondLst>
                                  <p:childTnLst>
                                    <p:animEffect transition="out" filter="wipe(down)">
                                      <p:cBhvr>
                                        <p:cTn id="35" dur="500"/>
                                        <p:tgtEl>
                                          <p:spTgt spid="11"/>
                                        </p:tgtEl>
                                      </p:cBhvr>
                                    </p:animEffect>
                                    <p:set>
                                      <p:cBhvr>
                                        <p:cTn id="36" dur="1" fill="hold">
                                          <p:stCondLst>
                                            <p:cond delay="499"/>
                                          </p:stCondLst>
                                        </p:cTn>
                                        <p:tgtEl>
                                          <p:spTgt spid="11"/>
                                        </p:tgtEl>
                                        <p:attrNameLst>
                                          <p:attrName>style.visibility</p:attrName>
                                        </p:attrNameLst>
                                      </p:cBhvr>
                                      <p:to>
                                        <p:strVal val="hidden"/>
                                      </p:to>
                                    </p:set>
                                  </p:childTnLst>
                                </p:cTn>
                              </p:par>
                            </p:childTnLst>
                          </p:cTn>
                        </p:par>
                      </p:childTnLst>
                    </p:cTn>
                  </p:par>
                  <p:par>
                    <p:cTn id="37" fill="hold">
                      <p:stCondLst>
                        <p:cond delay="indefinite"/>
                      </p:stCondLst>
                      <p:childTnLst>
                        <p:par>
                          <p:cTn id="38" fill="hold">
                            <p:stCondLst>
                              <p:cond delay="0"/>
                            </p:stCondLst>
                            <p:childTnLst>
                              <p:par>
                                <p:cTn id="39" presetID="22" presetClass="entr" presetSubtype="4" fill="hold" nodeType="clickEffect">
                                  <p:stCondLst>
                                    <p:cond delay="0"/>
                                  </p:stCondLst>
                                  <p:childTnLst>
                                    <p:set>
                                      <p:cBhvr>
                                        <p:cTn id="40" dur="1" fill="hold">
                                          <p:stCondLst>
                                            <p:cond delay="0"/>
                                          </p:stCondLst>
                                        </p:cTn>
                                        <p:tgtEl>
                                          <p:spTgt spid="3">
                                            <p:txEl>
                                              <p:pRg st="7" end="7"/>
                                            </p:txEl>
                                          </p:spTgt>
                                        </p:tgtEl>
                                        <p:attrNameLst>
                                          <p:attrName>style.visibility</p:attrName>
                                        </p:attrNameLst>
                                      </p:cBhvr>
                                      <p:to>
                                        <p:strVal val="visible"/>
                                      </p:to>
                                    </p:set>
                                    <p:animEffect transition="in" filter="wipe(down)">
                                      <p:cBhvr>
                                        <p:cTn id="41" dur="5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1" grpId="0" animBg="1"/>
    </p:bldLst>
  </p:timing>
</p:sld>
</file>

<file path=ppt/slides/slide1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192</a:t>
            </a:fld>
            <a:r>
              <a:rPr lang="en-US" altLang="zh-CN" smtClean="0"/>
              <a:t>-</a:t>
            </a:r>
            <a:endParaRPr lang="zh-CN" altLang="en-US" dirty="0"/>
          </a:p>
        </p:txBody>
      </p:sp>
      <p:sp>
        <p:nvSpPr>
          <p:cNvPr id="3" name="矩形 2"/>
          <p:cNvSpPr>
            <a:spLocks noChangeAspect="1"/>
          </p:cNvSpPr>
          <p:nvPr/>
        </p:nvSpPr>
        <p:spPr>
          <a:xfrm>
            <a:off x="508000" y="2513599"/>
            <a:ext cx="8128000" cy="2123658"/>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作者生活的时代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赋役繁重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战乱纷起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但文中描绘的却是另外一番图景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这寄寓了他什么样的愿望</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没有剥削压迫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没有战乱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人与人友好和睦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生活安定富足。</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从文段中理出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渔人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的行踪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在括号处填入短语。</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发现桃花源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FF0000"/>
                </a:solidFill>
                <a:latin typeface="Times New Roman" panose="02020603050405020304" pitchFamily="18" charset="0"/>
                <a:cs typeface="Times New Roman" panose="02020603050405020304" pitchFamily="18" charset="0"/>
              </a:rPr>
              <a:t>访问桃花源</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FF0000"/>
                </a:solidFill>
                <a:latin typeface="Times New Roman" panose="02020603050405020304" pitchFamily="18" charset="0"/>
                <a:cs typeface="Times New Roman" panose="02020603050405020304" pitchFamily="18" charset="0"/>
              </a:rPr>
              <a:t>离开桃花源</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再寻桃花源</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2483768" y="4194512"/>
            <a:ext cx="1728192"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4932040" y="4194512"/>
            <a:ext cx="1728192"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150938073"/>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wipe(down)">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4"/>
                                        </p:tgtEl>
                                      </p:cBhvr>
                                    </p:animEffect>
                                    <p:set>
                                      <p:cBhvr>
                                        <p:cTn id="12" dur="1" fill="hold">
                                          <p:stCondLst>
                                            <p:cond delay="499"/>
                                          </p:stCondLst>
                                        </p:cTn>
                                        <p:tgtEl>
                                          <p:spTgt spid="4"/>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5"/>
                                        </p:tgtEl>
                                      </p:cBhvr>
                                    </p:animEffect>
                                    <p:set>
                                      <p:cBhvr>
                                        <p:cTn id="17"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Lst>
  </p:timing>
</p:sld>
</file>

<file path=ppt/slides/slide1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193</a:t>
            </a:fld>
            <a:r>
              <a:rPr lang="en-US" altLang="zh-CN" smtClean="0"/>
              <a:t>-</a:t>
            </a:r>
            <a:endParaRPr lang="zh-CN" altLang="en-US" dirty="0"/>
          </a:p>
        </p:txBody>
      </p:sp>
      <p:sp>
        <p:nvSpPr>
          <p:cNvPr id="3" name="矩形 2"/>
          <p:cNvSpPr>
            <a:spLocks noChangeAspect="1"/>
          </p:cNvSpPr>
          <p:nvPr/>
        </p:nvSpPr>
        <p:spPr>
          <a:xfrm>
            <a:off x="508000" y="1497936"/>
            <a:ext cx="8128000" cy="411612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综合分析选择题。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下列对所选文段内容理解不正确的一项是</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FF0000"/>
                </a:solidFill>
                <a:latin typeface="Times New Roman" panose="02020603050405020304" pitchFamily="18" charset="0"/>
                <a:cs typeface="Times New Roman" panose="02020603050405020304" pitchFamily="18" charset="0"/>
              </a:rPr>
              <a:t>    C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本文第</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段着眼于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为下文描写更令人惊异的桃花源做了铺垫。</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文章第</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段是全文的重点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无论是写桃花源人们的生活环境还是写人物的交谈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都有一些生动可感的细节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使人如临其境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如见其人。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文中真实地描绘了桃花源中人们的生活场景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生动地展现了一个人人劳作、生活安定、风气淳朴的现实社会。</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这篇文章记叙层次清楚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一环套一环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一气呵成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结构非常严谨。</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6012160" y="2034272"/>
            <a:ext cx="527179"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551919280"/>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194</a:t>
            </a:fld>
            <a:r>
              <a:rPr lang="en-US" altLang="zh-CN" smtClean="0"/>
              <a:t>-</a:t>
            </a:r>
            <a:endParaRPr lang="zh-CN" altLang="en-US" dirty="0"/>
          </a:p>
        </p:txBody>
      </p:sp>
      <p:sp>
        <p:nvSpPr>
          <p:cNvPr id="3" name="矩形 2"/>
          <p:cNvSpPr>
            <a:spLocks noChangeAspect="1"/>
          </p:cNvSpPr>
          <p:nvPr/>
        </p:nvSpPr>
        <p:spPr>
          <a:xfrm>
            <a:off x="508000" y="1904201"/>
            <a:ext cx="8128000" cy="330359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下列说法不正确的一项是</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FF0000"/>
                </a:solidFill>
                <a:latin typeface="Times New Roman" panose="02020603050405020304" pitchFamily="18" charset="0"/>
                <a:cs typeface="Times New Roman" panose="02020603050405020304" pitchFamily="18" charset="0"/>
              </a:rPr>
              <a:t>    C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桃花源人发现渔人后非常吃惊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是因为在此以前从来没有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外人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来过。</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桃花源人纷纷前来打听消息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是因为他们与世隔绝多年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对外界的情况一无所知。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桃花源人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皆叹惋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是因为他们听渔人叙述了来此的经过。</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桃花源人要求渔人不要对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外人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说起这里的情况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是因为他们不愿意让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外人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来打破桃花源中宁静安乐的生活。</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4116829" y="1988840"/>
            <a:ext cx="527179"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89180606"/>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195</a:t>
            </a:fld>
            <a:r>
              <a:rPr lang="en-US" altLang="zh-CN" smtClean="0"/>
              <a:t>-</a:t>
            </a:r>
            <a:endParaRPr lang="zh-CN" altLang="en-US" dirty="0"/>
          </a:p>
        </p:txBody>
      </p:sp>
      <p:sp>
        <p:nvSpPr>
          <p:cNvPr id="3" name="矩形 2"/>
          <p:cNvSpPr>
            <a:spLocks noChangeAspect="1"/>
          </p:cNvSpPr>
          <p:nvPr/>
        </p:nvSpPr>
        <p:spPr>
          <a:xfrm>
            <a:off x="508000" y="1911735"/>
            <a:ext cx="8128000" cy="328852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下列对文段理解不正确的一项是</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FF0000"/>
                </a:solidFill>
                <a:latin typeface="Times New Roman" panose="02020603050405020304" pitchFamily="18" charset="0"/>
                <a:cs typeface="Times New Roman" panose="02020603050405020304" pitchFamily="18" charset="0"/>
              </a:rPr>
              <a:t>    B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第</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段描写了一幅理想社会中的生活图景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就是人们常说的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世外桃源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一进入洞口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眼前就出现了一个开阔敞亮的境界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这就是桃花源。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见渔人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乃大惊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问所从来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中的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乃大惊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写出桃花源人对陌生人的惊异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显示桃花源与世隔绝的久远。</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文中没有具体写出渔人说的话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只用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此人一一为具言所闻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带过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这显示了作者行文的简洁凝练。</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4908917" y="1988840"/>
            <a:ext cx="527179"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237775384"/>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196</a:t>
            </a:fld>
            <a:r>
              <a:rPr lang="en-US" altLang="zh-CN" smtClean="0"/>
              <a:t>-</a:t>
            </a:r>
            <a:endParaRPr lang="zh-CN" altLang="en-US" dirty="0"/>
          </a:p>
        </p:txBody>
      </p:sp>
      <p:sp>
        <p:nvSpPr>
          <p:cNvPr id="3" name="矩形 2"/>
          <p:cNvSpPr>
            <a:spLocks noChangeAspect="1"/>
          </p:cNvSpPr>
          <p:nvPr/>
        </p:nvSpPr>
        <p:spPr>
          <a:xfrm>
            <a:off x="508000" y="1497936"/>
            <a:ext cx="8128000" cy="411612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下列对文段理解不正确的一项是</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FF0000"/>
                </a:solidFill>
                <a:latin typeface="Times New Roman" panose="02020603050405020304" pitchFamily="18" charset="0"/>
                <a:cs typeface="Times New Roman" panose="02020603050405020304" pitchFamily="18" charset="0"/>
              </a:rPr>
              <a:t>    A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文章层次分明地虚构了一个与黑暗现实对立的美好境界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表达了作者对黑暗世界的不满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想要避世隐居的思想感情。</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桃源内外的景物都是实写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但通过渔人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处处志之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以及后来的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遂迷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不复得路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等处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暗示出这看似真实的桃花源其实是一个虚构的世界。</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文章开端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先以美好闲静、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芳草鲜美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落英缤纷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的桃花林作为铺垫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引出一个质朴自然的美丽世界。</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桃花源中的人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不复出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说明了桃花源人安居乐业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也反映了他们饱受战乱之苦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对外界的战乱抱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厌而远之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的态度。</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4932040" y="1608018"/>
            <a:ext cx="527179"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876315293"/>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197</a:t>
            </a:fld>
            <a:r>
              <a:rPr lang="en-US" altLang="zh-CN" smtClean="0"/>
              <a:t>-</a:t>
            </a:r>
            <a:endParaRPr lang="zh-CN" altLang="en-US" dirty="0"/>
          </a:p>
        </p:txBody>
      </p:sp>
      <p:sp>
        <p:nvSpPr>
          <p:cNvPr id="3" name="矩形 2"/>
          <p:cNvSpPr>
            <a:spLocks noChangeAspect="1"/>
          </p:cNvSpPr>
          <p:nvPr/>
        </p:nvSpPr>
        <p:spPr>
          <a:xfrm>
            <a:off x="508000" y="1904201"/>
            <a:ext cx="8128000" cy="3303597"/>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六、伯牙善鼓琴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基础知识梳理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伯牙善鼓琴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钟子期</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善听。</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伯牙鼓琴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志在登高山。</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钟子期</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善哉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峨峨兮若泰山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志在流水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钟子期</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善哉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洋洋兮若江河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伯牙所念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钟子期必得之。伯牙游于泰山之阴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卒逢暴雨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止于岩下。心悲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乃援琴而鼓之。初为霖雨之操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更造崩山之音。曲每奏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钟子期辄穷其趣。伯牙乃舍琴而叹曰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善哉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善哉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子之听夫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志想象犹吾心也。吾于何逃声哉</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492285792"/>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198</a:t>
            </a:fld>
            <a:r>
              <a:rPr lang="en-US" altLang="zh-CN" smtClean="0"/>
              <a:t>-</a:t>
            </a:r>
            <a:endParaRPr lang="zh-CN" altLang="en-US" dirty="0"/>
          </a:p>
        </p:txBody>
      </p:sp>
      <p:sp>
        <p:nvSpPr>
          <p:cNvPr id="3" name="矩形 2"/>
          <p:cNvSpPr>
            <a:spLocks noChangeAspect="1"/>
          </p:cNvSpPr>
          <p:nvPr/>
        </p:nvSpPr>
        <p:spPr>
          <a:xfrm>
            <a:off x="508000" y="1556792"/>
            <a:ext cx="8128000" cy="86600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一、文言词语积累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课内文言实词归纳</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5" name="对象 4"/>
          <p:cNvGraphicFramePr>
            <a:graphicFrameLocks noChangeAspect="1"/>
          </p:cNvGraphicFramePr>
          <p:nvPr>
            <p:extLst>
              <p:ext uri="{D42A27DB-BD31-4B8C-83A1-F6EECF244321}">
                <p14:modId xmlns:p14="http://schemas.microsoft.com/office/powerpoint/2010/main" val="3279861527"/>
              </p:ext>
            </p:extLst>
          </p:nvPr>
        </p:nvGraphicFramePr>
        <p:xfrm>
          <a:off x="599682" y="2461723"/>
          <a:ext cx="8128000" cy="3195537"/>
        </p:xfrm>
        <a:graphic>
          <a:graphicData uri="http://schemas.openxmlformats.org/presentationml/2006/ole">
            <mc:AlternateContent xmlns:mc="http://schemas.openxmlformats.org/markup-compatibility/2006">
              <mc:Choice xmlns:v="urn:schemas-microsoft-com:vml" Requires="v">
                <p:oleObj spid="_x0000_s93238" name="文档" r:id="rId3" imgW="3847376" imgH="1512466" progId="Word.Document.12">
                  <p:embed/>
                </p:oleObj>
              </mc:Choice>
              <mc:Fallback>
                <p:oleObj name="文档" r:id="rId3" imgW="3847376" imgH="1512466" progId="Word.Document.12">
                  <p:embed/>
                  <p:pic>
                    <p:nvPicPr>
                      <p:cNvPr id="0" name=""/>
                      <p:cNvPicPr/>
                      <p:nvPr/>
                    </p:nvPicPr>
                    <p:blipFill>
                      <a:blip r:embed="rId4"/>
                      <a:stretch>
                        <a:fillRect/>
                      </a:stretch>
                    </p:blipFill>
                    <p:spPr>
                      <a:xfrm>
                        <a:off x="599682" y="2461723"/>
                        <a:ext cx="8128000" cy="3195537"/>
                      </a:xfrm>
                      <a:prstGeom prst="rect">
                        <a:avLst/>
                      </a:prstGeom>
                    </p:spPr>
                  </p:pic>
                </p:oleObj>
              </mc:Fallback>
            </mc:AlternateContent>
          </a:graphicData>
        </a:graphic>
      </p:graphicFrame>
      <p:sp>
        <p:nvSpPr>
          <p:cNvPr id="6" name="矩形 5"/>
          <p:cNvSpPr/>
          <p:nvPr/>
        </p:nvSpPr>
        <p:spPr>
          <a:xfrm>
            <a:off x="2267744" y="2453971"/>
            <a:ext cx="936104"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6156176" y="2453971"/>
            <a:ext cx="2283474"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2051720" y="2908759"/>
            <a:ext cx="180020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930930" y="2908759"/>
            <a:ext cx="180020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267744" y="3366947"/>
            <a:ext cx="180020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6804248" y="3366947"/>
            <a:ext cx="180020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2303748" y="3824081"/>
            <a:ext cx="180020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6804248" y="3824081"/>
            <a:ext cx="180020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2771800" y="4266520"/>
            <a:ext cx="1512168"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6804248" y="4266520"/>
            <a:ext cx="1512168"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3311860" y="4723947"/>
            <a:ext cx="1512168"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3554492" y="5179473"/>
            <a:ext cx="2169635"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224061385"/>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8"/>
                                        </p:tgtEl>
                                      </p:cBhvr>
                                    </p:animEffect>
                                    <p:set>
                                      <p:cBhvr>
                                        <p:cTn id="17" dur="1" fill="hold">
                                          <p:stCondLst>
                                            <p:cond delay="499"/>
                                          </p:stCondLst>
                                        </p:cTn>
                                        <p:tgtEl>
                                          <p:spTgt spid="8"/>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9"/>
                                        </p:tgtEl>
                                      </p:cBhvr>
                                    </p:animEffect>
                                    <p:set>
                                      <p:cBhvr>
                                        <p:cTn id="22" dur="1" fill="hold">
                                          <p:stCondLst>
                                            <p:cond delay="499"/>
                                          </p:stCondLst>
                                        </p:cTn>
                                        <p:tgtEl>
                                          <p:spTgt spid="9"/>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0"/>
                                        </p:tgtEl>
                                      </p:cBhvr>
                                    </p:animEffect>
                                    <p:set>
                                      <p:cBhvr>
                                        <p:cTn id="27" dur="1" fill="hold">
                                          <p:stCondLst>
                                            <p:cond delay="499"/>
                                          </p:stCondLst>
                                        </p:cTn>
                                        <p:tgtEl>
                                          <p:spTgt spid="10"/>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1"/>
                                        </p:tgtEl>
                                      </p:cBhvr>
                                    </p:animEffect>
                                    <p:set>
                                      <p:cBhvr>
                                        <p:cTn id="32" dur="1" fill="hold">
                                          <p:stCondLst>
                                            <p:cond delay="499"/>
                                          </p:stCondLst>
                                        </p:cTn>
                                        <p:tgtEl>
                                          <p:spTgt spid="11"/>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12"/>
                                        </p:tgtEl>
                                      </p:cBhvr>
                                    </p:animEffect>
                                    <p:set>
                                      <p:cBhvr>
                                        <p:cTn id="37" dur="1" fill="hold">
                                          <p:stCondLst>
                                            <p:cond delay="499"/>
                                          </p:stCondLst>
                                        </p:cTn>
                                        <p:tgtEl>
                                          <p:spTgt spid="12"/>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22" presetClass="exit" presetSubtype="4" fill="hold" grpId="0" nodeType="clickEffect">
                                  <p:stCondLst>
                                    <p:cond delay="0"/>
                                  </p:stCondLst>
                                  <p:childTnLst>
                                    <p:animEffect transition="out" filter="wipe(down)">
                                      <p:cBhvr>
                                        <p:cTn id="41" dur="500"/>
                                        <p:tgtEl>
                                          <p:spTgt spid="13"/>
                                        </p:tgtEl>
                                      </p:cBhvr>
                                    </p:animEffect>
                                    <p:set>
                                      <p:cBhvr>
                                        <p:cTn id="42" dur="1" fill="hold">
                                          <p:stCondLst>
                                            <p:cond delay="499"/>
                                          </p:stCondLst>
                                        </p:cTn>
                                        <p:tgtEl>
                                          <p:spTgt spid="13"/>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22" presetClass="exit" presetSubtype="4" fill="hold" grpId="0" nodeType="clickEffect">
                                  <p:stCondLst>
                                    <p:cond delay="0"/>
                                  </p:stCondLst>
                                  <p:childTnLst>
                                    <p:animEffect transition="out" filter="wipe(down)">
                                      <p:cBhvr>
                                        <p:cTn id="46" dur="500"/>
                                        <p:tgtEl>
                                          <p:spTgt spid="14"/>
                                        </p:tgtEl>
                                      </p:cBhvr>
                                    </p:animEffect>
                                    <p:set>
                                      <p:cBhvr>
                                        <p:cTn id="47" dur="1" fill="hold">
                                          <p:stCondLst>
                                            <p:cond delay="499"/>
                                          </p:stCondLst>
                                        </p:cTn>
                                        <p:tgtEl>
                                          <p:spTgt spid="14"/>
                                        </p:tgtEl>
                                        <p:attrNameLst>
                                          <p:attrName>style.visibility</p:attrName>
                                        </p:attrNameLst>
                                      </p:cBhvr>
                                      <p:to>
                                        <p:strVal val="hidden"/>
                                      </p:to>
                                    </p:set>
                                  </p:childTnLst>
                                </p:cTn>
                              </p:par>
                            </p:childTnLst>
                          </p:cTn>
                        </p:par>
                      </p:childTnLst>
                    </p:cTn>
                  </p:par>
                  <p:par>
                    <p:cTn id="48" fill="hold">
                      <p:stCondLst>
                        <p:cond delay="indefinite"/>
                      </p:stCondLst>
                      <p:childTnLst>
                        <p:par>
                          <p:cTn id="49" fill="hold">
                            <p:stCondLst>
                              <p:cond delay="0"/>
                            </p:stCondLst>
                            <p:childTnLst>
                              <p:par>
                                <p:cTn id="50" presetID="22" presetClass="exit" presetSubtype="4" fill="hold" grpId="0" nodeType="clickEffect">
                                  <p:stCondLst>
                                    <p:cond delay="0"/>
                                  </p:stCondLst>
                                  <p:childTnLst>
                                    <p:animEffect transition="out" filter="wipe(down)">
                                      <p:cBhvr>
                                        <p:cTn id="51" dur="500"/>
                                        <p:tgtEl>
                                          <p:spTgt spid="15"/>
                                        </p:tgtEl>
                                      </p:cBhvr>
                                    </p:animEffect>
                                    <p:set>
                                      <p:cBhvr>
                                        <p:cTn id="52" dur="1" fill="hold">
                                          <p:stCondLst>
                                            <p:cond delay="499"/>
                                          </p:stCondLst>
                                        </p:cTn>
                                        <p:tgtEl>
                                          <p:spTgt spid="15"/>
                                        </p:tgtEl>
                                        <p:attrNameLst>
                                          <p:attrName>style.visibility</p:attrName>
                                        </p:attrNameLst>
                                      </p:cBhvr>
                                      <p:to>
                                        <p:strVal val="hidden"/>
                                      </p:to>
                                    </p:set>
                                  </p:childTnLst>
                                </p:cTn>
                              </p:par>
                            </p:childTnLst>
                          </p:cTn>
                        </p:par>
                      </p:childTnLst>
                    </p:cTn>
                  </p:par>
                  <p:par>
                    <p:cTn id="53" fill="hold">
                      <p:stCondLst>
                        <p:cond delay="indefinite"/>
                      </p:stCondLst>
                      <p:childTnLst>
                        <p:par>
                          <p:cTn id="54" fill="hold">
                            <p:stCondLst>
                              <p:cond delay="0"/>
                            </p:stCondLst>
                            <p:childTnLst>
                              <p:par>
                                <p:cTn id="55" presetID="22" presetClass="exit" presetSubtype="4" fill="hold" grpId="0" nodeType="clickEffect">
                                  <p:stCondLst>
                                    <p:cond delay="0"/>
                                  </p:stCondLst>
                                  <p:childTnLst>
                                    <p:animEffect transition="out" filter="wipe(down)">
                                      <p:cBhvr>
                                        <p:cTn id="56" dur="500"/>
                                        <p:tgtEl>
                                          <p:spTgt spid="16"/>
                                        </p:tgtEl>
                                      </p:cBhvr>
                                    </p:animEffect>
                                    <p:set>
                                      <p:cBhvr>
                                        <p:cTn id="57" dur="1" fill="hold">
                                          <p:stCondLst>
                                            <p:cond delay="499"/>
                                          </p:stCondLst>
                                        </p:cTn>
                                        <p:tgtEl>
                                          <p:spTgt spid="16"/>
                                        </p:tgtEl>
                                        <p:attrNameLst>
                                          <p:attrName>style.visibility</p:attrName>
                                        </p:attrNameLst>
                                      </p:cBhvr>
                                      <p:to>
                                        <p:strVal val="hidden"/>
                                      </p:to>
                                    </p:set>
                                  </p:childTnLst>
                                </p:cTn>
                              </p:par>
                            </p:childTnLst>
                          </p:cTn>
                        </p:par>
                      </p:childTnLst>
                    </p:cTn>
                  </p:par>
                  <p:par>
                    <p:cTn id="58" fill="hold">
                      <p:stCondLst>
                        <p:cond delay="indefinite"/>
                      </p:stCondLst>
                      <p:childTnLst>
                        <p:par>
                          <p:cTn id="59" fill="hold">
                            <p:stCondLst>
                              <p:cond delay="0"/>
                            </p:stCondLst>
                            <p:childTnLst>
                              <p:par>
                                <p:cTn id="60" presetID="22" presetClass="exit" presetSubtype="4" fill="hold" grpId="0" nodeType="clickEffect">
                                  <p:stCondLst>
                                    <p:cond delay="0"/>
                                  </p:stCondLst>
                                  <p:childTnLst>
                                    <p:animEffect transition="out" filter="wipe(down)">
                                      <p:cBhvr>
                                        <p:cTn id="61" dur="500"/>
                                        <p:tgtEl>
                                          <p:spTgt spid="17"/>
                                        </p:tgtEl>
                                      </p:cBhvr>
                                    </p:animEffect>
                                    <p:set>
                                      <p:cBhvr>
                                        <p:cTn id="62" dur="1" fill="hold">
                                          <p:stCondLst>
                                            <p:cond delay="499"/>
                                          </p:stCondLst>
                                        </p:cTn>
                                        <p:tgtEl>
                                          <p:spTgt spid="1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Lst>
  </p:timing>
</p:sld>
</file>

<file path=ppt/slides/slide1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199</a:t>
            </a:fld>
            <a:r>
              <a:rPr lang="en-US" altLang="zh-CN" smtClean="0"/>
              <a:t>-</a:t>
            </a:r>
            <a:endParaRPr lang="zh-CN" altLang="en-US" dirty="0"/>
          </a:p>
        </p:txBody>
      </p:sp>
      <p:sp>
        <p:nvSpPr>
          <p:cNvPr id="3" name="矩形 2"/>
          <p:cNvSpPr>
            <a:spLocks noChangeAspect="1"/>
          </p:cNvSpPr>
          <p:nvPr/>
        </p:nvSpPr>
        <p:spPr>
          <a:xfrm>
            <a:off x="508000" y="1103962"/>
            <a:ext cx="1863011" cy="498598"/>
          </a:xfrm>
          <a:prstGeom prst="rect">
            <a:avLst/>
          </a:prstGeom>
        </p:spPr>
        <p:txBody>
          <a:bodyPr wrap="none">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一词多</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义</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val="349945324"/>
              </p:ext>
            </p:extLst>
          </p:nvPr>
        </p:nvGraphicFramePr>
        <p:xfrm>
          <a:off x="599682" y="1624923"/>
          <a:ext cx="8128000" cy="4704450"/>
        </p:xfrm>
        <a:graphic>
          <a:graphicData uri="http://schemas.openxmlformats.org/presentationml/2006/ole">
            <mc:AlternateContent xmlns:mc="http://schemas.openxmlformats.org/markup-compatibility/2006">
              <mc:Choice xmlns:v="urn:schemas-microsoft-com:vml" Requires="v">
                <p:oleObj spid="_x0000_s94262" name="文档" r:id="rId3" imgW="3847376" imgH="2227135" progId="Word.Document.12">
                  <p:embed/>
                </p:oleObj>
              </mc:Choice>
              <mc:Fallback>
                <p:oleObj name="文档" r:id="rId3" imgW="3847376" imgH="2227135" progId="Word.Document.12">
                  <p:embed/>
                  <p:pic>
                    <p:nvPicPr>
                      <p:cNvPr id="0" name=""/>
                      <p:cNvPicPr/>
                      <p:nvPr/>
                    </p:nvPicPr>
                    <p:blipFill>
                      <a:blip r:embed="rId4"/>
                      <a:stretch>
                        <a:fillRect/>
                      </a:stretch>
                    </p:blipFill>
                    <p:spPr>
                      <a:xfrm>
                        <a:off x="599682" y="1624923"/>
                        <a:ext cx="8128000" cy="4704450"/>
                      </a:xfrm>
                      <a:prstGeom prst="rect">
                        <a:avLst/>
                      </a:prstGeom>
                    </p:spPr>
                  </p:pic>
                </p:oleObj>
              </mc:Fallback>
            </mc:AlternateContent>
          </a:graphicData>
        </a:graphic>
      </p:graphicFrame>
      <p:sp>
        <p:nvSpPr>
          <p:cNvPr id="5" name="矩形 4"/>
          <p:cNvSpPr/>
          <p:nvPr/>
        </p:nvSpPr>
        <p:spPr>
          <a:xfrm>
            <a:off x="2627784" y="1659009"/>
            <a:ext cx="2232248"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3547558" y="2204864"/>
            <a:ext cx="2232248"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3203848" y="2757064"/>
            <a:ext cx="2232248"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2915816" y="3258408"/>
            <a:ext cx="2232248"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431434" y="3775915"/>
            <a:ext cx="2232248"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915816" y="4323719"/>
            <a:ext cx="2232248"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3758557" y="4794328"/>
            <a:ext cx="2232248"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2371011" y="5360260"/>
            <a:ext cx="2232248"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2267744" y="5904289"/>
            <a:ext cx="2232248"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696560606"/>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7"/>
                                        </p:tgtEl>
                                      </p:cBhvr>
                                    </p:animEffect>
                                    <p:set>
                                      <p:cBhvr>
                                        <p:cTn id="17" dur="1" fill="hold">
                                          <p:stCondLst>
                                            <p:cond delay="499"/>
                                          </p:stCondLst>
                                        </p:cTn>
                                        <p:tgtEl>
                                          <p:spTgt spid="7"/>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8"/>
                                        </p:tgtEl>
                                      </p:cBhvr>
                                    </p:animEffect>
                                    <p:set>
                                      <p:cBhvr>
                                        <p:cTn id="22" dur="1" fill="hold">
                                          <p:stCondLst>
                                            <p:cond delay="499"/>
                                          </p:stCondLst>
                                        </p:cTn>
                                        <p:tgtEl>
                                          <p:spTgt spid="8"/>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9"/>
                                        </p:tgtEl>
                                      </p:cBhvr>
                                    </p:animEffect>
                                    <p:set>
                                      <p:cBhvr>
                                        <p:cTn id="27" dur="1" fill="hold">
                                          <p:stCondLst>
                                            <p:cond delay="499"/>
                                          </p:stCondLst>
                                        </p:cTn>
                                        <p:tgtEl>
                                          <p:spTgt spid="9"/>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0"/>
                                        </p:tgtEl>
                                      </p:cBhvr>
                                    </p:animEffect>
                                    <p:set>
                                      <p:cBhvr>
                                        <p:cTn id="32" dur="1" fill="hold">
                                          <p:stCondLst>
                                            <p:cond delay="499"/>
                                          </p:stCondLst>
                                        </p:cTn>
                                        <p:tgtEl>
                                          <p:spTgt spid="10"/>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11"/>
                                        </p:tgtEl>
                                      </p:cBhvr>
                                    </p:animEffect>
                                    <p:set>
                                      <p:cBhvr>
                                        <p:cTn id="37" dur="1" fill="hold">
                                          <p:stCondLst>
                                            <p:cond delay="499"/>
                                          </p:stCondLst>
                                        </p:cTn>
                                        <p:tgtEl>
                                          <p:spTgt spid="11"/>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22" presetClass="exit" presetSubtype="4" fill="hold" grpId="0" nodeType="clickEffect">
                                  <p:stCondLst>
                                    <p:cond delay="0"/>
                                  </p:stCondLst>
                                  <p:childTnLst>
                                    <p:animEffect transition="out" filter="wipe(down)">
                                      <p:cBhvr>
                                        <p:cTn id="41" dur="500"/>
                                        <p:tgtEl>
                                          <p:spTgt spid="12"/>
                                        </p:tgtEl>
                                      </p:cBhvr>
                                    </p:animEffect>
                                    <p:set>
                                      <p:cBhvr>
                                        <p:cTn id="42" dur="1" fill="hold">
                                          <p:stCondLst>
                                            <p:cond delay="499"/>
                                          </p:stCondLst>
                                        </p:cTn>
                                        <p:tgtEl>
                                          <p:spTgt spid="12"/>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22" presetClass="exit" presetSubtype="4" fill="hold" grpId="0" nodeType="clickEffect">
                                  <p:stCondLst>
                                    <p:cond delay="0"/>
                                  </p:stCondLst>
                                  <p:childTnLst>
                                    <p:animEffect transition="out" filter="wipe(down)">
                                      <p:cBhvr>
                                        <p:cTn id="46" dur="500"/>
                                        <p:tgtEl>
                                          <p:spTgt spid="13"/>
                                        </p:tgtEl>
                                      </p:cBhvr>
                                    </p:animEffect>
                                    <p:set>
                                      <p:cBhvr>
                                        <p:cTn id="47" dur="1" fill="hold">
                                          <p:stCondLst>
                                            <p:cond delay="499"/>
                                          </p:stCondLst>
                                        </p:cTn>
                                        <p:tgtEl>
                                          <p:spTgt spid="1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P spid="10" grpId="0" animBg="1"/>
      <p:bldP spid="11" grpId="0" animBg="1"/>
      <p:bldP spid="12" grpId="0" animBg="1"/>
      <p:bldP spid="13"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r>
              <a:rPr lang="zh-CN" altLang="zh-CN" b="1" dirty="0"/>
              <a:t>第</a:t>
            </a:r>
            <a:r>
              <a:rPr lang="en-US" altLang="zh-CN" dirty="0"/>
              <a:t>6</a:t>
            </a:r>
            <a:r>
              <a:rPr lang="zh-CN" altLang="zh-CN" b="1" dirty="0"/>
              <a:t>部分</a:t>
            </a:r>
            <a:r>
              <a:rPr lang="zh-CN" altLang="zh-CN" dirty="0"/>
              <a:t>　</a:t>
            </a:r>
            <a:r>
              <a:rPr lang="zh-CN" altLang="zh-CN" b="1" dirty="0"/>
              <a:t>文言文阅读</a:t>
            </a:r>
            <a:endParaRPr lang="zh-CN" altLang="zh-CN" dirty="0"/>
          </a:p>
        </p:txBody>
      </p:sp>
    </p:spTree>
    <p:extLst>
      <p:ext uri="{BB962C8B-B14F-4D97-AF65-F5344CB8AC3E}">
        <p14:creationId xmlns:p14="http://schemas.microsoft.com/office/powerpoint/2010/main" val="4023387180"/>
      </p:ext>
    </p:extLst>
  </p:cSld>
  <p:clrMapOvr>
    <a:masterClrMapping/>
  </p:clrMapOvr>
  <p:transition spd="slow">
    <p:wip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20</a:t>
            </a:fld>
            <a:r>
              <a:rPr lang="en-US" altLang="zh-CN" dirty="0" smtClean="0"/>
              <a:t>-</a:t>
            </a:r>
            <a:endParaRPr lang="zh-CN" altLang="en-US" dirty="0"/>
          </a:p>
        </p:txBody>
      </p:sp>
      <p:sp>
        <p:nvSpPr>
          <p:cNvPr id="2" name="矩形 1"/>
          <p:cNvSpPr>
            <a:spLocks noChangeAspect="1"/>
          </p:cNvSpPr>
          <p:nvPr/>
        </p:nvSpPr>
        <p:spPr>
          <a:xfrm>
            <a:off x="508000" y="2114868"/>
            <a:ext cx="8128000" cy="288226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把文中画线的句子翻译成现代汉语。</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率妻子邑人来此绝境。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祖先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带领妻子儿女及乡邻们来到这个与人世隔绝的地方。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此人一一为具言所闻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皆叹惋。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渔人把自己听到的事一一向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桃花源中人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详细地说出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他们听了都感叹起来。</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883843071"/>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wipe(down)">
                                      <p:cBhvr>
                                        <p:cTn id="7" dur="500"/>
                                        <p:tgtEl>
                                          <p:spTgt spid="2">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4" end="4"/>
                                            </p:txEl>
                                          </p:spTgt>
                                        </p:tgtEl>
                                        <p:attrNameLst>
                                          <p:attrName>style.visibility</p:attrName>
                                        </p:attrNameLst>
                                      </p:cBhvr>
                                      <p:to>
                                        <p:strVal val="visible"/>
                                      </p:to>
                                    </p:set>
                                    <p:animEffect transition="in" filter="wipe(down)">
                                      <p:cBhvr>
                                        <p:cTn id="1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200</a:t>
            </a:fld>
            <a:r>
              <a:rPr lang="en-US" altLang="zh-CN" smtClean="0"/>
              <a:t>-</a:t>
            </a:r>
            <a:endParaRPr lang="zh-CN" altLang="en-US" dirty="0"/>
          </a:p>
        </p:txBody>
      </p:sp>
      <p:graphicFrame>
        <p:nvGraphicFramePr>
          <p:cNvPr id="3" name="对象 2"/>
          <p:cNvGraphicFramePr>
            <a:graphicFrameLocks noChangeAspect="1"/>
          </p:cNvGraphicFramePr>
          <p:nvPr>
            <p:extLst>
              <p:ext uri="{D42A27DB-BD31-4B8C-83A1-F6EECF244321}">
                <p14:modId xmlns:p14="http://schemas.microsoft.com/office/powerpoint/2010/main" val="2876850099"/>
              </p:ext>
            </p:extLst>
          </p:nvPr>
        </p:nvGraphicFramePr>
        <p:xfrm>
          <a:off x="599682" y="2503115"/>
          <a:ext cx="8128000" cy="2105769"/>
        </p:xfrm>
        <a:graphic>
          <a:graphicData uri="http://schemas.openxmlformats.org/presentationml/2006/ole">
            <mc:AlternateContent xmlns:mc="http://schemas.openxmlformats.org/markup-compatibility/2006">
              <mc:Choice xmlns:v="urn:schemas-microsoft-com:vml" Requires="v">
                <p:oleObj spid="_x0000_s95286" name="文档" r:id="rId3" imgW="3847376" imgH="997515" progId="Word.Document.12">
                  <p:embed/>
                </p:oleObj>
              </mc:Choice>
              <mc:Fallback>
                <p:oleObj name="文档" r:id="rId3" imgW="3847376" imgH="997515" progId="Word.Document.12">
                  <p:embed/>
                  <p:pic>
                    <p:nvPicPr>
                      <p:cNvPr id="0" name=""/>
                      <p:cNvPicPr/>
                      <p:nvPr/>
                    </p:nvPicPr>
                    <p:blipFill>
                      <a:blip r:embed="rId4"/>
                      <a:stretch>
                        <a:fillRect/>
                      </a:stretch>
                    </p:blipFill>
                    <p:spPr>
                      <a:xfrm>
                        <a:off x="599682" y="2503115"/>
                        <a:ext cx="8128000" cy="2105769"/>
                      </a:xfrm>
                      <a:prstGeom prst="rect">
                        <a:avLst/>
                      </a:prstGeom>
                    </p:spPr>
                  </p:pic>
                </p:oleObj>
              </mc:Fallback>
            </mc:AlternateContent>
          </a:graphicData>
        </a:graphic>
      </p:graphicFrame>
      <p:sp>
        <p:nvSpPr>
          <p:cNvPr id="4" name="矩形 3"/>
          <p:cNvSpPr/>
          <p:nvPr/>
        </p:nvSpPr>
        <p:spPr>
          <a:xfrm>
            <a:off x="2411760" y="2551963"/>
            <a:ext cx="936104"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3491880" y="3089742"/>
            <a:ext cx="936104"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2405011" y="3637460"/>
            <a:ext cx="936104"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3491880" y="4189915"/>
            <a:ext cx="936104"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365290891"/>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6"/>
                                        </p:tgtEl>
                                      </p:cBhvr>
                                    </p:animEffect>
                                    <p:set>
                                      <p:cBhvr>
                                        <p:cTn id="17" dur="1" fill="hold">
                                          <p:stCondLst>
                                            <p:cond delay="499"/>
                                          </p:stCondLst>
                                        </p:cTn>
                                        <p:tgtEl>
                                          <p:spTgt spid="6"/>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7"/>
                                        </p:tgtEl>
                                      </p:cBhvr>
                                    </p:animEffect>
                                    <p:set>
                                      <p:cBhvr>
                                        <p:cTn id="22"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Lst>
  </p:timing>
</p:sld>
</file>

<file path=ppt/slides/slide2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201</a:t>
            </a:fld>
            <a:r>
              <a:rPr lang="en-US" altLang="zh-CN" smtClean="0"/>
              <a:t>-</a:t>
            </a:r>
            <a:endParaRPr lang="zh-CN" altLang="en-US" dirty="0"/>
          </a:p>
        </p:txBody>
      </p:sp>
      <p:sp>
        <p:nvSpPr>
          <p:cNvPr id="3" name="矩形 2"/>
          <p:cNvSpPr>
            <a:spLocks noChangeAspect="1"/>
          </p:cNvSpPr>
          <p:nvPr/>
        </p:nvSpPr>
        <p:spPr>
          <a:xfrm>
            <a:off x="508000" y="1505471"/>
            <a:ext cx="8128000" cy="410105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二、句子翻译</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伯牙所念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钟子期必得之。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伯牙所想的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钟子期都能领会。</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心悲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乃援琴而鼓之。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心里悲伤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于是拿过琴来弹奏。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钟子期辄穷其趣。</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钟子期就能点明他的情趣。</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子之听夫志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想象犹吾心也。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你听琴时所想到的心意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想象到的就如同我弹琴时心里所想到的一样。</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543663349"/>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wipe(down)">
                                      <p:cBhvr>
                                        <p:cTn id="7" dur="500"/>
                                        <p:tgtEl>
                                          <p:spTgt spid="3">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4" end="4"/>
                                            </p:txEl>
                                          </p:spTgt>
                                        </p:tgtEl>
                                        <p:attrNameLst>
                                          <p:attrName>style.visibility</p:attrName>
                                        </p:attrNameLst>
                                      </p:cBhvr>
                                      <p:to>
                                        <p:strVal val="visible"/>
                                      </p:to>
                                    </p:set>
                                    <p:animEffect transition="in" filter="wipe(down)">
                                      <p:cBhvr>
                                        <p:cTn id="12" dur="500"/>
                                        <p:tgtEl>
                                          <p:spTgt spid="3">
                                            <p:txEl>
                                              <p:pRg st="4" end="4"/>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3">
                                            <p:txEl>
                                              <p:pRg st="6" end="6"/>
                                            </p:txEl>
                                          </p:spTgt>
                                        </p:tgtEl>
                                        <p:attrNameLst>
                                          <p:attrName>style.visibility</p:attrName>
                                        </p:attrNameLst>
                                      </p:cBhvr>
                                      <p:to>
                                        <p:strVal val="visible"/>
                                      </p:to>
                                    </p:set>
                                    <p:animEffect transition="in" filter="wipe(down)">
                                      <p:cBhvr>
                                        <p:cTn id="17" dur="500"/>
                                        <p:tgtEl>
                                          <p:spTgt spid="3">
                                            <p:txEl>
                                              <p:pRg st="6" end="6"/>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3">
                                            <p:txEl>
                                              <p:pRg st="8" end="8"/>
                                            </p:txEl>
                                          </p:spTgt>
                                        </p:tgtEl>
                                        <p:attrNameLst>
                                          <p:attrName>style.visibility</p:attrName>
                                        </p:attrNameLst>
                                      </p:cBhvr>
                                      <p:to>
                                        <p:strVal val="visible"/>
                                      </p:to>
                                    </p:set>
                                    <p:animEffect transition="in" filter="wipe(down)">
                                      <p:cBhvr>
                                        <p:cTn id="22" dur="500"/>
                                        <p:tgtEl>
                                          <p:spTgt spid="3">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202</a:t>
            </a:fld>
            <a:r>
              <a:rPr lang="en-US" altLang="zh-CN" smtClean="0"/>
              <a:t>-</a:t>
            </a:r>
            <a:endParaRPr lang="zh-CN" altLang="en-US" dirty="0"/>
          </a:p>
        </p:txBody>
      </p:sp>
      <p:sp>
        <p:nvSpPr>
          <p:cNvPr id="3" name="矩形 2"/>
          <p:cNvSpPr>
            <a:spLocks noChangeAspect="1"/>
          </p:cNvSpPr>
          <p:nvPr/>
        </p:nvSpPr>
        <p:spPr>
          <a:xfrm>
            <a:off x="508000" y="1904201"/>
            <a:ext cx="8128000" cy="330359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专项能力训练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有关文章内容理解有误的一项是</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FF0000"/>
                </a:solidFill>
                <a:latin typeface="Times New Roman" panose="02020603050405020304" pitchFamily="18" charset="0"/>
                <a:cs typeface="Times New Roman" panose="02020603050405020304" pitchFamily="18" charset="0"/>
              </a:rPr>
              <a:t>    D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从文章内容开看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真正的知音是指能彼此了解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心心相印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心意相通的人。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这篇古文蕴含的道理是知音难得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知己难求。</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伯牙把自己的情怀寄托于琴音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琴技炉火纯青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而子期有很高的音乐鉴赏能力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无论伯牙如何弹奏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子期都能准确道出伯牙的心意。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作者通过正面描写表现伯牙的高超琴技。</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4932040" y="2394312"/>
            <a:ext cx="527179"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41187557"/>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2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203</a:t>
            </a:fld>
            <a:r>
              <a:rPr lang="en-US" altLang="zh-CN" smtClean="0"/>
              <a:t>-</a:t>
            </a:r>
            <a:endParaRPr lang="zh-CN" altLang="en-US" dirty="0"/>
          </a:p>
        </p:txBody>
      </p:sp>
      <p:sp>
        <p:nvSpPr>
          <p:cNvPr id="3" name="矩形 2"/>
          <p:cNvSpPr>
            <a:spLocks noChangeAspect="1"/>
          </p:cNvSpPr>
          <p:nvPr/>
        </p:nvSpPr>
        <p:spPr>
          <a:xfrm>
            <a:off x="508000" y="1708603"/>
            <a:ext cx="8128000" cy="369479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下面对文章理解与分析不正确的一项是</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FF0000"/>
                </a:solidFill>
                <a:latin typeface="Times New Roman" panose="02020603050405020304" pitchFamily="18" charset="0"/>
                <a:cs typeface="Times New Roman" panose="02020603050405020304" pitchFamily="18" charset="0"/>
              </a:rPr>
              <a:t>    C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通过讲述伯牙鼓琴、钟子期善于倾听的故事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表现朋友之间心灵相通的深情厚谊。</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曲每奏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钟子期辄穷其趣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可以看出钟子期具有极高的音乐鉴赏能力。</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否于何逃声哉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说明了钟子期对伯牙看破他的想法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内心很痛苦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但又无处可逃的无奈。</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高山流水觅知音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的故事是因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伯牙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钟的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知音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之情而流传下来的。</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5773013" y="1818248"/>
            <a:ext cx="527179"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283291620"/>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2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204</a:t>
            </a:fld>
            <a:r>
              <a:rPr lang="en-US" altLang="zh-CN" smtClean="0"/>
              <a:t>-</a:t>
            </a:r>
            <a:endParaRPr lang="zh-CN" altLang="en-US" dirty="0"/>
          </a:p>
        </p:txBody>
      </p:sp>
      <p:sp>
        <p:nvSpPr>
          <p:cNvPr id="3" name="矩形 2"/>
          <p:cNvSpPr>
            <a:spLocks noChangeAspect="1"/>
          </p:cNvSpPr>
          <p:nvPr/>
        </p:nvSpPr>
        <p:spPr>
          <a:xfrm>
            <a:off x="508000" y="2716732"/>
            <a:ext cx="8128000" cy="1678536"/>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【第三类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b="1" dirty="0">
                <a:solidFill>
                  <a:srgbClr val="000000"/>
                </a:solidFill>
                <a:latin typeface="Times New Roman" panose="02020603050405020304" pitchFamily="18" charset="0"/>
                <a:cs typeface="Times New Roman" panose="02020603050405020304" pitchFamily="18" charset="0"/>
              </a:rPr>
              <a:t>议论文】</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复习篇目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《鱼我所欲也》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未考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、《生于忧患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死于安乐》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未考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、《陋室铭》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未考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、《马说》</a:t>
            </a:r>
            <a:r>
              <a:rPr lang="en-US" altLang="zh-CN" sz="2200" dirty="0">
                <a:solidFill>
                  <a:srgbClr val="000000"/>
                </a:solidFill>
                <a:latin typeface="Times New Roman" panose="02020603050405020304" pitchFamily="18" charset="0"/>
                <a:cs typeface="Times New Roman" panose="02020603050405020304" pitchFamily="18" charset="0"/>
              </a:rPr>
              <a:t>(2007</a:t>
            </a:r>
            <a:r>
              <a:rPr lang="zh-CN" altLang="zh-CN" sz="2200" dirty="0">
                <a:solidFill>
                  <a:srgbClr val="000000"/>
                </a:solidFill>
                <a:latin typeface="Times New Roman" panose="02020603050405020304" pitchFamily="18" charset="0"/>
                <a:cs typeface="Times New Roman" panose="02020603050405020304" pitchFamily="18" charset="0"/>
              </a:rPr>
              <a:t>年考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、《爱莲说》</a:t>
            </a:r>
            <a:r>
              <a:rPr lang="en-US" altLang="zh-CN" sz="2200" dirty="0">
                <a:solidFill>
                  <a:srgbClr val="000000"/>
                </a:solidFill>
                <a:latin typeface="Times New Roman" panose="02020603050405020304" pitchFamily="18" charset="0"/>
                <a:cs typeface="Times New Roman" panose="02020603050405020304" pitchFamily="18" charset="0"/>
              </a:rPr>
              <a:t>(2000</a:t>
            </a:r>
            <a:r>
              <a:rPr lang="zh-CN" altLang="zh-CN" sz="2200" dirty="0">
                <a:solidFill>
                  <a:srgbClr val="000000"/>
                </a:solidFill>
                <a:latin typeface="Times New Roman" panose="02020603050405020304" pitchFamily="18" charset="0"/>
                <a:cs typeface="Times New Roman" panose="02020603050405020304" pitchFamily="18" charset="0"/>
              </a:rPr>
              <a:t>年考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、《出师表》</a:t>
            </a:r>
            <a:r>
              <a:rPr lang="en-US" altLang="zh-CN" sz="2200" dirty="0">
                <a:solidFill>
                  <a:srgbClr val="000000"/>
                </a:solidFill>
                <a:latin typeface="Times New Roman" panose="02020603050405020304" pitchFamily="18" charset="0"/>
                <a:cs typeface="Times New Roman" panose="02020603050405020304" pitchFamily="18" charset="0"/>
              </a:rPr>
              <a:t>(2011</a:t>
            </a:r>
            <a:r>
              <a:rPr lang="zh-CN" altLang="zh-CN" sz="2200" dirty="0">
                <a:solidFill>
                  <a:srgbClr val="000000"/>
                </a:solidFill>
                <a:latin typeface="Times New Roman" panose="02020603050405020304" pitchFamily="18" charset="0"/>
                <a:cs typeface="Times New Roman" panose="02020603050405020304" pitchFamily="18" charset="0"/>
              </a:rPr>
              <a:t>年考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共</a:t>
            </a:r>
            <a:r>
              <a:rPr lang="en-US" altLang="zh-CN" sz="2200" dirty="0">
                <a:solidFill>
                  <a:srgbClr val="000000"/>
                </a:solidFill>
                <a:latin typeface="Times New Roman" panose="02020603050405020304" pitchFamily="18" charset="0"/>
                <a:cs typeface="Times New Roman" panose="02020603050405020304" pitchFamily="18" charset="0"/>
              </a:rPr>
              <a:t>6</a:t>
            </a:r>
            <a:r>
              <a:rPr lang="zh-CN" altLang="zh-CN" sz="2200" dirty="0">
                <a:solidFill>
                  <a:srgbClr val="000000"/>
                </a:solidFill>
                <a:latin typeface="Times New Roman" panose="02020603050405020304" pitchFamily="18" charset="0"/>
                <a:cs typeface="Times New Roman" panose="02020603050405020304" pitchFamily="18" charset="0"/>
              </a:rPr>
              <a:t>篇。</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538901102"/>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2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205</a:t>
            </a:fld>
            <a:r>
              <a:rPr lang="en-US" altLang="zh-CN" smtClean="0"/>
              <a:t>-</a:t>
            </a:r>
            <a:endParaRPr lang="zh-CN" altLang="en-US" dirty="0"/>
          </a:p>
        </p:txBody>
      </p:sp>
      <p:sp>
        <p:nvSpPr>
          <p:cNvPr id="3" name="矩形 2"/>
          <p:cNvSpPr>
            <a:spLocks noChangeAspect="1"/>
          </p:cNvSpPr>
          <p:nvPr/>
        </p:nvSpPr>
        <p:spPr>
          <a:xfrm>
            <a:off x="508000" y="1505471"/>
            <a:ext cx="8128000" cy="4101059"/>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一、鱼我所欲也</a:t>
            </a:r>
            <a:r>
              <a:rPr lang="en-US" altLang="zh-CN" sz="2200" dirty="0">
                <a:solidFill>
                  <a:srgbClr val="000000"/>
                </a:solidFill>
                <a:latin typeface="NEU-BZ-S92"/>
                <a:ea typeface="NEU-BZ-S9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基础知识梳理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我所欲也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熊掌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亦我所欲也。二者不可得兼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舍鱼而取熊掌者也。生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亦我所欲也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亦我所欲也。二者不可得兼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舍生而取义者也。生亦我所欲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所欲有甚于生者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故不为苟得也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死亦我所恶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所恶有甚于死者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故患有所不辟也。如使人之所欲莫甚于生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则凡可以得生者何不用也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使人之所恶莫甚于死者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则凡可以辟患者何不为也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由是则生而有不用也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由是则可以辟患而有不为也。是故所欲有甚于生者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所恶有甚于死者。非独贤者有是心也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人皆有之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贤者能勿丧耳。</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764242326"/>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2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206</a:t>
            </a:fld>
            <a:r>
              <a:rPr lang="en-US" altLang="zh-CN" smtClean="0"/>
              <a:t>-</a:t>
            </a:r>
            <a:endParaRPr lang="zh-CN" altLang="en-US" dirty="0"/>
          </a:p>
        </p:txBody>
      </p:sp>
      <p:sp>
        <p:nvSpPr>
          <p:cNvPr id="3" name="矩形 2"/>
          <p:cNvSpPr>
            <a:spLocks noChangeAspect="1"/>
          </p:cNvSpPr>
          <p:nvPr/>
        </p:nvSpPr>
        <p:spPr>
          <a:xfrm>
            <a:off x="508000" y="2318000"/>
            <a:ext cx="8128000" cy="247599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一箪食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一豆羹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得之则生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弗得则死。呼尔而与之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行道之人弗受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蹴尔而与之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乞人不屑也。万钟则不辩礼义而受之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万钟于我何加焉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为宫室之美、妻妾之奉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所识穷乏者得我与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乡为身死而不受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今为宫室之美为之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乡为身死而不受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今为妻妾之奉为之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乡为身死而不受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今为所识穷乏者得我而为之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是亦不可以已乎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此之谓失其本心。</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621663394"/>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2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207</a:t>
            </a:fld>
            <a:r>
              <a:rPr lang="en-US" altLang="zh-CN" smtClean="0"/>
              <a:t>-</a:t>
            </a:r>
            <a:endParaRPr lang="zh-CN" altLang="en-US" dirty="0"/>
          </a:p>
        </p:txBody>
      </p:sp>
      <p:sp>
        <p:nvSpPr>
          <p:cNvPr id="3" name="矩形 2"/>
          <p:cNvSpPr>
            <a:spLocks noChangeAspect="1"/>
          </p:cNvSpPr>
          <p:nvPr/>
        </p:nvSpPr>
        <p:spPr>
          <a:xfrm>
            <a:off x="508000" y="991119"/>
            <a:ext cx="8128000" cy="86600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一、文言词语积累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课内文言实词归纳</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val="1043913735"/>
              </p:ext>
            </p:extLst>
          </p:nvPr>
        </p:nvGraphicFramePr>
        <p:xfrm>
          <a:off x="599682" y="1900111"/>
          <a:ext cx="8128000" cy="4563616"/>
        </p:xfrm>
        <a:graphic>
          <a:graphicData uri="http://schemas.openxmlformats.org/presentationml/2006/ole">
            <mc:AlternateContent xmlns:mc="http://schemas.openxmlformats.org/markup-compatibility/2006">
              <mc:Choice xmlns:v="urn:schemas-microsoft-com:vml" Requires="v">
                <p:oleObj spid="_x0000_s96308" name="文档" r:id="rId3" imgW="3847376" imgH="2160922" progId="Word.Document.12">
                  <p:embed/>
                </p:oleObj>
              </mc:Choice>
              <mc:Fallback>
                <p:oleObj name="文档" r:id="rId3" imgW="3847376" imgH="2160922" progId="Word.Document.12">
                  <p:embed/>
                  <p:pic>
                    <p:nvPicPr>
                      <p:cNvPr id="0" name=""/>
                      <p:cNvPicPr/>
                      <p:nvPr/>
                    </p:nvPicPr>
                    <p:blipFill>
                      <a:blip r:embed="rId4"/>
                      <a:stretch>
                        <a:fillRect/>
                      </a:stretch>
                    </p:blipFill>
                    <p:spPr>
                      <a:xfrm>
                        <a:off x="599682" y="1900111"/>
                        <a:ext cx="8128000" cy="4563616"/>
                      </a:xfrm>
                      <a:prstGeom prst="rect">
                        <a:avLst/>
                      </a:prstGeom>
                    </p:spPr>
                  </p:pic>
                </p:oleObj>
              </mc:Fallback>
            </mc:AlternateContent>
          </a:graphicData>
        </a:graphic>
      </p:graphicFrame>
      <p:sp>
        <p:nvSpPr>
          <p:cNvPr id="5" name="矩形 4"/>
          <p:cNvSpPr/>
          <p:nvPr/>
        </p:nvSpPr>
        <p:spPr>
          <a:xfrm>
            <a:off x="2699792" y="1888298"/>
            <a:ext cx="1368152"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2987824" y="2343086"/>
            <a:ext cx="288032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3059832" y="2795187"/>
            <a:ext cx="288032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2757399" y="3253811"/>
            <a:ext cx="3485187"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3247053" y="3711238"/>
            <a:ext cx="3485187"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3995936" y="4167740"/>
            <a:ext cx="3485187"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3707904" y="4619131"/>
            <a:ext cx="3485187"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3696979" y="5062816"/>
            <a:ext cx="3485187"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3383868" y="5540100"/>
            <a:ext cx="5343814"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4240444" y="5991491"/>
            <a:ext cx="3485187"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411854128"/>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7"/>
                                        </p:tgtEl>
                                      </p:cBhvr>
                                    </p:animEffect>
                                    <p:set>
                                      <p:cBhvr>
                                        <p:cTn id="17" dur="1" fill="hold">
                                          <p:stCondLst>
                                            <p:cond delay="499"/>
                                          </p:stCondLst>
                                        </p:cTn>
                                        <p:tgtEl>
                                          <p:spTgt spid="7"/>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8"/>
                                        </p:tgtEl>
                                      </p:cBhvr>
                                    </p:animEffect>
                                    <p:set>
                                      <p:cBhvr>
                                        <p:cTn id="22" dur="1" fill="hold">
                                          <p:stCondLst>
                                            <p:cond delay="499"/>
                                          </p:stCondLst>
                                        </p:cTn>
                                        <p:tgtEl>
                                          <p:spTgt spid="8"/>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9"/>
                                        </p:tgtEl>
                                      </p:cBhvr>
                                    </p:animEffect>
                                    <p:set>
                                      <p:cBhvr>
                                        <p:cTn id="27" dur="1" fill="hold">
                                          <p:stCondLst>
                                            <p:cond delay="499"/>
                                          </p:stCondLst>
                                        </p:cTn>
                                        <p:tgtEl>
                                          <p:spTgt spid="9"/>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0"/>
                                        </p:tgtEl>
                                      </p:cBhvr>
                                    </p:animEffect>
                                    <p:set>
                                      <p:cBhvr>
                                        <p:cTn id="32" dur="1" fill="hold">
                                          <p:stCondLst>
                                            <p:cond delay="499"/>
                                          </p:stCondLst>
                                        </p:cTn>
                                        <p:tgtEl>
                                          <p:spTgt spid="10"/>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11"/>
                                        </p:tgtEl>
                                      </p:cBhvr>
                                    </p:animEffect>
                                    <p:set>
                                      <p:cBhvr>
                                        <p:cTn id="37" dur="1" fill="hold">
                                          <p:stCondLst>
                                            <p:cond delay="499"/>
                                          </p:stCondLst>
                                        </p:cTn>
                                        <p:tgtEl>
                                          <p:spTgt spid="11"/>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22" presetClass="exit" presetSubtype="4" fill="hold" grpId="0" nodeType="clickEffect">
                                  <p:stCondLst>
                                    <p:cond delay="0"/>
                                  </p:stCondLst>
                                  <p:childTnLst>
                                    <p:animEffect transition="out" filter="wipe(down)">
                                      <p:cBhvr>
                                        <p:cTn id="41" dur="500"/>
                                        <p:tgtEl>
                                          <p:spTgt spid="12"/>
                                        </p:tgtEl>
                                      </p:cBhvr>
                                    </p:animEffect>
                                    <p:set>
                                      <p:cBhvr>
                                        <p:cTn id="42" dur="1" fill="hold">
                                          <p:stCondLst>
                                            <p:cond delay="499"/>
                                          </p:stCondLst>
                                        </p:cTn>
                                        <p:tgtEl>
                                          <p:spTgt spid="12"/>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22" presetClass="exit" presetSubtype="4" fill="hold" grpId="0" nodeType="clickEffect">
                                  <p:stCondLst>
                                    <p:cond delay="0"/>
                                  </p:stCondLst>
                                  <p:childTnLst>
                                    <p:animEffect transition="out" filter="wipe(down)">
                                      <p:cBhvr>
                                        <p:cTn id="46" dur="500"/>
                                        <p:tgtEl>
                                          <p:spTgt spid="13"/>
                                        </p:tgtEl>
                                      </p:cBhvr>
                                    </p:animEffect>
                                    <p:set>
                                      <p:cBhvr>
                                        <p:cTn id="47" dur="1" fill="hold">
                                          <p:stCondLst>
                                            <p:cond delay="499"/>
                                          </p:stCondLst>
                                        </p:cTn>
                                        <p:tgtEl>
                                          <p:spTgt spid="13"/>
                                        </p:tgtEl>
                                        <p:attrNameLst>
                                          <p:attrName>style.visibility</p:attrName>
                                        </p:attrNameLst>
                                      </p:cBhvr>
                                      <p:to>
                                        <p:strVal val="hidden"/>
                                      </p:to>
                                    </p:set>
                                  </p:childTnLst>
                                </p:cTn>
                              </p:par>
                            </p:childTnLst>
                          </p:cTn>
                        </p:par>
                      </p:childTnLst>
                    </p:cTn>
                  </p:par>
                  <p:par>
                    <p:cTn id="48" fill="hold">
                      <p:stCondLst>
                        <p:cond delay="indefinite"/>
                      </p:stCondLst>
                      <p:childTnLst>
                        <p:par>
                          <p:cTn id="49" fill="hold">
                            <p:stCondLst>
                              <p:cond delay="0"/>
                            </p:stCondLst>
                            <p:childTnLst>
                              <p:par>
                                <p:cTn id="50" presetID="22" presetClass="exit" presetSubtype="4" fill="hold" grpId="0" nodeType="clickEffect">
                                  <p:stCondLst>
                                    <p:cond delay="0"/>
                                  </p:stCondLst>
                                  <p:childTnLst>
                                    <p:animEffect transition="out" filter="wipe(down)">
                                      <p:cBhvr>
                                        <p:cTn id="51" dur="500"/>
                                        <p:tgtEl>
                                          <p:spTgt spid="14"/>
                                        </p:tgtEl>
                                      </p:cBhvr>
                                    </p:animEffect>
                                    <p:set>
                                      <p:cBhvr>
                                        <p:cTn id="52" dur="1" fill="hold">
                                          <p:stCondLst>
                                            <p:cond delay="499"/>
                                          </p:stCondLst>
                                        </p:cTn>
                                        <p:tgtEl>
                                          <p:spTgt spid="1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Lst>
  </p:timing>
</p:sld>
</file>

<file path=ppt/slides/slide2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208</a:t>
            </a:fld>
            <a:r>
              <a:rPr lang="en-US" altLang="zh-CN" smtClean="0"/>
              <a:t>-</a:t>
            </a:r>
            <a:endParaRPr lang="zh-CN" altLang="en-US" dirty="0"/>
          </a:p>
        </p:txBody>
      </p:sp>
      <p:graphicFrame>
        <p:nvGraphicFramePr>
          <p:cNvPr id="3" name="对象 2"/>
          <p:cNvGraphicFramePr>
            <a:graphicFrameLocks noChangeAspect="1"/>
          </p:cNvGraphicFramePr>
          <p:nvPr>
            <p:extLst>
              <p:ext uri="{D42A27DB-BD31-4B8C-83A1-F6EECF244321}">
                <p14:modId xmlns:p14="http://schemas.microsoft.com/office/powerpoint/2010/main" val="1062978582"/>
              </p:ext>
            </p:extLst>
          </p:nvPr>
        </p:nvGraphicFramePr>
        <p:xfrm>
          <a:off x="599682" y="2415934"/>
          <a:ext cx="8128000" cy="2280132"/>
        </p:xfrm>
        <a:graphic>
          <a:graphicData uri="http://schemas.openxmlformats.org/presentationml/2006/ole">
            <mc:AlternateContent xmlns:mc="http://schemas.openxmlformats.org/markup-compatibility/2006">
              <mc:Choice xmlns:v="urn:schemas-microsoft-com:vml" Requires="v">
                <p:oleObj spid="_x0000_s97332" name="文档" r:id="rId3" imgW="3847376" imgH="1080281" progId="Word.Document.12">
                  <p:embed/>
                </p:oleObj>
              </mc:Choice>
              <mc:Fallback>
                <p:oleObj name="文档" r:id="rId3" imgW="3847376" imgH="1080281" progId="Word.Document.12">
                  <p:embed/>
                  <p:pic>
                    <p:nvPicPr>
                      <p:cNvPr id="0" name=""/>
                      <p:cNvPicPr/>
                      <p:nvPr/>
                    </p:nvPicPr>
                    <p:blipFill>
                      <a:blip r:embed="rId4"/>
                      <a:stretch>
                        <a:fillRect/>
                      </a:stretch>
                    </p:blipFill>
                    <p:spPr>
                      <a:xfrm>
                        <a:off x="599682" y="2415934"/>
                        <a:ext cx="8128000" cy="2280132"/>
                      </a:xfrm>
                      <a:prstGeom prst="rect">
                        <a:avLst/>
                      </a:prstGeom>
                    </p:spPr>
                  </p:pic>
                </p:oleObj>
              </mc:Fallback>
            </mc:AlternateContent>
          </a:graphicData>
        </a:graphic>
      </p:graphicFrame>
      <p:sp>
        <p:nvSpPr>
          <p:cNvPr id="4" name="矩形 3"/>
          <p:cNvSpPr/>
          <p:nvPr/>
        </p:nvSpPr>
        <p:spPr>
          <a:xfrm>
            <a:off x="3121449" y="2408457"/>
            <a:ext cx="3888432"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3203848" y="2863327"/>
            <a:ext cx="3888432"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2987824" y="3309634"/>
            <a:ext cx="3888432"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3231379" y="3769305"/>
            <a:ext cx="3888432"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3231379" y="4219699"/>
            <a:ext cx="3888432"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520001886"/>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6"/>
                                        </p:tgtEl>
                                      </p:cBhvr>
                                    </p:animEffect>
                                    <p:set>
                                      <p:cBhvr>
                                        <p:cTn id="17" dur="1" fill="hold">
                                          <p:stCondLst>
                                            <p:cond delay="499"/>
                                          </p:stCondLst>
                                        </p:cTn>
                                        <p:tgtEl>
                                          <p:spTgt spid="6"/>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7"/>
                                        </p:tgtEl>
                                      </p:cBhvr>
                                    </p:animEffect>
                                    <p:set>
                                      <p:cBhvr>
                                        <p:cTn id="22" dur="1" fill="hold">
                                          <p:stCondLst>
                                            <p:cond delay="499"/>
                                          </p:stCondLst>
                                        </p:cTn>
                                        <p:tgtEl>
                                          <p:spTgt spid="7"/>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8"/>
                                        </p:tgtEl>
                                      </p:cBhvr>
                                    </p:animEffect>
                                    <p:set>
                                      <p:cBhvr>
                                        <p:cTn id="27"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Lst>
  </p:timing>
</p:sld>
</file>

<file path=ppt/slides/slide2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209</a:t>
            </a:fld>
            <a:r>
              <a:rPr lang="en-US" altLang="zh-CN" smtClean="0"/>
              <a:t>-</a:t>
            </a:r>
            <a:endParaRPr lang="zh-CN" altLang="en-US" dirty="0"/>
          </a:p>
        </p:txBody>
      </p:sp>
      <p:sp>
        <p:nvSpPr>
          <p:cNvPr id="3" name="矩形 2"/>
          <p:cNvSpPr>
            <a:spLocks noChangeAspect="1"/>
          </p:cNvSpPr>
          <p:nvPr/>
        </p:nvSpPr>
        <p:spPr>
          <a:xfrm>
            <a:off x="508000" y="1197099"/>
            <a:ext cx="1863011" cy="498598"/>
          </a:xfrm>
          <a:prstGeom prst="rect">
            <a:avLst/>
          </a:prstGeom>
        </p:spPr>
        <p:txBody>
          <a:bodyPr wrap="none">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一词多</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义</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val="1664740942"/>
              </p:ext>
            </p:extLst>
          </p:nvPr>
        </p:nvGraphicFramePr>
        <p:xfrm>
          <a:off x="599682" y="1705802"/>
          <a:ext cx="8128000" cy="4315486"/>
        </p:xfrm>
        <a:graphic>
          <a:graphicData uri="http://schemas.openxmlformats.org/presentationml/2006/ole">
            <mc:AlternateContent xmlns:mc="http://schemas.openxmlformats.org/markup-compatibility/2006">
              <mc:Choice xmlns:v="urn:schemas-microsoft-com:vml" Requires="v">
                <p:oleObj spid="_x0000_s98356" name="文档" r:id="rId3" imgW="3847376" imgH="2042530" progId="Word.Document.12">
                  <p:embed/>
                </p:oleObj>
              </mc:Choice>
              <mc:Fallback>
                <p:oleObj name="文档" r:id="rId3" imgW="3847376" imgH="2042530" progId="Word.Document.12">
                  <p:embed/>
                  <p:pic>
                    <p:nvPicPr>
                      <p:cNvPr id="0" name=""/>
                      <p:cNvPicPr/>
                      <p:nvPr/>
                    </p:nvPicPr>
                    <p:blipFill>
                      <a:blip r:embed="rId4"/>
                      <a:stretch>
                        <a:fillRect/>
                      </a:stretch>
                    </p:blipFill>
                    <p:spPr>
                      <a:xfrm>
                        <a:off x="599682" y="1705802"/>
                        <a:ext cx="8128000" cy="4315486"/>
                      </a:xfrm>
                      <a:prstGeom prst="rect">
                        <a:avLst/>
                      </a:prstGeom>
                    </p:spPr>
                  </p:pic>
                </p:oleObj>
              </mc:Fallback>
            </mc:AlternateContent>
          </a:graphicData>
        </a:graphic>
      </p:graphicFrame>
      <p:sp>
        <p:nvSpPr>
          <p:cNvPr id="5" name="矩形 4"/>
          <p:cNvSpPr/>
          <p:nvPr/>
        </p:nvSpPr>
        <p:spPr>
          <a:xfrm>
            <a:off x="2627784" y="1798195"/>
            <a:ext cx="4968552"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3674545" y="2323995"/>
            <a:ext cx="4968552"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3203848" y="2856371"/>
            <a:ext cx="4968552"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3131840" y="3402424"/>
            <a:ext cx="4968552"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3419872" y="3934814"/>
            <a:ext cx="4968552"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3203848" y="4463102"/>
            <a:ext cx="4968552"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3203848" y="5013176"/>
            <a:ext cx="4968552"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3419872" y="5545633"/>
            <a:ext cx="4968552"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906370959"/>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7"/>
                                        </p:tgtEl>
                                      </p:cBhvr>
                                    </p:animEffect>
                                    <p:set>
                                      <p:cBhvr>
                                        <p:cTn id="17" dur="1" fill="hold">
                                          <p:stCondLst>
                                            <p:cond delay="499"/>
                                          </p:stCondLst>
                                        </p:cTn>
                                        <p:tgtEl>
                                          <p:spTgt spid="7"/>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8"/>
                                        </p:tgtEl>
                                      </p:cBhvr>
                                    </p:animEffect>
                                    <p:set>
                                      <p:cBhvr>
                                        <p:cTn id="22" dur="1" fill="hold">
                                          <p:stCondLst>
                                            <p:cond delay="499"/>
                                          </p:stCondLst>
                                        </p:cTn>
                                        <p:tgtEl>
                                          <p:spTgt spid="8"/>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9"/>
                                        </p:tgtEl>
                                      </p:cBhvr>
                                    </p:animEffect>
                                    <p:set>
                                      <p:cBhvr>
                                        <p:cTn id="27" dur="1" fill="hold">
                                          <p:stCondLst>
                                            <p:cond delay="499"/>
                                          </p:stCondLst>
                                        </p:cTn>
                                        <p:tgtEl>
                                          <p:spTgt spid="9"/>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0"/>
                                        </p:tgtEl>
                                      </p:cBhvr>
                                    </p:animEffect>
                                    <p:set>
                                      <p:cBhvr>
                                        <p:cTn id="32" dur="1" fill="hold">
                                          <p:stCondLst>
                                            <p:cond delay="499"/>
                                          </p:stCondLst>
                                        </p:cTn>
                                        <p:tgtEl>
                                          <p:spTgt spid="10"/>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11"/>
                                        </p:tgtEl>
                                      </p:cBhvr>
                                    </p:animEffect>
                                    <p:set>
                                      <p:cBhvr>
                                        <p:cTn id="37" dur="1" fill="hold">
                                          <p:stCondLst>
                                            <p:cond delay="499"/>
                                          </p:stCondLst>
                                        </p:cTn>
                                        <p:tgtEl>
                                          <p:spTgt spid="11"/>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22" presetClass="exit" presetSubtype="4" fill="hold" grpId="0" nodeType="clickEffect">
                                  <p:stCondLst>
                                    <p:cond delay="0"/>
                                  </p:stCondLst>
                                  <p:childTnLst>
                                    <p:animEffect transition="out" filter="wipe(down)">
                                      <p:cBhvr>
                                        <p:cTn id="41" dur="500"/>
                                        <p:tgtEl>
                                          <p:spTgt spid="12"/>
                                        </p:tgtEl>
                                      </p:cBhvr>
                                    </p:animEffect>
                                    <p:set>
                                      <p:cBhvr>
                                        <p:cTn id="42" dur="1" fill="hold">
                                          <p:stCondLst>
                                            <p:cond delay="499"/>
                                          </p:stCondLst>
                                        </p:cTn>
                                        <p:tgtEl>
                                          <p:spTgt spid="1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P spid="10" grpId="0" animBg="1"/>
      <p:bldP spid="11" grpId="0" animBg="1"/>
      <p:bldP spid="12"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21</a:t>
            </a:fld>
            <a:r>
              <a:rPr lang="en-US" altLang="zh-CN" dirty="0" smtClean="0"/>
              <a:t>-</a:t>
            </a:r>
            <a:endParaRPr lang="zh-CN" altLang="en-US" dirty="0"/>
          </a:p>
        </p:txBody>
      </p:sp>
      <p:sp>
        <p:nvSpPr>
          <p:cNvPr id="2" name="矩形 1"/>
          <p:cNvSpPr>
            <a:spLocks noChangeAspect="1"/>
          </p:cNvSpPr>
          <p:nvPr/>
        </p:nvSpPr>
        <p:spPr>
          <a:xfrm>
            <a:off x="508000" y="1708603"/>
            <a:ext cx="8128000" cy="369479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下列对原文有关内容的分析理解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不正确的一项是</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FF0000"/>
                </a:solidFill>
                <a:latin typeface="Times New Roman" panose="02020603050405020304" pitchFamily="18" charset="0"/>
                <a:cs typeface="Times New Roman" panose="02020603050405020304" pitchFamily="18" charset="0"/>
              </a:rPr>
              <a:t>    D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文章以武陵渔人进出桃花源的行踪为线索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记述了渔人的所见所闻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描绘出一幅环境优美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生活安宁的图画。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咸来问讯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表现出桃花源人对外面世界很好奇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乃不知有汉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无论魏晋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说明他们与外界隔绝的时间很长。</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文章写渔人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处处志之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不复得路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暗示了桃花源觅不可得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后来人们就用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世外桃源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来指幻想中的美好世界。</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文章语言简洁生动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涉及的成语有些至今沿用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如落英缤纷、豁然开朗、怡然自乐、柳暗花明、无人问津等。</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6948264" y="1818248"/>
            <a:ext cx="527179"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39089120"/>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2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210</a:t>
            </a:fld>
            <a:r>
              <a:rPr lang="en-US" altLang="zh-CN" smtClean="0"/>
              <a:t>-</a:t>
            </a:r>
            <a:endParaRPr lang="zh-CN" altLang="en-US" dirty="0"/>
          </a:p>
        </p:txBody>
      </p:sp>
      <p:graphicFrame>
        <p:nvGraphicFramePr>
          <p:cNvPr id="3" name="对象 2"/>
          <p:cNvGraphicFramePr>
            <a:graphicFrameLocks noChangeAspect="1"/>
          </p:cNvGraphicFramePr>
          <p:nvPr>
            <p:extLst>
              <p:ext uri="{D42A27DB-BD31-4B8C-83A1-F6EECF244321}">
                <p14:modId xmlns:p14="http://schemas.microsoft.com/office/powerpoint/2010/main" val="571701769"/>
              </p:ext>
            </p:extLst>
          </p:nvPr>
        </p:nvGraphicFramePr>
        <p:xfrm>
          <a:off x="599682" y="2771366"/>
          <a:ext cx="8128000" cy="1569267"/>
        </p:xfrm>
        <a:graphic>
          <a:graphicData uri="http://schemas.openxmlformats.org/presentationml/2006/ole">
            <mc:AlternateContent xmlns:mc="http://schemas.openxmlformats.org/markup-compatibility/2006">
              <mc:Choice xmlns:v="urn:schemas-microsoft-com:vml" Requires="v">
                <p:oleObj spid="_x0000_s99380" name="文档" r:id="rId3" imgW="3847376" imgH="742378" progId="Word.Document.12">
                  <p:embed/>
                </p:oleObj>
              </mc:Choice>
              <mc:Fallback>
                <p:oleObj name="文档" r:id="rId3" imgW="3847376" imgH="742378" progId="Word.Document.12">
                  <p:embed/>
                  <p:pic>
                    <p:nvPicPr>
                      <p:cNvPr id="0" name=""/>
                      <p:cNvPicPr/>
                      <p:nvPr/>
                    </p:nvPicPr>
                    <p:blipFill>
                      <a:blip r:embed="rId4"/>
                      <a:stretch>
                        <a:fillRect/>
                      </a:stretch>
                    </p:blipFill>
                    <p:spPr>
                      <a:xfrm>
                        <a:off x="599682" y="2771366"/>
                        <a:ext cx="8128000" cy="1569267"/>
                      </a:xfrm>
                      <a:prstGeom prst="rect">
                        <a:avLst/>
                      </a:prstGeom>
                    </p:spPr>
                  </p:pic>
                </p:oleObj>
              </mc:Fallback>
            </mc:AlternateContent>
          </a:graphicData>
        </a:graphic>
      </p:graphicFrame>
      <p:sp>
        <p:nvSpPr>
          <p:cNvPr id="4" name="矩形 3"/>
          <p:cNvSpPr/>
          <p:nvPr/>
        </p:nvSpPr>
        <p:spPr>
          <a:xfrm>
            <a:off x="3203848" y="2833712"/>
            <a:ext cx="4104456"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3635896" y="3367522"/>
            <a:ext cx="4104456"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4046821" y="3901332"/>
            <a:ext cx="4104456"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907559341"/>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6"/>
                                        </p:tgtEl>
                                      </p:cBhvr>
                                    </p:animEffect>
                                    <p:set>
                                      <p:cBhvr>
                                        <p:cTn id="17"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Lst>
  </p:timing>
</p:sld>
</file>

<file path=ppt/slides/slide2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211</a:t>
            </a:fld>
            <a:r>
              <a:rPr lang="en-US" altLang="zh-CN" smtClean="0"/>
              <a:t>-</a:t>
            </a:r>
            <a:endParaRPr lang="zh-CN" altLang="en-US" dirty="0"/>
          </a:p>
        </p:txBody>
      </p:sp>
      <p:sp>
        <p:nvSpPr>
          <p:cNvPr id="3" name="矩形 2"/>
          <p:cNvSpPr>
            <a:spLocks noChangeAspect="1"/>
          </p:cNvSpPr>
          <p:nvPr/>
        </p:nvSpPr>
        <p:spPr>
          <a:xfrm>
            <a:off x="508000" y="2107334"/>
            <a:ext cx="8128000" cy="289733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通假字</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今为所识穷乏者得我而为之</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得</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同</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德</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恩惠</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这里是感谢的意思。　</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乡为身死而不受</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乡</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同</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向</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从前。　</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所识贫乏者得我与</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与</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同</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欤</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语气词。　</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故患有所不辟也</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辟</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同</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避</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躲避。　</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万钟则不辩礼义而受之</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辩</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同</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辨</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辨别。　</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4572000" y="2541689"/>
            <a:ext cx="3816424"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611560" y="2945726"/>
            <a:ext cx="3816424"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3059832" y="3348931"/>
            <a:ext cx="3816424"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3347864" y="3752136"/>
            <a:ext cx="3816424"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3059832" y="4156173"/>
            <a:ext cx="3816424"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3923928" y="4558332"/>
            <a:ext cx="3816424"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465191581"/>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par>
                                <p:cTn id="8" presetID="22" presetClass="exit" presetSubtype="4" fill="hold" grpId="0" nodeType="withEffect">
                                  <p:stCondLst>
                                    <p:cond delay="0"/>
                                  </p:stCondLst>
                                  <p:childTnLst>
                                    <p:animEffect transition="out" filter="wipe(down)">
                                      <p:cBhvr>
                                        <p:cTn id="9" dur="500"/>
                                        <p:tgtEl>
                                          <p:spTgt spid="5"/>
                                        </p:tgtEl>
                                      </p:cBhvr>
                                    </p:animEffect>
                                    <p:set>
                                      <p:cBhvr>
                                        <p:cTn id="10" dur="1" fill="hold">
                                          <p:stCondLst>
                                            <p:cond delay="499"/>
                                          </p:stCondLst>
                                        </p:cTn>
                                        <p:tgtEl>
                                          <p:spTgt spid="5"/>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22" presetClass="exit" presetSubtype="4" fill="hold" grpId="0" nodeType="clickEffect">
                                  <p:stCondLst>
                                    <p:cond delay="0"/>
                                  </p:stCondLst>
                                  <p:childTnLst>
                                    <p:animEffect transition="out" filter="wipe(down)">
                                      <p:cBhvr>
                                        <p:cTn id="14" dur="500"/>
                                        <p:tgtEl>
                                          <p:spTgt spid="6"/>
                                        </p:tgtEl>
                                      </p:cBhvr>
                                    </p:animEffect>
                                    <p:set>
                                      <p:cBhvr>
                                        <p:cTn id="15" dur="1" fill="hold">
                                          <p:stCondLst>
                                            <p:cond delay="499"/>
                                          </p:stCondLst>
                                        </p:cTn>
                                        <p:tgtEl>
                                          <p:spTgt spid="6"/>
                                        </p:tgtEl>
                                        <p:attrNameLst>
                                          <p:attrName>style.visibility</p:attrName>
                                        </p:attrNameLst>
                                      </p:cBhvr>
                                      <p:to>
                                        <p:strVal val="hidden"/>
                                      </p:to>
                                    </p:set>
                                  </p:childTnLst>
                                </p:cTn>
                              </p:par>
                            </p:childTnLst>
                          </p:cTn>
                        </p:par>
                      </p:childTnLst>
                    </p:cTn>
                  </p:par>
                  <p:par>
                    <p:cTn id="16" fill="hold">
                      <p:stCondLst>
                        <p:cond delay="indefinite"/>
                      </p:stCondLst>
                      <p:childTnLst>
                        <p:par>
                          <p:cTn id="17" fill="hold">
                            <p:stCondLst>
                              <p:cond delay="0"/>
                            </p:stCondLst>
                            <p:childTnLst>
                              <p:par>
                                <p:cTn id="18" presetID="22" presetClass="exit" presetSubtype="4" fill="hold" grpId="0" nodeType="clickEffect">
                                  <p:stCondLst>
                                    <p:cond delay="0"/>
                                  </p:stCondLst>
                                  <p:childTnLst>
                                    <p:animEffect transition="out" filter="wipe(down)">
                                      <p:cBhvr>
                                        <p:cTn id="19" dur="500"/>
                                        <p:tgtEl>
                                          <p:spTgt spid="7"/>
                                        </p:tgtEl>
                                      </p:cBhvr>
                                    </p:animEffect>
                                    <p:set>
                                      <p:cBhvr>
                                        <p:cTn id="20" dur="1" fill="hold">
                                          <p:stCondLst>
                                            <p:cond delay="499"/>
                                          </p:stCondLst>
                                        </p:cTn>
                                        <p:tgtEl>
                                          <p:spTgt spid="7"/>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22" presetClass="exit" presetSubtype="4" fill="hold" grpId="0" nodeType="clickEffect">
                                  <p:stCondLst>
                                    <p:cond delay="0"/>
                                  </p:stCondLst>
                                  <p:childTnLst>
                                    <p:animEffect transition="out" filter="wipe(down)">
                                      <p:cBhvr>
                                        <p:cTn id="24" dur="500"/>
                                        <p:tgtEl>
                                          <p:spTgt spid="8"/>
                                        </p:tgtEl>
                                      </p:cBhvr>
                                    </p:animEffect>
                                    <p:set>
                                      <p:cBhvr>
                                        <p:cTn id="25" dur="1" fill="hold">
                                          <p:stCondLst>
                                            <p:cond delay="499"/>
                                          </p:stCondLst>
                                        </p:cTn>
                                        <p:tgtEl>
                                          <p:spTgt spid="8"/>
                                        </p:tgtEl>
                                        <p:attrNameLst>
                                          <p:attrName>style.visibility</p:attrName>
                                        </p:attrNameLst>
                                      </p:cBhvr>
                                      <p:to>
                                        <p:strVal val="hidden"/>
                                      </p:to>
                                    </p:set>
                                  </p:childTnLst>
                                </p:cTn>
                              </p:par>
                            </p:childTnLst>
                          </p:cTn>
                        </p:par>
                      </p:childTnLst>
                    </p:cTn>
                  </p:par>
                  <p:par>
                    <p:cTn id="26" fill="hold">
                      <p:stCondLst>
                        <p:cond delay="indefinite"/>
                      </p:stCondLst>
                      <p:childTnLst>
                        <p:par>
                          <p:cTn id="27" fill="hold">
                            <p:stCondLst>
                              <p:cond delay="0"/>
                            </p:stCondLst>
                            <p:childTnLst>
                              <p:par>
                                <p:cTn id="28" presetID="22" presetClass="exit" presetSubtype="4" fill="hold" grpId="0" nodeType="clickEffect">
                                  <p:stCondLst>
                                    <p:cond delay="0"/>
                                  </p:stCondLst>
                                  <p:childTnLst>
                                    <p:animEffect transition="out" filter="wipe(down)">
                                      <p:cBhvr>
                                        <p:cTn id="29" dur="500"/>
                                        <p:tgtEl>
                                          <p:spTgt spid="9"/>
                                        </p:tgtEl>
                                      </p:cBhvr>
                                    </p:animEffect>
                                    <p:set>
                                      <p:cBhvr>
                                        <p:cTn id="30"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Lst>
  </p:timing>
</p:sld>
</file>

<file path=ppt/slides/slide2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212</a:t>
            </a:fld>
            <a:r>
              <a:rPr lang="en-US" altLang="zh-CN" smtClean="0"/>
              <a:t>-</a:t>
            </a:r>
            <a:endParaRPr lang="zh-CN" altLang="en-US" dirty="0"/>
          </a:p>
        </p:txBody>
      </p:sp>
      <p:sp>
        <p:nvSpPr>
          <p:cNvPr id="3" name="矩形 2"/>
          <p:cNvSpPr>
            <a:spLocks noChangeAspect="1"/>
          </p:cNvSpPr>
          <p:nvPr/>
        </p:nvSpPr>
        <p:spPr>
          <a:xfrm>
            <a:off x="508000" y="1076850"/>
            <a:ext cx="8128000" cy="533492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二、重点语句翻译题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我所欲也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熊掌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亦我所欲也。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是我所喜爱的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熊掌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也是我所喜爱的。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生亦我所欲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所欲有甚于生者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故不为苟得也。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生命是我所喜爱的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但我所喜爱的还有胜于生命的东西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所以我不做苟且偷生的事。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非独贤者有是心也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人皆有之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贤者能勿丧耳。</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不仅贤人有这种本性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人人都有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不过贤人能够不丧失罢了。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一箪食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一豆羹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得之则生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弗得则死。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一碗饭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一碗汤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吃了就能活下去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不吃就会饿死。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蹴尔而与之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乞人不屑也。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用脚踢着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或踩过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给别人吃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乞丐也不愿意接受。</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736025772"/>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wipe(down)">
                                      <p:cBhvr>
                                        <p:cTn id="7" dur="500"/>
                                        <p:tgtEl>
                                          <p:spTgt spid="3">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4" end="4"/>
                                            </p:txEl>
                                          </p:spTgt>
                                        </p:tgtEl>
                                        <p:attrNameLst>
                                          <p:attrName>style.visibility</p:attrName>
                                        </p:attrNameLst>
                                      </p:cBhvr>
                                      <p:to>
                                        <p:strVal val="visible"/>
                                      </p:to>
                                    </p:set>
                                    <p:animEffect transition="in" filter="wipe(down)">
                                      <p:cBhvr>
                                        <p:cTn id="12" dur="500"/>
                                        <p:tgtEl>
                                          <p:spTgt spid="3">
                                            <p:txEl>
                                              <p:pRg st="4" end="4"/>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3">
                                            <p:txEl>
                                              <p:pRg st="6" end="6"/>
                                            </p:txEl>
                                          </p:spTgt>
                                        </p:tgtEl>
                                        <p:attrNameLst>
                                          <p:attrName>style.visibility</p:attrName>
                                        </p:attrNameLst>
                                      </p:cBhvr>
                                      <p:to>
                                        <p:strVal val="visible"/>
                                      </p:to>
                                    </p:set>
                                    <p:animEffect transition="in" filter="wipe(down)">
                                      <p:cBhvr>
                                        <p:cTn id="17" dur="500"/>
                                        <p:tgtEl>
                                          <p:spTgt spid="3">
                                            <p:txEl>
                                              <p:pRg st="6" end="6"/>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3">
                                            <p:txEl>
                                              <p:pRg st="8" end="8"/>
                                            </p:txEl>
                                          </p:spTgt>
                                        </p:tgtEl>
                                        <p:attrNameLst>
                                          <p:attrName>style.visibility</p:attrName>
                                        </p:attrNameLst>
                                      </p:cBhvr>
                                      <p:to>
                                        <p:strVal val="visible"/>
                                      </p:to>
                                    </p:set>
                                    <p:animEffect transition="in" filter="wipe(down)">
                                      <p:cBhvr>
                                        <p:cTn id="22" dur="500"/>
                                        <p:tgtEl>
                                          <p:spTgt spid="3">
                                            <p:txEl>
                                              <p:pRg st="8" end="8"/>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nodeType="clickEffect">
                                  <p:stCondLst>
                                    <p:cond delay="0"/>
                                  </p:stCondLst>
                                  <p:childTnLst>
                                    <p:set>
                                      <p:cBhvr>
                                        <p:cTn id="26" dur="1" fill="hold">
                                          <p:stCondLst>
                                            <p:cond delay="0"/>
                                          </p:stCondLst>
                                        </p:cTn>
                                        <p:tgtEl>
                                          <p:spTgt spid="3">
                                            <p:txEl>
                                              <p:pRg st="10" end="10"/>
                                            </p:txEl>
                                          </p:spTgt>
                                        </p:tgtEl>
                                        <p:attrNameLst>
                                          <p:attrName>style.visibility</p:attrName>
                                        </p:attrNameLst>
                                      </p:cBhvr>
                                      <p:to>
                                        <p:strVal val="visible"/>
                                      </p:to>
                                    </p:set>
                                    <p:animEffect transition="in" filter="wipe(down)">
                                      <p:cBhvr>
                                        <p:cTn id="27" dur="500"/>
                                        <p:tgtEl>
                                          <p:spTgt spid="3">
                                            <p:txEl>
                                              <p:pRg st="1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213</a:t>
            </a:fld>
            <a:r>
              <a:rPr lang="en-US" altLang="zh-CN" smtClean="0"/>
              <a:t>-</a:t>
            </a:r>
            <a:endParaRPr lang="zh-CN" altLang="en-US" dirty="0"/>
          </a:p>
        </p:txBody>
      </p:sp>
      <p:sp>
        <p:nvSpPr>
          <p:cNvPr id="3" name="矩形 2"/>
          <p:cNvSpPr>
            <a:spLocks noChangeAspect="1"/>
          </p:cNvSpPr>
          <p:nvPr/>
        </p:nvSpPr>
        <p:spPr>
          <a:xfrm>
            <a:off x="508000" y="2513599"/>
            <a:ext cx="8128000" cy="208480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6.</a:t>
            </a:r>
            <a:r>
              <a:rPr lang="zh-CN" altLang="zh-CN" sz="2200" dirty="0">
                <a:solidFill>
                  <a:srgbClr val="000000"/>
                </a:solidFill>
                <a:latin typeface="Times New Roman" panose="02020603050405020304" pitchFamily="18" charset="0"/>
                <a:cs typeface="Times New Roman" panose="02020603050405020304" pitchFamily="18" charset="0"/>
              </a:rPr>
              <a:t>万钟则不辩礼义而受之。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有人见了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万钟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的优厚俸禄却不辨是否合乎礼义就接受了。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7.</a:t>
            </a:r>
            <a:r>
              <a:rPr lang="zh-CN" altLang="zh-CN" sz="2200" dirty="0">
                <a:solidFill>
                  <a:srgbClr val="000000"/>
                </a:solidFill>
                <a:latin typeface="Times New Roman" panose="02020603050405020304" pitchFamily="18" charset="0"/>
                <a:cs typeface="Times New Roman" panose="02020603050405020304" pitchFamily="18" charset="0"/>
              </a:rPr>
              <a:t>此之谓失其本心。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这就叫作丧失了自己的本性。</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72248930"/>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wipe(down)">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3" end="3"/>
                                            </p:txEl>
                                          </p:spTgt>
                                        </p:tgtEl>
                                        <p:attrNameLst>
                                          <p:attrName>style.visibility</p:attrName>
                                        </p:attrNameLst>
                                      </p:cBhvr>
                                      <p:to>
                                        <p:strVal val="visible"/>
                                      </p:to>
                                    </p:set>
                                    <p:animEffect transition="in" filter="wipe(down)">
                                      <p:cBhvr>
                                        <p:cTn id="1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214</a:t>
            </a:fld>
            <a:r>
              <a:rPr lang="en-US" altLang="zh-CN" smtClean="0"/>
              <a:t>-</a:t>
            </a:r>
            <a:endParaRPr lang="zh-CN" altLang="en-US" dirty="0"/>
          </a:p>
        </p:txBody>
      </p:sp>
      <p:sp>
        <p:nvSpPr>
          <p:cNvPr id="3" name="矩形 2"/>
          <p:cNvSpPr>
            <a:spLocks noChangeAspect="1"/>
          </p:cNvSpPr>
          <p:nvPr/>
        </p:nvSpPr>
        <p:spPr>
          <a:xfrm>
            <a:off x="508000" y="1340768"/>
            <a:ext cx="8128000" cy="127227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专项能力训练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文言词语选择题。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下列各组中加点词的意义完全相同的一项是</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FF0000"/>
                </a:solidFill>
                <a:latin typeface="Times New Roman" panose="02020603050405020304" pitchFamily="18" charset="0"/>
                <a:cs typeface="Times New Roman" panose="02020603050405020304" pitchFamily="18" charset="0"/>
              </a:rPr>
              <a:t>    C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val="266086198"/>
              </p:ext>
            </p:extLst>
          </p:nvPr>
        </p:nvGraphicFramePr>
        <p:xfrm>
          <a:off x="599682" y="2636912"/>
          <a:ext cx="8128000" cy="1824106"/>
        </p:xfrm>
        <a:graphic>
          <a:graphicData uri="http://schemas.openxmlformats.org/presentationml/2006/ole">
            <mc:AlternateContent xmlns:mc="http://schemas.openxmlformats.org/markup-compatibility/2006">
              <mc:Choice xmlns:v="urn:schemas-microsoft-com:vml" Requires="v">
                <p:oleObj spid="_x0000_s100454" name="文档" r:id="rId3" imgW="3847376" imgH="864369" progId="Word.Document.12">
                  <p:embed/>
                </p:oleObj>
              </mc:Choice>
              <mc:Fallback>
                <p:oleObj name="文档" r:id="rId3" imgW="3847376" imgH="864369" progId="Word.Document.12">
                  <p:embed/>
                  <p:pic>
                    <p:nvPicPr>
                      <p:cNvPr id="0" name=""/>
                      <p:cNvPicPr/>
                      <p:nvPr/>
                    </p:nvPicPr>
                    <p:blipFill>
                      <a:blip r:embed="rId4"/>
                      <a:stretch>
                        <a:fillRect/>
                      </a:stretch>
                    </p:blipFill>
                    <p:spPr>
                      <a:xfrm>
                        <a:off x="599682" y="2636912"/>
                        <a:ext cx="8128000" cy="1824106"/>
                      </a:xfrm>
                      <a:prstGeom prst="rect">
                        <a:avLst/>
                      </a:prstGeom>
                    </p:spPr>
                  </p:pic>
                </p:oleObj>
              </mc:Fallback>
            </mc:AlternateContent>
          </a:graphicData>
        </a:graphic>
      </p:graphicFrame>
      <p:sp>
        <p:nvSpPr>
          <p:cNvPr id="5" name="矩形 4"/>
          <p:cNvSpPr>
            <a:spLocks noChangeAspect="1"/>
          </p:cNvSpPr>
          <p:nvPr/>
        </p:nvSpPr>
        <p:spPr>
          <a:xfrm>
            <a:off x="508000" y="4461018"/>
            <a:ext cx="5075428" cy="498598"/>
          </a:xfrm>
          <a:prstGeom prst="rect">
            <a:avLst/>
          </a:prstGeom>
        </p:spPr>
        <p:txBody>
          <a:bodyPr wrap="none">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下列加点词解释相同的一组是</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FF0000"/>
                </a:solidFill>
                <a:latin typeface="Times New Roman" panose="02020603050405020304" pitchFamily="18" charset="0"/>
                <a:cs typeface="Times New Roman" panose="02020603050405020304" pitchFamily="18" charset="0"/>
              </a:rPr>
              <a:t>    B    </a:t>
            </a:r>
            <a:r>
              <a:rPr lang="en-US" altLang="zh-CN" sz="2200" dirty="0" smtClean="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6" name="对象 5"/>
          <p:cNvGraphicFramePr>
            <a:graphicFrameLocks noChangeAspect="1"/>
          </p:cNvGraphicFramePr>
          <p:nvPr>
            <p:extLst>
              <p:ext uri="{D42A27DB-BD31-4B8C-83A1-F6EECF244321}">
                <p14:modId xmlns:p14="http://schemas.microsoft.com/office/powerpoint/2010/main" val="2080184719"/>
              </p:ext>
            </p:extLst>
          </p:nvPr>
        </p:nvGraphicFramePr>
        <p:xfrm>
          <a:off x="599682" y="4944437"/>
          <a:ext cx="8128000" cy="912053"/>
        </p:xfrm>
        <a:graphic>
          <a:graphicData uri="http://schemas.openxmlformats.org/presentationml/2006/ole">
            <mc:AlternateContent xmlns:mc="http://schemas.openxmlformats.org/markup-compatibility/2006">
              <mc:Choice xmlns:v="urn:schemas-microsoft-com:vml" Requires="v">
                <p:oleObj spid="_x0000_s100455" name="文档" r:id="rId5" imgW="3847376" imgH="432184" progId="Word.Document.12">
                  <p:embed/>
                </p:oleObj>
              </mc:Choice>
              <mc:Fallback>
                <p:oleObj name="文档" r:id="rId5" imgW="3847376" imgH="432184" progId="Word.Document.12">
                  <p:embed/>
                  <p:pic>
                    <p:nvPicPr>
                      <p:cNvPr id="0" name=""/>
                      <p:cNvPicPr/>
                      <p:nvPr/>
                    </p:nvPicPr>
                    <p:blipFill>
                      <a:blip r:embed="rId6"/>
                      <a:stretch>
                        <a:fillRect/>
                      </a:stretch>
                    </p:blipFill>
                    <p:spPr>
                      <a:xfrm>
                        <a:off x="599682" y="4944437"/>
                        <a:ext cx="8128000" cy="912053"/>
                      </a:xfrm>
                      <a:prstGeom prst="rect">
                        <a:avLst/>
                      </a:prstGeom>
                    </p:spPr>
                  </p:pic>
                </p:oleObj>
              </mc:Fallback>
            </mc:AlternateContent>
          </a:graphicData>
        </a:graphic>
      </p:graphicFrame>
      <p:sp>
        <p:nvSpPr>
          <p:cNvPr id="7" name="矩形 6"/>
          <p:cNvSpPr/>
          <p:nvPr/>
        </p:nvSpPr>
        <p:spPr>
          <a:xfrm>
            <a:off x="6300192" y="2240812"/>
            <a:ext cx="527179"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4644008" y="4594847"/>
            <a:ext cx="527179"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787191586"/>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Lst>
  </p:timing>
</p:sld>
</file>

<file path=ppt/slides/slide2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215</a:t>
            </a:fld>
            <a:r>
              <a:rPr lang="en-US" altLang="zh-CN" smtClean="0"/>
              <a:t>-</a:t>
            </a:r>
            <a:endParaRPr lang="zh-CN" altLang="en-US" dirty="0"/>
          </a:p>
        </p:txBody>
      </p:sp>
      <p:sp>
        <p:nvSpPr>
          <p:cNvPr id="3" name="矩形 2"/>
          <p:cNvSpPr>
            <a:spLocks noChangeAspect="1"/>
          </p:cNvSpPr>
          <p:nvPr/>
        </p:nvSpPr>
        <p:spPr>
          <a:xfrm>
            <a:off x="508000" y="2386902"/>
            <a:ext cx="8128000" cy="45974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下列对加点的词解释不准确的一项是</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FF0000"/>
                </a:solidFill>
                <a:latin typeface="Times New Roman" panose="02020603050405020304" pitchFamily="18" charset="0"/>
                <a:cs typeface="Times New Roman" panose="02020603050405020304" pitchFamily="18" charset="0"/>
              </a:rPr>
              <a:t>    D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val="2421543710"/>
              </p:ext>
            </p:extLst>
          </p:nvPr>
        </p:nvGraphicFramePr>
        <p:xfrm>
          <a:off x="599682" y="2890647"/>
          <a:ext cx="8128000" cy="1824106"/>
        </p:xfrm>
        <a:graphic>
          <a:graphicData uri="http://schemas.openxmlformats.org/presentationml/2006/ole">
            <mc:AlternateContent xmlns:mc="http://schemas.openxmlformats.org/markup-compatibility/2006">
              <mc:Choice xmlns:v="urn:schemas-microsoft-com:vml" Requires="v">
                <p:oleObj spid="_x0000_s101428" name="文档" r:id="rId3" imgW="3847376" imgH="864369" progId="Word.Document.12">
                  <p:embed/>
                </p:oleObj>
              </mc:Choice>
              <mc:Fallback>
                <p:oleObj name="文档" r:id="rId3" imgW="3847376" imgH="864369" progId="Word.Document.12">
                  <p:embed/>
                  <p:pic>
                    <p:nvPicPr>
                      <p:cNvPr id="0" name=""/>
                      <p:cNvPicPr/>
                      <p:nvPr/>
                    </p:nvPicPr>
                    <p:blipFill>
                      <a:blip r:embed="rId4"/>
                      <a:stretch>
                        <a:fillRect/>
                      </a:stretch>
                    </p:blipFill>
                    <p:spPr>
                      <a:xfrm>
                        <a:off x="599682" y="2890647"/>
                        <a:ext cx="8128000" cy="1824106"/>
                      </a:xfrm>
                      <a:prstGeom prst="rect">
                        <a:avLst/>
                      </a:prstGeom>
                    </p:spPr>
                  </p:pic>
                </p:oleObj>
              </mc:Fallback>
            </mc:AlternateContent>
          </a:graphicData>
        </a:graphic>
      </p:graphicFrame>
      <p:sp>
        <p:nvSpPr>
          <p:cNvPr id="5" name="矩形 4"/>
          <p:cNvSpPr/>
          <p:nvPr/>
        </p:nvSpPr>
        <p:spPr>
          <a:xfrm>
            <a:off x="5508104" y="2459468"/>
            <a:ext cx="527179"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135787040"/>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2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216</a:t>
            </a:fld>
            <a:r>
              <a:rPr lang="en-US" altLang="zh-CN" smtClean="0"/>
              <a:t>-</a:t>
            </a:r>
            <a:endParaRPr lang="zh-CN" altLang="en-US" dirty="0"/>
          </a:p>
        </p:txBody>
      </p:sp>
      <p:sp>
        <p:nvSpPr>
          <p:cNvPr id="3" name="矩形 2"/>
          <p:cNvSpPr>
            <a:spLocks noChangeAspect="1"/>
          </p:cNvSpPr>
          <p:nvPr/>
        </p:nvSpPr>
        <p:spPr>
          <a:xfrm>
            <a:off x="508000" y="1072243"/>
            <a:ext cx="8128000" cy="496751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课文内容填空理解题。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此之谓失其本心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中的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指代什么</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万钟则不辩礼义而受之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乡为身死而不受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今为宫室之美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妻妾之奉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所识穷乏者得我而为之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smtClean="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作者用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一箪食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一豆羹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来进行论证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这属于</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举例　</a:t>
            </a:r>
            <a:r>
              <a:rPr lang="zh-CN" altLang="zh-CN" sz="2200" dirty="0">
                <a:solidFill>
                  <a:srgbClr val="000000"/>
                </a:solidFill>
                <a:latin typeface="Times New Roman" panose="02020603050405020304" pitchFamily="18" charset="0"/>
                <a:cs typeface="Times New Roman" panose="02020603050405020304" pitchFamily="18" charset="0"/>
              </a:rPr>
              <a:t>论证。文段中着重论述了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义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生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更重要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人应该保有本心的道理。</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文中以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舍鱼而取熊掌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这一生活常理为喻是为了引出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舍生而取义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这一观点。在作者看来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面对高官厚禄而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不辩礼义而受之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的根本原因是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失其本心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用原文语句填空</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文中所指的比生命更可贵的东西是指</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道义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比死亡更可怕的东西是指</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丧失道义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6228184" y="2716149"/>
            <a:ext cx="648072"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2638175" y="3120186"/>
            <a:ext cx="360040"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3995936" y="3120186"/>
            <a:ext cx="360040"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7524328" y="3920938"/>
            <a:ext cx="1008112"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261911" y="4323540"/>
            <a:ext cx="1008112"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624385" y="4733808"/>
            <a:ext cx="1219815"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5508105" y="5136410"/>
            <a:ext cx="720080"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1981070" y="5521942"/>
            <a:ext cx="1219815" cy="32738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8879469"/>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wipe(down)">
                                      <p:cBhvr>
                                        <p:cTn id="7" dur="500"/>
                                        <p:tgtEl>
                                          <p:spTgt spid="3">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4"/>
                                        </p:tgtEl>
                                      </p:cBhvr>
                                    </p:animEffect>
                                    <p:set>
                                      <p:cBhvr>
                                        <p:cTn id="12" dur="1" fill="hold">
                                          <p:stCondLst>
                                            <p:cond delay="499"/>
                                          </p:stCondLst>
                                        </p:cTn>
                                        <p:tgtEl>
                                          <p:spTgt spid="4"/>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5"/>
                                        </p:tgtEl>
                                      </p:cBhvr>
                                    </p:animEffect>
                                    <p:set>
                                      <p:cBhvr>
                                        <p:cTn id="17" dur="1" fill="hold">
                                          <p:stCondLst>
                                            <p:cond delay="499"/>
                                          </p:stCondLst>
                                        </p:cTn>
                                        <p:tgtEl>
                                          <p:spTgt spid="5"/>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6"/>
                                        </p:tgtEl>
                                      </p:cBhvr>
                                    </p:animEffect>
                                    <p:set>
                                      <p:cBhvr>
                                        <p:cTn id="22" dur="1" fill="hold">
                                          <p:stCondLst>
                                            <p:cond delay="499"/>
                                          </p:stCondLst>
                                        </p:cTn>
                                        <p:tgtEl>
                                          <p:spTgt spid="6"/>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7"/>
                                        </p:tgtEl>
                                      </p:cBhvr>
                                    </p:animEffect>
                                    <p:set>
                                      <p:cBhvr>
                                        <p:cTn id="27" dur="1" fill="hold">
                                          <p:stCondLst>
                                            <p:cond delay="499"/>
                                          </p:stCondLst>
                                        </p:cTn>
                                        <p:tgtEl>
                                          <p:spTgt spid="7"/>
                                        </p:tgtEl>
                                        <p:attrNameLst>
                                          <p:attrName>style.visibility</p:attrName>
                                        </p:attrNameLst>
                                      </p:cBhvr>
                                      <p:to>
                                        <p:strVal val="hidden"/>
                                      </p:to>
                                    </p:set>
                                  </p:childTnLst>
                                </p:cTn>
                              </p:par>
                              <p:par>
                                <p:cTn id="28" presetID="22" presetClass="exit" presetSubtype="4" fill="hold" grpId="0" nodeType="withEffect">
                                  <p:stCondLst>
                                    <p:cond delay="0"/>
                                  </p:stCondLst>
                                  <p:childTnLst>
                                    <p:animEffect transition="out" filter="wipe(down)">
                                      <p:cBhvr>
                                        <p:cTn id="29" dur="500"/>
                                        <p:tgtEl>
                                          <p:spTgt spid="8"/>
                                        </p:tgtEl>
                                      </p:cBhvr>
                                    </p:animEffect>
                                    <p:set>
                                      <p:cBhvr>
                                        <p:cTn id="30" dur="1" fill="hold">
                                          <p:stCondLst>
                                            <p:cond delay="499"/>
                                          </p:stCondLst>
                                        </p:cTn>
                                        <p:tgtEl>
                                          <p:spTgt spid="8"/>
                                        </p:tgtEl>
                                        <p:attrNameLst>
                                          <p:attrName>style.visibility</p:attrName>
                                        </p:attrNameLst>
                                      </p:cBhvr>
                                      <p:to>
                                        <p:strVal val="hidden"/>
                                      </p:to>
                                    </p:set>
                                  </p:childTnLst>
                                </p:cTn>
                              </p:par>
                            </p:childTnLst>
                          </p:cTn>
                        </p:par>
                      </p:childTnLst>
                    </p:cTn>
                  </p:par>
                  <p:par>
                    <p:cTn id="31" fill="hold">
                      <p:stCondLst>
                        <p:cond delay="indefinite"/>
                      </p:stCondLst>
                      <p:childTnLst>
                        <p:par>
                          <p:cTn id="32" fill="hold">
                            <p:stCondLst>
                              <p:cond delay="0"/>
                            </p:stCondLst>
                            <p:childTnLst>
                              <p:par>
                                <p:cTn id="33" presetID="22" presetClass="exit" presetSubtype="4" fill="hold" grpId="0" nodeType="clickEffect">
                                  <p:stCondLst>
                                    <p:cond delay="0"/>
                                  </p:stCondLst>
                                  <p:childTnLst>
                                    <p:animEffect transition="out" filter="wipe(down)">
                                      <p:cBhvr>
                                        <p:cTn id="34" dur="500"/>
                                        <p:tgtEl>
                                          <p:spTgt spid="9"/>
                                        </p:tgtEl>
                                      </p:cBhvr>
                                    </p:animEffect>
                                    <p:set>
                                      <p:cBhvr>
                                        <p:cTn id="35" dur="1" fill="hold">
                                          <p:stCondLst>
                                            <p:cond delay="499"/>
                                          </p:stCondLst>
                                        </p:cTn>
                                        <p:tgtEl>
                                          <p:spTgt spid="9"/>
                                        </p:tgtEl>
                                        <p:attrNameLst>
                                          <p:attrName>style.visibility</p:attrName>
                                        </p:attrNameLst>
                                      </p:cBhvr>
                                      <p:to>
                                        <p:strVal val="hidden"/>
                                      </p:to>
                                    </p:set>
                                  </p:childTnLst>
                                </p:cTn>
                              </p:par>
                            </p:childTnLst>
                          </p:cTn>
                        </p:par>
                      </p:childTnLst>
                    </p:cTn>
                  </p:par>
                  <p:par>
                    <p:cTn id="36" fill="hold">
                      <p:stCondLst>
                        <p:cond delay="indefinite"/>
                      </p:stCondLst>
                      <p:childTnLst>
                        <p:par>
                          <p:cTn id="37" fill="hold">
                            <p:stCondLst>
                              <p:cond delay="0"/>
                            </p:stCondLst>
                            <p:childTnLst>
                              <p:par>
                                <p:cTn id="38" presetID="22" presetClass="exit" presetSubtype="4" fill="hold" grpId="0" nodeType="clickEffect">
                                  <p:stCondLst>
                                    <p:cond delay="0"/>
                                  </p:stCondLst>
                                  <p:childTnLst>
                                    <p:animEffect transition="out" filter="wipe(down)">
                                      <p:cBhvr>
                                        <p:cTn id="39" dur="500"/>
                                        <p:tgtEl>
                                          <p:spTgt spid="10"/>
                                        </p:tgtEl>
                                      </p:cBhvr>
                                    </p:animEffect>
                                    <p:set>
                                      <p:cBhvr>
                                        <p:cTn id="40" dur="1" fill="hold">
                                          <p:stCondLst>
                                            <p:cond delay="499"/>
                                          </p:stCondLst>
                                        </p:cTn>
                                        <p:tgtEl>
                                          <p:spTgt spid="10"/>
                                        </p:tgtEl>
                                        <p:attrNameLst>
                                          <p:attrName>style.visibility</p:attrName>
                                        </p:attrNameLst>
                                      </p:cBhvr>
                                      <p:to>
                                        <p:strVal val="hidden"/>
                                      </p:to>
                                    </p:set>
                                  </p:childTnLst>
                                </p:cTn>
                              </p:par>
                            </p:childTnLst>
                          </p:cTn>
                        </p:par>
                      </p:childTnLst>
                    </p:cTn>
                  </p:par>
                  <p:par>
                    <p:cTn id="41" fill="hold">
                      <p:stCondLst>
                        <p:cond delay="indefinite"/>
                      </p:stCondLst>
                      <p:childTnLst>
                        <p:par>
                          <p:cTn id="42" fill="hold">
                            <p:stCondLst>
                              <p:cond delay="0"/>
                            </p:stCondLst>
                            <p:childTnLst>
                              <p:par>
                                <p:cTn id="43" presetID="22" presetClass="exit" presetSubtype="4" fill="hold" grpId="0" nodeType="clickEffect">
                                  <p:stCondLst>
                                    <p:cond delay="0"/>
                                  </p:stCondLst>
                                  <p:childTnLst>
                                    <p:animEffect transition="out" filter="wipe(down)">
                                      <p:cBhvr>
                                        <p:cTn id="44" dur="500"/>
                                        <p:tgtEl>
                                          <p:spTgt spid="11"/>
                                        </p:tgtEl>
                                      </p:cBhvr>
                                    </p:animEffect>
                                    <p:set>
                                      <p:cBhvr>
                                        <p:cTn id="45" dur="1" fill="hold">
                                          <p:stCondLst>
                                            <p:cond delay="499"/>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1" grpId="0" animBg="1"/>
    </p:bldLst>
  </p:timing>
</p:sld>
</file>

<file path=ppt/slides/slide2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217</a:t>
            </a:fld>
            <a:r>
              <a:rPr lang="en-US" altLang="zh-CN" smtClean="0"/>
              <a:t>-</a:t>
            </a:r>
            <a:endParaRPr lang="zh-CN" altLang="en-US" dirty="0"/>
          </a:p>
        </p:txBody>
      </p:sp>
      <p:sp>
        <p:nvSpPr>
          <p:cNvPr id="3" name="矩形 2"/>
          <p:cNvSpPr>
            <a:spLocks noChangeAspect="1"/>
          </p:cNvSpPr>
          <p:nvPr/>
        </p:nvSpPr>
        <p:spPr>
          <a:xfrm>
            <a:off x="508000" y="1701069"/>
            <a:ext cx="8128000" cy="370986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综合分析选择题。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下列说法有误的一项是</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FF0000"/>
                </a:solidFill>
                <a:latin typeface="Times New Roman" panose="02020603050405020304" pitchFamily="18" charset="0"/>
                <a:cs typeface="Times New Roman" panose="02020603050405020304" pitchFamily="18" charset="0"/>
              </a:rPr>
              <a:t>    A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本文以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比喻正义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熊掌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比喻生命。</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非独贤者有是心也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中的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这种本性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羞恶之心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用原文句子说就是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所欲有甚于生者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所恶有甚于死者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此之谓失其本心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句中的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为宫室之美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妻妾之奉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所识穷乏者得我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万钟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由是则生而有不用也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由是则可以辟患而有不为也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的直接原因是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所欲有甚于生者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所恶有甚于死者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3769521" y="2204864"/>
            <a:ext cx="527179"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546080251"/>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2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218</a:t>
            </a:fld>
            <a:r>
              <a:rPr lang="en-US" altLang="zh-CN" smtClean="0"/>
              <a:t>-</a:t>
            </a:r>
            <a:endParaRPr lang="zh-CN" altLang="en-US" dirty="0"/>
          </a:p>
        </p:txBody>
      </p:sp>
      <p:sp>
        <p:nvSpPr>
          <p:cNvPr id="3" name="矩形 2"/>
          <p:cNvSpPr>
            <a:spLocks noChangeAspect="1"/>
          </p:cNvSpPr>
          <p:nvPr/>
        </p:nvSpPr>
        <p:spPr>
          <a:xfrm>
            <a:off x="508000" y="2107334"/>
            <a:ext cx="8128000" cy="289733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下列对本文理解有误的一项是</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FF0000"/>
                </a:solidFill>
                <a:latin typeface="Times New Roman" panose="02020603050405020304" pitchFamily="18" charset="0"/>
                <a:cs typeface="Times New Roman" panose="02020603050405020304" pitchFamily="18" charset="0"/>
              </a:rPr>
              <a:t>    C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第</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段运用了正反论证的方法论证中心论点。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第</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段主要侧重于讲道理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第</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段则侧重于列举事例。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本文中最能概括全篇主旨的句子是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我所欲也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熊掌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亦我所欲也。二者不可得兼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舍鱼而取熊掌者也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本文运用了比喻、对比、排比的修辞方法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赞扬了舍生取义的精神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批判了那些只贪图荣华富贵而不顾礼义廉耻的权贵们。</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4631276" y="2199070"/>
            <a:ext cx="527179"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7490679"/>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2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219</a:t>
            </a:fld>
            <a:r>
              <a:rPr lang="en-US" altLang="zh-CN" smtClean="0"/>
              <a:t>-</a:t>
            </a:r>
            <a:endParaRPr lang="zh-CN" altLang="en-US" dirty="0"/>
          </a:p>
        </p:txBody>
      </p:sp>
      <p:sp>
        <p:nvSpPr>
          <p:cNvPr id="3" name="矩形 2"/>
          <p:cNvSpPr>
            <a:spLocks noChangeAspect="1"/>
          </p:cNvSpPr>
          <p:nvPr/>
        </p:nvSpPr>
        <p:spPr>
          <a:xfrm>
            <a:off x="508000" y="1091672"/>
            <a:ext cx="8128000" cy="492865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下列对本文理解有误的一项是</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FF0000"/>
                </a:solidFill>
                <a:latin typeface="Times New Roman" panose="02020603050405020304" pitchFamily="18" charset="0"/>
                <a:cs typeface="Times New Roman" panose="02020603050405020304" pitchFamily="18" charset="0"/>
              </a:rPr>
              <a:t>    D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本文以严肃的态度、庄重的语言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阐述了义重于生、义重于利的道理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提出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舍生取义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的主张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斥责了那些苟且偷生、见利忘义的人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告诫人们要辨别义和利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不要失去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本心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为了把道理说得深入浅出、生动有趣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作者开篇就以具体的鱼和熊掌比喻抽象的生和义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舍鱼而取熊掌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巧妙地比喻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舍生取义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自然引出了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舍生取义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的中心论点。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如把鱼与熊掌对比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把生与义对比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把重义轻生的人与贪利忘义的人对比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乡为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今为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这样互相比较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道理说得更加清楚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给人的印象特别深刻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加强了文章的说服力。</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本文采用举例论证的方法来证明观点。举不食嗟来之食的例子从反面来证明没有丧失本心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也就是舍生而取义。</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4620885" y="1211011"/>
            <a:ext cx="527179"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044522714"/>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22</a:t>
            </a:fld>
            <a:r>
              <a:rPr lang="en-US" altLang="zh-CN" dirty="0" smtClean="0"/>
              <a:t>-</a:t>
            </a:r>
            <a:endParaRPr lang="zh-CN" altLang="en-US" dirty="0"/>
          </a:p>
        </p:txBody>
      </p:sp>
      <p:sp>
        <p:nvSpPr>
          <p:cNvPr id="3" name="矩形 2"/>
          <p:cNvSpPr>
            <a:spLocks noChangeAspect="1"/>
          </p:cNvSpPr>
          <p:nvPr/>
        </p:nvSpPr>
        <p:spPr>
          <a:xfrm>
            <a:off x="508000" y="1099206"/>
            <a:ext cx="8128000" cy="491358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四、</a:t>
            </a:r>
            <a:r>
              <a:rPr lang="en-US" altLang="zh-CN" sz="2200" dirty="0">
                <a:solidFill>
                  <a:srgbClr val="000000"/>
                </a:solidFill>
                <a:latin typeface="Times New Roman" panose="02020603050405020304" pitchFamily="18" charset="0"/>
                <a:cs typeface="Times New Roman" panose="02020603050405020304" pitchFamily="18" charset="0"/>
              </a:rPr>
              <a:t>(2015·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广东</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小石潭记</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从小丘西行百二十步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隔篁竹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闻水声</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如鸣珮环</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心乐之。</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伐竹取道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下见小潭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水尤清冽。全石以为底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近岸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卷石底以出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为岩。青树翠蔓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蒙络摇缀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参差披拂。</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潭中鱼可百许头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皆若空游无所依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日光下澈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影布石上。佁然不动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俶尔远逝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往来翕忽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似与游者相乐。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潭西南而望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斗折蛇行</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明灭可见。</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其岸势犬牙差互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不可知其源。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坐潭上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四面竹树环合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寂寥无人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凄神寒骨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悄怆幽邃。以其境过清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不可久居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乃记之而去。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同游者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吴武陵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龚古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余弟宗玄。隶而从者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崔氏二小生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曰恕己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曰奉壹。</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874887435"/>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2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220</a:t>
            </a:fld>
            <a:r>
              <a:rPr lang="en-US" altLang="zh-CN" smtClean="0"/>
              <a:t>-</a:t>
            </a:r>
            <a:endParaRPr lang="zh-CN" altLang="en-US" dirty="0"/>
          </a:p>
        </p:txBody>
      </p:sp>
      <p:sp>
        <p:nvSpPr>
          <p:cNvPr id="3" name="矩形 2"/>
          <p:cNvSpPr>
            <a:spLocks noChangeAspect="1"/>
          </p:cNvSpPr>
          <p:nvPr/>
        </p:nvSpPr>
        <p:spPr>
          <a:xfrm>
            <a:off x="508000" y="1701069"/>
            <a:ext cx="8128000" cy="3709862"/>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二、富贵不能淫</a:t>
            </a:r>
            <a:r>
              <a:rPr lang="en-US" altLang="zh-CN" sz="2200" dirty="0">
                <a:solidFill>
                  <a:srgbClr val="000000"/>
                </a:solidFill>
                <a:latin typeface="NEU-BZ-S92"/>
                <a:ea typeface="NEU-BZ-S9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基础知识梳理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景春曰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公孙衍、张仪岂不诚大丈夫哉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一怒而诸侯惧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安居而天下熄。</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孟子曰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是焉得为大丈夫乎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子未学礼乎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丈夫之冠也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父命之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女子之嫁也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母命之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往送之门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戒之曰</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楷体" panose="02010609060101010101" pitchFamily="49" charset="-122"/>
                <a:ea typeface="方正书宋_GBK" panose="03000509000000000000" pitchFamily="65"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往之女家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必敬必戒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无违夫子</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楷体" panose="02010609060101010101" pitchFamily="49" charset="-122"/>
                <a:ea typeface="方正书宋_GBK" panose="03000509000000000000" pitchFamily="65"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以顺为正者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妾妇之道也。居天下之广居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立天下之正位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行天下之大道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得志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与民由之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不得志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独行其道。富贵不能淫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贫贱不能移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威武不能屈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此之谓大丈夫。</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713138449"/>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2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221</a:t>
            </a:fld>
            <a:r>
              <a:rPr lang="en-US" altLang="zh-CN" smtClean="0"/>
              <a:t>-</a:t>
            </a:r>
            <a:endParaRPr lang="zh-CN" altLang="en-US" dirty="0"/>
          </a:p>
        </p:txBody>
      </p:sp>
      <p:sp>
        <p:nvSpPr>
          <p:cNvPr id="3" name="矩形 2"/>
          <p:cNvSpPr>
            <a:spLocks noChangeAspect="1"/>
          </p:cNvSpPr>
          <p:nvPr/>
        </p:nvSpPr>
        <p:spPr>
          <a:xfrm>
            <a:off x="508000" y="991466"/>
            <a:ext cx="8128000" cy="86600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一、文言词语积累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课内文言实词归纳</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val="1467118696"/>
              </p:ext>
            </p:extLst>
          </p:nvPr>
        </p:nvGraphicFramePr>
        <p:xfrm>
          <a:off x="599682" y="1896050"/>
          <a:ext cx="8128000" cy="4563616"/>
        </p:xfrm>
        <a:graphic>
          <a:graphicData uri="http://schemas.openxmlformats.org/presentationml/2006/ole">
            <mc:AlternateContent xmlns:mc="http://schemas.openxmlformats.org/markup-compatibility/2006">
              <mc:Choice xmlns:v="urn:schemas-microsoft-com:vml" Requires="v">
                <p:oleObj spid="_x0000_s102451" name="文档" r:id="rId3" imgW="3847376" imgH="2160922" progId="Word.Document.12">
                  <p:embed/>
                </p:oleObj>
              </mc:Choice>
              <mc:Fallback>
                <p:oleObj name="文档" r:id="rId3" imgW="3847376" imgH="2160922" progId="Word.Document.12">
                  <p:embed/>
                  <p:pic>
                    <p:nvPicPr>
                      <p:cNvPr id="0" name=""/>
                      <p:cNvPicPr/>
                      <p:nvPr/>
                    </p:nvPicPr>
                    <p:blipFill>
                      <a:blip r:embed="rId4"/>
                      <a:stretch>
                        <a:fillRect/>
                      </a:stretch>
                    </p:blipFill>
                    <p:spPr>
                      <a:xfrm>
                        <a:off x="599682" y="1896050"/>
                        <a:ext cx="8128000" cy="4563616"/>
                      </a:xfrm>
                      <a:prstGeom prst="rect">
                        <a:avLst/>
                      </a:prstGeom>
                    </p:spPr>
                  </p:pic>
                </p:oleObj>
              </mc:Fallback>
            </mc:AlternateContent>
          </a:graphicData>
        </a:graphic>
      </p:graphicFrame>
      <p:sp>
        <p:nvSpPr>
          <p:cNvPr id="5" name="矩形 4"/>
          <p:cNvSpPr/>
          <p:nvPr/>
        </p:nvSpPr>
        <p:spPr>
          <a:xfrm>
            <a:off x="3851920" y="1888645"/>
            <a:ext cx="180020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2771800" y="2338489"/>
            <a:ext cx="180020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3635896" y="2795916"/>
            <a:ext cx="180020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2735796" y="3248162"/>
            <a:ext cx="180020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699792" y="3710454"/>
            <a:ext cx="180020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051720" y="4167467"/>
            <a:ext cx="180020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3203848" y="4622768"/>
            <a:ext cx="180020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2303748" y="5079701"/>
            <a:ext cx="180020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2696491" y="5536447"/>
            <a:ext cx="180020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3059832" y="5991761"/>
            <a:ext cx="3024336"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201354702"/>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7"/>
                                        </p:tgtEl>
                                      </p:cBhvr>
                                    </p:animEffect>
                                    <p:set>
                                      <p:cBhvr>
                                        <p:cTn id="17" dur="1" fill="hold">
                                          <p:stCondLst>
                                            <p:cond delay="499"/>
                                          </p:stCondLst>
                                        </p:cTn>
                                        <p:tgtEl>
                                          <p:spTgt spid="7"/>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8"/>
                                        </p:tgtEl>
                                      </p:cBhvr>
                                    </p:animEffect>
                                    <p:set>
                                      <p:cBhvr>
                                        <p:cTn id="22" dur="1" fill="hold">
                                          <p:stCondLst>
                                            <p:cond delay="499"/>
                                          </p:stCondLst>
                                        </p:cTn>
                                        <p:tgtEl>
                                          <p:spTgt spid="8"/>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9"/>
                                        </p:tgtEl>
                                      </p:cBhvr>
                                    </p:animEffect>
                                    <p:set>
                                      <p:cBhvr>
                                        <p:cTn id="27" dur="1" fill="hold">
                                          <p:stCondLst>
                                            <p:cond delay="499"/>
                                          </p:stCondLst>
                                        </p:cTn>
                                        <p:tgtEl>
                                          <p:spTgt spid="9"/>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0"/>
                                        </p:tgtEl>
                                      </p:cBhvr>
                                    </p:animEffect>
                                    <p:set>
                                      <p:cBhvr>
                                        <p:cTn id="32" dur="1" fill="hold">
                                          <p:stCondLst>
                                            <p:cond delay="499"/>
                                          </p:stCondLst>
                                        </p:cTn>
                                        <p:tgtEl>
                                          <p:spTgt spid="10"/>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11"/>
                                        </p:tgtEl>
                                      </p:cBhvr>
                                    </p:animEffect>
                                    <p:set>
                                      <p:cBhvr>
                                        <p:cTn id="37" dur="1" fill="hold">
                                          <p:stCondLst>
                                            <p:cond delay="499"/>
                                          </p:stCondLst>
                                        </p:cTn>
                                        <p:tgtEl>
                                          <p:spTgt spid="11"/>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22" presetClass="exit" presetSubtype="4" fill="hold" grpId="0" nodeType="clickEffect">
                                  <p:stCondLst>
                                    <p:cond delay="0"/>
                                  </p:stCondLst>
                                  <p:childTnLst>
                                    <p:animEffect transition="out" filter="wipe(down)">
                                      <p:cBhvr>
                                        <p:cTn id="41" dur="500"/>
                                        <p:tgtEl>
                                          <p:spTgt spid="12"/>
                                        </p:tgtEl>
                                      </p:cBhvr>
                                    </p:animEffect>
                                    <p:set>
                                      <p:cBhvr>
                                        <p:cTn id="42" dur="1" fill="hold">
                                          <p:stCondLst>
                                            <p:cond delay="499"/>
                                          </p:stCondLst>
                                        </p:cTn>
                                        <p:tgtEl>
                                          <p:spTgt spid="12"/>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22" presetClass="exit" presetSubtype="4" fill="hold" grpId="0" nodeType="clickEffect">
                                  <p:stCondLst>
                                    <p:cond delay="0"/>
                                  </p:stCondLst>
                                  <p:childTnLst>
                                    <p:animEffect transition="out" filter="wipe(down)">
                                      <p:cBhvr>
                                        <p:cTn id="46" dur="500"/>
                                        <p:tgtEl>
                                          <p:spTgt spid="13"/>
                                        </p:tgtEl>
                                      </p:cBhvr>
                                    </p:animEffect>
                                    <p:set>
                                      <p:cBhvr>
                                        <p:cTn id="47" dur="1" fill="hold">
                                          <p:stCondLst>
                                            <p:cond delay="499"/>
                                          </p:stCondLst>
                                        </p:cTn>
                                        <p:tgtEl>
                                          <p:spTgt spid="13"/>
                                        </p:tgtEl>
                                        <p:attrNameLst>
                                          <p:attrName>style.visibility</p:attrName>
                                        </p:attrNameLst>
                                      </p:cBhvr>
                                      <p:to>
                                        <p:strVal val="hidden"/>
                                      </p:to>
                                    </p:set>
                                  </p:childTnLst>
                                </p:cTn>
                              </p:par>
                            </p:childTnLst>
                          </p:cTn>
                        </p:par>
                      </p:childTnLst>
                    </p:cTn>
                  </p:par>
                  <p:par>
                    <p:cTn id="48" fill="hold">
                      <p:stCondLst>
                        <p:cond delay="indefinite"/>
                      </p:stCondLst>
                      <p:childTnLst>
                        <p:par>
                          <p:cTn id="49" fill="hold">
                            <p:stCondLst>
                              <p:cond delay="0"/>
                            </p:stCondLst>
                            <p:childTnLst>
                              <p:par>
                                <p:cTn id="50" presetID="22" presetClass="exit" presetSubtype="4" fill="hold" grpId="0" nodeType="clickEffect">
                                  <p:stCondLst>
                                    <p:cond delay="0"/>
                                  </p:stCondLst>
                                  <p:childTnLst>
                                    <p:animEffect transition="out" filter="wipe(down)">
                                      <p:cBhvr>
                                        <p:cTn id="51" dur="500"/>
                                        <p:tgtEl>
                                          <p:spTgt spid="14"/>
                                        </p:tgtEl>
                                      </p:cBhvr>
                                    </p:animEffect>
                                    <p:set>
                                      <p:cBhvr>
                                        <p:cTn id="52" dur="1" fill="hold">
                                          <p:stCondLst>
                                            <p:cond delay="499"/>
                                          </p:stCondLst>
                                        </p:cTn>
                                        <p:tgtEl>
                                          <p:spTgt spid="1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Lst>
  </p:timing>
</p:sld>
</file>

<file path=ppt/slides/slide2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222</a:t>
            </a:fld>
            <a:r>
              <a:rPr lang="en-US" altLang="zh-CN" smtClean="0"/>
              <a:t>-</a:t>
            </a:r>
            <a:endParaRPr lang="zh-CN" altLang="en-US" dirty="0"/>
          </a:p>
        </p:txBody>
      </p:sp>
      <p:graphicFrame>
        <p:nvGraphicFramePr>
          <p:cNvPr id="3" name="对象 2"/>
          <p:cNvGraphicFramePr>
            <a:graphicFrameLocks noChangeAspect="1"/>
          </p:cNvGraphicFramePr>
          <p:nvPr>
            <p:extLst>
              <p:ext uri="{D42A27DB-BD31-4B8C-83A1-F6EECF244321}">
                <p14:modId xmlns:p14="http://schemas.microsoft.com/office/powerpoint/2010/main" val="23096929"/>
              </p:ext>
            </p:extLst>
          </p:nvPr>
        </p:nvGraphicFramePr>
        <p:xfrm>
          <a:off x="599682" y="2186245"/>
          <a:ext cx="8128000" cy="2739510"/>
        </p:xfrm>
        <a:graphic>
          <a:graphicData uri="http://schemas.openxmlformats.org/presentationml/2006/ole">
            <mc:AlternateContent xmlns:mc="http://schemas.openxmlformats.org/markup-compatibility/2006">
              <mc:Choice xmlns:v="urn:schemas-microsoft-com:vml" Requires="v">
                <p:oleObj spid="_x0000_s103475" name="文档" r:id="rId3" imgW="3847376" imgH="1296553" progId="Word.Document.12">
                  <p:embed/>
                </p:oleObj>
              </mc:Choice>
              <mc:Fallback>
                <p:oleObj name="文档" r:id="rId3" imgW="3847376" imgH="1296553" progId="Word.Document.12">
                  <p:embed/>
                  <p:pic>
                    <p:nvPicPr>
                      <p:cNvPr id="0" name=""/>
                      <p:cNvPicPr/>
                      <p:nvPr/>
                    </p:nvPicPr>
                    <p:blipFill>
                      <a:blip r:embed="rId4"/>
                      <a:stretch>
                        <a:fillRect/>
                      </a:stretch>
                    </p:blipFill>
                    <p:spPr>
                      <a:xfrm>
                        <a:off x="599682" y="2186245"/>
                        <a:ext cx="8128000" cy="2739510"/>
                      </a:xfrm>
                      <a:prstGeom prst="rect">
                        <a:avLst/>
                      </a:prstGeom>
                    </p:spPr>
                  </p:pic>
                </p:oleObj>
              </mc:Fallback>
            </mc:AlternateContent>
          </a:graphicData>
        </a:graphic>
      </p:graphicFrame>
      <p:sp>
        <p:nvSpPr>
          <p:cNvPr id="4" name="矩形 3"/>
          <p:cNvSpPr/>
          <p:nvPr/>
        </p:nvSpPr>
        <p:spPr>
          <a:xfrm>
            <a:off x="3100667" y="2178768"/>
            <a:ext cx="3312368"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3100667" y="2635742"/>
            <a:ext cx="3312368"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3007498" y="3092294"/>
            <a:ext cx="3312368"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2699792" y="3541412"/>
            <a:ext cx="3312368"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2685031" y="3999270"/>
            <a:ext cx="3312368"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685031" y="4446737"/>
            <a:ext cx="3312368"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948039223"/>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6"/>
                                        </p:tgtEl>
                                      </p:cBhvr>
                                    </p:animEffect>
                                    <p:set>
                                      <p:cBhvr>
                                        <p:cTn id="17" dur="1" fill="hold">
                                          <p:stCondLst>
                                            <p:cond delay="499"/>
                                          </p:stCondLst>
                                        </p:cTn>
                                        <p:tgtEl>
                                          <p:spTgt spid="6"/>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7"/>
                                        </p:tgtEl>
                                      </p:cBhvr>
                                    </p:animEffect>
                                    <p:set>
                                      <p:cBhvr>
                                        <p:cTn id="22" dur="1" fill="hold">
                                          <p:stCondLst>
                                            <p:cond delay="499"/>
                                          </p:stCondLst>
                                        </p:cTn>
                                        <p:tgtEl>
                                          <p:spTgt spid="7"/>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8"/>
                                        </p:tgtEl>
                                      </p:cBhvr>
                                    </p:animEffect>
                                    <p:set>
                                      <p:cBhvr>
                                        <p:cTn id="27" dur="1" fill="hold">
                                          <p:stCondLst>
                                            <p:cond delay="499"/>
                                          </p:stCondLst>
                                        </p:cTn>
                                        <p:tgtEl>
                                          <p:spTgt spid="8"/>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9"/>
                                        </p:tgtEl>
                                      </p:cBhvr>
                                    </p:animEffect>
                                    <p:set>
                                      <p:cBhvr>
                                        <p:cTn id="32"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Lst>
  </p:timing>
</p:sld>
</file>

<file path=ppt/slides/slide2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223</a:t>
            </a:fld>
            <a:r>
              <a:rPr lang="en-US" altLang="zh-CN" smtClean="0"/>
              <a:t>-</a:t>
            </a:r>
            <a:endParaRPr lang="zh-CN" altLang="en-US" dirty="0"/>
          </a:p>
        </p:txBody>
      </p:sp>
      <p:sp>
        <p:nvSpPr>
          <p:cNvPr id="3" name="矩形 2"/>
          <p:cNvSpPr>
            <a:spLocks noChangeAspect="1"/>
          </p:cNvSpPr>
          <p:nvPr/>
        </p:nvSpPr>
        <p:spPr>
          <a:xfrm>
            <a:off x="508000" y="1279151"/>
            <a:ext cx="1863011" cy="498598"/>
          </a:xfrm>
          <a:prstGeom prst="rect">
            <a:avLst/>
          </a:prstGeom>
        </p:spPr>
        <p:txBody>
          <a:bodyPr wrap="none">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一词多</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义</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5" name="对象 4"/>
          <p:cNvGraphicFramePr>
            <a:graphicFrameLocks noChangeAspect="1"/>
          </p:cNvGraphicFramePr>
          <p:nvPr>
            <p:extLst>
              <p:ext uri="{D42A27DB-BD31-4B8C-83A1-F6EECF244321}">
                <p14:modId xmlns:p14="http://schemas.microsoft.com/office/powerpoint/2010/main" val="561020215"/>
              </p:ext>
            </p:extLst>
          </p:nvPr>
        </p:nvGraphicFramePr>
        <p:xfrm>
          <a:off x="599682" y="1772816"/>
          <a:ext cx="8128000" cy="4214890"/>
        </p:xfrm>
        <a:graphic>
          <a:graphicData uri="http://schemas.openxmlformats.org/presentationml/2006/ole">
            <mc:AlternateContent xmlns:mc="http://schemas.openxmlformats.org/markup-compatibility/2006">
              <mc:Choice xmlns:v="urn:schemas-microsoft-com:vml" Requires="v">
                <p:oleObj spid="_x0000_s104499" name="文档" r:id="rId3" imgW="3847376" imgH="1995390" progId="Word.Document.12">
                  <p:embed/>
                </p:oleObj>
              </mc:Choice>
              <mc:Fallback>
                <p:oleObj name="文档" r:id="rId3" imgW="3847376" imgH="1995390" progId="Word.Document.12">
                  <p:embed/>
                  <p:pic>
                    <p:nvPicPr>
                      <p:cNvPr id="0" name=""/>
                      <p:cNvPicPr/>
                      <p:nvPr/>
                    </p:nvPicPr>
                    <p:blipFill>
                      <a:blip r:embed="rId4"/>
                      <a:stretch>
                        <a:fillRect/>
                      </a:stretch>
                    </p:blipFill>
                    <p:spPr>
                      <a:xfrm>
                        <a:off x="599682" y="1772816"/>
                        <a:ext cx="8128000" cy="4214890"/>
                      </a:xfrm>
                      <a:prstGeom prst="rect">
                        <a:avLst/>
                      </a:prstGeom>
                    </p:spPr>
                  </p:pic>
                </p:oleObj>
              </mc:Fallback>
            </mc:AlternateContent>
          </a:graphicData>
        </a:graphic>
      </p:graphicFrame>
      <p:sp>
        <p:nvSpPr>
          <p:cNvPr id="6" name="矩形 5"/>
          <p:cNvSpPr/>
          <p:nvPr/>
        </p:nvSpPr>
        <p:spPr>
          <a:xfrm>
            <a:off x="3203848" y="1844824"/>
            <a:ext cx="1152128"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2987824" y="2343394"/>
            <a:ext cx="1152128"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3779912" y="2885502"/>
            <a:ext cx="1152128"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843808" y="3423905"/>
            <a:ext cx="1152128"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606808" y="3942641"/>
            <a:ext cx="1152128"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3563888" y="4488086"/>
            <a:ext cx="1152128"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2931305" y="5041025"/>
            <a:ext cx="1152128"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3275856" y="5548417"/>
            <a:ext cx="2088232"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349706081"/>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8"/>
                                        </p:tgtEl>
                                      </p:cBhvr>
                                    </p:animEffect>
                                    <p:set>
                                      <p:cBhvr>
                                        <p:cTn id="17" dur="1" fill="hold">
                                          <p:stCondLst>
                                            <p:cond delay="499"/>
                                          </p:stCondLst>
                                        </p:cTn>
                                        <p:tgtEl>
                                          <p:spTgt spid="8"/>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9"/>
                                        </p:tgtEl>
                                      </p:cBhvr>
                                    </p:animEffect>
                                    <p:set>
                                      <p:cBhvr>
                                        <p:cTn id="22" dur="1" fill="hold">
                                          <p:stCondLst>
                                            <p:cond delay="499"/>
                                          </p:stCondLst>
                                        </p:cTn>
                                        <p:tgtEl>
                                          <p:spTgt spid="9"/>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0"/>
                                        </p:tgtEl>
                                      </p:cBhvr>
                                    </p:animEffect>
                                    <p:set>
                                      <p:cBhvr>
                                        <p:cTn id="27" dur="1" fill="hold">
                                          <p:stCondLst>
                                            <p:cond delay="499"/>
                                          </p:stCondLst>
                                        </p:cTn>
                                        <p:tgtEl>
                                          <p:spTgt spid="10"/>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1"/>
                                        </p:tgtEl>
                                      </p:cBhvr>
                                    </p:animEffect>
                                    <p:set>
                                      <p:cBhvr>
                                        <p:cTn id="32" dur="1" fill="hold">
                                          <p:stCondLst>
                                            <p:cond delay="499"/>
                                          </p:stCondLst>
                                        </p:cTn>
                                        <p:tgtEl>
                                          <p:spTgt spid="11"/>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12"/>
                                        </p:tgtEl>
                                      </p:cBhvr>
                                    </p:animEffect>
                                    <p:set>
                                      <p:cBhvr>
                                        <p:cTn id="37" dur="1" fill="hold">
                                          <p:stCondLst>
                                            <p:cond delay="499"/>
                                          </p:stCondLst>
                                        </p:cTn>
                                        <p:tgtEl>
                                          <p:spTgt spid="12"/>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22" presetClass="exit" presetSubtype="4" fill="hold" grpId="0" nodeType="clickEffect">
                                  <p:stCondLst>
                                    <p:cond delay="0"/>
                                  </p:stCondLst>
                                  <p:childTnLst>
                                    <p:animEffect transition="out" filter="wipe(down)">
                                      <p:cBhvr>
                                        <p:cTn id="41" dur="500"/>
                                        <p:tgtEl>
                                          <p:spTgt spid="13"/>
                                        </p:tgtEl>
                                      </p:cBhvr>
                                    </p:animEffect>
                                    <p:set>
                                      <p:cBhvr>
                                        <p:cTn id="42" dur="1" fill="hold">
                                          <p:stCondLst>
                                            <p:cond delay="499"/>
                                          </p:stCondLst>
                                        </p:cTn>
                                        <p:tgtEl>
                                          <p:spTgt spid="1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P spid="11" grpId="0" animBg="1"/>
      <p:bldP spid="12" grpId="0" animBg="1"/>
      <p:bldP spid="13" grpId="0" animBg="1"/>
    </p:bldLst>
  </p:timing>
</p:sld>
</file>

<file path=ppt/slides/slide2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224</a:t>
            </a:fld>
            <a:r>
              <a:rPr lang="en-US" altLang="zh-CN" smtClean="0"/>
              <a:t>-</a:t>
            </a:r>
            <a:endParaRPr lang="zh-CN" altLang="en-US" dirty="0"/>
          </a:p>
        </p:txBody>
      </p:sp>
      <p:graphicFrame>
        <p:nvGraphicFramePr>
          <p:cNvPr id="3" name="对象 2"/>
          <p:cNvGraphicFramePr>
            <a:graphicFrameLocks noChangeAspect="1"/>
          </p:cNvGraphicFramePr>
          <p:nvPr>
            <p:extLst>
              <p:ext uri="{D42A27DB-BD31-4B8C-83A1-F6EECF244321}">
                <p14:modId xmlns:p14="http://schemas.microsoft.com/office/powerpoint/2010/main" val="3175873006"/>
              </p:ext>
            </p:extLst>
          </p:nvPr>
        </p:nvGraphicFramePr>
        <p:xfrm>
          <a:off x="599682" y="1988408"/>
          <a:ext cx="8128000" cy="3135183"/>
        </p:xfrm>
        <a:graphic>
          <a:graphicData uri="http://schemas.openxmlformats.org/presentationml/2006/ole">
            <mc:AlternateContent xmlns:mc="http://schemas.openxmlformats.org/markup-compatibility/2006">
              <mc:Choice xmlns:v="urn:schemas-microsoft-com:vml" Requires="v">
                <p:oleObj spid="_x0000_s105523" name="文档" r:id="rId3" imgW="3847376" imgH="1484757" progId="Word.Document.12">
                  <p:embed/>
                </p:oleObj>
              </mc:Choice>
              <mc:Fallback>
                <p:oleObj name="文档" r:id="rId3" imgW="3847376" imgH="1484757" progId="Word.Document.12">
                  <p:embed/>
                  <p:pic>
                    <p:nvPicPr>
                      <p:cNvPr id="0" name=""/>
                      <p:cNvPicPr/>
                      <p:nvPr/>
                    </p:nvPicPr>
                    <p:blipFill>
                      <a:blip r:embed="rId4"/>
                      <a:stretch>
                        <a:fillRect/>
                      </a:stretch>
                    </p:blipFill>
                    <p:spPr>
                      <a:xfrm>
                        <a:off x="599682" y="1988408"/>
                        <a:ext cx="8128000" cy="3135183"/>
                      </a:xfrm>
                      <a:prstGeom prst="rect">
                        <a:avLst/>
                      </a:prstGeom>
                    </p:spPr>
                  </p:pic>
                </p:oleObj>
              </mc:Fallback>
            </mc:AlternateContent>
          </a:graphicData>
        </a:graphic>
      </p:graphicFrame>
      <p:sp>
        <p:nvSpPr>
          <p:cNvPr id="4" name="矩形 3"/>
          <p:cNvSpPr/>
          <p:nvPr/>
        </p:nvSpPr>
        <p:spPr>
          <a:xfrm>
            <a:off x="3563888" y="2029972"/>
            <a:ext cx="1872208"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3563888" y="2564904"/>
            <a:ext cx="1872208"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2401369" y="3099836"/>
            <a:ext cx="1872208"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2987824" y="3612739"/>
            <a:ext cx="1872208"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3203848" y="4149080"/>
            <a:ext cx="1872208"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368546" y="4682446"/>
            <a:ext cx="1872208"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892414245"/>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6"/>
                                        </p:tgtEl>
                                      </p:cBhvr>
                                    </p:animEffect>
                                    <p:set>
                                      <p:cBhvr>
                                        <p:cTn id="17" dur="1" fill="hold">
                                          <p:stCondLst>
                                            <p:cond delay="499"/>
                                          </p:stCondLst>
                                        </p:cTn>
                                        <p:tgtEl>
                                          <p:spTgt spid="6"/>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7"/>
                                        </p:tgtEl>
                                      </p:cBhvr>
                                    </p:animEffect>
                                    <p:set>
                                      <p:cBhvr>
                                        <p:cTn id="22" dur="1" fill="hold">
                                          <p:stCondLst>
                                            <p:cond delay="499"/>
                                          </p:stCondLst>
                                        </p:cTn>
                                        <p:tgtEl>
                                          <p:spTgt spid="7"/>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8"/>
                                        </p:tgtEl>
                                      </p:cBhvr>
                                    </p:animEffect>
                                    <p:set>
                                      <p:cBhvr>
                                        <p:cTn id="27" dur="1" fill="hold">
                                          <p:stCondLst>
                                            <p:cond delay="499"/>
                                          </p:stCondLst>
                                        </p:cTn>
                                        <p:tgtEl>
                                          <p:spTgt spid="8"/>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0"/>
                                        </p:tgtEl>
                                      </p:cBhvr>
                                    </p:animEffect>
                                    <p:set>
                                      <p:cBhvr>
                                        <p:cTn id="32" dur="1" fill="hold">
                                          <p:stCondLst>
                                            <p:cond delay="499"/>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10" grpId="0" animBg="1"/>
    </p:bldLst>
  </p:timing>
</p:sld>
</file>

<file path=ppt/slides/slide2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225</a:t>
            </a:fld>
            <a:r>
              <a:rPr lang="en-US" altLang="zh-CN" smtClean="0"/>
              <a:t>-</a:t>
            </a:r>
            <a:endParaRPr lang="zh-CN" altLang="en-US" dirty="0"/>
          </a:p>
        </p:txBody>
      </p:sp>
      <p:sp>
        <p:nvSpPr>
          <p:cNvPr id="3" name="矩形 2"/>
          <p:cNvSpPr>
            <a:spLocks noChangeAspect="1"/>
          </p:cNvSpPr>
          <p:nvPr/>
        </p:nvSpPr>
        <p:spPr>
          <a:xfrm>
            <a:off x="508000" y="991119"/>
            <a:ext cx="8128000" cy="574118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二、句子翻译</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景春曰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公孙衍、张仪岂不诚大丈夫哉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一怒而诸侯惧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安居而天下熄。</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景春说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公孙衍、张仪难道不是真正的大丈夫吗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一发怒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诸侯就都害怕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安静下来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天下便平安无事。</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女子之嫁也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母命之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往送之门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戒之曰</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往之女家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必敬必戒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无违夫子</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女子出嫁时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母亲教导她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送她到门口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告诫她说</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到了你丈夫家里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一定要恭敬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一定要小心谨慎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不要违背你的丈夫</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以顺为正者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妾妇之道也。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smtClean="0">
                <a:solidFill>
                  <a:srgbClr val="000000"/>
                </a:solidFill>
                <a:latin typeface="Times New Roman" panose="02020603050405020304" pitchFamily="18" charset="0"/>
                <a:cs typeface="Times New Roman" panose="02020603050405020304" pitchFamily="18" charset="0"/>
              </a:rPr>
              <a:t>把</a:t>
            </a:r>
            <a:r>
              <a:rPr lang="zh-CN" altLang="zh-CN" sz="2200" dirty="0">
                <a:solidFill>
                  <a:srgbClr val="000000"/>
                </a:solidFill>
                <a:latin typeface="Times New Roman" panose="02020603050405020304" pitchFamily="18" charset="0"/>
                <a:cs typeface="Times New Roman" panose="02020603050405020304" pitchFamily="18" charset="0"/>
              </a:rPr>
              <a:t>顺从作为准则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是妇人家遵循的道理。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居天下之广居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立天下之正位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行天下之大道。</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大丈夫应该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住进天下最宽宽敞的住宅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站在天下最正确的位置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走在天下最正确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宽广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的大路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上</a:t>
            </a:r>
            <a:r>
              <a:rPr lang="zh-CN" altLang="zh-CN" sz="2200" dirty="0" smtClean="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605594388"/>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wipe(down)">
                                      <p:cBhvr>
                                        <p:cTn id="7" dur="500"/>
                                        <p:tgtEl>
                                          <p:spTgt spid="3">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4" end="4"/>
                                            </p:txEl>
                                          </p:spTgt>
                                        </p:tgtEl>
                                        <p:attrNameLst>
                                          <p:attrName>style.visibility</p:attrName>
                                        </p:attrNameLst>
                                      </p:cBhvr>
                                      <p:to>
                                        <p:strVal val="visible"/>
                                      </p:to>
                                    </p:set>
                                    <p:animEffect transition="in" filter="wipe(down)">
                                      <p:cBhvr>
                                        <p:cTn id="12" dur="500"/>
                                        <p:tgtEl>
                                          <p:spTgt spid="3">
                                            <p:txEl>
                                              <p:pRg st="4" end="4"/>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3">
                                            <p:txEl>
                                              <p:pRg st="6" end="6"/>
                                            </p:txEl>
                                          </p:spTgt>
                                        </p:tgtEl>
                                        <p:attrNameLst>
                                          <p:attrName>style.visibility</p:attrName>
                                        </p:attrNameLst>
                                      </p:cBhvr>
                                      <p:to>
                                        <p:strVal val="visible"/>
                                      </p:to>
                                    </p:set>
                                    <p:animEffect transition="in" filter="wipe(down)">
                                      <p:cBhvr>
                                        <p:cTn id="17" dur="500"/>
                                        <p:tgtEl>
                                          <p:spTgt spid="3">
                                            <p:txEl>
                                              <p:pRg st="6" end="6"/>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3">
                                            <p:txEl>
                                              <p:pRg st="8" end="8"/>
                                            </p:txEl>
                                          </p:spTgt>
                                        </p:tgtEl>
                                        <p:attrNameLst>
                                          <p:attrName>style.visibility</p:attrName>
                                        </p:attrNameLst>
                                      </p:cBhvr>
                                      <p:to>
                                        <p:strVal val="visible"/>
                                      </p:to>
                                    </p:set>
                                    <p:animEffect transition="in" filter="wipe(down)">
                                      <p:cBhvr>
                                        <p:cTn id="22" dur="500"/>
                                        <p:tgtEl>
                                          <p:spTgt spid="3">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226</a:t>
            </a:fld>
            <a:r>
              <a:rPr lang="en-US" altLang="zh-CN" smtClean="0"/>
              <a:t>-</a:t>
            </a:r>
            <a:endParaRPr lang="zh-CN" altLang="en-US" dirty="0"/>
          </a:p>
        </p:txBody>
      </p:sp>
      <p:sp>
        <p:nvSpPr>
          <p:cNvPr id="3" name="矩形 2"/>
          <p:cNvSpPr>
            <a:spLocks noChangeAspect="1"/>
          </p:cNvSpPr>
          <p:nvPr/>
        </p:nvSpPr>
        <p:spPr>
          <a:xfrm>
            <a:off x="508000" y="2927398"/>
            <a:ext cx="8128000" cy="125720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富贵不能淫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贫贱不能移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威武不能屈。此之谓大丈夫。</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富贵不能使他迷惑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贫贱不能使他动摇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威武不能使他屈服。这样的人才称得上大丈夫。</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339158204"/>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wipe(down)">
                                      <p:cBhvr>
                                        <p:cTn id="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227</a:t>
            </a:fld>
            <a:r>
              <a:rPr lang="en-US" altLang="zh-CN" smtClean="0"/>
              <a:t>-</a:t>
            </a:r>
            <a:endParaRPr lang="zh-CN" altLang="en-US" dirty="0"/>
          </a:p>
        </p:txBody>
      </p:sp>
      <p:sp>
        <p:nvSpPr>
          <p:cNvPr id="3" name="矩形 2"/>
          <p:cNvSpPr>
            <a:spLocks noChangeAspect="1"/>
          </p:cNvSpPr>
          <p:nvPr/>
        </p:nvSpPr>
        <p:spPr>
          <a:xfrm>
            <a:off x="508000" y="1916832"/>
            <a:ext cx="8128000" cy="86600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专项能力训练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下列加点字意思相同的一项是</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FF0000"/>
                </a:solidFill>
                <a:latin typeface="Times New Roman" panose="02020603050405020304" pitchFamily="18" charset="0"/>
                <a:cs typeface="Times New Roman" panose="02020603050405020304" pitchFamily="18" charset="0"/>
              </a:rPr>
              <a:t>    C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val="2531694965"/>
              </p:ext>
            </p:extLst>
          </p:nvPr>
        </p:nvGraphicFramePr>
        <p:xfrm>
          <a:off x="599682" y="2794588"/>
          <a:ext cx="8128000" cy="912053"/>
        </p:xfrm>
        <a:graphic>
          <a:graphicData uri="http://schemas.openxmlformats.org/presentationml/2006/ole">
            <mc:AlternateContent xmlns:mc="http://schemas.openxmlformats.org/markup-compatibility/2006">
              <mc:Choice xmlns:v="urn:schemas-microsoft-com:vml" Requires="v">
                <p:oleObj spid="_x0000_s106594" name="文档" r:id="rId3" imgW="3847376" imgH="432184" progId="Word.Document.12">
                  <p:embed/>
                </p:oleObj>
              </mc:Choice>
              <mc:Fallback>
                <p:oleObj name="文档" r:id="rId3" imgW="3847376" imgH="432184" progId="Word.Document.12">
                  <p:embed/>
                  <p:pic>
                    <p:nvPicPr>
                      <p:cNvPr id="0" name=""/>
                      <p:cNvPicPr/>
                      <p:nvPr/>
                    </p:nvPicPr>
                    <p:blipFill>
                      <a:blip r:embed="rId4"/>
                      <a:stretch>
                        <a:fillRect/>
                      </a:stretch>
                    </p:blipFill>
                    <p:spPr>
                      <a:xfrm>
                        <a:off x="599682" y="2794588"/>
                        <a:ext cx="8128000" cy="912053"/>
                      </a:xfrm>
                      <a:prstGeom prst="rect">
                        <a:avLst/>
                      </a:prstGeom>
                    </p:spPr>
                  </p:pic>
                </p:oleObj>
              </mc:Fallback>
            </mc:AlternateContent>
          </a:graphicData>
        </a:graphic>
      </p:graphicFrame>
      <p:sp>
        <p:nvSpPr>
          <p:cNvPr id="5" name="矩形 4"/>
          <p:cNvSpPr>
            <a:spLocks noChangeAspect="1"/>
          </p:cNvSpPr>
          <p:nvPr/>
        </p:nvSpPr>
        <p:spPr>
          <a:xfrm>
            <a:off x="508000" y="3706641"/>
            <a:ext cx="5342425" cy="498598"/>
          </a:xfrm>
          <a:prstGeom prst="rect">
            <a:avLst/>
          </a:prstGeom>
        </p:spPr>
        <p:txBody>
          <a:bodyPr wrap="none">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下列加点字意思不相同的一项是</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FF0000"/>
                </a:solidFill>
                <a:latin typeface="Times New Roman" panose="02020603050405020304" pitchFamily="18" charset="0"/>
                <a:cs typeface="Times New Roman" panose="02020603050405020304" pitchFamily="18" charset="0"/>
              </a:rPr>
              <a:t>    A    </a:t>
            </a:r>
            <a:r>
              <a:rPr lang="en-US" altLang="zh-CN" sz="2200" dirty="0" smtClean="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6" name="对象 5"/>
          <p:cNvGraphicFramePr>
            <a:graphicFrameLocks noChangeAspect="1"/>
          </p:cNvGraphicFramePr>
          <p:nvPr>
            <p:extLst>
              <p:ext uri="{D42A27DB-BD31-4B8C-83A1-F6EECF244321}">
                <p14:modId xmlns:p14="http://schemas.microsoft.com/office/powerpoint/2010/main" val="3464351814"/>
              </p:ext>
            </p:extLst>
          </p:nvPr>
        </p:nvGraphicFramePr>
        <p:xfrm>
          <a:off x="599682" y="4210697"/>
          <a:ext cx="8128000" cy="912053"/>
        </p:xfrm>
        <a:graphic>
          <a:graphicData uri="http://schemas.openxmlformats.org/presentationml/2006/ole">
            <mc:AlternateContent xmlns:mc="http://schemas.openxmlformats.org/markup-compatibility/2006">
              <mc:Choice xmlns:v="urn:schemas-microsoft-com:vml" Requires="v">
                <p:oleObj spid="_x0000_s106595" name="文档" r:id="rId5" imgW="3847376" imgH="432184" progId="Word.Document.12">
                  <p:embed/>
                </p:oleObj>
              </mc:Choice>
              <mc:Fallback>
                <p:oleObj name="文档" r:id="rId5" imgW="3847376" imgH="432184" progId="Word.Document.12">
                  <p:embed/>
                  <p:pic>
                    <p:nvPicPr>
                      <p:cNvPr id="0" name=""/>
                      <p:cNvPicPr/>
                      <p:nvPr/>
                    </p:nvPicPr>
                    <p:blipFill>
                      <a:blip r:embed="rId6"/>
                      <a:stretch>
                        <a:fillRect/>
                      </a:stretch>
                    </p:blipFill>
                    <p:spPr>
                      <a:xfrm>
                        <a:off x="599682" y="4210697"/>
                        <a:ext cx="8128000" cy="912053"/>
                      </a:xfrm>
                      <a:prstGeom prst="rect">
                        <a:avLst/>
                      </a:prstGeom>
                    </p:spPr>
                  </p:pic>
                </p:oleObj>
              </mc:Fallback>
            </mc:AlternateContent>
          </a:graphicData>
        </a:graphic>
      </p:graphicFrame>
      <p:sp>
        <p:nvSpPr>
          <p:cNvPr id="7" name="矩形 6"/>
          <p:cNvSpPr/>
          <p:nvPr/>
        </p:nvSpPr>
        <p:spPr>
          <a:xfrm>
            <a:off x="4653291" y="2420888"/>
            <a:ext cx="527179"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4916880" y="3826832"/>
            <a:ext cx="527179"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61735925"/>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Lst>
  </p:timing>
</p:sld>
</file>

<file path=ppt/slides/slide2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228</a:t>
            </a:fld>
            <a:r>
              <a:rPr lang="en-US" altLang="zh-CN" smtClean="0"/>
              <a:t>-</a:t>
            </a:r>
            <a:endParaRPr lang="zh-CN" altLang="en-US" dirty="0"/>
          </a:p>
        </p:txBody>
      </p:sp>
      <p:sp>
        <p:nvSpPr>
          <p:cNvPr id="3" name="矩形 2"/>
          <p:cNvSpPr>
            <a:spLocks noChangeAspect="1"/>
          </p:cNvSpPr>
          <p:nvPr/>
        </p:nvSpPr>
        <p:spPr>
          <a:xfrm>
            <a:off x="508000" y="991119"/>
            <a:ext cx="8168456" cy="5780044"/>
          </a:xfrm>
          <a:prstGeom prst="rect">
            <a:avLst/>
          </a:prstGeom>
        </p:spPr>
        <p:txBody>
          <a:bodyPr wrap="square">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下列选项对文意理解有误的一项是</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FF0000"/>
                </a:solidFill>
                <a:latin typeface="Times New Roman" panose="02020603050405020304" pitchFamily="18" charset="0"/>
                <a:cs typeface="Times New Roman" panose="02020603050405020304" pitchFamily="18" charset="0"/>
              </a:rPr>
              <a:t>    C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居天下之广居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立天下之正位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行天下之大道。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运用排比、比喻。用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广居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比喻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正位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比喻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大道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比喻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生动形象地写出了先秦君子之风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表达了对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的信仰与追求。增强了文章语言的气势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增强了文章的说服力。</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富贵不能淫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贫贱不能移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威武不能屈。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表明了人不要让外界的因素影响自身的价值和道德。体现了孟子刚正不阿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无私无畏的浩然之气。</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妾妇之道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对比公孙衍、张仪的行径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讽刺公孙衍、张仪在诸侯面前竟也像妇人一样顺从秦国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来进一步反驳景春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公孙衍、张仪是大丈夫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的观点。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文中用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得志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与民由之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不得志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独行其道。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说明得志的时候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便与老百姓一同遵循正道而行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不得志的时候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便独自坚持自己的道路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原则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。体现了孟子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穷则独善其身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达则兼济天下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的追求与情怀。</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5196949" y="1052736"/>
            <a:ext cx="527179"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323101477"/>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2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229</a:t>
            </a:fld>
            <a:r>
              <a:rPr lang="en-US" altLang="zh-CN" smtClean="0"/>
              <a:t>-</a:t>
            </a:r>
            <a:endParaRPr lang="zh-CN" altLang="en-US" dirty="0"/>
          </a:p>
        </p:txBody>
      </p:sp>
      <p:sp>
        <p:nvSpPr>
          <p:cNvPr id="3" name="矩形 2"/>
          <p:cNvSpPr>
            <a:spLocks noChangeAspect="1"/>
          </p:cNvSpPr>
          <p:nvPr/>
        </p:nvSpPr>
        <p:spPr>
          <a:xfrm>
            <a:off x="508000" y="1904201"/>
            <a:ext cx="8128000" cy="330359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下列选项对文意理解有误的一项是</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FF0000"/>
                </a:solidFill>
                <a:latin typeface="Times New Roman" panose="02020603050405020304" pitchFamily="18" charset="0"/>
                <a:cs typeface="Times New Roman" panose="02020603050405020304" pitchFamily="18" charset="0"/>
              </a:rPr>
              <a:t>    D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本章探讨了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何谓大丈夫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的问题。景春提出观点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孟子反驳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有破有立。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本文第二段内容为孟子反驳并提出自己关于大丈夫的标准。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孟子用一个反问句表明了自己的态度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焉得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一语不仅仅是对景春所持观点的否定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也包含了对公孙衍、张仪之流的不屑和鄙视。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在说理方面孟子由浅入深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由此及彼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从大丈夫之道谈到妾妇之道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深入浅出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极具说服力。</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5220072" y="2019284"/>
            <a:ext cx="527179"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40066785"/>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23</a:t>
            </a:fld>
            <a:r>
              <a:rPr lang="en-US" altLang="zh-CN" dirty="0" smtClean="0"/>
              <a:t>-</a:t>
            </a:r>
            <a:endParaRPr lang="zh-CN" altLang="en-US" dirty="0"/>
          </a:p>
        </p:txBody>
      </p:sp>
      <p:sp>
        <p:nvSpPr>
          <p:cNvPr id="2" name="矩形 1"/>
          <p:cNvSpPr>
            <a:spLocks noChangeAspect="1"/>
          </p:cNvSpPr>
          <p:nvPr/>
        </p:nvSpPr>
        <p:spPr>
          <a:xfrm>
            <a:off x="508000" y="1484784"/>
            <a:ext cx="4980851" cy="498598"/>
          </a:xfrm>
          <a:prstGeom prst="rect">
            <a:avLst/>
          </a:prstGeom>
        </p:spPr>
        <p:txBody>
          <a:bodyPr wrap="none">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解释下列加点词语在句子中的意思</a:t>
            </a:r>
            <a:r>
              <a:rPr lang="zh-CN" altLang="zh-CN" sz="2200" dirty="0" smtClean="0">
                <a:solidFill>
                  <a:srgbClr val="000000"/>
                </a:solidFill>
                <a:latin typeface="Times New Roman" panose="02020603050405020304" pitchFamily="18" charset="0"/>
                <a:cs typeface="Times New Roman" panose="02020603050405020304" pitchFamily="18" charset="0"/>
              </a:rPr>
              <a:t>。</a:t>
            </a:r>
            <a:r>
              <a:rPr lang="en-US" altLang="zh-CN" sz="2200" dirty="0" smtClean="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3615389942"/>
              </p:ext>
            </p:extLst>
          </p:nvPr>
        </p:nvGraphicFramePr>
        <p:xfrm>
          <a:off x="599682" y="1954310"/>
          <a:ext cx="8128000" cy="1368079"/>
        </p:xfrm>
        <a:graphic>
          <a:graphicData uri="http://schemas.openxmlformats.org/presentationml/2006/ole">
            <mc:AlternateContent xmlns:mc="http://schemas.openxmlformats.org/markup-compatibility/2006">
              <mc:Choice xmlns:v="urn:schemas-microsoft-com:vml" Requires="v">
                <p:oleObj spid="_x0000_s11355" name="文档" r:id="rId4" imgW="3847376" imgH="648097" progId="Word.Document.12">
                  <p:embed/>
                </p:oleObj>
              </mc:Choice>
              <mc:Fallback>
                <p:oleObj name="文档" r:id="rId4" imgW="3847376" imgH="648097" progId="Word.Document.12">
                  <p:embed/>
                  <p:pic>
                    <p:nvPicPr>
                      <p:cNvPr id="0" name=""/>
                      <p:cNvPicPr/>
                      <p:nvPr/>
                    </p:nvPicPr>
                    <p:blipFill>
                      <a:blip r:embed="rId5"/>
                      <a:stretch>
                        <a:fillRect/>
                      </a:stretch>
                    </p:blipFill>
                    <p:spPr>
                      <a:xfrm>
                        <a:off x="599682" y="1954310"/>
                        <a:ext cx="8128000" cy="1368079"/>
                      </a:xfrm>
                      <a:prstGeom prst="rect">
                        <a:avLst/>
                      </a:prstGeom>
                    </p:spPr>
                  </p:pic>
                </p:oleObj>
              </mc:Fallback>
            </mc:AlternateContent>
          </a:graphicData>
        </a:graphic>
      </p:graphicFrame>
      <p:sp>
        <p:nvSpPr>
          <p:cNvPr id="4" name="矩形 3"/>
          <p:cNvSpPr>
            <a:spLocks noChangeAspect="1"/>
          </p:cNvSpPr>
          <p:nvPr/>
        </p:nvSpPr>
        <p:spPr>
          <a:xfrm>
            <a:off x="508000" y="3282088"/>
            <a:ext cx="8128000" cy="249106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把文中画线的句子翻译成现代汉语。</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闻水声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如鸣珮环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心乐之。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听到水声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好像佩带的珮环碰撞发出的声音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心情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因此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高兴起来。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斗折蛇行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明灭可见。</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溪水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像北斗星那样曲折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像蛇那样蜿蜒前行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时隐时现。</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6" name="矩形 5"/>
          <p:cNvSpPr/>
          <p:nvPr/>
        </p:nvSpPr>
        <p:spPr>
          <a:xfrm>
            <a:off x="3203848" y="1964701"/>
            <a:ext cx="648072"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2674389" y="2426556"/>
            <a:ext cx="648072"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2350352" y="2894157"/>
            <a:ext cx="1285543"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444709667"/>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8"/>
                                        </p:tgtEl>
                                      </p:cBhvr>
                                    </p:animEffect>
                                    <p:set>
                                      <p:cBhvr>
                                        <p:cTn id="17" dur="1" fill="hold">
                                          <p:stCondLst>
                                            <p:cond delay="499"/>
                                          </p:stCondLst>
                                        </p:cTn>
                                        <p:tgtEl>
                                          <p:spTgt spid="8"/>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4">
                                            <p:txEl>
                                              <p:pRg st="2" end="2"/>
                                            </p:txEl>
                                          </p:spTgt>
                                        </p:tgtEl>
                                        <p:attrNameLst>
                                          <p:attrName>style.visibility</p:attrName>
                                        </p:attrNameLst>
                                      </p:cBhvr>
                                      <p:to>
                                        <p:strVal val="visible"/>
                                      </p:to>
                                    </p:set>
                                    <p:animEffect transition="in" filter="wipe(down)">
                                      <p:cBhvr>
                                        <p:cTn id="22" dur="500"/>
                                        <p:tgtEl>
                                          <p:spTgt spid="4">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nodeType="clickEffect">
                                  <p:stCondLst>
                                    <p:cond delay="0"/>
                                  </p:stCondLst>
                                  <p:childTnLst>
                                    <p:set>
                                      <p:cBhvr>
                                        <p:cTn id="26" dur="1" fill="hold">
                                          <p:stCondLst>
                                            <p:cond delay="0"/>
                                          </p:stCondLst>
                                        </p:cTn>
                                        <p:tgtEl>
                                          <p:spTgt spid="4">
                                            <p:txEl>
                                              <p:pRg st="4" end="4"/>
                                            </p:txEl>
                                          </p:spTgt>
                                        </p:tgtEl>
                                        <p:attrNameLst>
                                          <p:attrName>style.visibility</p:attrName>
                                        </p:attrNameLst>
                                      </p:cBhvr>
                                      <p:to>
                                        <p:strVal val="visible"/>
                                      </p:to>
                                    </p:set>
                                    <p:animEffect transition="in" filter="wipe(down)">
                                      <p:cBhvr>
                                        <p:cTn id="27" dur="500"/>
                                        <p:tgtEl>
                                          <p:spTgt spid="4">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Lst>
  </p:timing>
</p:sld>
</file>

<file path=ppt/slides/slide2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230</a:t>
            </a:fld>
            <a:r>
              <a:rPr lang="en-US" altLang="zh-CN" smtClean="0"/>
              <a:t>-</a:t>
            </a:r>
            <a:endParaRPr lang="zh-CN" altLang="en-US" dirty="0"/>
          </a:p>
        </p:txBody>
      </p:sp>
      <p:sp>
        <p:nvSpPr>
          <p:cNvPr id="3" name="矩形 2"/>
          <p:cNvSpPr>
            <a:spLocks noChangeAspect="1"/>
          </p:cNvSpPr>
          <p:nvPr/>
        </p:nvSpPr>
        <p:spPr>
          <a:xfrm>
            <a:off x="508000" y="1099206"/>
            <a:ext cx="8128000" cy="491358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下列选项对文意理解正确的一项是</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FF0000"/>
                </a:solidFill>
                <a:latin typeface="Times New Roman" panose="02020603050405020304" pitchFamily="18" charset="0"/>
                <a:cs typeface="Times New Roman" panose="02020603050405020304" pitchFamily="18" charset="0"/>
              </a:rPr>
              <a:t>    A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富贵不能淫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贫贱不能移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威武不能屈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是中华民族的传统美德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也每个中国人的行为准则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在今天的现实生活中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依然富有意义。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陶渊明不为五斗米折腰、朱自清宁愿饿死也不愿吃美国人的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救济粮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文天祥面对元兵威胁也不投降都是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贫贱不能移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的典型代表。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孟子从反面提出自己心目中的大丈夫标准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居天下之广居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立天下之正位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行天下之大道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得志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与民由之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不得志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独行其道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富贵不能淫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贫贱不能移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威武不能屈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孟子提出大丈夫的三个标准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要讲仁德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守礼法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做事合乎道义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无论得志与否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都不能放弃自己的原则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富贵、贫贱、威武这些外部施加的因素都不能使之迷乱、动摇、屈服。这三点顺序可以颠倒。</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5209681" y="1242184"/>
            <a:ext cx="527179"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52916009"/>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2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231</a:t>
            </a:fld>
            <a:r>
              <a:rPr lang="en-US" altLang="zh-CN" smtClean="0"/>
              <a:t>-</a:t>
            </a:r>
            <a:endParaRPr lang="zh-CN" altLang="en-US" dirty="0"/>
          </a:p>
        </p:txBody>
      </p:sp>
      <p:sp>
        <p:nvSpPr>
          <p:cNvPr id="3" name="矩形 2"/>
          <p:cNvSpPr>
            <a:spLocks noChangeAspect="1"/>
          </p:cNvSpPr>
          <p:nvPr/>
        </p:nvSpPr>
        <p:spPr>
          <a:xfrm>
            <a:off x="508000" y="1708603"/>
            <a:ext cx="8128000" cy="3694794"/>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三、生于忧患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死于安乐</a:t>
            </a:r>
            <a:r>
              <a:rPr lang="en-US" altLang="zh-CN" sz="2200" dirty="0">
                <a:solidFill>
                  <a:srgbClr val="000000"/>
                </a:solidFill>
                <a:latin typeface="NEU-BZ-S92"/>
                <a:ea typeface="NEU-BZ-S9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基础知识梳理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舜发于畎亩之中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傅说举于版筑之间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胶鬲举于鱼盐之中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管夷吾举于士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孙叔敖举于海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百里奚举于市。故天将降大任于是人也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必先苦其心志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劳其筋骨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饿其体肤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空乏其身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行拂乱其所为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所以动心忍性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曾益其所不能。</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人恒过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然后能改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困于心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衡于虑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而后作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征于色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发于声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而后喻。入则无法家拂士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出则无敌国外患者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国恒亡。然后知生于忧患而死于安乐也。</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569889678"/>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2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232</a:t>
            </a:fld>
            <a:r>
              <a:rPr lang="en-US" altLang="zh-CN" smtClean="0"/>
              <a:t>-</a:t>
            </a:r>
            <a:endParaRPr lang="zh-CN" altLang="en-US" dirty="0"/>
          </a:p>
        </p:txBody>
      </p:sp>
      <p:sp>
        <p:nvSpPr>
          <p:cNvPr id="3" name="矩形 2"/>
          <p:cNvSpPr>
            <a:spLocks noChangeAspect="1"/>
          </p:cNvSpPr>
          <p:nvPr/>
        </p:nvSpPr>
        <p:spPr>
          <a:xfrm>
            <a:off x="508000" y="991466"/>
            <a:ext cx="8128000" cy="86600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一、文言词语积累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课内文言实词归纳</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val="1072669900"/>
              </p:ext>
            </p:extLst>
          </p:nvPr>
        </p:nvGraphicFramePr>
        <p:xfrm>
          <a:off x="599682" y="1861229"/>
          <a:ext cx="8128000" cy="4838575"/>
        </p:xfrm>
        <a:graphic>
          <a:graphicData uri="http://schemas.openxmlformats.org/presentationml/2006/ole">
            <mc:AlternateContent xmlns:mc="http://schemas.openxmlformats.org/markup-compatibility/2006">
              <mc:Choice xmlns:v="urn:schemas-microsoft-com:vml" Requires="v">
                <p:oleObj spid="_x0000_s107569" name="文档" r:id="rId3" imgW="3847376" imgH="2290470" progId="Word.Document.12">
                  <p:embed/>
                </p:oleObj>
              </mc:Choice>
              <mc:Fallback>
                <p:oleObj name="文档" r:id="rId3" imgW="3847376" imgH="2290470" progId="Word.Document.12">
                  <p:embed/>
                  <p:pic>
                    <p:nvPicPr>
                      <p:cNvPr id="0" name=""/>
                      <p:cNvPicPr/>
                      <p:nvPr/>
                    </p:nvPicPr>
                    <p:blipFill>
                      <a:blip r:embed="rId4"/>
                      <a:stretch>
                        <a:fillRect/>
                      </a:stretch>
                    </p:blipFill>
                    <p:spPr>
                      <a:xfrm>
                        <a:off x="599682" y="1861229"/>
                        <a:ext cx="8128000" cy="4838575"/>
                      </a:xfrm>
                      <a:prstGeom prst="rect">
                        <a:avLst/>
                      </a:prstGeom>
                    </p:spPr>
                  </p:pic>
                </p:oleObj>
              </mc:Fallback>
            </mc:AlternateContent>
          </a:graphicData>
        </a:graphic>
      </p:graphicFrame>
      <p:sp>
        <p:nvSpPr>
          <p:cNvPr id="5" name="矩形 4"/>
          <p:cNvSpPr/>
          <p:nvPr/>
        </p:nvSpPr>
        <p:spPr>
          <a:xfrm>
            <a:off x="3203848" y="1849969"/>
            <a:ext cx="3384376"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2879812" y="2308045"/>
            <a:ext cx="3384376"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3944710" y="2765252"/>
            <a:ext cx="4712072"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479594" y="3206775"/>
            <a:ext cx="4712072"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846749" y="3588004"/>
            <a:ext cx="4712072"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339752" y="4031680"/>
            <a:ext cx="4712072"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2343928" y="4487752"/>
            <a:ext cx="4712072"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2339752" y="4953239"/>
            <a:ext cx="4712072"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2967042" y="5409311"/>
            <a:ext cx="4712072"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2879812" y="5865383"/>
            <a:ext cx="5292588"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596962" y="6324519"/>
            <a:ext cx="5292588"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645446648"/>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7"/>
                                        </p:tgtEl>
                                      </p:cBhvr>
                                    </p:animEffect>
                                    <p:set>
                                      <p:cBhvr>
                                        <p:cTn id="17" dur="1" fill="hold">
                                          <p:stCondLst>
                                            <p:cond delay="499"/>
                                          </p:stCondLst>
                                        </p:cTn>
                                        <p:tgtEl>
                                          <p:spTgt spid="7"/>
                                        </p:tgtEl>
                                        <p:attrNameLst>
                                          <p:attrName>style.visibility</p:attrName>
                                        </p:attrNameLst>
                                      </p:cBhvr>
                                      <p:to>
                                        <p:strVal val="hidden"/>
                                      </p:to>
                                    </p:set>
                                  </p:childTnLst>
                                </p:cTn>
                              </p:par>
                              <p:par>
                                <p:cTn id="18" presetID="22" presetClass="exit" presetSubtype="4" fill="hold" grpId="0" nodeType="withEffect">
                                  <p:stCondLst>
                                    <p:cond delay="0"/>
                                  </p:stCondLst>
                                  <p:childTnLst>
                                    <p:animEffect transition="out" filter="wipe(down)">
                                      <p:cBhvr>
                                        <p:cTn id="19" dur="500"/>
                                        <p:tgtEl>
                                          <p:spTgt spid="8"/>
                                        </p:tgtEl>
                                      </p:cBhvr>
                                    </p:animEffect>
                                    <p:set>
                                      <p:cBhvr>
                                        <p:cTn id="20" dur="1" fill="hold">
                                          <p:stCondLst>
                                            <p:cond delay="499"/>
                                          </p:stCondLst>
                                        </p:cTn>
                                        <p:tgtEl>
                                          <p:spTgt spid="8"/>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22" presetClass="exit" presetSubtype="4" fill="hold" grpId="0" nodeType="clickEffect">
                                  <p:stCondLst>
                                    <p:cond delay="0"/>
                                  </p:stCondLst>
                                  <p:childTnLst>
                                    <p:animEffect transition="out" filter="wipe(down)">
                                      <p:cBhvr>
                                        <p:cTn id="24" dur="500"/>
                                        <p:tgtEl>
                                          <p:spTgt spid="9"/>
                                        </p:tgtEl>
                                      </p:cBhvr>
                                    </p:animEffect>
                                    <p:set>
                                      <p:cBhvr>
                                        <p:cTn id="25" dur="1" fill="hold">
                                          <p:stCondLst>
                                            <p:cond delay="499"/>
                                          </p:stCondLst>
                                        </p:cTn>
                                        <p:tgtEl>
                                          <p:spTgt spid="9"/>
                                        </p:tgtEl>
                                        <p:attrNameLst>
                                          <p:attrName>style.visibility</p:attrName>
                                        </p:attrNameLst>
                                      </p:cBhvr>
                                      <p:to>
                                        <p:strVal val="hidden"/>
                                      </p:to>
                                    </p:set>
                                  </p:childTnLst>
                                </p:cTn>
                              </p:par>
                            </p:childTnLst>
                          </p:cTn>
                        </p:par>
                      </p:childTnLst>
                    </p:cTn>
                  </p:par>
                  <p:par>
                    <p:cTn id="26" fill="hold">
                      <p:stCondLst>
                        <p:cond delay="indefinite"/>
                      </p:stCondLst>
                      <p:childTnLst>
                        <p:par>
                          <p:cTn id="27" fill="hold">
                            <p:stCondLst>
                              <p:cond delay="0"/>
                            </p:stCondLst>
                            <p:childTnLst>
                              <p:par>
                                <p:cTn id="28" presetID="22" presetClass="exit" presetSubtype="4" fill="hold" grpId="0" nodeType="clickEffect">
                                  <p:stCondLst>
                                    <p:cond delay="0"/>
                                  </p:stCondLst>
                                  <p:childTnLst>
                                    <p:animEffect transition="out" filter="wipe(down)">
                                      <p:cBhvr>
                                        <p:cTn id="29" dur="500"/>
                                        <p:tgtEl>
                                          <p:spTgt spid="10"/>
                                        </p:tgtEl>
                                      </p:cBhvr>
                                    </p:animEffect>
                                    <p:set>
                                      <p:cBhvr>
                                        <p:cTn id="30" dur="1" fill="hold">
                                          <p:stCondLst>
                                            <p:cond delay="499"/>
                                          </p:stCondLst>
                                        </p:cTn>
                                        <p:tgtEl>
                                          <p:spTgt spid="10"/>
                                        </p:tgtEl>
                                        <p:attrNameLst>
                                          <p:attrName>style.visibility</p:attrName>
                                        </p:attrNameLst>
                                      </p:cBhvr>
                                      <p:to>
                                        <p:strVal val="hidden"/>
                                      </p:to>
                                    </p:set>
                                  </p:childTnLst>
                                </p:cTn>
                              </p:par>
                            </p:childTnLst>
                          </p:cTn>
                        </p:par>
                      </p:childTnLst>
                    </p:cTn>
                  </p:par>
                  <p:par>
                    <p:cTn id="31" fill="hold">
                      <p:stCondLst>
                        <p:cond delay="indefinite"/>
                      </p:stCondLst>
                      <p:childTnLst>
                        <p:par>
                          <p:cTn id="32" fill="hold">
                            <p:stCondLst>
                              <p:cond delay="0"/>
                            </p:stCondLst>
                            <p:childTnLst>
                              <p:par>
                                <p:cTn id="33" presetID="22" presetClass="exit" presetSubtype="4" fill="hold" grpId="0" nodeType="clickEffect">
                                  <p:stCondLst>
                                    <p:cond delay="0"/>
                                  </p:stCondLst>
                                  <p:childTnLst>
                                    <p:animEffect transition="out" filter="wipe(down)">
                                      <p:cBhvr>
                                        <p:cTn id="34" dur="500"/>
                                        <p:tgtEl>
                                          <p:spTgt spid="11"/>
                                        </p:tgtEl>
                                      </p:cBhvr>
                                    </p:animEffect>
                                    <p:set>
                                      <p:cBhvr>
                                        <p:cTn id="35" dur="1" fill="hold">
                                          <p:stCondLst>
                                            <p:cond delay="499"/>
                                          </p:stCondLst>
                                        </p:cTn>
                                        <p:tgtEl>
                                          <p:spTgt spid="11"/>
                                        </p:tgtEl>
                                        <p:attrNameLst>
                                          <p:attrName>style.visibility</p:attrName>
                                        </p:attrNameLst>
                                      </p:cBhvr>
                                      <p:to>
                                        <p:strVal val="hidden"/>
                                      </p:to>
                                    </p:set>
                                  </p:childTnLst>
                                </p:cTn>
                              </p:par>
                            </p:childTnLst>
                          </p:cTn>
                        </p:par>
                      </p:childTnLst>
                    </p:cTn>
                  </p:par>
                  <p:par>
                    <p:cTn id="36" fill="hold">
                      <p:stCondLst>
                        <p:cond delay="indefinite"/>
                      </p:stCondLst>
                      <p:childTnLst>
                        <p:par>
                          <p:cTn id="37" fill="hold">
                            <p:stCondLst>
                              <p:cond delay="0"/>
                            </p:stCondLst>
                            <p:childTnLst>
                              <p:par>
                                <p:cTn id="38" presetID="22" presetClass="exit" presetSubtype="4" fill="hold" grpId="0" nodeType="clickEffect">
                                  <p:stCondLst>
                                    <p:cond delay="0"/>
                                  </p:stCondLst>
                                  <p:childTnLst>
                                    <p:animEffect transition="out" filter="wipe(down)">
                                      <p:cBhvr>
                                        <p:cTn id="39" dur="500"/>
                                        <p:tgtEl>
                                          <p:spTgt spid="12"/>
                                        </p:tgtEl>
                                      </p:cBhvr>
                                    </p:animEffect>
                                    <p:set>
                                      <p:cBhvr>
                                        <p:cTn id="40" dur="1" fill="hold">
                                          <p:stCondLst>
                                            <p:cond delay="499"/>
                                          </p:stCondLst>
                                        </p:cTn>
                                        <p:tgtEl>
                                          <p:spTgt spid="12"/>
                                        </p:tgtEl>
                                        <p:attrNameLst>
                                          <p:attrName>style.visibility</p:attrName>
                                        </p:attrNameLst>
                                      </p:cBhvr>
                                      <p:to>
                                        <p:strVal val="hidden"/>
                                      </p:to>
                                    </p:set>
                                  </p:childTnLst>
                                </p:cTn>
                              </p:par>
                            </p:childTnLst>
                          </p:cTn>
                        </p:par>
                      </p:childTnLst>
                    </p:cTn>
                  </p:par>
                  <p:par>
                    <p:cTn id="41" fill="hold">
                      <p:stCondLst>
                        <p:cond delay="indefinite"/>
                      </p:stCondLst>
                      <p:childTnLst>
                        <p:par>
                          <p:cTn id="42" fill="hold">
                            <p:stCondLst>
                              <p:cond delay="0"/>
                            </p:stCondLst>
                            <p:childTnLst>
                              <p:par>
                                <p:cTn id="43" presetID="22" presetClass="exit" presetSubtype="4" fill="hold" grpId="0" nodeType="clickEffect">
                                  <p:stCondLst>
                                    <p:cond delay="0"/>
                                  </p:stCondLst>
                                  <p:childTnLst>
                                    <p:animEffect transition="out" filter="wipe(down)">
                                      <p:cBhvr>
                                        <p:cTn id="44" dur="500"/>
                                        <p:tgtEl>
                                          <p:spTgt spid="13"/>
                                        </p:tgtEl>
                                      </p:cBhvr>
                                    </p:animEffect>
                                    <p:set>
                                      <p:cBhvr>
                                        <p:cTn id="45" dur="1" fill="hold">
                                          <p:stCondLst>
                                            <p:cond delay="499"/>
                                          </p:stCondLst>
                                        </p:cTn>
                                        <p:tgtEl>
                                          <p:spTgt spid="13"/>
                                        </p:tgtEl>
                                        <p:attrNameLst>
                                          <p:attrName>style.visibility</p:attrName>
                                        </p:attrNameLst>
                                      </p:cBhvr>
                                      <p:to>
                                        <p:strVal val="hidden"/>
                                      </p:to>
                                    </p:set>
                                  </p:childTnLst>
                                </p:cTn>
                              </p:par>
                            </p:childTnLst>
                          </p:cTn>
                        </p:par>
                      </p:childTnLst>
                    </p:cTn>
                  </p:par>
                  <p:par>
                    <p:cTn id="46" fill="hold">
                      <p:stCondLst>
                        <p:cond delay="indefinite"/>
                      </p:stCondLst>
                      <p:childTnLst>
                        <p:par>
                          <p:cTn id="47" fill="hold">
                            <p:stCondLst>
                              <p:cond delay="0"/>
                            </p:stCondLst>
                            <p:childTnLst>
                              <p:par>
                                <p:cTn id="48" presetID="22" presetClass="exit" presetSubtype="4" fill="hold" grpId="0" nodeType="clickEffect">
                                  <p:stCondLst>
                                    <p:cond delay="0"/>
                                  </p:stCondLst>
                                  <p:childTnLst>
                                    <p:animEffect transition="out" filter="wipe(down)">
                                      <p:cBhvr>
                                        <p:cTn id="49" dur="500"/>
                                        <p:tgtEl>
                                          <p:spTgt spid="14"/>
                                        </p:tgtEl>
                                      </p:cBhvr>
                                    </p:animEffect>
                                    <p:set>
                                      <p:cBhvr>
                                        <p:cTn id="50" dur="1" fill="hold">
                                          <p:stCondLst>
                                            <p:cond delay="499"/>
                                          </p:stCondLst>
                                        </p:cTn>
                                        <p:tgtEl>
                                          <p:spTgt spid="14"/>
                                        </p:tgtEl>
                                        <p:attrNameLst>
                                          <p:attrName>style.visibility</p:attrName>
                                        </p:attrNameLst>
                                      </p:cBhvr>
                                      <p:to>
                                        <p:strVal val="hidden"/>
                                      </p:to>
                                    </p:set>
                                  </p:childTnLst>
                                </p:cTn>
                              </p:par>
                              <p:par>
                                <p:cTn id="51" presetID="22" presetClass="exit" presetSubtype="4" fill="hold" grpId="0" nodeType="withEffect">
                                  <p:stCondLst>
                                    <p:cond delay="0"/>
                                  </p:stCondLst>
                                  <p:childTnLst>
                                    <p:animEffect transition="out" filter="wipe(down)">
                                      <p:cBhvr>
                                        <p:cTn id="52" dur="500"/>
                                        <p:tgtEl>
                                          <p:spTgt spid="15"/>
                                        </p:tgtEl>
                                      </p:cBhvr>
                                    </p:animEffect>
                                    <p:set>
                                      <p:cBhvr>
                                        <p:cTn id="53" dur="1" fill="hold">
                                          <p:stCondLst>
                                            <p:cond delay="499"/>
                                          </p:stCondLst>
                                        </p:cTn>
                                        <p:tgtEl>
                                          <p:spTgt spid="1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Lst>
  </p:timing>
</p:sld>
</file>

<file path=ppt/slides/slide2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233</a:t>
            </a:fld>
            <a:r>
              <a:rPr lang="en-US" altLang="zh-CN" smtClean="0"/>
              <a:t>-</a:t>
            </a:r>
            <a:endParaRPr lang="zh-CN" altLang="en-US" dirty="0"/>
          </a:p>
        </p:txBody>
      </p:sp>
      <p:graphicFrame>
        <p:nvGraphicFramePr>
          <p:cNvPr id="3" name="对象 2"/>
          <p:cNvGraphicFramePr>
            <a:graphicFrameLocks noChangeAspect="1"/>
          </p:cNvGraphicFramePr>
          <p:nvPr>
            <p:extLst>
              <p:ext uri="{D42A27DB-BD31-4B8C-83A1-F6EECF244321}">
                <p14:modId xmlns:p14="http://schemas.microsoft.com/office/powerpoint/2010/main" val="3514900782"/>
              </p:ext>
            </p:extLst>
          </p:nvPr>
        </p:nvGraphicFramePr>
        <p:xfrm>
          <a:off x="599682" y="1124015"/>
          <a:ext cx="8128000" cy="5204066"/>
        </p:xfrm>
        <a:graphic>
          <a:graphicData uri="http://schemas.openxmlformats.org/presentationml/2006/ole">
            <mc:AlternateContent xmlns:mc="http://schemas.openxmlformats.org/markup-compatibility/2006">
              <mc:Choice xmlns:v="urn:schemas-microsoft-com:vml" Requires="v">
                <p:oleObj spid="_x0000_s108592" name="文档" r:id="rId3" imgW="3847376" imgH="2463200" progId="Word.Document.12">
                  <p:embed/>
                </p:oleObj>
              </mc:Choice>
              <mc:Fallback>
                <p:oleObj name="文档" r:id="rId3" imgW="3847376" imgH="2463200" progId="Word.Document.12">
                  <p:embed/>
                  <p:pic>
                    <p:nvPicPr>
                      <p:cNvPr id="0" name=""/>
                      <p:cNvPicPr/>
                      <p:nvPr/>
                    </p:nvPicPr>
                    <p:blipFill>
                      <a:blip r:embed="rId4"/>
                      <a:stretch>
                        <a:fillRect/>
                      </a:stretch>
                    </p:blipFill>
                    <p:spPr>
                      <a:xfrm>
                        <a:off x="599682" y="1124015"/>
                        <a:ext cx="8128000" cy="5204066"/>
                      </a:xfrm>
                      <a:prstGeom prst="rect">
                        <a:avLst/>
                      </a:prstGeom>
                    </p:spPr>
                  </p:pic>
                </p:oleObj>
              </mc:Fallback>
            </mc:AlternateContent>
          </a:graphicData>
        </a:graphic>
      </p:graphicFrame>
      <p:sp>
        <p:nvSpPr>
          <p:cNvPr id="4" name="矩形 3"/>
          <p:cNvSpPr/>
          <p:nvPr/>
        </p:nvSpPr>
        <p:spPr>
          <a:xfrm>
            <a:off x="2987824" y="1116538"/>
            <a:ext cx="3024336"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3275856" y="1576974"/>
            <a:ext cx="4392488"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2051720" y="2030404"/>
            <a:ext cx="4392488"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2272575" y="2490840"/>
            <a:ext cx="4392488"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2260340" y="2940200"/>
            <a:ext cx="4392488"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4067944" y="3388096"/>
            <a:ext cx="4752528"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539552" y="3848930"/>
            <a:ext cx="4752528"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3380493" y="4211426"/>
            <a:ext cx="5376146"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539552" y="4655314"/>
            <a:ext cx="4752528"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3516334" y="5019663"/>
            <a:ext cx="5376146" cy="32738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539552" y="5478408"/>
            <a:ext cx="4752528"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2062111" y="5840904"/>
            <a:ext cx="5376146" cy="32738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620927287"/>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6"/>
                                        </p:tgtEl>
                                      </p:cBhvr>
                                    </p:animEffect>
                                    <p:set>
                                      <p:cBhvr>
                                        <p:cTn id="17" dur="1" fill="hold">
                                          <p:stCondLst>
                                            <p:cond delay="499"/>
                                          </p:stCondLst>
                                        </p:cTn>
                                        <p:tgtEl>
                                          <p:spTgt spid="6"/>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7"/>
                                        </p:tgtEl>
                                      </p:cBhvr>
                                    </p:animEffect>
                                    <p:set>
                                      <p:cBhvr>
                                        <p:cTn id="22" dur="1" fill="hold">
                                          <p:stCondLst>
                                            <p:cond delay="499"/>
                                          </p:stCondLst>
                                        </p:cTn>
                                        <p:tgtEl>
                                          <p:spTgt spid="7"/>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8"/>
                                        </p:tgtEl>
                                      </p:cBhvr>
                                    </p:animEffect>
                                    <p:set>
                                      <p:cBhvr>
                                        <p:cTn id="27" dur="1" fill="hold">
                                          <p:stCondLst>
                                            <p:cond delay="499"/>
                                          </p:stCondLst>
                                        </p:cTn>
                                        <p:tgtEl>
                                          <p:spTgt spid="8"/>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9"/>
                                        </p:tgtEl>
                                      </p:cBhvr>
                                    </p:animEffect>
                                    <p:set>
                                      <p:cBhvr>
                                        <p:cTn id="32" dur="1" fill="hold">
                                          <p:stCondLst>
                                            <p:cond delay="499"/>
                                          </p:stCondLst>
                                        </p:cTn>
                                        <p:tgtEl>
                                          <p:spTgt spid="9"/>
                                        </p:tgtEl>
                                        <p:attrNameLst>
                                          <p:attrName>style.visibility</p:attrName>
                                        </p:attrNameLst>
                                      </p:cBhvr>
                                      <p:to>
                                        <p:strVal val="hidden"/>
                                      </p:to>
                                    </p:set>
                                  </p:childTnLst>
                                </p:cTn>
                              </p:par>
                              <p:par>
                                <p:cTn id="33" presetID="22" presetClass="exit" presetSubtype="4" fill="hold" grpId="0" nodeType="withEffect">
                                  <p:stCondLst>
                                    <p:cond delay="0"/>
                                  </p:stCondLst>
                                  <p:childTnLst>
                                    <p:animEffect transition="out" filter="wipe(down)">
                                      <p:cBhvr>
                                        <p:cTn id="34" dur="500"/>
                                        <p:tgtEl>
                                          <p:spTgt spid="10"/>
                                        </p:tgtEl>
                                      </p:cBhvr>
                                    </p:animEffect>
                                    <p:set>
                                      <p:cBhvr>
                                        <p:cTn id="35" dur="1" fill="hold">
                                          <p:stCondLst>
                                            <p:cond delay="499"/>
                                          </p:stCondLst>
                                        </p:cTn>
                                        <p:tgtEl>
                                          <p:spTgt spid="10"/>
                                        </p:tgtEl>
                                        <p:attrNameLst>
                                          <p:attrName>style.visibility</p:attrName>
                                        </p:attrNameLst>
                                      </p:cBhvr>
                                      <p:to>
                                        <p:strVal val="hidden"/>
                                      </p:to>
                                    </p:set>
                                  </p:childTnLst>
                                </p:cTn>
                              </p:par>
                            </p:childTnLst>
                          </p:cTn>
                        </p:par>
                      </p:childTnLst>
                    </p:cTn>
                  </p:par>
                  <p:par>
                    <p:cTn id="36" fill="hold">
                      <p:stCondLst>
                        <p:cond delay="indefinite"/>
                      </p:stCondLst>
                      <p:childTnLst>
                        <p:par>
                          <p:cTn id="37" fill="hold">
                            <p:stCondLst>
                              <p:cond delay="0"/>
                            </p:stCondLst>
                            <p:childTnLst>
                              <p:par>
                                <p:cTn id="38" presetID="22" presetClass="exit" presetSubtype="4" fill="hold" grpId="0" nodeType="clickEffect">
                                  <p:stCondLst>
                                    <p:cond delay="0"/>
                                  </p:stCondLst>
                                  <p:childTnLst>
                                    <p:animEffect transition="out" filter="wipe(down)">
                                      <p:cBhvr>
                                        <p:cTn id="39" dur="500"/>
                                        <p:tgtEl>
                                          <p:spTgt spid="11"/>
                                        </p:tgtEl>
                                      </p:cBhvr>
                                    </p:animEffect>
                                    <p:set>
                                      <p:cBhvr>
                                        <p:cTn id="40" dur="1" fill="hold">
                                          <p:stCondLst>
                                            <p:cond delay="499"/>
                                          </p:stCondLst>
                                        </p:cTn>
                                        <p:tgtEl>
                                          <p:spTgt spid="11"/>
                                        </p:tgtEl>
                                        <p:attrNameLst>
                                          <p:attrName>style.visibility</p:attrName>
                                        </p:attrNameLst>
                                      </p:cBhvr>
                                      <p:to>
                                        <p:strVal val="hidden"/>
                                      </p:to>
                                    </p:set>
                                  </p:childTnLst>
                                </p:cTn>
                              </p:par>
                              <p:par>
                                <p:cTn id="41" presetID="22" presetClass="exit" presetSubtype="4" fill="hold" grpId="0" nodeType="withEffect">
                                  <p:stCondLst>
                                    <p:cond delay="0"/>
                                  </p:stCondLst>
                                  <p:childTnLst>
                                    <p:animEffect transition="out" filter="wipe(down)">
                                      <p:cBhvr>
                                        <p:cTn id="42" dur="500"/>
                                        <p:tgtEl>
                                          <p:spTgt spid="12"/>
                                        </p:tgtEl>
                                      </p:cBhvr>
                                    </p:animEffect>
                                    <p:set>
                                      <p:cBhvr>
                                        <p:cTn id="43" dur="1" fill="hold">
                                          <p:stCondLst>
                                            <p:cond delay="499"/>
                                          </p:stCondLst>
                                        </p:cTn>
                                        <p:tgtEl>
                                          <p:spTgt spid="12"/>
                                        </p:tgtEl>
                                        <p:attrNameLst>
                                          <p:attrName>style.visibility</p:attrName>
                                        </p:attrNameLst>
                                      </p:cBhvr>
                                      <p:to>
                                        <p:strVal val="hidden"/>
                                      </p:to>
                                    </p:set>
                                  </p:childTnLst>
                                </p:cTn>
                              </p:par>
                            </p:childTnLst>
                          </p:cTn>
                        </p:par>
                      </p:childTnLst>
                    </p:cTn>
                  </p:par>
                  <p:par>
                    <p:cTn id="44" fill="hold">
                      <p:stCondLst>
                        <p:cond delay="indefinite"/>
                      </p:stCondLst>
                      <p:childTnLst>
                        <p:par>
                          <p:cTn id="45" fill="hold">
                            <p:stCondLst>
                              <p:cond delay="0"/>
                            </p:stCondLst>
                            <p:childTnLst>
                              <p:par>
                                <p:cTn id="46" presetID="22" presetClass="exit" presetSubtype="4" fill="hold" grpId="0" nodeType="clickEffect">
                                  <p:stCondLst>
                                    <p:cond delay="0"/>
                                  </p:stCondLst>
                                  <p:childTnLst>
                                    <p:animEffect transition="out" filter="wipe(down)">
                                      <p:cBhvr>
                                        <p:cTn id="47" dur="500"/>
                                        <p:tgtEl>
                                          <p:spTgt spid="13"/>
                                        </p:tgtEl>
                                      </p:cBhvr>
                                    </p:animEffect>
                                    <p:set>
                                      <p:cBhvr>
                                        <p:cTn id="48" dur="1" fill="hold">
                                          <p:stCondLst>
                                            <p:cond delay="499"/>
                                          </p:stCondLst>
                                        </p:cTn>
                                        <p:tgtEl>
                                          <p:spTgt spid="13"/>
                                        </p:tgtEl>
                                        <p:attrNameLst>
                                          <p:attrName>style.visibility</p:attrName>
                                        </p:attrNameLst>
                                      </p:cBhvr>
                                      <p:to>
                                        <p:strVal val="hidden"/>
                                      </p:to>
                                    </p:set>
                                  </p:childTnLst>
                                </p:cTn>
                              </p:par>
                              <p:par>
                                <p:cTn id="49" presetID="22" presetClass="exit" presetSubtype="4" fill="hold" grpId="0" nodeType="withEffect">
                                  <p:stCondLst>
                                    <p:cond delay="0"/>
                                  </p:stCondLst>
                                  <p:childTnLst>
                                    <p:animEffect transition="out" filter="wipe(down)">
                                      <p:cBhvr>
                                        <p:cTn id="50" dur="500"/>
                                        <p:tgtEl>
                                          <p:spTgt spid="14"/>
                                        </p:tgtEl>
                                      </p:cBhvr>
                                    </p:animEffect>
                                    <p:set>
                                      <p:cBhvr>
                                        <p:cTn id="51" dur="1" fill="hold">
                                          <p:stCondLst>
                                            <p:cond delay="499"/>
                                          </p:stCondLst>
                                        </p:cTn>
                                        <p:tgtEl>
                                          <p:spTgt spid="14"/>
                                        </p:tgtEl>
                                        <p:attrNameLst>
                                          <p:attrName>style.visibility</p:attrName>
                                        </p:attrNameLst>
                                      </p:cBhvr>
                                      <p:to>
                                        <p:strVal val="hidden"/>
                                      </p:to>
                                    </p:set>
                                  </p:childTnLst>
                                </p:cTn>
                              </p:par>
                            </p:childTnLst>
                          </p:cTn>
                        </p:par>
                      </p:childTnLst>
                    </p:cTn>
                  </p:par>
                  <p:par>
                    <p:cTn id="52" fill="hold">
                      <p:stCondLst>
                        <p:cond delay="indefinite"/>
                      </p:stCondLst>
                      <p:childTnLst>
                        <p:par>
                          <p:cTn id="53" fill="hold">
                            <p:stCondLst>
                              <p:cond delay="0"/>
                            </p:stCondLst>
                            <p:childTnLst>
                              <p:par>
                                <p:cTn id="54" presetID="22" presetClass="exit" presetSubtype="4" fill="hold" grpId="0" nodeType="clickEffect">
                                  <p:stCondLst>
                                    <p:cond delay="0"/>
                                  </p:stCondLst>
                                  <p:childTnLst>
                                    <p:animEffect transition="out" filter="wipe(down)">
                                      <p:cBhvr>
                                        <p:cTn id="55" dur="500"/>
                                        <p:tgtEl>
                                          <p:spTgt spid="15"/>
                                        </p:tgtEl>
                                      </p:cBhvr>
                                    </p:animEffect>
                                    <p:set>
                                      <p:cBhvr>
                                        <p:cTn id="56" dur="1" fill="hold">
                                          <p:stCondLst>
                                            <p:cond delay="499"/>
                                          </p:stCondLst>
                                        </p:cTn>
                                        <p:tgtEl>
                                          <p:spTgt spid="1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Lst>
  </p:timing>
</p:sld>
</file>

<file path=ppt/slides/slide2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234</a:t>
            </a:fld>
            <a:r>
              <a:rPr lang="en-US" altLang="zh-CN" smtClean="0"/>
              <a:t>-</a:t>
            </a:r>
            <a:endParaRPr lang="zh-CN" altLang="en-US" dirty="0"/>
          </a:p>
        </p:txBody>
      </p:sp>
      <p:sp>
        <p:nvSpPr>
          <p:cNvPr id="3" name="矩形 2"/>
          <p:cNvSpPr>
            <a:spLocks noChangeAspect="1"/>
          </p:cNvSpPr>
          <p:nvPr/>
        </p:nvSpPr>
        <p:spPr>
          <a:xfrm>
            <a:off x="508000" y="991466"/>
            <a:ext cx="1863011" cy="498598"/>
          </a:xfrm>
          <a:prstGeom prst="rect">
            <a:avLst/>
          </a:prstGeom>
        </p:spPr>
        <p:txBody>
          <a:bodyPr wrap="none">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一词多</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义</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val="742910659"/>
              </p:ext>
            </p:extLst>
          </p:nvPr>
        </p:nvGraphicFramePr>
        <p:xfrm>
          <a:off x="599682" y="1429338"/>
          <a:ext cx="8128000" cy="5291248"/>
        </p:xfrm>
        <a:graphic>
          <a:graphicData uri="http://schemas.openxmlformats.org/presentationml/2006/ole">
            <mc:AlternateContent xmlns:mc="http://schemas.openxmlformats.org/markup-compatibility/2006">
              <mc:Choice xmlns:v="urn:schemas-microsoft-com:vml" Requires="v">
                <p:oleObj spid="_x0000_s109616" name="文档" r:id="rId3" imgW="3847376" imgH="2505662" progId="Word.Document.12">
                  <p:embed/>
                </p:oleObj>
              </mc:Choice>
              <mc:Fallback>
                <p:oleObj name="文档" r:id="rId3" imgW="3847376" imgH="2505662" progId="Word.Document.12">
                  <p:embed/>
                  <p:pic>
                    <p:nvPicPr>
                      <p:cNvPr id="0" name=""/>
                      <p:cNvPicPr/>
                      <p:nvPr/>
                    </p:nvPicPr>
                    <p:blipFill>
                      <a:blip r:embed="rId4"/>
                      <a:stretch>
                        <a:fillRect/>
                      </a:stretch>
                    </p:blipFill>
                    <p:spPr>
                      <a:xfrm>
                        <a:off x="599682" y="1429338"/>
                        <a:ext cx="8128000" cy="5291248"/>
                      </a:xfrm>
                      <a:prstGeom prst="rect">
                        <a:avLst/>
                      </a:prstGeom>
                    </p:spPr>
                  </p:pic>
                </p:oleObj>
              </mc:Fallback>
            </mc:AlternateContent>
          </a:graphicData>
        </a:graphic>
      </p:graphicFrame>
      <p:sp>
        <p:nvSpPr>
          <p:cNvPr id="5" name="矩形 4"/>
          <p:cNvSpPr/>
          <p:nvPr/>
        </p:nvSpPr>
        <p:spPr>
          <a:xfrm>
            <a:off x="3337473" y="1490064"/>
            <a:ext cx="1656184"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3841529" y="2033600"/>
            <a:ext cx="1656184"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3419872" y="2577136"/>
            <a:ext cx="1656184"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3007498" y="3089375"/>
            <a:ext cx="1656184"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3275856" y="3607334"/>
            <a:ext cx="1656184"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4095014" y="4122504"/>
            <a:ext cx="1656184"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5076056" y="4688177"/>
            <a:ext cx="1656184"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2051720" y="5181294"/>
            <a:ext cx="1656184"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2843808" y="5733256"/>
            <a:ext cx="1656184"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2418583" y="6247703"/>
            <a:ext cx="1656184"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227527053"/>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7"/>
                                        </p:tgtEl>
                                      </p:cBhvr>
                                    </p:animEffect>
                                    <p:set>
                                      <p:cBhvr>
                                        <p:cTn id="17" dur="1" fill="hold">
                                          <p:stCondLst>
                                            <p:cond delay="499"/>
                                          </p:stCondLst>
                                        </p:cTn>
                                        <p:tgtEl>
                                          <p:spTgt spid="7"/>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8"/>
                                        </p:tgtEl>
                                      </p:cBhvr>
                                    </p:animEffect>
                                    <p:set>
                                      <p:cBhvr>
                                        <p:cTn id="22" dur="1" fill="hold">
                                          <p:stCondLst>
                                            <p:cond delay="499"/>
                                          </p:stCondLst>
                                        </p:cTn>
                                        <p:tgtEl>
                                          <p:spTgt spid="8"/>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9"/>
                                        </p:tgtEl>
                                      </p:cBhvr>
                                    </p:animEffect>
                                    <p:set>
                                      <p:cBhvr>
                                        <p:cTn id="27" dur="1" fill="hold">
                                          <p:stCondLst>
                                            <p:cond delay="499"/>
                                          </p:stCondLst>
                                        </p:cTn>
                                        <p:tgtEl>
                                          <p:spTgt spid="9"/>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0"/>
                                        </p:tgtEl>
                                      </p:cBhvr>
                                    </p:animEffect>
                                    <p:set>
                                      <p:cBhvr>
                                        <p:cTn id="32" dur="1" fill="hold">
                                          <p:stCondLst>
                                            <p:cond delay="499"/>
                                          </p:stCondLst>
                                        </p:cTn>
                                        <p:tgtEl>
                                          <p:spTgt spid="10"/>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11"/>
                                        </p:tgtEl>
                                      </p:cBhvr>
                                    </p:animEffect>
                                    <p:set>
                                      <p:cBhvr>
                                        <p:cTn id="37" dur="1" fill="hold">
                                          <p:stCondLst>
                                            <p:cond delay="499"/>
                                          </p:stCondLst>
                                        </p:cTn>
                                        <p:tgtEl>
                                          <p:spTgt spid="11"/>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22" presetClass="exit" presetSubtype="4" fill="hold" grpId="0" nodeType="clickEffect">
                                  <p:stCondLst>
                                    <p:cond delay="0"/>
                                  </p:stCondLst>
                                  <p:childTnLst>
                                    <p:animEffect transition="out" filter="wipe(down)">
                                      <p:cBhvr>
                                        <p:cTn id="41" dur="500"/>
                                        <p:tgtEl>
                                          <p:spTgt spid="12"/>
                                        </p:tgtEl>
                                      </p:cBhvr>
                                    </p:animEffect>
                                    <p:set>
                                      <p:cBhvr>
                                        <p:cTn id="42" dur="1" fill="hold">
                                          <p:stCondLst>
                                            <p:cond delay="499"/>
                                          </p:stCondLst>
                                        </p:cTn>
                                        <p:tgtEl>
                                          <p:spTgt spid="12"/>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22" presetClass="exit" presetSubtype="4" fill="hold" grpId="0" nodeType="clickEffect">
                                  <p:stCondLst>
                                    <p:cond delay="0"/>
                                  </p:stCondLst>
                                  <p:childTnLst>
                                    <p:animEffect transition="out" filter="wipe(down)">
                                      <p:cBhvr>
                                        <p:cTn id="46" dur="500"/>
                                        <p:tgtEl>
                                          <p:spTgt spid="13"/>
                                        </p:tgtEl>
                                      </p:cBhvr>
                                    </p:animEffect>
                                    <p:set>
                                      <p:cBhvr>
                                        <p:cTn id="47" dur="1" fill="hold">
                                          <p:stCondLst>
                                            <p:cond delay="499"/>
                                          </p:stCondLst>
                                        </p:cTn>
                                        <p:tgtEl>
                                          <p:spTgt spid="13"/>
                                        </p:tgtEl>
                                        <p:attrNameLst>
                                          <p:attrName>style.visibility</p:attrName>
                                        </p:attrNameLst>
                                      </p:cBhvr>
                                      <p:to>
                                        <p:strVal val="hidden"/>
                                      </p:to>
                                    </p:set>
                                  </p:childTnLst>
                                </p:cTn>
                              </p:par>
                            </p:childTnLst>
                          </p:cTn>
                        </p:par>
                      </p:childTnLst>
                    </p:cTn>
                  </p:par>
                  <p:par>
                    <p:cTn id="48" fill="hold">
                      <p:stCondLst>
                        <p:cond delay="indefinite"/>
                      </p:stCondLst>
                      <p:childTnLst>
                        <p:par>
                          <p:cTn id="49" fill="hold">
                            <p:stCondLst>
                              <p:cond delay="0"/>
                            </p:stCondLst>
                            <p:childTnLst>
                              <p:par>
                                <p:cTn id="50" presetID="22" presetClass="exit" presetSubtype="4" fill="hold" grpId="0" nodeType="clickEffect">
                                  <p:stCondLst>
                                    <p:cond delay="0"/>
                                  </p:stCondLst>
                                  <p:childTnLst>
                                    <p:animEffect transition="out" filter="wipe(down)">
                                      <p:cBhvr>
                                        <p:cTn id="51" dur="500"/>
                                        <p:tgtEl>
                                          <p:spTgt spid="14"/>
                                        </p:tgtEl>
                                      </p:cBhvr>
                                    </p:animEffect>
                                    <p:set>
                                      <p:cBhvr>
                                        <p:cTn id="52" dur="1" fill="hold">
                                          <p:stCondLst>
                                            <p:cond delay="499"/>
                                          </p:stCondLst>
                                        </p:cTn>
                                        <p:tgtEl>
                                          <p:spTgt spid="1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Lst>
  </p:timing>
</p:sld>
</file>

<file path=ppt/slides/slide2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235</a:t>
            </a:fld>
            <a:r>
              <a:rPr lang="en-US" altLang="zh-CN" smtClean="0"/>
              <a:t>-</a:t>
            </a:r>
            <a:endParaRPr lang="zh-CN" altLang="en-US" dirty="0"/>
          </a:p>
        </p:txBody>
      </p:sp>
      <p:graphicFrame>
        <p:nvGraphicFramePr>
          <p:cNvPr id="4" name="对象 3"/>
          <p:cNvGraphicFramePr>
            <a:graphicFrameLocks noChangeAspect="1"/>
          </p:cNvGraphicFramePr>
          <p:nvPr>
            <p:extLst>
              <p:ext uri="{D42A27DB-BD31-4B8C-83A1-F6EECF244321}">
                <p14:modId xmlns:p14="http://schemas.microsoft.com/office/powerpoint/2010/main" val="678570309"/>
              </p:ext>
            </p:extLst>
          </p:nvPr>
        </p:nvGraphicFramePr>
        <p:xfrm>
          <a:off x="599682" y="1257081"/>
          <a:ext cx="8128000" cy="4805042"/>
        </p:xfrm>
        <a:graphic>
          <a:graphicData uri="http://schemas.openxmlformats.org/presentationml/2006/ole">
            <mc:AlternateContent xmlns:mc="http://schemas.openxmlformats.org/markup-compatibility/2006">
              <mc:Choice xmlns:v="urn:schemas-microsoft-com:vml" Requires="v">
                <p:oleObj spid="_x0000_s110640" name="文档" r:id="rId3" imgW="3847376" imgH="2274276" progId="Word.Document.12">
                  <p:embed/>
                </p:oleObj>
              </mc:Choice>
              <mc:Fallback>
                <p:oleObj name="文档" r:id="rId3" imgW="3847376" imgH="2274276" progId="Word.Document.12">
                  <p:embed/>
                  <p:pic>
                    <p:nvPicPr>
                      <p:cNvPr id="0" name=""/>
                      <p:cNvPicPr/>
                      <p:nvPr/>
                    </p:nvPicPr>
                    <p:blipFill>
                      <a:blip r:embed="rId4"/>
                      <a:stretch>
                        <a:fillRect/>
                      </a:stretch>
                    </p:blipFill>
                    <p:spPr>
                      <a:xfrm>
                        <a:off x="599682" y="1257081"/>
                        <a:ext cx="8128000" cy="4805042"/>
                      </a:xfrm>
                      <a:prstGeom prst="rect">
                        <a:avLst/>
                      </a:prstGeom>
                    </p:spPr>
                  </p:pic>
                </p:oleObj>
              </mc:Fallback>
            </mc:AlternateContent>
          </a:graphicData>
        </a:graphic>
      </p:graphicFrame>
      <p:sp>
        <p:nvSpPr>
          <p:cNvPr id="5" name="矩形 4"/>
          <p:cNvSpPr/>
          <p:nvPr/>
        </p:nvSpPr>
        <p:spPr>
          <a:xfrm>
            <a:off x="2123728" y="1324583"/>
            <a:ext cx="864096"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2123728" y="1844824"/>
            <a:ext cx="864096"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2123728" y="2392921"/>
            <a:ext cx="108012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5292080" y="2924944"/>
            <a:ext cx="108012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990664" y="3461259"/>
            <a:ext cx="1725352"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663788" y="4002806"/>
            <a:ext cx="1725352"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5076056" y="4554552"/>
            <a:ext cx="1725352"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3923928" y="5079390"/>
            <a:ext cx="3384376"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3134680" y="5591846"/>
            <a:ext cx="1725352"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036300624"/>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7"/>
                                        </p:tgtEl>
                                      </p:cBhvr>
                                    </p:animEffect>
                                    <p:set>
                                      <p:cBhvr>
                                        <p:cTn id="17" dur="1" fill="hold">
                                          <p:stCondLst>
                                            <p:cond delay="499"/>
                                          </p:stCondLst>
                                        </p:cTn>
                                        <p:tgtEl>
                                          <p:spTgt spid="7"/>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8"/>
                                        </p:tgtEl>
                                      </p:cBhvr>
                                    </p:animEffect>
                                    <p:set>
                                      <p:cBhvr>
                                        <p:cTn id="22" dur="1" fill="hold">
                                          <p:stCondLst>
                                            <p:cond delay="499"/>
                                          </p:stCondLst>
                                        </p:cTn>
                                        <p:tgtEl>
                                          <p:spTgt spid="8"/>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9"/>
                                        </p:tgtEl>
                                      </p:cBhvr>
                                    </p:animEffect>
                                    <p:set>
                                      <p:cBhvr>
                                        <p:cTn id="27" dur="1" fill="hold">
                                          <p:stCondLst>
                                            <p:cond delay="499"/>
                                          </p:stCondLst>
                                        </p:cTn>
                                        <p:tgtEl>
                                          <p:spTgt spid="9"/>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0"/>
                                        </p:tgtEl>
                                      </p:cBhvr>
                                    </p:animEffect>
                                    <p:set>
                                      <p:cBhvr>
                                        <p:cTn id="32" dur="1" fill="hold">
                                          <p:stCondLst>
                                            <p:cond delay="499"/>
                                          </p:stCondLst>
                                        </p:cTn>
                                        <p:tgtEl>
                                          <p:spTgt spid="10"/>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11"/>
                                        </p:tgtEl>
                                      </p:cBhvr>
                                    </p:animEffect>
                                    <p:set>
                                      <p:cBhvr>
                                        <p:cTn id="37" dur="1" fill="hold">
                                          <p:stCondLst>
                                            <p:cond delay="499"/>
                                          </p:stCondLst>
                                        </p:cTn>
                                        <p:tgtEl>
                                          <p:spTgt spid="11"/>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22" presetClass="exit" presetSubtype="4" fill="hold" grpId="0" nodeType="clickEffect">
                                  <p:stCondLst>
                                    <p:cond delay="0"/>
                                  </p:stCondLst>
                                  <p:childTnLst>
                                    <p:animEffect transition="out" filter="wipe(down)">
                                      <p:cBhvr>
                                        <p:cTn id="41" dur="500"/>
                                        <p:tgtEl>
                                          <p:spTgt spid="12"/>
                                        </p:tgtEl>
                                      </p:cBhvr>
                                    </p:animEffect>
                                    <p:set>
                                      <p:cBhvr>
                                        <p:cTn id="42" dur="1" fill="hold">
                                          <p:stCondLst>
                                            <p:cond delay="499"/>
                                          </p:stCondLst>
                                        </p:cTn>
                                        <p:tgtEl>
                                          <p:spTgt spid="12"/>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22" presetClass="exit" presetSubtype="4" fill="hold" grpId="0" nodeType="clickEffect">
                                  <p:stCondLst>
                                    <p:cond delay="0"/>
                                  </p:stCondLst>
                                  <p:childTnLst>
                                    <p:animEffect transition="out" filter="wipe(down)">
                                      <p:cBhvr>
                                        <p:cTn id="46" dur="500"/>
                                        <p:tgtEl>
                                          <p:spTgt spid="13"/>
                                        </p:tgtEl>
                                      </p:cBhvr>
                                    </p:animEffect>
                                    <p:set>
                                      <p:cBhvr>
                                        <p:cTn id="47" dur="1" fill="hold">
                                          <p:stCondLst>
                                            <p:cond delay="499"/>
                                          </p:stCondLst>
                                        </p:cTn>
                                        <p:tgtEl>
                                          <p:spTgt spid="1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P spid="10" grpId="0" animBg="1"/>
      <p:bldP spid="11" grpId="0" animBg="1"/>
      <p:bldP spid="12" grpId="0" animBg="1"/>
      <p:bldP spid="13" grpId="0" animBg="1"/>
    </p:bldLst>
  </p:timing>
</p:sld>
</file>

<file path=ppt/slides/slide2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236</a:t>
            </a:fld>
            <a:r>
              <a:rPr lang="en-US" altLang="zh-CN" smtClean="0"/>
              <a:t>-</a:t>
            </a:r>
            <a:endParaRPr lang="zh-CN" altLang="en-US" dirty="0"/>
          </a:p>
        </p:txBody>
      </p:sp>
      <p:graphicFrame>
        <p:nvGraphicFramePr>
          <p:cNvPr id="3" name="对象 2"/>
          <p:cNvGraphicFramePr>
            <a:graphicFrameLocks noChangeAspect="1"/>
          </p:cNvGraphicFramePr>
          <p:nvPr>
            <p:extLst>
              <p:ext uri="{D42A27DB-BD31-4B8C-83A1-F6EECF244321}">
                <p14:modId xmlns:p14="http://schemas.microsoft.com/office/powerpoint/2010/main" val="2691141417"/>
              </p:ext>
            </p:extLst>
          </p:nvPr>
        </p:nvGraphicFramePr>
        <p:xfrm>
          <a:off x="599682" y="1340768"/>
          <a:ext cx="8128000" cy="2645623"/>
        </p:xfrm>
        <a:graphic>
          <a:graphicData uri="http://schemas.openxmlformats.org/presentationml/2006/ole">
            <mc:AlternateContent xmlns:mc="http://schemas.openxmlformats.org/markup-compatibility/2006">
              <mc:Choice xmlns:v="urn:schemas-microsoft-com:vml" Requires="v">
                <p:oleObj spid="_x0000_s111710" name="文档" r:id="rId3" imgW="3847376" imgH="1253011" progId="Word.Document.12">
                  <p:embed/>
                </p:oleObj>
              </mc:Choice>
              <mc:Fallback>
                <p:oleObj name="文档" r:id="rId3" imgW="3847376" imgH="1253011" progId="Word.Document.12">
                  <p:embed/>
                  <p:pic>
                    <p:nvPicPr>
                      <p:cNvPr id="0" name=""/>
                      <p:cNvPicPr/>
                      <p:nvPr/>
                    </p:nvPicPr>
                    <p:blipFill>
                      <a:blip r:embed="rId4"/>
                      <a:stretch>
                        <a:fillRect/>
                      </a:stretch>
                    </p:blipFill>
                    <p:spPr>
                      <a:xfrm>
                        <a:off x="599682" y="1340768"/>
                        <a:ext cx="8128000" cy="2645623"/>
                      </a:xfrm>
                      <a:prstGeom prst="rect">
                        <a:avLst/>
                      </a:prstGeom>
                    </p:spPr>
                  </p:pic>
                </p:oleObj>
              </mc:Fallback>
            </mc:AlternateContent>
          </a:graphicData>
        </a:graphic>
      </p:graphicFrame>
      <p:sp>
        <p:nvSpPr>
          <p:cNvPr id="4" name="矩形 3"/>
          <p:cNvSpPr>
            <a:spLocks noChangeAspect="1"/>
          </p:cNvSpPr>
          <p:nvPr/>
        </p:nvSpPr>
        <p:spPr>
          <a:xfrm>
            <a:off x="508000" y="4007173"/>
            <a:ext cx="1580882" cy="498598"/>
          </a:xfrm>
          <a:prstGeom prst="rect">
            <a:avLst/>
          </a:prstGeom>
        </p:spPr>
        <p:txBody>
          <a:bodyPr wrap="none">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通假</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字</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5" name="对象 4"/>
          <p:cNvGraphicFramePr>
            <a:graphicFrameLocks noChangeAspect="1"/>
          </p:cNvGraphicFramePr>
          <p:nvPr>
            <p:extLst>
              <p:ext uri="{D42A27DB-BD31-4B8C-83A1-F6EECF244321}">
                <p14:modId xmlns:p14="http://schemas.microsoft.com/office/powerpoint/2010/main" val="2190475092"/>
              </p:ext>
            </p:extLst>
          </p:nvPr>
        </p:nvGraphicFramePr>
        <p:xfrm>
          <a:off x="599682" y="4522433"/>
          <a:ext cx="8128000" cy="1368079"/>
        </p:xfrm>
        <a:graphic>
          <a:graphicData uri="http://schemas.openxmlformats.org/presentationml/2006/ole">
            <mc:AlternateContent xmlns:mc="http://schemas.openxmlformats.org/markup-compatibility/2006">
              <mc:Choice xmlns:v="urn:schemas-microsoft-com:vml" Requires="v">
                <p:oleObj spid="_x0000_s111711" name="文档" r:id="rId5" imgW="3847376" imgH="648097" progId="Word.Document.12">
                  <p:embed/>
                </p:oleObj>
              </mc:Choice>
              <mc:Fallback>
                <p:oleObj name="文档" r:id="rId5" imgW="3847376" imgH="648097" progId="Word.Document.12">
                  <p:embed/>
                  <p:pic>
                    <p:nvPicPr>
                      <p:cNvPr id="0" name=""/>
                      <p:cNvPicPr/>
                      <p:nvPr/>
                    </p:nvPicPr>
                    <p:blipFill>
                      <a:blip r:embed="rId6"/>
                      <a:stretch>
                        <a:fillRect/>
                      </a:stretch>
                    </p:blipFill>
                    <p:spPr>
                      <a:xfrm>
                        <a:off x="599682" y="4522433"/>
                        <a:ext cx="8128000" cy="1368079"/>
                      </a:xfrm>
                      <a:prstGeom prst="rect">
                        <a:avLst/>
                      </a:prstGeom>
                    </p:spPr>
                  </p:pic>
                </p:oleObj>
              </mc:Fallback>
            </mc:AlternateContent>
          </a:graphicData>
        </a:graphic>
      </p:graphicFrame>
      <p:sp>
        <p:nvSpPr>
          <p:cNvPr id="6" name="矩形 5"/>
          <p:cNvSpPr/>
          <p:nvPr/>
        </p:nvSpPr>
        <p:spPr>
          <a:xfrm>
            <a:off x="4136503" y="1370096"/>
            <a:ext cx="1011561"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2699792" y="1927223"/>
            <a:ext cx="1656184"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2555776" y="2466320"/>
            <a:ext cx="1656184"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843808" y="2975167"/>
            <a:ext cx="1656184"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843808" y="3514479"/>
            <a:ext cx="1656184"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2725672" y="4505771"/>
            <a:ext cx="1656184"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3835590" y="4958995"/>
            <a:ext cx="3400706"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3059832" y="5418543"/>
            <a:ext cx="3400706"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244022662"/>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8"/>
                                        </p:tgtEl>
                                      </p:cBhvr>
                                    </p:animEffect>
                                    <p:set>
                                      <p:cBhvr>
                                        <p:cTn id="17" dur="1" fill="hold">
                                          <p:stCondLst>
                                            <p:cond delay="499"/>
                                          </p:stCondLst>
                                        </p:cTn>
                                        <p:tgtEl>
                                          <p:spTgt spid="8"/>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9"/>
                                        </p:tgtEl>
                                      </p:cBhvr>
                                    </p:animEffect>
                                    <p:set>
                                      <p:cBhvr>
                                        <p:cTn id="22" dur="1" fill="hold">
                                          <p:stCondLst>
                                            <p:cond delay="499"/>
                                          </p:stCondLst>
                                        </p:cTn>
                                        <p:tgtEl>
                                          <p:spTgt spid="9"/>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0"/>
                                        </p:tgtEl>
                                      </p:cBhvr>
                                    </p:animEffect>
                                    <p:set>
                                      <p:cBhvr>
                                        <p:cTn id="27" dur="1" fill="hold">
                                          <p:stCondLst>
                                            <p:cond delay="499"/>
                                          </p:stCondLst>
                                        </p:cTn>
                                        <p:tgtEl>
                                          <p:spTgt spid="10"/>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1"/>
                                        </p:tgtEl>
                                      </p:cBhvr>
                                    </p:animEffect>
                                    <p:set>
                                      <p:cBhvr>
                                        <p:cTn id="32" dur="1" fill="hold">
                                          <p:stCondLst>
                                            <p:cond delay="499"/>
                                          </p:stCondLst>
                                        </p:cTn>
                                        <p:tgtEl>
                                          <p:spTgt spid="11"/>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12"/>
                                        </p:tgtEl>
                                      </p:cBhvr>
                                    </p:animEffect>
                                    <p:set>
                                      <p:cBhvr>
                                        <p:cTn id="37" dur="1" fill="hold">
                                          <p:stCondLst>
                                            <p:cond delay="499"/>
                                          </p:stCondLst>
                                        </p:cTn>
                                        <p:tgtEl>
                                          <p:spTgt spid="12"/>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22" presetClass="exit" presetSubtype="4" fill="hold" grpId="0" nodeType="clickEffect">
                                  <p:stCondLst>
                                    <p:cond delay="0"/>
                                  </p:stCondLst>
                                  <p:childTnLst>
                                    <p:animEffect transition="out" filter="wipe(down)">
                                      <p:cBhvr>
                                        <p:cTn id="41" dur="500"/>
                                        <p:tgtEl>
                                          <p:spTgt spid="13"/>
                                        </p:tgtEl>
                                      </p:cBhvr>
                                    </p:animEffect>
                                    <p:set>
                                      <p:cBhvr>
                                        <p:cTn id="42" dur="1" fill="hold">
                                          <p:stCondLst>
                                            <p:cond delay="499"/>
                                          </p:stCondLst>
                                        </p:cTn>
                                        <p:tgtEl>
                                          <p:spTgt spid="1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P spid="11" grpId="0" animBg="1"/>
      <p:bldP spid="12" grpId="0" animBg="1"/>
      <p:bldP spid="13" grpId="0" animBg="1"/>
    </p:bldLst>
  </p:timing>
</p:sld>
</file>

<file path=ppt/slides/slide2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237</a:t>
            </a:fld>
            <a:r>
              <a:rPr lang="en-US" altLang="zh-CN" smtClean="0"/>
              <a:t>-</a:t>
            </a:r>
            <a:endParaRPr lang="zh-CN" altLang="en-US" dirty="0"/>
          </a:p>
        </p:txBody>
      </p:sp>
      <p:sp>
        <p:nvSpPr>
          <p:cNvPr id="3" name="矩形 2"/>
          <p:cNvSpPr>
            <a:spLocks noChangeAspect="1"/>
          </p:cNvSpPr>
          <p:nvPr/>
        </p:nvSpPr>
        <p:spPr>
          <a:xfrm>
            <a:off x="508000" y="991119"/>
            <a:ext cx="8128000" cy="574118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二、重点语句翻译题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故天将降大任于是人也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必先苦其心志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劳其筋骨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饿其体肤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空乏其身。</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所以上天将要下达重大使命给这样的人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一定要先使他的内心痛苦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使他的筋骨劳累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使他经受饥饿之苦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使他身处贫困之中。</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所以动心忍性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曾益其所不能。</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通过这些来使他的心受到震撼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使他的性格坚忍起来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以不断增加他所缺少的才能。</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人恒过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然后能改。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一个人常犯错误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然后才能改正。</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困于心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衡于虑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而后作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征于色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发于声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而后喻。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内心忧困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思虑堵塞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然后才能有所作为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表现在脸色上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流露在言谈中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才能被人们了解。</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3456175"/>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wipe(down)">
                                      <p:cBhvr>
                                        <p:cTn id="7" dur="500"/>
                                        <p:tgtEl>
                                          <p:spTgt spid="3">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4" end="4"/>
                                            </p:txEl>
                                          </p:spTgt>
                                        </p:tgtEl>
                                        <p:attrNameLst>
                                          <p:attrName>style.visibility</p:attrName>
                                        </p:attrNameLst>
                                      </p:cBhvr>
                                      <p:to>
                                        <p:strVal val="visible"/>
                                      </p:to>
                                    </p:set>
                                    <p:animEffect transition="in" filter="wipe(down)">
                                      <p:cBhvr>
                                        <p:cTn id="12" dur="500"/>
                                        <p:tgtEl>
                                          <p:spTgt spid="3">
                                            <p:txEl>
                                              <p:pRg st="4" end="4"/>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3">
                                            <p:txEl>
                                              <p:pRg st="6" end="6"/>
                                            </p:txEl>
                                          </p:spTgt>
                                        </p:tgtEl>
                                        <p:attrNameLst>
                                          <p:attrName>style.visibility</p:attrName>
                                        </p:attrNameLst>
                                      </p:cBhvr>
                                      <p:to>
                                        <p:strVal val="visible"/>
                                      </p:to>
                                    </p:set>
                                    <p:animEffect transition="in" filter="wipe(down)">
                                      <p:cBhvr>
                                        <p:cTn id="17" dur="500"/>
                                        <p:tgtEl>
                                          <p:spTgt spid="3">
                                            <p:txEl>
                                              <p:pRg st="6" end="6"/>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3">
                                            <p:txEl>
                                              <p:pRg st="8" end="8"/>
                                            </p:txEl>
                                          </p:spTgt>
                                        </p:tgtEl>
                                        <p:attrNameLst>
                                          <p:attrName>style.visibility</p:attrName>
                                        </p:attrNameLst>
                                      </p:cBhvr>
                                      <p:to>
                                        <p:strVal val="visible"/>
                                      </p:to>
                                    </p:set>
                                    <p:animEffect transition="in" filter="wipe(down)">
                                      <p:cBhvr>
                                        <p:cTn id="22" dur="500"/>
                                        <p:tgtEl>
                                          <p:spTgt spid="3">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238</a:t>
            </a:fld>
            <a:r>
              <a:rPr lang="en-US" altLang="zh-CN" smtClean="0"/>
              <a:t>-</a:t>
            </a:r>
            <a:endParaRPr lang="zh-CN" altLang="en-US" dirty="0"/>
          </a:p>
        </p:txBody>
      </p:sp>
      <p:sp>
        <p:nvSpPr>
          <p:cNvPr id="3" name="矩形 2"/>
          <p:cNvSpPr>
            <a:spLocks noChangeAspect="1"/>
          </p:cNvSpPr>
          <p:nvPr/>
        </p:nvSpPr>
        <p:spPr>
          <a:xfrm>
            <a:off x="508000" y="2310467"/>
            <a:ext cx="8128000" cy="249106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入则无法家拂士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出则无敌国外患者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国恒亡。</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在国内如果没有坚守法度、忠心辅佐的贤士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在国外如果没有敌国忧患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这样的国家常会灭亡。</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6.</a:t>
            </a:r>
            <a:r>
              <a:rPr lang="zh-CN" altLang="zh-CN" sz="2200" dirty="0">
                <a:solidFill>
                  <a:srgbClr val="000000"/>
                </a:solidFill>
                <a:latin typeface="Times New Roman" panose="02020603050405020304" pitchFamily="18" charset="0"/>
                <a:cs typeface="Times New Roman" panose="02020603050405020304" pitchFamily="18" charset="0"/>
              </a:rPr>
              <a:t>然后知生于忧患而死于安乐也。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人们才会明白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常处忧愁祸患之中可以使人生存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常处安逸快乐之中可以使人死亡。</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216317771"/>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wipe(down)">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3" end="3"/>
                                            </p:txEl>
                                          </p:spTgt>
                                        </p:tgtEl>
                                        <p:attrNameLst>
                                          <p:attrName>style.visibility</p:attrName>
                                        </p:attrNameLst>
                                      </p:cBhvr>
                                      <p:to>
                                        <p:strVal val="visible"/>
                                      </p:to>
                                    </p:set>
                                    <p:animEffect transition="in" filter="wipe(down)">
                                      <p:cBhvr>
                                        <p:cTn id="1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239</a:t>
            </a:fld>
            <a:r>
              <a:rPr lang="en-US" altLang="zh-CN" smtClean="0"/>
              <a:t>-</a:t>
            </a:r>
            <a:endParaRPr lang="zh-CN" altLang="en-US" dirty="0"/>
          </a:p>
        </p:txBody>
      </p:sp>
      <p:sp>
        <p:nvSpPr>
          <p:cNvPr id="3" name="矩形 2"/>
          <p:cNvSpPr>
            <a:spLocks noChangeAspect="1"/>
          </p:cNvSpPr>
          <p:nvPr/>
        </p:nvSpPr>
        <p:spPr>
          <a:xfrm>
            <a:off x="508000" y="1083180"/>
            <a:ext cx="8128000" cy="127227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专项能力训练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文言词语选择题。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下列句子中加点的词意义相同的一组是</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FF0000"/>
                </a:solidFill>
                <a:latin typeface="Times New Roman" panose="02020603050405020304" pitchFamily="18" charset="0"/>
                <a:cs typeface="Times New Roman" panose="02020603050405020304" pitchFamily="18" charset="0"/>
              </a:rPr>
              <a:t>    C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val="3592942377"/>
              </p:ext>
            </p:extLst>
          </p:nvPr>
        </p:nvGraphicFramePr>
        <p:xfrm>
          <a:off x="599682" y="2358542"/>
          <a:ext cx="8128000" cy="1824106"/>
        </p:xfrm>
        <a:graphic>
          <a:graphicData uri="http://schemas.openxmlformats.org/presentationml/2006/ole">
            <mc:AlternateContent xmlns:mc="http://schemas.openxmlformats.org/markup-compatibility/2006">
              <mc:Choice xmlns:v="urn:schemas-microsoft-com:vml" Requires="v">
                <p:oleObj spid="_x0000_s112734" name="文档" r:id="rId3" imgW="3847376" imgH="864369" progId="Word.Document.12">
                  <p:embed/>
                </p:oleObj>
              </mc:Choice>
              <mc:Fallback>
                <p:oleObj name="文档" r:id="rId3" imgW="3847376" imgH="864369" progId="Word.Document.12">
                  <p:embed/>
                  <p:pic>
                    <p:nvPicPr>
                      <p:cNvPr id="0" name=""/>
                      <p:cNvPicPr/>
                      <p:nvPr/>
                    </p:nvPicPr>
                    <p:blipFill>
                      <a:blip r:embed="rId4"/>
                      <a:stretch>
                        <a:fillRect/>
                      </a:stretch>
                    </p:blipFill>
                    <p:spPr>
                      <a:xfrm>
                        <a:off x="599682" y="2358542"/>
                        <a:ext cx="8128000" cy="1824106"/>
                      </a:xfrm>
                      <a:prstGeom prst="rect">
                        <a:avLst/>
                      </a:prstGeom>
                    </p:spPr>
                  </p:pic>
                </p:oleObj>
              </mc:Fallback>
            </mc:AlternateContent>
          </a:graphicData>
        </a:graphic>
      </p:graphicFrame>
      <p:sp>
        <p:nvSpPr>
          <p:cNvPr id="5" name="矩形 4"/>
          <p:cNvSpPr>
            <a:spLocks noChangeAspect="1"/>
          </p:cNvSpPr>
          <p:nvPr/>
        </p:nvSpPr>
        <p:spPr>
          <a:xfrm>
            <a:off x="508000" y="4154389"/>
            <a:ext cx="5373587" cy="498598"/>
          </a:xfrm>
          <a:prstGeom prst="rect">
            <a:avLst/>
          </a:prstGeom>
        </p:spPr>
        <p:txBody>
          <a:bodyPr wrap="none">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下列加点词的意义相同的一项是</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FF0000"/>
                </a:solidFill>
                <a:latin typeface="Times New Roman" panose="02020603050405020304" pitchFamily="18" charset="0"/>
                <a:cs typeface="Times New Roman" panose="02020603050405020304" pitchFamily="18" charset="0"/>
              </a:rPr>
              <a:t>    D    </a:t>
            </a:r>
            <a:r>
              <a:rPr lang="en-US" altLang="zh-CN" sz="2200" dirty="0" smtClean="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6" name="对象 5"/>
          <p:cNvGraphicFramePr>
            <a:graphicFrameLocks noChangeAspect="1"/>
          </p:cNvGraphicFramePr>
          <p:nvPr>
            <p:extLst>
              <p:ext uri="{D42A27DB-BD31-4B8C-83A1-F6EECF244321}">
                <p14:modId xmlns:p14="http://schemas.microsoft.com/office/powerpoint/2010/main" val="3580110751"/>
              </p:ext>
            </p:extLst>
          </p:nvPr>
        </p:nvGraphicFramePr>
        <p:xfrm>
          <a:off x="599682" y="4638892"/>
          <a:ext cx="8128000" cy="1824106"/>
        </p:xfrm>
        <a:graphic>
          <a:graphicData uri="http://schemas.openxmlformats.org/presentationml/2006/ole">
            <mc:AlternateContent xmlns:mc="http://schemas.openxmlformats.org/markup-compatibility/2006">
              <mc:Choice xmlns:v="urn:schemas-microsoft-com:vml" Requires="v">
                <p:oleObj spid="_x0000_s112735" name="文档" r:id="rId5" imgW="3847376" imgH="864369" progId="Word.Document.12">
                  <p:embed/>
                </p:oleObj>
              </mc:Choice>
              <mc:Fallback>
                <p:oleObj name="文档" r:id="rId5" imgW="3847376" imgH="864369" progId="Word.Document.12">
                  <p:embed/>
                  <p:pic>
                    <p:nvPicPr>
                      <p:cNvPr id="0" name=""/>
                      <p:cNvPicPr/>
                      <p:nvPr/>
                    </p:nvPicPr>
                    <p:blipFill>
                      <a:blip r:embed="rId6"/>
                      <a:stretch>
                        <a:fillRect/>
                      </a:stretch>
                    </p:blipFill>
                    <p:spPr>
                      <a:xfrm>
                        <a:off x="599682" y="4638892"/>
                        <a:ext cx="8128000" cy="1824106"/>
                      </a:xfrm>
                      <a:prstGeom prst="rect">
                        <a:avLst/>
                      </a:prstGeom>
                    </p:spPr>
                  </p:pic>
                </p:oleObj>
              </mc:Fallback>
            </mc:AlternateContent>
          </a:graphicData>
        </a:graphic>
      </p:graphicFrame>
      <p:sp>
        <p:nvSpPr>
          <p:cNvPr id="7" name="矩形 6"/>
          <p:cNvSpPr/>
          <p:nvPr/>
        </p:nvSpPr>
        <p:spPr>
          <a:xfrm>
            <a:off x="5724128" y="2001511"/>
            <a:ext cx="527179"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4932040" y="4276967"/>
            <a:ext cx="527179"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958850737"/>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24</a:t>
            </a:fld>
            <a:r>
              <a:rPr lang="en-US" altLang="zh-CN" dirty="0" smtClean="0"/>
              <a:t>-</a:t>
            </a:r>
            <a:endParaRPr lang="zh-CN" altLang="en-US" dirty="0"/>
          </a:p>
        </p:txBody>
      </p:sp>
      <p:sp>
        <p:nvSpPr>
          <p:cNvPr id="2" name="矩形 1"/>
          <p:cNvSpPr>
            <a:spLocks noChangeAspect="1"/>
          </p:cNvSpPr>
          <p:nvPr/>
        </p:nvSpPr>
        <p:spPr>
          <a:xfrm>
            <a:off x="508000" y="1099206"/>
            <a:ext cx="8128000" cy="491358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下列对文章的分析理解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不正确的一项是</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FF0000"/>
                </a:solidFill>
                <a:latin typeface="Times New Roman" panose="02020603050405020304" pitchFamily="18" charset="0"/>
                <a:cs typeface="Times New Roman" panose="02020603050405020304" pitchFamily="18" charset="0"/>
              </a:rPr>
              <a:t>    C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青树翠蔓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蒙络摇缀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参差披拂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通过描写潭上青葱的树木和翠绿的蔓藤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突出小石潭周围环境的幽美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与下文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四面竹树环合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相呼应。</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文章对潭中游鱼的描写动静结合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日光下澈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影布石上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是从静态上描写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俶尔远逝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往来翕忽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呈现的则是游鱼的动态美。</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作者以发现小石潭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潭中景物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潭中气氛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小潭源流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交代同游之人为顺序来安排材料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移步换景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景随情迁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前后照应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结构紧凑。</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同是描绘山水美景、借景抒情之作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《小石潭记》抒发了作者贬官失意后的凄苦孤寂之情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而《与朱元思书》则流露出作者爱慕自然、避世退隐之意。</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5796136" y="1196752"/>
            <a:ext cx="527179"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6207161"/>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2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240</a:t>
            </a:fld>
            <a:r>
              <a:rPr lang="en-US" altLang="zh-CN" smtClean="0"/>
              <a:t>-</a:t>
            </a:r>
            <a:endParaRPr lang="zh-CN" altLang="en-US" dirty="0"/>
          </a:p>
        </p:txBody>
      </p:sp>
      <p:sp>
        <p:nvSpPr>
          <p:cNvPr id="3" name="矩形 2"/>
          <p:cNvSpPr>
            <a:spLocks noChangeAspect="1"/>
          </p:cNvSpPr>
          <p:nvPr/>
        </p:nvSpPr>
        <p:spPr>
          <a:xfrm>
            <a:off x="508000" y="1361550"/>
            <a:ext cx="5342425" cy="498598"/>
          </a:xfrm>
          <a:prstGeom prst="rect">
            <a:avLst/>
          </a:prstGeom>
        </p:spPr>
        <p:txBody>
          <a:bodyPr wrap="none">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下列加点词的意义不同的一项是</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FF0000"/>
                </a:solidFill>
                <a:latin typeface="Times New Roman" panose="02020603050405020304" pitchFamily="18" charset="0"/>
                <a:cs typeface="Times New Roman" panose="02020603050405020304" pitchFamily="18" charset="0"/>
              </a:rPr>
              <a:t>    A    </a:t>
            </a:r>
            <a:r>
              <a:rPr lang="en-US" altLang="zh-CN" sz="2200" dirty="0" smtClean="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val="2554281784"/>
              </p:ext>
            </p:extLst>
          </p:nvPr>
        </p:nvGraphicFramePr>
        <p:xfrm>
          <a:off x="599682" y="1853081"/>
          <a:ext cx="8128000" cy="1824106"/>
        </p:xfrm>
        <a:graphic>
          <a:graphicData uri="http://schemas.openxmlformats.org/presentationml/2006/ole">
            <mc:AlternateContent xmlns:mc="http://schemas.openxmlformats.org/markup-compatibility/2006">
              <mc:Choice xmlns:v="urn:schemas-microsoft-com:vml" Requires="v">
                <p:oleObj spid="_x0000_s113758" name="文档" r:id="rId3" imgW="3847376" imgH="864369" progId="Word.Document.12">
                  <p:embed/>
                </p:oleObj>
              </mc:Choice>
              <mc:Fallback>
                <p:oleObj name="文档" r:id="rId3" imgW="3847376" imgH="864369" progId="Word.Document.12">
                  <p:embed/>
                  <p:pic>
                    <p:nvPicPr>
                      <p:cNvPr id="0" name=""/>
                      <p:cNvPicPr/>
                      <p:nvPr/>
                    </p:nvPicPr>
                    <p:blipFill>
                      <a:blip r:embed="rId4"/>
                      <a:stretch>
                        <a:fillRect/>
                      </a:stretch>
                    </p:blipFill>
                    <p:spPr>
                      <a:xfrm>
                        <a:off x="599682" y="1853081"/>
                        <a:ext cx="8128000" cy="1824106"/>
                      </a:xfrm>
                      <a:prstGeom prst="rect">
                        <a:avLst/>
                      </a:prstGeom>
                    </p:spPr>
                  </p:pic>
                </p:oleObj>
              </mc:Fallback>
            </mc:AlternateContent>
          </a:graphicData>
        </a:graphic>
      </p:graphicFrame>
      <p:sp>
        <p:nvSpPr>
          <p:cNvPr id="5" name="矩形 4"/>
          <p:cNvSpPr>
            <a:spLocks noChangeAspect="1"/>
          </p:cNvSpPr>
          <p:nvPr/>
        </p:nvSpPr>
        <p:spPr>
          <a:xfrm>
            <a:off x="508000" y="3640404"/>
            <a:ext cx="8128000" cy="498598"/>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下列句中加点词的意思相同的一项是</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FF0000"/>
                </a:solidFill>
                <a:latin typeface="Times New Roman" panose="02020603050405020304" pitchFamily="18" charset="0"/>
                <a:cs typeface="Times New Roman" panose="02020603050405020304" pitchFamily="18" charset="0"/>
              </a:rPr>
              <a:t>    D    </a:t>
            </a:r>
            <a:r>
              <a:rPr lang="en-US" altLang="zh-CN" sz="2200" dirty="0" smtClean="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6" name="对象 5"/>
          <p:cNvGraphicFramePr>
            <a:graphicFrameLocks noChangeAspect="1"/>
          </p:cNvGraphicFramePr>
          <p:nvPr>
            <p:extLst>
              <p:ext uri="{D42A27DB-BD31-4B8C-83A1-F6EECF244321}">
                <p14:modId xmlns:p14="http://schemas.microsoft.com/office/powerpoint/2010/main" val="940711218"/>
              </p:ext>
            </p:extLst>
          </p:nvPr>
        </p:nvGraphicFramePr>
        <p:xfrm>
          <a:off x="599682" y="4114783"/>
          <a:ext cx="8128000" cy="1824106"/>
        </p:xfrm>
        <a:graphic>
          <a:graphicData uri="http://schemas.openxmlformats.org/presentationml/2006/ole">
            <mc:AlternateContent xmlns:mc="http://schemas.openxmlformats.org/markup-compatibility/2006">
              <mc:Choice xmlns:v="urn:schemas-microsoft-com:vml" Requires="v">
                <p:oleObj spid="_x0000_s113759" name="文档" r:id="rId5" imgW="3847376" imgH="864369" progId="Word.Document.12">
                  <p:embed/>
                </p:oleObj>
              </mc:Choice>
              <mc:Fallback>
                <p:oleObj name="文档" r:id="rId5" imgW="3847376" imgH="864369" progId="Word.Document.12">
                  <p:embed/>
                  <p:pic>
                    <p:nvPicPr>
                      <p:cNvPr id="0" name=""/>
                      <p:cNvPicPr/>
                      <p:nvPr/>
                    </p:nvPicPr>
                    <p:blipFill>
                      <a:blip r:embed="rId6"/>
                      <a:stretch>
                        <a:fillRect/>
                      </a:stretch>
                    </p:blipFill>
                    <p:spPr>
                      <a:xfrm>
                        <a:off x="599682" y="4114783"/>
                        <a:ext cx="8128000" cy="1824106"/>
                      </a:xfrm>
                      <a:prstGeom prst="rect">
                        <a:avLst/>
                      </a:prstGeom>
                    </p:spPr>
                  </p:pic>
                </p:oleObj>
              </mc:Fallback>
            </mc:AlternateContent>
          </a:graphicData>
        </a:graphic>
      </p:graphicFrame>
      <p:sp>
        <p:nvSpPr>
          <p:cNvPr id="7" name="矩形 6"/>
          <p:cNvSpPr/>
          <p:nvPr/>
        </p:nvSpPr>
        <p:spPr>
          <a:xfrm>
            <a:off x="4932040" y="1463316"/>
            <a:ext cx="527179"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5483108" y="3752344"/>
            <a:ext cx="527179"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030920734"/>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Lst>
  </p:timing>
</p:sld>
</file>

<file path=ppt/slides/slide2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241</a:t>
            </a:fld>
            <a:r>
              <a:rPr lang="en-US" altLang="zh-CN" smtClean="0"/>
              <a:t>-</a:t>
            </a:r>
            <a:endParaRPr lang="zh-CN" altLang="en-US" dirty="0"/>
          </a:p>
        </p:txBody>
      </p:sp>
      <p:sp>
        <p:nvSpPr>
          <p:cNvPr id="3" name="矩形 2"/>
          <p:cNvSpPr>
            <a:spLocks noChangeAspect="1"/>
          </p:cNvSpPr>
          <p:nvPr/>
        </p:nvSpPr>
        <p:spPr>
          <a:xfrm>
            <a:off x="508000" y="2348880"/>
            <a:ext cx="8128000" cy="498598"/>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下列加点词意义和用法相同的一项是</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FF0000"/>
                </a:solidFill>
                <a:latin typeface="Times New Roman" panose="02020603050405020304" pitchFamily="18" charset="0"/>
                <a:cs typeface="Times New Roman" panose="02020603050405020304" pitchFamily="18" charset="0"/>
              </a:rPr>
              <a:t>    A    </a:t>
            </a:r>
            <a:r>
              <a:rPr lang="en-US" altLang="zh-CN" sz="2200" dirty="0" smtClean="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val="695850172"/>
              </p:ext>
            </p:extLst>
          </p:nvPr>
        </p:nvGraphicFramePr>
        <p:xfrm>
          <a:off x="599682" y="2849501"/>
          <a:ext cx="8128000" cy="1824106"/>
        </p:xfrm>
        <a:graphic>
          <a:graphicData uri="http://schemas.openxmlformats.org/presentationml/2006/ole">
            <mc:AlternateContent xmlns:mc="http://schemas.openxmlformats.org/markup-compatibility/2006">
              <mc:Choice xmlns:v="urn:schemas-microsoft-com:vml" Requires="v">
                <p:oleObj spid="_x0000_s114736" name="文档" r:id="rId3" imgW="3847376" imgH="864369" progId="Word.Document.12">
                  <p:embed/>
                </p:oleObj>
              </mc:Choice>
              <mc:Fallback>
                <p:oleObj name="文档" r:id="rId3" imgW="3847376" imgH="864369" progId="Word.Document.12">
                  <p:embed/>
                  <p:pic>
                    <p:nvPicPr>
                      <p:cNvPr id="0" name=""/>
                      <p:cNvPicPr/>
                      <p:nvPr/>
                    </p:nvPicPr>
                    <p:blipFill>
                      <a:blip r:embed="rId4"/>
                      <a:stretch>
                        <a:fillRect/>
                      </a:stretch>
                    </p:blipFill>
                    <p:spPr>
                      <a:xfrm>
                        <a:off x="599682" y="2849501"/>
                        <a:ext cx="8128000" cy="1824106"/>
                      </a:xfrm>
                      <a:prstGeom prst="rect">
                        <a:avLst/>
                      </a:prstGeom>
                    </p:spPr>
                  </p:pic>
                </p:oleObj>
              </mc:Fallback>
            </mc:AlternateContent>
          </a:graphicData>
        </a:graphic>
      </p:graphicFrame>
      <p:sp>
        <p:nvSpPr>
          <p:cNvPr id="5" name="矩形 4"/>
          <p:cNvSpPr/>
          <p:nvPr/>
        </p:nvSpPr>
        <p:spPr>
          <a:xfrm>
            <a:off x="5436096" y="2451266"/>
            <a:ext cx="527179"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718496020"/>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2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242</a:t>
            </a:fld>
            <a:r>
              <a:rPr lang="en-US" altLang="zh-CN" smtClean="0"/>
              <a:t>-</a:t>
            </a:r>
            <a:endParaRPr lang="zh-CN" altLang="en-US" dirty="0"/>
          </a:p>
        </p:txBody>
      </p:sp>
      <p:sp>
        <p:nvSpPr>
          <p:cNvPr id="3" name="矩形 2"/>
          <p:cNvSpPr>
            <a:spLocks noChangeAspect="1"/>
          </p:cNvSpPr>
          <p:nvPr/>
        </p:nvSpPr>
        <p:spPr>
          <a:xfrm>
            <a:off x="508000" y="1497936"/>
            <a:ext cx="8128000" cy="411612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课文内容填空理解题。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短文先从正面论述</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生于忧患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再列举六位从卑微贫穷而成为圣君贤相的典型事例后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归纳了逆境对个人成才的重要性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接着又从反面论述</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死于安乐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并由个人的成才规律推及国家的兴亡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顺理成章地提出全文的中心论点。</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唐代名臣魏征认为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帝王心怀忧危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就能任贤受谏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心怀安乐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就会危及国家。这印证了本文的中心论点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生于忧患</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死于安乐</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或</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然后知生于忧患而死于安乐也</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死于安乐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中的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安乐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指的是</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无法家拂士</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无敌国外患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3275856" y="1937614"/>
            <a:ext cx="1152128"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2267744" y="2746574"/>
            <a:ext cx="1152128"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5364088" y="3953838"/>
            <a:ext cx="3271912"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467544" y="4359310"/>
            <a:ext cx="3672408"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5940152" y="4757022"/>
            <a:ext cx="25202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467544" y="5161789"/>
            <a:ext cx="864096"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079015523"/>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6"/>
                                        </p:tgtEl>
                                      </p:cBhvr>
                                    </p:animEffect>
                                    <p:set>
                                      <p:cBhvr>
                                        <p:cTn id="17" dur="1" fill="hold">
                                          <p:stCondLst>
                                            <p:cond delay="499"/>
                                          </p:stCondLst>
                                        </p:cTn>
                                        <p:tgtEl>
                                          <p:spTgt spid="6"/>
                                        </p:tgtEl>
                                        <p:attrNameLst>
                                          <p:attrName>style.visibility</p:attrName>
                                        </p:attrNameLst>
                                      </p:cBhvr>
                                      <p:to>
                                        <p:strVal val="hidden"/>
                                      </p:to>
                                    </p:set>
                                  </p:childTnLst>
                                </p:cTn>
                              </p:par>
                              <p:par>
                                <p:cTn id="18" presetID="22" presetClass="exit" presetSubtype="4" fill="hold" grpId="0" nodeType="withEffect">
                                  <p:stCondLst>
                                    <p:cond delay="0"/>
                                  </p:stCondLst>
                                  <p:childTnLst>
                                    <p:animEffect transition="out" filter="wipe(down)">
                                      <p:cBhvr>
                                        <p:cTn id="19" dur="500"/>
                                        <p:tgtEl>
                                          <p:spTgt spid="7"/>
                                        </p:tgtEl>
                                      </p:cBhvr>
                                    </p:animEffect>
                                    <p:set>
                                      <p:cBhvr>
                                        <p:cTn id="20" dur="1" fill="hold">
                                          <p:stCondLst>
                                            <p:cond delay="499"/>
                                          </p:stCondLst>
                                        </p:cTn>
                                        <p:tgtEl>
                                          <p:spTgt spid="7"/>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22" presetClass="exit" presetSubtype="4" fill="hold" grpId="0" nodeType="clickEffect">
                                  <p:stCondLst>
                                    <p:cond delay="0"/>
                                  </p:stCondLst>
                                  <p:childTnLst>
                                    <p:animEffect transition="out" filter="wipe(down)">
                                      <p:cBhvr>
                                        <p:cTn id="24" dur="500"/>
                                        <p:tgtEl>
                                          <p:spTgt spid="8"/>
                                        </p:tgtEl>
                                      </p:cBhvr>
                                    </p:animEffect>
                                    <p:set>
                                      <p:cBhvr>
                                        <p:cTn id="25" dur="1" fill="hold">
                                          <p:stCondLst>
                                            <p:cond delay="499"/>
                                          </p:stCondLst>
                                        </p:cTn>
                                        <p:tgtEl>
                                          <p:spTgt spid="8"/>
                                        </p:tgtEl>
                                        <p:attrNameLst>
                                          <p:attrName>style.visibility</p:attrName>
                                        </p:attrNameLst>
                                      </p:cBhvr>
                                      <p:to>
                                        <p:strVal val="hidden"/>
                                      </p:to>
                                    </p:set>
                                  </p:childTnLst>
                                </p:cTn>
                              </p:par>
                              <p:par>
                                <p:cTn id="26" presetID="22" presetClass="exit" presetSubtype="4" fill="hold" grpId="0" nodeType="withEffect">
                                  <p:stCondLst>
                                    <p:cond delay="0"/>
                                  </p:stCondLst>
                                  <p:childTnLst>
                                    <p:animEffect transition="out" filter="wipe(down)">
                                      <p:cBhvr>
                                        <p:cTn id="27" dur="500"/>
                                        <p:tgtEl>
                                          <p:spTgt spid="9"/>
                                        </p:tgtEl>
                                      </p:cBhvr>
                                    </p:animEffect>
                                    <p:set>
                                      <p:cBhvr>
                                        <p:cTn id="28"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Lst>
  </p:timing>
</p:sld>
</file>

<file path=ppt/slides/slide2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243</a:t>
            </a:fld>
            <a:r>
              <a:rPr lang="en-US" altLang="zh-CN" smtClean="0"/>
              <a:t>-</a:t>
            </a:r>
            <a:endParaRPr lang="zh-CN" altLang="en-US" dirty="0"/>
          </a:p>
        </p:txBody>
      </p:sp>
      <p:sp>
        <p:nvSpPr>
          <p:cNvPr id="3" name="矩形 2"/>
          <p:cNvSpPr>
            <a:spLocks noChangeAspect="1"/>
          </p:cNvSpPr>
          <p:nvPr/>
        </p:nvSpPr>
        <p:spPr>
          <a:xfrm>
            <a:off x="508000" y="1701069"/>
            <a:ext cx="8128000" cy="370986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综合分析选择题。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下列对所选文段内容的理解不正确的一项是</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FF0000"/>
                </a:solidFill>
                <a:latin typeface="Times New Roman" panose="02020603050405020304" pitchFamily="18" charset="0"/>
                <a:cs typeface="Times New Roman" panose="02020603050405020304" pitchFamily="18" charset="0"/>
              </a:rPr>
              <a:t>    C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作者认为人才是在艰苦环境中造就的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因此要增长才干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必须先经受艰苦磨炼。</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本文在论述造就人才问题时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强调了客观条件和主观因素两个方面的作用。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文章在阐述的思路上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先说国家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再说个人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这样使文章论述的层次显得很清楚。</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本文中心论点是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生于忧患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死于安乐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6300192" y="2194473"/>
            <a:ext cx="527179"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446573828"/>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2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244</a:t>
            </a:fld>
            <a:r>
              <a:rPr lang="en-US" altLang="zh-CN" smtClean="0"/>
              <a:t>-</a:t>
            </a:r>
            <a:endParaRPr lang="zh-CN" altLang="en-US" dirty="0"/>
          </a:p>
        </p:txBody>
      </p:sp>
      <p:sp>
        <p:nvSpPr>
          <p:cNvPr id="3" name="矩形 2"/>
          <p:cNvSpPr>
            <a:spLocks noChangeAspect="1"/>
          </p:cNvSpPr>
          <p:nvPr/>
        </p:nvSpPr>
        <p:spPr>
          <a:xfrm>
            <a:off x="508000" y="1294804"/>
            <a:ext cx="8128000" cy="452239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下列对所选文段内容的理解不正确的一项是</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FF0000"/>
                </a:solidFill>
                <a:latin typeface="Times New Roman" panose="02020603050405020304" pitchFamily="18" charset="0"/>
                <a:cs typeface="Times New Roman" panose="02020603050405020304" pitchFamily="18" charset="0"/>
              </a:rPr>
              <a:t>    B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首先运用六个排比句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举例论证人要有所成就必须经历磨炼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然后从正反两方面论证接受磨炼的好处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最后归纳出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生于忧患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死于安乐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的中心论点。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人恒过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然后能改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困于心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衡于虑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而后作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征于色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发于声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而后喻。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此句从反面论证逆境出人才。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入则无法家拂士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出则无敌国外患者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国恒亡。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此句从正面论证安乐往往导致国家灭亡。</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生于忧患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死于安乐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一句是文章的中心论点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同时也是一句千古流传的至理名言。</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文中列举了六个人的事迹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非常有力地说明人才是在艰苦环境中造就的道理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运用排比句式增强气势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节奏鲜明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自然引出论题。</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6310583" y="1386200"/>
            <a:ext cx="527179"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633246318"/>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2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245</a:t>
            </a:fld>
            <a:r>
              <a:rPr lang="en-US" altLang="zh-CN" smtClean="0"/>
              <a:t>-</a:t>
            </a:r>
            <a:endParaRPr lang="zh-CN" altLang="en-US" dirty="0"/>
          </a:p>
        </p:txBody>
      </p:sp>
      <p:sp>
        <p:nvSpPr>
          <p:cNvPr id="3" name="矩形 2"/>
          <p:cNvSpPr>
            <a:spLocks noChangeAspect="1"/>
          </p:cNvSpPr>
          <p:nvPr/>
        </p:nvSpPr>
        <p:spPr>
          <a:xfrm>
            <a:off x="508000" y="991119"/>
            <a:ext cx="8128000" cy="3303597"/>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四、陋室铭</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基础知识梳理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山不在高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有仙则名。水不在深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有龙则灵。斯是陋室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惟吾德馨。苔痕上阶绿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草色入帘青。谈笑有鸿儒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往来无白丁。可以调素琴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阅金经。无丝竹之乱耳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无案牍之劳形。南阳诸葛庐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西蜀子云亭。孔子云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何陋之有</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一、文言词语积累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课内文言实词归纳</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val="3308508171"/>
              </p:ext>
            </p:extLst>
          </p:nvPr>
        </p:nvGraphicFramePr>
        <p:xfrm>
          <a:off x="599682" y="4296438"/>
          <a:ext cx="8128000" cy="2280132"/>
        </p:xfrm>
        <a:graphic>
          <a:graphicData uri="http://schemas.openxmlformats.org/presentationml/2006/ole">
            <mc:AlternateContent xmlns:mc="http://schemas.openxmlformats.org/markup-compatibility/2006">
              <mc:Choice xmlns:v="urn:schemas-microsoft-com:vml" Requires="v">
                <p:oleObj spid="_x0000_s115759" name="文档" r:id="rId3" imgW="3847376" imgH="1080281" progId="Word.Document.12">
                  <p:embed/>
                </p:oleObj>
              </mc:Choice>
              <mc:Fallback>
                <p:oleObj name="文档" r:id="rId3" imgW="3847376" imgH="1080281" progId="Word.Document.12">
                  <p:embed/>
                  <p:pic>
                    <p:nvPicPr>
                      <p:cNvPr id="0" name=""/>
                      <p:cNvPicPr/>
                      <p:nvPr/>
                    </p:nvPicPr>
                    <p:blipFill>
                      <a:blip r:embed="rId4"/>
                      <a:stretch>
                        <a:fillRect/>
                      </a:stretch>
                    </p:blipFill>
                    <p:spPr>
                      <a:xfrm>
                        <a:off x="599682" y="4296438"/>
                        <a:ext cx="8128000" cy="2280132"/>
                      </a:xfrm>
                      <a:prstGeom prst="rect">
                        <a:avLst/>
                      </a:prstGeom>
                    </p:spPr>
                  </p:pic>
                </p:oleObj>
              </mc:Fallback>
            </mc:AlternateContent>
          </a:graphicData>
        </a:graphic>
      </p:graphicFrame>
      <p:sp>
        <p:nvSpPr>
          <p:cNvPr id="5" name="矩形 4"/>
          <p:cNvSpPr/>
          <p:nvPr/>
        </p:nvSpPr>
        <p:spPr>
          <a:xfrm>
            <a:off x="3635896" y="4286866"/>
            <a:ext cx="180020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3491880" y="4740886"/>
            <a:ext cx="180020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2195736" y="5185334"/>
            <a:ext cx="180020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2339752" y="5650564"/>
            <a:ext cx="2736304"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632421" y="6097893"/>
            <a:ext cx="180020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684067546"/>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7"/>
                                        </p:tgtEl>
                                      </p:cBhvr>
                                    </p:animEffect>
                                    <p:set>
                                      <p:cBhvr>
                                        <p:cTn id="17" dur="1" fill="hold">
                                          <p:stCondLst>
                                            <p:cond delay="499"/>
                                          </p:stCondLst>
                                        </p:cTn>
                                        <p:tgtEl>
                                          <p:spTgt spid="7"/>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8"/>
                                        </p:tgtEl>
                                      </p:cBhvr>
                                    </p:animEffect>
                                    <p:set>
                                      <p:cBhvr>
                                        <p:cTn id="22" dur="1" fill="hold">
                                          <p:stCondLst>
                                            <p:cond delay="499"/>
                                          </p:stCondLst>
                                        </p:cTn>
                                        <p:tgtEl>
                                          <p:spTgt spid="8"/>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9"/>
                                        </p:tgtEl>
                                      </p:cBhvr>
                                    </p:animEffect>
                                    <p:set>
                                      <p:cBhvr>
                                        <p:cTn id="27"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Lst>
  </p:timing>
</p:sld>
</file>

<file path=ppt/slides/slide2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246</a:t>
            </a:fld>
            <a:r>
              <a:rPr lang="en-US" altLang="zh-CN" smtClean="0"/>
              <a:t>-</a:t>
            </a:r>
            <a:endParaRPr lang="zh-CN" altLang="en-US" dirty="0"/>
          </a:p>
        </p:txBody>
      </p:sp>
      <p:graphicFrame>
        <p:nvGraphicFramePr>
          <p:cNvPr id="3" name="对象 2"/>
          <p:cNvGraphicFramePr>
            <a:graphicFrameLocks noChangeAspect="1"/>
          </p:cNvGraphicFramePr>
          <p:nvPr>
            <p:extLst>
              <p:ext uri="{D42A27DB-BD31-4B8C-83A1-F6EECF244321}">
                <p14:modId xmlns:p14="http://schemas.microsoft.com/office/powerpoint/2010/main" val="3068837012"/>
              </p:ext>
            </p:extLst>
          </p:nvPr>
        </p:nvGraphicFramePr>
        <p:xfrm>
          <a:off x="599682" y="1958232"/>
          <a:ext cx="8128000" cy="3195537"/>
        </p:xfrm>
        <a:graphic>
          <a:graphicData uri="http://schemas.openxmlformats.org/presentationml/2006/ole">
            <mc:AlternateContent xmlns:mc="http://schemas.openxmlformats.org/markup-compatibility/2006">
              <mc:Choice xmlns:v="urn:schemas-microsoft-com:vml" Requires="v">
                <p:oleObj spid="_x0000_s116783" name="文档" r:id="rId3" imgW="3847376" imgH="1512466" progId="Word.Document.12">
                  <p:embed/>
                </p:oleObj>
              </mc:Choice>
              <mc:Fallback>
                <p:oleObj name="文档" r:id="rId3" imgW="3847376" imgH="1512466" progId="Word.Document.12">
                  <p:embed/>
                  <p:pic>
                    <p:nvPicPr>
                      <p:cNvPr id="0" name=""/>
                      <p:cNvPicPr/>
                      <p:nvPr/>
                    </p:nvPicPr>
                    <p:blipFill>
                      <a:blip r:embed="rId4"/>
                      <a:stretch>
                        <a:fillRect/>
                      </a:stretch>
                    </p:blipFill>
                    <p:spPr>
                      <a:xfrm>
                        <a:off x="599682" y="1958232"/>
                        <a:ext cx="8128000" cy="3195537"/>
                      </a:xfrm>
                      <a:prstGeom prst="rect">
                        <a:avLst/>
                      </a:prstGeom>
                    </p:spPr>
                  </p:pic>
                </p:oleObj>
              </mc:Fallback>
            </mc:AlternateContent>
          </a:graphicData>
        </a:graphic>
      </p:graphicFrame>
      <p:sp>
        <p:nvSpPr>
          <p:cNvPr id="4" name="矩形 3"/>
          <p:cNvSpPr/>
          <p:nvPr/>
        </p:nvSpPr>
        <p:spPr>
          <a:xfrm>
            <a:off x="2555776" y="1940364"/>
            <a:ext cx="5472608"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2587143" y="2400106"/>
            <a:ext cx="5472608"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2555776" y="2855358"/>
            <a:ext cx="5472608"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2555776" y="3314430"/>
            <a:ext cx="5472608"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2267744" y="3762383"/>
            <a:ext cx="5472608"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987824" y="4218715"/>
            <a:ext cx="5472608"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987824" y="4675047"/>
            <a:ext cx="5472608"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671242555"/>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6"/>
                                        </p:tgtEl>
                                      </p:cBhvr>
                                    </p:animEffect>
                                    <p:set>
                                      <p:cBhvr>
                                        <p:cTn id="17" dur="1" fill="hold">
                                          <p:stCondLst>
                                            <p:cond delay="499"/>
                                          </p:stCondLst>
                                        </p:cTn>
                                        <p:tgtEl>
                                          <p:spTgt spid="6"/>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7"/>
                                        </p:tgtEl>
                                      </p:cBhvr>
                                    </p:animEffect>
                                    <p:set>
                                      <p:cBhvr>
                                        <p:cTn id="22" dur="1" fill="hold">
                                          <p:stCondLst>
                                            <p:cond delay="499"/>
                                          </p:stCondLst>
                                        </p:cTn>
                                        <p:tgtEl>
                                          <p:spTgt spid="7"/>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8"/>
                                        </p:tgtEl>
                                      </p:cBhvr>
                                    </p:animEffect>
                                    <p:set>
                                      <p:cBhvr>
                                        <p:cTn id="27" dur="1" fill="hold">
                                          <p:stCondLst>
                                            <p:cond delay="499"/>
                                          </p:stCondLst>
                                        </p:cTn>
                                        <p:tgtEl>
                                          <p:spTgt spid="8"/>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9"/>
                                        </p:tgtEl>
                                      </p:cBhvr>
                                    </p:animEffect>
                                    <p:set>
                                      <p:cBhvr>
                                        <p:cTn id="32" dur="1" fill="hold">
                                          <p:stCondLst>
                                            <p:cond delay="499"/>
                                          </p:stCondLst>
                                        </p:cTn>
                                        <p:tgtEl>
                                          <p:spTgt spid="9"/>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10"/>
                                        </p:tgtEl>
                                      </p:cBhvr>
                                    </p:animEffect>
                                    <p:set>
                                      <p:cBhvr>
                                        <p:cTn id="37" dur="1" fill="hold">
                                          <p:stCondLst>
                                            <p:cond delay="499"/>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Lst>
  </p:timing>
</p:sld>
</file>

<file path=ppt/slides/slide2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247</a:t>
            </a:fld>
            <a:r>
              <a:rPr lang="en-US" altLang="zh-CN" smtClean="0"/>
              <a:t>-</a:t>
            </a:r>
            <a:endParaRPr lang="zh-CN" altLang="en-US" dirty="0"/>
          </a:p>
        </p:txBody>
      </p:sp>
      <p:sp>
        <p:nvSpPr>
          <p:cNvPr id="3" name="矩形 2"/>
          <p:cNvSpPr>
            <a:spLocks noChangeAspect="1"/>
          </p:cNvSpPr>
          <p:nvPr/>
        </p:nvSpPr>
        <p:spPr>
          <a:xfrm>
            <a:off x="508000" y="1799281"/>
            <a:ext cx="1863011" cy="498598"/>
          </a:xfrm>
          <a:prstGeom prst="rect">
            <a:avLst/>
          </a:prstGeom>
        </p:spPr>
        <p:txBody>
          <a:bodyPr wrap="none">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古今异</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义</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val="2134308028"/>
              </p:ext>
            </p:extLst>
          </p:nvPr>
        </p:nvGraphicFramePr>
        <p:xfrm>
          <a:off x="599682" y="2295473"/>
          <a:ext cx="8128000" cy="1277543"/>
        </p:xfrm>
        <a:graphic>
          <a:graphicData uri="http://schemas.openxmlformats.org/presentationml/2006/ole">
            <mc:AlternateContent xmlns:mc="http://schemas.openxmlformats.org/markup-compatibility/2006">
              <mc:Choice xmlns:v="urn:schemas-microsoft-com:vml" Requires="v">
                <p:oleObj spid="_x0000_s117852" name="文档" r:id="rId3" imgW="3847376" imgH="604914" progId="Word.Document.12">
                  <p:embed/>
                </p:oleObj>
              </mc:Choice>
              <mc:Fallback>
                <p:oleObj name="文档" r:id="rId3" imgW="3847376" imgH="604914" progId="Word.Document.12">
                  <p:embed/>
                  <p:pic>
                    <p:nvPicPr>
                      <p:cNvPr id="0" name=""/>
                      <p:cNvPicPr/>
                      <p:nvPr/>
                    </p:nvPicPr>
                    <p:blipFill>
                      <a:blip r:embed="rId4"/>
                      <a:stretch>
                        <a:fillRect/>
                      </a:stretch>
                    </p:blipFill>
                    <p:spPr>
                      <a:xfrm>
                        <a:off x="599682" y="2295473"/>
                        <a:ext cx="8128000" cy="1277543"/>
                      </a:xfrm>
                      <a:prstGeom prst="rect">
                        <a:avLst/>
                      </a:prstGeom>
                    </p:spPr>
                  </p:pic>
                </p:oleObj>
              </mc:Fallback>
            </mc:AlternateContent>
          </a:graphicData>
        </a:graphic>
      </p:graphicFrame>
      <p:sp>
        <p:nvSpPr>
          <p:cNvPr id="5" name="矩形 4"/>
          <p:cNvSpPr>
            <a:spLocks noChangeAspect="1"/>
          </p:cNvSpPr>
          <p:nvPr/>
        </p:nvSpPr>
        <p:spPr>
          <a:xfrm>
            <a:off x="508000" y="3516857"/>
            <a:ext cx="1863011" cy="498598"/>
          </a:xfrm>
          <a:prstGeom prst="rect">
            <a:avLst/>
          </a:prstGeom>
        </p:spPr>
        <p:txBody>
          <a:bodyPr wrap="none">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词类</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活用</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6" name="对象 5"/>
          <p:cNvGraphicFramePr>
            <a:graphicFrameLocks noChangeAspect="1"/>
          </p:cNvGraphicFramePr>
          <p:nvPr>
            <p:extLst>
              <p:ext uri="{D42A27DB-BD31-4B8C-83A1-F6EECF244321}">
                <p14:modId xmlns:p14="http://schemas.microsoft.com/office/powerpoint/2010/main" val="376314950"/>
              </p:ext>
            </p:extLst>
          </p:nvPr>
        </p:nvGraphicFramePr>
        <p:xfrm>
          <a:off x="599682" y="4013274"/>
          <a:ext cx="8128000" cy="1277543"/>
        </p:xfrm>
        <a:graphic>
          <a:graphicData uri="http://schemas.openxmlformats.org/presentationml/2006/ole">
            <mc:AlternateContent xmlns:mc="http://schemas.openxmlformats.org/markup-compatibility/2006">
              <mc:Choice xmlns:v="urn:schemas-microsoft-com:vml" Requires="v">
                <p:oleObj spid="_x0000_s117853" name="文档" r:id="rId5" imgW="3847376" imgH="604914" progId="Word.Document.12">
                  <p:embed/>
                </p:oleObj>
              </mc:Choice>
              <mc:Fallback>
                <p:oleObj name="文档" r:id="rId5" imgW="3847376" imgH="604914" progId="Word.Document.12">
                  <p:embed/>
                  <p:pic>
                    <p:nvPicPr>
                      <p:cNvPr id="0" name=""/>
                      <p:cNvPicPr/>
                      <p:nvPr/>
                    </p:nvPicPr>
                    <p:blipFill>
                      <a:blip r:embed="rId6"/>
                      <a:stretch>
                        <a:fillRect/>
                      </a:stretch>
                    </p:blipFill>
                    <p:spPr>
                      <a:xfrm>
                        <a:off x="599682" y="4013274"/>
                        <a:ext cx="8128000" cy="1277543"/>
                      </a:xfrm>
                      <a:prstGeom prst="rect">
                        <a:avLst/>
                      </a:prstGeom>
                    </p:spPr>
                  </p:pic>
                </p:oleObj>
              </mc:Fallback>
            </mc:AlternateContent>
          </a:graphicData>
        </a:graphic>
      </p:graphicFrame>
      <p:sp>
        <p:nvSpPr>
          <p:cNvPr id="7" name="矩形 6"/>
          <p:cNvSpPr/>
          <p:nvPr/>
        </p:nvSpPr>
        <p:spPr>
          <a:xfrm>
            <a:off x="3131840" y="2285082"/>
            <a:ext cx="4536504"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1331640" y="2739364"/>
            <a:ext cx="4536504"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3481489" y="3095882"/>
            <a:ext cx="792088"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5580112" y="3095882"/>
            <a:ext cx="792088"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2987824" y="4002375"/>
            <a:ext cx="2448272"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136859" y="4455624"/>
            <a:ext cx="2211005"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2627784" y="4825358"/>
            <a:ext cx="3600400" cy="30535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683253619"/>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9"/>
                                        </p:tgtEl>
                                      </p:cBhvr>
                                    </p:animEffect>
                                    <p:set>
                                      <p:cBhvr>
                                        <p:cTn id="17" dur="1" fill="hold">
                                          <p:stCondLst>
                                            <p:cond delay="499"/>
                                          </p:stCondLst>
                                        </p:cTn>
                                        <p:tgtEl>
                                          <p:spTgt spid="9"/>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0"/>
                                        </p:tgtEl>
                                      </p:cBhvr>
                                    </p:animEffect>
                                    <p:set>
                                      <p:cBhvr>
                                        <p:cTn id="22" dur="1" fill="hold">
                                          <p:stCondLst>
                                            <p:cond delay="499"/>
                                          </p:stCondLst>
                                        </p:cTn>
                                        <p:tgtEl>
                                          <p:spTgt spid="10"/>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1"/>
                                        </p:tgtEl>
                                      </p:cBhvr>
                                    </p:animEffect>
                                    <p:set>
                                      <p:cBhvr>
                                        <p:cTn id="27" dur="1" fill="hold">
                                          <p:stCondLst>
                                            <p:cond delay="499"/>
                                          </p:stCondLst>
                                        </p:cTn>
                                        <p:tgtEl>
                                          <p:spTgt spid="11"/>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2"/>
                                        </p:tgtEl>
                                      </p:cBhvr>
                                    </p:animEffect>
                                    <p:set>
                                      <p:cBhvr>
                                        <p:cTn id="32" dur="1" fill="hold">
                                          <p:stCondLst>
                                            <p:cond delay="499"/>
                                          </p:stCondLst>
                                        </p:cTn>
                                        <p:tgtEl>
                                          <p:spTgt spid="12"/>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13"/>
                                        </p:tgtEl>
                                      </p:cBhvr>
                                    </p:animEffect>
                                    <p:set>
                                      <p:cBhvr>
                                        <p:cTn id="37" dur="1" fill="hold">
                                          <p:stCondLst>
                                            <p:cond delay="499"/>
                                          </p:stCondLst>
                                        </p:cTn>
                                        <p:tgtEl>
                                          <p:spTgt spid="1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animBg="1"/>
      <p:bldP spid="12" grpId="0" animBg="1"/>
      <p:bldP spid="13" grpId="0" animBg="1"/>
    </p:bldLst>
  </p:timing>
</p:sld>
</file>

<file path=ppt/slides/slide2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248</a:t>
            </a:fld>
            <a:r>
              <a:rPr lang="en-US" altLang="zh-CN" smtClean="0"/>
              <a:t>-</a:t>
            </a:r>
            <a:endParaRPr lang="zh-CN" altLang="en-US" dirty="0"/>
          </a:p>
        </p:txBody>
      </p:sp>
      <p:sp>
        <p:nvSpPr>
          <p:cNvPr id="3" name="矩形 2"/>
          <p:cNvSpPr>
            <a:spLocks noChangeAspect="1"/>
          </p:cNvSpPr>
          <p:nvPr/>
        </p:nvSpPr>
        <p:spPr>
          <a:xfrm>
            <a:off x="508000" y="991119"/>
            <a:ext cx="8128000" cy="574118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二、重点语句翻译题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山不在高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有仙则名。水不在深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有龙则灵。</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山不一定要高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有仙人居住就成了名山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水不一定要深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有龙居住就成为灵验的水了。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斯是陋室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惟吾德馨。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这是简陋的屋子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只因我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住屋的人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品德好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就不感到简陋了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苔痕上阶绿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草色入帘青。</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苔痕长到阶上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使台阶都绿了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草色映入竹帘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使室内染上了青色。</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无丝竹之乱耳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无案牍之劳形。</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没有世俗的乐曲扰乱心境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没有官府的公文劳神伤身。</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孔子云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何陋之有</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孔子说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有什么简陋的呢</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674344679"/>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wipe(down)">
                                      <p:cBhvr>
                                        <p:cTn id="7" dur="500"/>
                                        <p:tgtEl>
                                          <p:spTgt spid="3">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4" end="4"/>
                                            </p:txEl>
                                          </p:spTgt>
                                        </p:tgtEl>
                                        <p:attrNameLst>
                                          <p:attrName>style.visibility</p:attrName>
                                        </p:attrNameLst>
                                      </p:cBhvr>
                                      <p:to>
                                        <p:strVal val="visible"/>
                                      </p:to>
                                    </p:set>
                                    <p:animEffect transition="in" filter="wipe(down)">
                                      <p:cBhvr>
                                        <p:cTn id="12" dur="500"/>
                                        <p:tgtEl>
                                          <p:spTgt spid="3">
                                            <p:txEl>
                                              <p:pRg st="4" end="4"/>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3">
                                            <p:txEl>
                                              <p:pRg st="6" end="6"/>
                                            </p:txEl>
                                          </p:spTgt>
                                        </p:tgtEl>
                                        <p:attrNameLst>
                                          <p:attrName>style.visibility</p:attrName>
                                        </p:attrNameLst>
                                      </p:cBhvr>
                                      <p:to>
                                        <p:strVal val="visible"/>
                                      </p:to>
                                    </p:set>
                                    <p:animEffect transition="in" filter="wipe(down)">
                                      <p:cBhvr>
                                        <p:cTn id="17" dur="500"/>
                                        <p:tgtEl>
                                          <p:spTgt spid="3">
                                            <p:txEl>
                                              <p:pRg st="6" end="6"/>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3">
                                            <p:txEl>
                                              <p:pRg st="8" end="8"/>
                                            </p:txEl>
                                          </p:spTgt>
                                        </p:tgtEl>
                                        <p:attrNameLst>
                                          <p:attrName>style.visibility</p:attrName>
                                        </p:attrNameLst>
                                      </p:cBhvr>
                                      <p:to>
                                        <p:strVal val="visible"/>
                                      </p:to>
                                    </p:set>
                                    <p:animEffect transition="in" filter="wipe(down)">
                                      <p:cBhvr>
                                        <p:cTn id="22" dur="500"/>
                                        <p:tgtEl>
                                          <p:spTgt spid="3">
                                            <p:txEl>
                                              <p:pRg st="8" end="8"/>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nodeType="clickEffect">
                                  <p:stCondLst>
                                    <p:cond delay="0"/>
                                  </p:stCondLst>
                                  <p:childTnLst>
                                    <p:set>
                                      <p:cBhvr>
                                        <p:cTn id="26" dur="1" fill="hold">
                                          <p:stCondLst>
                                            <p:cond delay="0"/>
                                          </p:stCondLst>
                                        </p:cTn>
                                        <p:tgtEl>
                                          <p:spTgt spid="3">
                                            <p:txEl>
                                              <p:pRg st="10" end="10"/>
                                            </p:txEl>
                                          </p:spTgt>
                                        </p:tgtEl>
                                        <p:attrNameLst>
                                          <p:attrName>style.visibility</p:attrName>
                                        </p:attrNameLst>
                                      </p:cBhvr>
                                      <p:to>
                                        <p:strVal val="visible"/>
                                      </p:to>
                                    </p:set>
                                    <p:animEffect transition="in" filter="wipe(down)">
                                      <p:cBhvr>
                                        <p:cTn id="27" dur="500"/>
                                        <p:tgtEl>
                                          <p:spTgt spid="3">
                                            <p:txEl>
                                              <p:pRg st="1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249</a:t>
            </a:fld>
            <a:r>
              <a:rPr lang="en-US" altLang="zh-CN" smtClean="0"/>
              <a:t>-</a:t>
            </a:r>
            <a:endParaRPr lang="zh-CN" altLang="en-US" dirty="0"/>
          </a:p>
        </p:txBody>
      </p:sp>
      <p:sp>
        <p:nvSpPr>
          <p:cNvPr id="3" name="矩形 2"/>
          <p:cNvSpPr>
            <a:spLocks noChangeAspect="1"/>
          </p:cNvSpPr>
          <p:nvPr/>
        </p:nvSpPr>
        <p:spPr>
          <a:xfrm>
            <a:off x="508000" y="1793976"/>
            <a:ext cx="8128000" cy="127227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专项能力训练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文言词语选择题。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下列加点词语词义相同的一项是</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FF0000"/>
                </a:solidFill>
                <a:latin typeface="Times New Roman" panose="02020603050405020304" pitchFamily="18" charset="0"/>
                <a:cs typeface="Times New Roman" panose="02020603050405020304" pitchFamily="18" charset="0"/>
              </a:rPr>
              <a:t>    D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val="1183013250"/>
              </p:ext>
            </p:extLst>
          </p:nvPr>
        </p:nvGraphicFramePr>
        <p:xfrm>
          <a:off x="599682" y="3067296"/>
          <a:ext cx="8128000" cy="912053"/>
        </p:xfrm>
        <a:graphic>
          <a:graphicData uri="http://schemas.openxmlformats.org/presentationml/2006/ole">
            <mc:AlternateContent xmlns:mc="http://schemas.openxmlformats.org/markup-compatibility/2006">
              <mc:Choice xmlns:v="urn:schemas-microsoft-com:vml" Requires="v">
                <p:oleObj spid="_x0000_s118874" name="文档" r:id="rId3" imgW="3847376" imgH="432184" progId="Word.Document.12">
                  <p:embed/>
                </p:oleObj>
              </mc:Choice>
              <mc:Fallback>
                <p:oleObj name="文档" r:id="rId3" imgW="3847376" imgH="432184" progId="Word.Document.12">
                  <p:embed/>
                  <p:pic>
                    <p:nvPicPr>
                      <p:cNvPr id="0" name=""/>
                      <p:cNvPicPr/>
                      <p:nvPr/>
                    </p:nvPicPr>
                    <p:blipFill>
                      <a:blip r:embed="rId4"/>
                      <a:stretch>
                        <a:fillRect/>
                      </a:stretch>
                    </p:blipFill>
                    <p:spPr>
                      <a:xfrm>
                        <a:off x="599682" y="3067296"/>
                        <a:ext cx="8128000" cy="912053"/>
                      </a:xfrm>
                      <a:prstGeom prst="rect">
                        <a:avLst/>
                      </a:prstGeom>
                    </p:spPr>
                  </p:pic>
                </p:oleObj>
              </mc:Fallback>
            </mc:AlternateContent>
          </a:graphicData>
        </a:graphic>
      </p:graphicFrame>
      <p:sp>
        <p:nvSpPr>
          <p:cNvPr id="5" name="矩形 4"/>
          <p:cNvSpPr>
            <a:spLocks noChangeAspect="1"/>
          </p:cNvSpPr>
          <p:nvPr/>
        </p:nvSpPr>
        <p:spPr>
          <a:xfrm>
            <a:off x="508000" y="3979349"/>
            <a:ext cx="5342425" cy="498598"/>
          </a:xfrm>
          <a:prstGeom prst="rect">
            <a:avLst/>
          </a:prstGeom>
        </p:spPr>
        <p:txBody>
          <a:bodyPr wrap="none">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下列加点词语词义相同的一项是</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FF0000"/>
                </a:solidFill>
                <a:latin typeface="Times New Roman" panose="02020603050405020304" pitchFamily="18" charset="0"/>
                <a:cs typeface="Times New Roman" panose="02020603050405020304" pitchFamily="18" charset="0"/>
              </a:rPr>
              <a:t>    A    </a:t>
            </a:r>
            <a:r>
              <a:rPr lang="en-US" altLang="zh-CN" sz="2200" dirty="0" smtClean="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6" name="对象 5"/>
          <p:cNvGraphicFramePr>
            <a:graphicFrameLocks noChangeAspect="1"/>
          </p:cNvGraphicFramePr>
          <p:nvPr>
            <p:extLst>
              <p:ext uri="{D42A27DB-BD31-4B8C-83A1-F6EECF244321}">
                <p14:modId xmlns:p14="http://schemas.microsoft.com/office/powerpoint/2010/main" val="558487768"/>
              </p:ext>
            </p:extLst>
          </p:nvPr>
        </p:nvGraphicFramePr>
        <p:xfrm>
          <a:off x="599682" y="4461163"/>
          <a:ext cx="8128000" cy="912053"/>
        </p:xfrm>
        <a:graphic>
          <a:graphicData uri="http://schemas.openxmlformats.org/presentationml/2006/ole">
            <mc:AlternateContent xmlns:mc="http://schemas.openxmlformats.org/markup-compatibility/2006">
              <mc:Choice xmlns:v="urn:schemas-microsoft-com:vml" Requires="v">
                <p:oleObj spid="_x0000_s118875" name="文档" r:id="rId5" imgW="3847376" imgH="432184" progId="Word.Document.12">
                  <p:embed/>
                </p:oleObj>
              </mc:Choice>
              <mc:Fallback>
                <p:oleObj name="文档" r:id="rId5" imgW="3847376" imgH="432184" progId="Word.Document.12">
                  <p:embed/>
                  <p:pic>
                    <p:nvPicPr>
                      <p:cNvPr id="0" name=""/>
                      <p:cNvPicPr/>
                      <p:nvPr/>
                    </p:nvPicPr>
                    <p:blipFill>
                      <a:blip r:embed="rId6"/>
                      <a:stretch>
                        <a:fillRect/>
                      </a:stretch>
                    </p:blipFill>
                    <p:spPr>
                      <a:xfrm>
                        <a:off x="599682" y="4461163"/>
                        <a:ext cx="8128000" cy="912053"/>
                      </a:xfrm>
                      <a:prstGeom prst="rect">
                        <a:avLst/>
                      </a:prstGeom>
                    </p:spPr>
                  </p:pic>
                </p:oleObj>
              </mc:Fallback>
            </mc:AlternateContent>
          </a:graphicData>
        </a:graphic>
      </p:graphicFrame>
      <p:sp>
        <p:nvSpPr>
          <p:cNvPr id="7" name="矩形 6"/>
          <p:cNvSpPr/>
          <p:nvPr/>
        </p:nvSpPr>
        <p:spPr>
          <a:xfrm>
            <a:off x="4932040" y="2671270"/>
            <a:ext cx="527179"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4945538" y="4038335"/>
            <a:ext cx="527179"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603947366"/>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25</a:t>
            </a:fld>
            <a:r>
              <a:rPr lang="en-US" altLang="zh-CN" dirty="0" smtClean="0"/>
              <a:t>-</a:t>
            </a:r>
            <a:endParaRPr lang="zh-CN" altLang="en-US" dirty="0"/>
          </a:p>
        </p:txBody>
      </p:sp>
      <p:sp>
        <p:nvSpPr>
          <p:cNvPr id="2" name="矩形 1"/>
          <p:cNvSpPr>
            <a:spLocks noChangeAspect="1"/>
          </p:cNvSpPr>
          <p:nvPr/>
        </p:nvSpPr>
        <p:spPr>
          <a:xfrm>
            <a:off x="508000" y="1056797"/>
            <a:ext cx="8128000" cy="533492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五、</a:t>
            </a:r>
            <a:r>
              <a:rPr lang="en-US" altLang="zh-CN" sz="2200" dirty="0">
                <a:solidFill>
                  <a:srgbClr val="000000"/>
                </a:solidFill>
                <a:latin typeface="Times New Roman" panose="02020603050405020304" pitchFamily="18" charset="0"/>
                <a:cs typeface="Times New Roman" panose="02020603050405020304" pitchFamily="18" charset="0"/>
              </a:rPr>
              <a:t>(2014·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广东</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邹忌讽齐王纳谏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邹忌修八尺有余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而形貌昳丽。朝服衣冠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窥镜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谓其妻曰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我孰与城北徐公美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其妻曰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君美甚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徐公何能及君也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城北徐公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齐国之美丽者也。忌不自信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而复问其妾曰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吾孰与徐公美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妾曰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徐公何能及君也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旦日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客从外来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与坐谈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问之客曰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吾与徐公孰美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客曰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徐公不若君之美也。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明日徐公来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孰视之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自以为不如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窥镜而自视</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又弗如远甚。</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暮寝而思之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吾妻之美我者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私我也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妾之美我者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畏我也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客之美我者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欲有求于我也。</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于是入朝见威王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臣诚知不如徐公美。臣之妻私臣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臣之妾畏臣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臣之客欲有求于臣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皆以美于徐公。今齐地方千里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百二十城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宫妇左右莫不私王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朝廷之臣莫不畏王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四境之内莫不有求于王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由此观之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王之蔽甚矣。</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742472538"/>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2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250</a:t>
            </a:fld>
            <a:r>
              <a:rPr lang="en-US" altLang="zh-CN" smtClean="0"/>
              <a:t>-</a:t>
            </a:r>
            <a:endParaRPr lang="zh-CN" altLang="en-US" dirty="0"/>
          </a:p>
        </p:txBody>
      </p:sp>
      <p:sp>
        <p:nvSpPr>
          <p:cNvPr id="3" name="矩形 2"/>
          <p:cNvSpPr>
            <a:spLocks noChangeAspect="1"/>
          </p:cNvSpPr>
          <p:nvPr/>
        </p:nvSpPr>
        <p:spPr>
          <a:xfrm>
            <a:off x="508000" y="1700808"/>
            <a:ext cx="8128000" cy="498598"/>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下列加点词语在句中的解释正确的一项是</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FF0000"/>
                </a:solidFill>
                <a:latin typeface="Times New Roman" panose="02020603050405020304" pitchFamily="18" charset="0"/>
                <a:cs typeface="Times New Roman" panose="02020603050405020304" pitchFamily="18" charset="0"/>
              </a:rPr>
              <a:t>    C    </a:t>
            </a:r>
            <a:r>
              <a:rPr lang="en-US" altLang="zh-CN" sz="2200" dirty="0" smtClean="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val="2155778501"/>
              </p:ext>
            </p:extLst>
          </p:nvPr>
        </p:nvGraphicFramePr>
        <p:xfrm>
          <a:off x="599682" y="2191038"/>
          <a:ext cx="8128000" cy="1824106"/>
        </p:xfrm>
        <a:graphic>
          <a:graphicData uri="http://schemas.openxmlformats.org/presentationml/2006/ole">
            <mc:AlternateContent xmlns:mc="http://schemas.openxmlformats.org/markup-compatibility/2006">
              <mc:Choice xmlns:v="urn:schemas-microsoft-com:vml" Requires="v">
                <p:oleObj spid="_x0000_s119898" name="文档" r:id="rId3" imgW="3847376" imgH="864369" progId="Word.Document.12">
                  <p:embed/>
                </p:oleObj>
              </mc:Choice>
              <mc:Fallback>
                <p:oleObj name="文档" r:id="rId3" imgW="3847376" imgH="864369" progId="Word.Document.12">
                  <p:embed/>
                  <p:pic>
                    <p:nvPicPr>
                      <p:cNvPr id="0" name=""/>
                      <p:cNvPicPr/>
                      <p:nvPr/>
                    </p:nvPicPr>
                    <p:blipFill>
                      <a:blip r:embed="rId4"/>
                      <a:stretch>
                        <a:fillRect/>
                      </a:stretch>
                    </p:blipFill>
                    <p:spPr>
                      <a:xfrm>
                        <a:off x="599682" y="2191038"/>
                        <a:ext cx="8128000" cy="1824106"/>
                      </a:xfrm>
                      <a:prstGeom prst="rect">
                        <a:avLst/>
                      </a:prstGeom>
                    </p:spPr>
                  </p:pic>
                </p:oleObj>
              </mc:Fallback>
            </mc:AlternateContent>
          </a:graphicData>
        </a:graphic>
      </p:graphicFrame>
      <p:sp>
        <p:nvSpPr>
          <p:cNvPr id="5" name="矩形 4"/>
          <p:cNvSpPr>
            <a:spLocks noChangeAspect="1"/>
          </p:cNvSpPr>
          <p:nvPr/>
        </p:nvSpPr>
        <p:spPr>
          <a:xfrm>
            <a:off x="508000" y="3963918"/>
            <a:ext cx="5357557" cy="498598"/>
          </a:xfrm>
          <a:prstGeom prst="rect">
            <a:avLst/>
          </a:prstGeom>
        </p:spPr>
        <p:txBody>
          <a:bodyPr wrap="none">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下列加点词语词义相同的一项是</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FF0000"/>
                </a:solidFill>
                <a:latin typeface="Times New Roman" panose="02020603050405020304" pitchFamily="18" charset="0"/>
                <a:cs typeface="Times New Roman" panose="02020603050405020304" pitchFamily="18" charset="0"/>
              </a:rPr>
              <a:t>    C    </a:t>
            </a:r>
            <a:r>
              <a:rPr lang="en-US" altLang="zh-CN" sz="2200" dirty="0" smtClean="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6" name="对象 5"/>
          <p:cNvGraphicFramePr>
            <a:graphicFrameLocks noChangeAspect="1"/>
          </p:cNvGraphicFramePr>
          <p:nvPr>
            <p:extLst>
              <p:ext uri="{D42A27DB-BD31-4B8C-83A1-F6EECF244321}">
                <p14:modId xmlns:p14="http://schemas.microsoft.com/office/powerpoint/2010/main" val="923146195"/>
              </p:ext>
            </p:extLst>
          </p:nvPr>
        </p:nvGraphicFramePr>
        <p:xfrm>
          <a:off x="599682" y="4455394"/>
          <a:ext cx="8128000" cy="912053"/>
        </p:xfrm>
        <a:graphic>
          <a:graphicData uri="http://schemas.openxmlformats.org/presentationml/2006/ole">
            <mc:AlternateContent xmlns:mc="http://schemas.openxmlformats.org/markup-compatibility/2006">
              <mc:Choice xmlns:v="urn:schemas-microsoft-com:vml" Requires="v">
                <p:oleObj spid="_x0000_s119899" name="文档" r:id="rId5" imgW="3847376" imgH="432184" progId="Word.Document.12">
                  <p:embed/>
                </p:oleObj>
              </mc:Choice>
              <mc:Fallback>
                <p:oleObj name="文档" r:id="rId5" imgW="3847376" imgH="432184" progId="Word.Document.12">
                  <p:embed/>
                  <p:pic>
                    <p:nvPicPr>
                      <p:cNvPr id="0" name=""/>
                      <p:cNvPicPr/>
                      <p:nvPr/>
                    </p:nvPicPr>
                    <p:blipFill>
                      <a:blip r:embed="rId6"/>
                      <a:stretch>
                        <a:fillRect/>
                      </a:stretch>
                    </p:blipFill>
                    <p:spPr>
                      <a:xfrm>
                        <a:off x="599682" y="4455394"/>
                        <a:ext cx="8128000" cy="912053"/>
                      </a:xfrm>
                      <a:prstGeom prst="rect">
                        <a:avLst/>
                      </a:prstGeom>
                    </p:spPr>
                  </p:pic>
                </p:oleObj>
              </mc:Fallback>
            </mc:AlternateContent>
          </a:graphicData>
        </a:graphic>
      </p:graphicFrame>
      <p:sp>
        <p:nvSpPr>
          <p:cNvPr id="7" name="矩形 6"/>
          <p:cNvSpPr/>
          <p:nvPr/>
        </p:nvSpPr>
        <p:spPr>
          <a:xfrm>
            <a:off x="6012160" y="1795741"/>
            <a:ext cx="527179"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4932040" y="3995697"/>
            <a:ext cx="527179"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068100510"/>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Lst>
  </p:timing>
</p:sld>
</file>

<file path=ppt/slides/slide2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251</a:t>
            </a:fld>
            <a:r>
              <a:rPr lang="en-US" altLang="zh-CN" smtClean="0"/>
              <a:t>-</a:t>
            </a:r>
            <a:endParaRPr lang="zh-CN" altLang="en-US" dirty="0"/>
          </a:p>
        </p:txBody>
      </p:sp>
      <p:sp>
        <p:nvSpPr>
          <p:cNvPr id="3" name="矩形 2"/>
          <p:cNvSpPr>
            <a:spLocks noChangeAspect="1"/>
          </p:cNvSpPr>
          <p:nvPr/>
        </p:nvSpPr>
        <p:spPr>
          <a:xfrm>
            <a:off x="508000" y="1701069"/>
            <a:ext cx="8128000" cy="370986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课文内容填空理解题。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点明文章主旨的句子是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惟吾德馨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。描写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陋室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恬静、雅致环境的句子是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苔痕上阶绿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草色入帘青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本文从</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居室环境　</a:t>
            </a:r>
            <a:r>
              <a:rPr lang="zh-CN"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交往人物　</a:t>
            </a:r>
            <a:r>
              <a:rPr lang="zh-CN"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日常生活　</a:t>
            </a:r>
            <a:r>
              <a:rPr lang="zh-CN" altLang="zh-CN" sz="2200" dirty="0">
                <a:solidFill>
                  <a:srgbClr val="000000"/>
                </a:solidFill>
                <a:latin typeface="Times New Roman" panose="02020603050405020304" pitchFamily="18" charset="0"/>
                <a:cs typeface="Times New Roman" panose="02020603050405020304" pitchFamily="18" charset="0"/>
              </a:rPr>
              <a:t>三方面对陋室进行描写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突出了陋室的清幽雅致。</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主人在陋室的活动有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调素琴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阅金经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来陋室的客人有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鸿儒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用原文语句回答</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与文中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调素琴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相照应的句子是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无丝竹之乱耳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阅金经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相照应的句子是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无案牍之劳形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3923928" y="2136724"/>
            <a:ext cx="1319267"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2849301" y="2541206"/>
            <a:ext cx="1596313"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4860032" y="2541206"/>
            <a:ext cx="1596313"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1886922" y="2945688"/>
            <a:ext cx="1296144"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3779912" y="2945688"/>
            <a:ext cx="1296144"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5808273" y="2945688"/>
            <a:ext cx="1296144"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3635896" y="3752073"/>
            <a:ext cx="1008112"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5127836" y="3752073"/>
            <a:ext cx="1008112"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878810" y="4149531"/>
            <a:ext cx="81287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4995402" y="4556870"/>
            <a:ext cx="1880853"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2929797" y="4956156"/>
            <a:ext cx="1880853"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946792331"/>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6"/>
                                        </p:tgtEl>
                                      </p:cBhvr>
                                    </p:animEffect>
                                    <p:set>
                                      <p:cBhvr>
                                        <p:cTn id="17" dur="1" fill="hold">
                                          <p:stCondLst>
                                            <p:cond delay="499"/>
                                          </p:stCondLst>
                                        </p:cTn>
                                        <p:tgtEl>
                                          <p:spTgt spid="6"/>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7"/>
                                        </p:tgtEl>
                                      </p:cBhvr>
                                    </p:animEffect>
                                    <p:set>
                                      <p:cBhvr>
                                        <p:cTn id="22" dur="1" fill="hold">
                                          <p:stCondLst>
                                            <p:cond delay="499"/>
                                          </p:stCondLst>
                                        </p:cTn>
                                        <p:tgtEl>
                                          <p:spTgt spid="7"/>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8"/>
                                        </p:tgtEl>
                                      </p:cBhvr>
                                    </p:animEffect>
                                    <p:set>
                                      <p:cBhvr>
                                        <p:cTn id="27" dur="1" fill="hold">
                                          <p:stCondLst>
                                            <p:cond delay="499"/>
                                          </p:stCondLst>
                                        </p:cTn>
                                        <p:tgtEl>
                                          <p:spTgt spid="8"/>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9"/>
                                        </p:tgtEl>
                                      </p:cBhvr>
                                    </p:animEffect>
                                    <p:set>
                                      <p:cBhvr>
                                        <p:cTn id="32" dur="1" fill="hold">
                                          <p:stCondLst>
                                            <p:cond delay="499"/>
                                          </p:stCondLst>
                                        </p:cTn>
                                        <p:tgtEl>
                                          <p:spTgt spid="9"/>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10"/>
                                        </p:tgtEl>
                                      </p:cBhvr>
                                    </p:animEffect>
                                    <p:set>
                                      <p:cBhvr>
                                        <p:cTn id="37" dur="1" fill="hold">
                                          <p:stCondLst>
                                            <p:cond delay="499"/>
                                          </p:stCondLst>
                                        </p:cTn>
                                        <p:tgtEl>
                                          <p:spTgt spid="10"/>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22" presetClass="exit" presetSubtype="4" fill="hold" grpId="0" nodeType="clickEffect">
                                  <p:stCondLst>
                                    <p:cond delay="0"/>
                                  </p:stCondLst>
                                  <p:childTnLst>
                                    <p:animEffect transition="out" filter="wipe(down)">
                                      <p:cBhvr>
                                        <p:cTn id="41" dur="500"/>
                                        <p:tgtEl>
                                          <p:spTgt spid="11"/>
                                        </p:tgtEl>
                                      </p:cBhvr>
                                    </p:animEffect>
                                    <p:set>
                                      <p:cBhvr>
                                        <p:cTn id="42" dur="1" fill="hold">
                                          <p:stCondLst>
                                            <p:cond delay="499"/>
                                          </p:stCondLst>
                                        </p:cTn>
                                        <p:tgtEl>
                                          <p:spTgt spid="11"/>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22" presetClass="exit" presetSubtype="4" fill="hold" grpId="0" nodeType="clickEffect">
                                  <p:stCondLst>
                                    <p:cond delay="0"/>
                                  </p:stCondLst>
                                  <p:childTnLst>
                                    <p:animEffect transition="out" filter="wipe(down)">
                                      <p:cBhvr>
                                        <p:cTn id="46" dur="500"/>
                                        <p:tgtEl>
                                          <p:spTgt spid="12"/>
                                        </p:tgtEl>
                                      </p:cBhvr>
                                    </p:animEffect>
                                    <p:set>
                                      <p:cBhvr>
                                        <p:cTn id="47" dur="1" fill="hold">
                                          <p:stCondLst>
                                            <p:cond delay="499"/>
                                          </p:stCondLst>
                                        </p:cTn>
                                        <p:tgtEl>
                                          <p:spTgt spid="12"/>
                                        </p:tgtEl>
                                        <p:attrNameLst>
                                          <p:attrName>style.visibility</p:attrName>
                                        </p:attrNameLst>
                                      </p:cBhvr>
                                      <p:to>
                                        <p:strVal val="hidden"/>
                                      </p:to>
                                    </p:set>
                                  </p:childTnLst>
                                </p:cTn>
                              </p:par>
                            </p:childTnLst>
                          </p:cTn>
                        </p:par>
                      </p:childTnLst>
                    </p:cTn>
                  </p:par>
                  <p:par>
                    <p:cTn id="48" fill="hold">
                      <p:stCondLst>
                        <p:cond delay="indefinite"/>
                      </p:stCondLst>
                      <p:childTnLst>
                        <p:par>
                          <p:cTn id="49" fill="hold">
                            <p:stCondLst>
                              <p:cond delay="0"/>
                            </p:stCondLst>
                            <p:childTnLst>
                              <p:par>
                                <p:cTn id="50" presetID="22" presetClass="exit" presetSubtype="4" fill="hold" grpId="0" nodeType="clickEffect">
                                  <p:stCondLst>
                                    <p:cond delay="0"/>
                                  </p:stCondLst>
                                  <p:childTnLst>
                                    <p:animEffect transition="out" filter="wipe(down)">
                                      <p:cBhvr>
                                        <p:cTn id="51" dur="500"/>
                                        <p:tgtEl>
                                          <p:spTgt spid="13"/>
                                        </p:tgtEl>
                                      </p:cBhvr>
                                    </p:animEffect>
                                    <p:set>
                                      <p:cBhvr>
                                        <p:cTn id="52" dur="1" fill="hold">
                                          <p:stCondLst>
                                            <p:cond delay="499"/>
                                          </p:stCondLst>
                                        </p:cTn>
                                        <p:tgtEl>
                                          <p:spTgt spid="13"/>
                                        </p:tgtEl>
                                        <p:attrNameLst>
                                          <p:attrName>style.visibility</p:attrName>
                                        </p:attrNameLst>
                                      </p:cBhvr>
                                      <p:to>
                                        <p:strVal val="hidden"/>
                                      </p:to>
                                    </p:set>
                                  </p:childTnLst>
                                </p:cTn>
                              </p:par>
                            </p:childTnLst>
                          </p:cTn>
                        </p:par>
                      </p:childTnLst>
                    </p:cTn>
                  </p:par>
                  <p:par>
                    <p:cTn id="53" fill="hold">
                      <p:stCondLst>
                        <p:cond delay="indefinite"/>
                      </p:stCondLst>
                      <p:childTnLst>
                        <p:par>
                          <p:cTn id="54" fill="hold">
                            <p:stCondLst>
                              <p:cond delay="0"/>
                            </p:stCondLst>
                            <p:childTnLst>
                              <p:par>
                                <p:cTn id="55" presetID="22" presetClass="exit" presetSubtype="4" fill="hold" grpId="0" nodeType="clickEffect">
                                  <p:stCondLst>
                                    <p:cond delay="0"/>
                                  </p:stCondLst>
                                  <p:childTnLst>
                                    <p:animEffect transition="out" filter="wipe(down)">
                                      <p:cBhvr>
                                        <p:cTn id="56" dur="500"/>
                                        <p:tgtEl>
                                          <p:spTgt spid="14"/>
                                        </p:tgtEl>
                                      </p:cBhvr>
                                    </p:animEffect>
                                    <p:set>
                                      <p:cBhvr>
                                        <p:cTn id="57" dur="1" fill="hold">
                                          <p:stCondLst>
                                            <p:cond delay="499"/>
                                          </p:stCondLst>
                                        </p:cTn>
                                        <p:tgtEl>
                                          <p:spTgt spid="1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Lst>
  </p:timing>
</p:sld>
</file>

<file path=ppt/slides/slide2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252</a:t>
            </a:fld>
            <a:r>
              <a:rPr lang="en-US" altLang="zh-CN" smtClean="0"/>
              <a:t>-</a:t>
            </a:r>
            <a:endParaRPr lang="zh-CN" altLang="en-US" dirty="0"/>
          </a:p>
        </p:txBody>
      </p:sp>
      <p:sp>
        <p:nvSpPr>
          <p:cNvPr id="3" name="矩形 2"/>
          <p:cNvSpPr>
            <a:spLocks noChangeAspect="1"/>
          </p:cNvSpPr>
          <p:nvPr/>
        </p:nvSpPr>
        <p:spPr>
          <a:xfrm>
            <a:off x="508000" y="1904201"/>
            <a:ext cx="8128000" cy="330359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综合分析选择题。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下列对文章内容赏析有误的一项是</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FF0000"/>
                </a:solidFill>
                <a:latin typeface="Times New Roman" panose="02020603050405020304" pitchFamily="18" charset="0"/>
                <a:cs typeface="Times New Roman" panose="02020603050405020304" pitchFamily="18" charset="0"/>
              </a:rPr>
              <a:t>    A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山不在高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有仙则名。水不在深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有龙则灵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表现了作者希望为国效力、建功立业的远大志向。</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苔痕上阶绿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草色入帘青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写出了环境的清幽雅致。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谈笑有鸿儒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往来无白丁。可以调素琴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阅金经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写出了作者生活情趣的高雅。</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文章举诸葛庐、子云亭的例子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是为了说明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陋室不陋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的道理。</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5199290" y="2420888"/>
            <a:ext cx="527179"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442248709"/>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2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253</a:t>
            </a:fld>
            <a:r>
              <a:rPr lang="en-US" altLang="zh-CN" smtClean="0"/>
              <a:t>-</a:t>
            </a:r>
            <a:endParaRPr lang="zh-CN" altLang="en-US" dirty="0"/>
          </a:p>
        </p:txBody>
      </p:sp>
      <p:sp>
        <p:nvSpPr>
          <p:cNvPr id="3" name="矩形 2"/>
          <p:cNvSpPr>
            <a:spLocks noChangeAspect="1"/>
          </p:cNvSpPr>
          <p:nvPr/>
        </p:nvSpPr>
        <p:spPr>
          <a:xfrm>
            <a:off x="508000" y="1904201"/>
            <a:ext cx="8128000" cy="330359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下列对选文内容和写法分析理解不正确的一项是</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FF0000"/>
                </a:solidFill>
                <a:latin typeface="Times New Roman" panose="02020603050405020304" pitchFamily="18" charset="0"/>
                <a:cs typeface="Times New Roman" panose="02020603050405020304" pitchFamily="18" charset="0"/>
              </a:rPr>
              <a:t>    D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本文托物言志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陋室不陋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表达了作者对高洁情操的追求。</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本文在描写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陋室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重点突出了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陋室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环境之清幽宁静和室内主人生活情趣之高雅。</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文中的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无丝竹之乱耳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无案牍之劳形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表明了作者对官场生活的鄙弃。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作者在结尾处引用孔子的话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意在表明只要环境清幽宁静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生活闲适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陋室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就不陋。</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6876256" y="1962264"/>
            <a:ext cx="527179"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943738904"/>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2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254</a:t>
            </a:fld>
            <a:r>
              <a:rPr lang="en-US" altLang="zh-CN" smtClean="0"/>
              <a:t>-</a:t>
            </a:r>
            <a:endParaRPr lang="zh-CN" altLang="en-US" dirty="0"/>
          </a:p>
        </p:txBody>
      </p:sp>
      <p:sp>
        <p:nvSpPr>
          <p:cNvPr id="3" name="矩形 2"/>
          <p:cNvSpPr>
            <a:spLocks noChangeAspect="1"/>
          </p:cNvSpPr>
          <p:nvPr/>
        </p:nvSpPr>
        <p:spPr>
          <a:xfrm>
            <a:off x="508000" y="1911735"/>
            <a:ext cx="8128000" cy="328852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下列对选文内容和写法分析理解不正确的一项是</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FF0000"/>
                </a:solidFill>
                <a:latin typeface="Times New Roman" panose="02020603050405020304" pitchFamily="18" charset="0"/>
                <a:cs typeface="Times New Roman" panose="02020603050405020304" pitchFamily="18" charset="0"/>
              </a:rPr>
              <a:t>    D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作者借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诸葛庐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子云亭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以自况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且引用了孔子之语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何陋之有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来说明陋室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从而增强了文章说理的可信性和说服力。</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南阳诸葛庐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西蜀子云亭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以古贤之室类比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陋室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表明作者以古名贤自况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表明自己也有古名贤的志趣和抱负。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本文采用夹叙夹议的手法来表明自己的高洁志趣。</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无丝竹之乱耳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无案牍之劳形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用了虚实的手法来写室中之事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表现了陋室主人清雅安适的情感。</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6853133" y="2034272"/>
            <a:ext cx="527179"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684159905"/>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2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255</a:t>
            </a:fld>
            <a:r>
              <a:rPr lang="en-US" altLang="zh-CN" smtClean="0"/>
              <a:t>-</a:t>
            </a:r>
            <a:endParaRPr lang="zh-CN" altLang="en-US" dirty="0"/>
          </a:p>
        </p:txBody>
      </p:sp>
      <p:sp>
        <p:nvSpPr>
          <p:cNvPr id="3" name="矩形 2"/>
          <p:cNvSpPr>
            <a:spLocks noChangeAspect="1"/>
          </p:cNvSpPr>
          <p:nvPr/>
        </p:nvSpPr>
        <p:spPr>
          <a:xfrm>
            <a:off x="508000" y="1497936"/>
            <a:ext cx="8128000" cy="4116127"/>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五、马</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说</a:t>
            </a:r>
            <a:r>
              <a:rPr lang="en-US" altLang="zh-CN" sz="2200" dirty="0">
                <a:solidFill>
                  <a:srgbClr val="000000"/>
                </a:solidFill>
                <a:latin typeface="NEU-BZ-S92"/>
                <a:ea typeface="NEU-BZ-S9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基础知识梳理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世有伯乐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然后有千里马。千里马常有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而伯乐不常有。故虽有名马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祗</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zhǐ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辱于奴隶人之手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骈</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pián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死于槽</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cáo</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枥</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lì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之间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不以千里称也。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马之千里者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一食</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shí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或尽粟</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sù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一石</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dàn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。食</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sì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马者不知其能千里而食</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sì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也。是马也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虽有千里之能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食</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shí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力不足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才美不外见</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xiàn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且欲与常马等不可得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安求其能千里也</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策之不以其道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食</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sì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之不能尽其材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鸣之而不能通其意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执策而临之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天下无马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呜呼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其真无马邪</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yé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其真不知马也</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994281790"/>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2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256</a:t>
            </a:fld>
            <a:r>
              <a:rPr lang="en-US" altLang="zh-CN" smtClean="0"/>
              <a:t>-</a:t>
            </a:r>
            <a:endParaRPr lang="zh-CN" altLang="en-US" dirty="0"/>
          </a:p>
        </p:txBody>
      </p:sp>
      <p:sp>
        <p:nvSpPr>
          <p:cNvPr id="3" name="矩形 2"/>
          <p:cNvSpPr>
            <a:spLocks noChangeAspect="1"/>
          </p:cNvSpPr>
          <p:nvPr/>
        </p:nvSpPr>
        <p:spPr>
          <a:xfrm>
            <a:off x="508000" y="1073518"/>
            <a:ext cx="8128000" cy="86600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一、文言词语积累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课内文言实词归纳</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val="3355185334"/>
              </p:ext>
            </p:extLst>
          </p:nvPr>
        </p:nvGraphicFramePr>
        <p:xfrm>
          <a:off x="599682" y="1978449"/>
          <a:ext cx="8128000" cy="4563616"/>
        </p:xfrm>
        <a:graphic>
          <a:graphicData uri="http://schemas.openxmlformats.org/presentationml/2006/ole">
            <mc:AlternateContent xmlns:mc="http://schemas.openxmlformats.org/markup-compatibility/2006">
              <mc:Choice xmlns:v="urn:schemas-microsoft-com:vml" Requires="v">
                <p:oleObj spid="_x0000_s120875" name="文档" r:id="rId3" imgW="3847376" imgH="2160922" progId="Word.Document.12">
                  <p:embed/>
                </p:oleObj>
              </mc:Choice>
              <mc:Fallback>
                <p:oleObj name="文档" r:id="rId3" imgW="3847376" imgH="2160922" progId="Word.Document.12">
                  <p:embed/>
                  <p:pic>
                    <p:nvPicPr>
                      <p:cNvPr id="0" name=""/>
                      <p:cNvPicPr/>
                      <p:nvPr/>
                    </p:nvPicPr>
                    <p:blipFill>
                      <a:blip r:embed="rId4"/>
                      <a:stretch>
                        <a:fillRect/>
                      </a:stretch>
                    </p:blipFill>
                    <p:spPr>
                      <a:xfrm>
                        <a:off x="599682" y="1978449"/>
                        <a:ext cx="8128000" cy="4563616"/>
                      </a:xfrm>
                      <a:prstGeom prst="rect">
                        <a:avLst/>
                      </a:prstGeom>
                    </p:spPr>
                  </p:pic>
                </p:oleObj>
              </mc:Fallback>
            </mc:AlternateContent>
          </a:graphicData>
        </a:graphic>
      </p:graphicFrame>
      <p:sp>
        <p:nvSpPr>
          <p:cNvPr id="5" name="矩形 4"/>
          <p:cNvSpPr/>
          <p:nvPr/>
        </p:nvSpPr>
        <p:spPr>
          <a:xfrm>
            <a:off x="2627784" y="1972882"/>
            <a:ext cx="1368152"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3419872" y="2424756"/>
            <a:ext cx="1368152"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2686026" y="2876177"/>
            <a:ext cx="1368152"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3194720" y="3342120"/>
            <a:ext cx="4401616"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4326066" y="3783391"/>
            <a:ext cx="4401616"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3770784" y="4244156"/>
            <a:ext cx="4401616"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3707904" y="4703808"/>
            <a:ext cx="4401616"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3131840" y="5154706"/>
            <a:ext cx="4401616"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2915816" y="5605890"/>
            <a:ext cx="4401616" cy="32738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3162478" y="6073457"/>
            <a:ext cx="4401616"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96732191"/>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7"/>
                                        </p:tgtEl>
                                      </p:cBhvr>
                                    </p:animEffect>
                                    <p:set>
                                      <p:cBhvr>
                                        <p:cTn id="17" dur="1" fill="hold">
                                          <p:stCondLst>
                                            <p:cond delay="499"/>
                                          </p:stCondLst>
                                        </p:cTn>
                                        <p:tgtEl>
                                          <p:spTgt spid="7"/>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8"/>
                                        </p:tgtEl>
                                      </p:cBhvr>
                                    </p:animEffect>
                                    <p:set>
                                      <p:cBhvr>
                                        <p:cTn id="22" dur="1" fill="hold">
                                          <p:stCondLst>
                                            <p:cond delay="499"/>
                                          </p:stCondLst>
                                        </p:cTn>
                                        <p:tgtEl>
                                          <p:spTgt spid="8"/>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9"/>
                                        </p:tgtEl>
                                      </p:cBhvr>
                                    </p:animEffect>
                                    <p:set>
                                      <p:cBhvr>
                                        <p:cTn id="27" dur="1" fill="hold">
                                          <p:stCondLst>
                                            <p:cond delay="499"/>
                                          </p:stCondLst>
                                        </p:cTn>
                                        <p:tgtEl>
                                          <p:spTgt spid="9"/>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0"/>
                                        </p:tgtEl>
                                      </p:cBhvr>
                                    </p:animEffect>
                                    <p:set>
                                      <p:cBhvr>
                                        <p:cTn id="32" dur="1" fill="hold">
                                          <p:stCondLst>
                                            <p:cond delay="499"/>
                                          </p:stCondLst>
                                        </p:cTn>
                                        <p:tgtEl>
                                          <p:spTgt spid="10"/>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11"/>
                                        </p:tgtEl>
                                      </p:cBhvr>
                                    </p:animEffect>
                                    <p:set>
                                      <p:cBhvr>
                                        <p:cTn id="37" dur="1" fill="hold">
                                          <p:stCondLst>
                                            <p:cond delay="499"/>
                                          </p:stCondLst>
                                        </p:cTn>
                                        <p:tgtEl>
                                          <p:spTgt spid="11"/>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22" presetClass="exit" presetSubtype="4" fill="hold" grpId="0" nodeType="clickEffect">
                                  <p:stCondLst>
                                    <p:cond delay="0"/>
                                  </p:stCondLst>
                                  <p:childTnLst>
                                    <p:animEffect transition="out" filter="wipe(down)">
                                      <p:cBhvr>
                                        <p:cTn id="41" dur="500"/>
                                        <p:tgtEl>
                                          <p:spTgt spid="12"/>
                                        </p:tgtEl>
                                      </p:cBhvr>
                                    </p:animEffect>
                                    <p:set>
                                      <p:cBhvr>
                                        <p:cTn id="42" dur="1" fill="hold">
                                          <p:stCondLst>
                                            <p:cond delay="499"/>
                                          </p:stCondLst>
                                        </p:cTn>
                                        <p:tgtEl>
                                          <p:spTgt spid="12"/>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22" presetClass="exit" presetSubtype="4" fill="hold" grpId="0" nodeType="clickEffect">
                                  <p:stCondLst>
                                    <p:cond delay="0"/>
                                  </p:stCondLst>
                                  <p:childTnLst>
                                    <p:animEffect transition="out" filter="wipe(down)">
                                      <p:cBhvr>
                                        <p:cTn id="46" dur="500"/>
                                        <p:tgtEl>
                                          <p:spTgt spid="13"/>
                                        </p:tgtEl>
                                      </p:cBhvr>
                                    </p:animEffect>
                                    <p:set>
                                      <p:cBhvr>
                                        <p:cTn id="47" dur="1" fill="hold">
                                          <p:stCondLst>
                                            <p:cond delay="499"/>
                                          </p:stCondLst>
                                        </p:cTn>
                                        <p:tgtEl>
                                          <p:spTgt spid="13"/>
                                        </p:tgtEl>
                                        <p:attrNameLst>
                                          <p:attrName>style.visibility</p:attrName>
                                        </p:attrNameLst>
                                      </p:cBhvr>
                                      <p:to>
                                        <p:strVal val="hidden"/>
                                      </p:to>
                                    </p:set>
                                  </p:childTnLst>
                                </p:cTn>
                              </p:par>
                            </p:childTnLst>
                          </p:cTn>
                        </p:par>
                      </p:childTnLst>
                    </p:cTn>
                  </p:par>
                  <p:par>
                    <p:cTn id="48" fill="hold">
                      <p:stCondLst>
                        <p:cond delay="indefinite"/>
                      </p:stCondLst>
                      <p:childTnLst>
                        <p:par>
                          <p:cTn id="49" fill="hold">
                            <p:stCondLst>
                              <p:cond delay="0"/>
                            </p:stCondLst>
                            <p:childTnLst>
                              <p:par>
                                <p:cTn id="50" presetID="22" presetClass="exit" presetSubtype="4" fill="hold" grpId="0" nodeType="clickEffect">
                                  <p:stCondLst>
                                    <p:cond delay="0"/>
                                  </p:stCondLst>
                                  <p:childTnLst>
                                    <p:animEffect transition="out" filter="wipe(down)">
                                      <p:cBhvr>
                                        <p:cTn id="51" dur="500"/>
                                        <p:tgtEl>
                                          <p:spTgt spid="14"/>
                                        </p:tgtEl>
                                      </p:cBhvr>
                                    </p:animEffect>
                                    <p:set>
                                      <p:cBhvr>
                                        <p:cTn id="52" dur="1" fill="hold">
                                          <p:stCondLst>
                                            <p:cond delay="499"/>
                                          </p:stCondLst>
                                        </p:cTn>
                                        <p:tgtEl>
                                          <p:spTgt spid="1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Lst>
  </p:timing>
</p:sld>
</file>

<file path=ppt/slides/slide2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257</a:t>
            </a:fld>
            <a:r>
              <a:rPr lang="en-US" altLang="zh-CN" smtClean="0"/>
              <a:t>-</a:t>
            </a:r>
            <a:endParaRPr lang="zh-CN" altLang="en-US" dirty="0"/>
          </a:p>
        </p:txBody>
      </p:sp>
      <p:graphicFrame>
        <p:nvGraphicFramePr>
          <p:cNvPr id="3" name="对象 2"/>
          <p:cNvGraphicFramePr>
            <a:graphicFrameLocks noChangeAspect="1"/>
          </p:cNvGraphicFramePr>
          <p:nvPr>
            <p:extLst>
              <p:ext uri="{D42A27DB-BD31-4B8C-83A1-F6EECF244321}">
                <p14:modId xmlns:p14="http://schemas.microsoft.com/office/powerpoint/2010/main" val="1788897479"/>
              </p:ext>
            </p:extLst>
          </p:nvPr>
        </p:nvGraphicFramePr>
        <p:xfrm>
          <a:off x="599682" y="2643947"/>
          <a:ext cx="8128000" cy="1824106"/>
        </p:xfrm>
        <a:graphic>
          <a:graphicData uri="http://schemas.openxmlformats.org/presentationml/2006/ole">
            <mc:AlternateContent xmlns:mc="http://schemas.openxmlformats.org/markup-compatibility/2006">
              <mc:Choice xmlns:v="urn:schemas-microsoft-com:vml" Requires="v">
                <p:oleObj spid="_x0000_s121899" name="文档" r:id="rId3" imgW="3847376" imgH="864369" progId="Word.Document.12">
                  <p:embed/>
                </p:oleObj>
              </mc:Choice>
              <mc:Fallback>
                <p:oleObj name="文档" r:id="rId3" imgW="3847376" imgH="864369" progId="Word.Document.12">
                  <p:embed/>
                  <p:pic>
                    <p:nvPicPr>
                      <p:cNvPr id="0" name=""/>
                      <p:cNvPicPr/>
                      <p:nvPr/>
                    </p:nvPicPr>
                    <p:blipFill>
                      <a:blip r:embed="rId4"/>
                      <a:stretch>
                        <a:fillRect/>
                      </a:stretch>
                    </p:blipFill>
                    <p:spPr>
                      <a:xfrm>
                        <a:off x="599682" y="2643947"/>
                        <a:ext cx="8128000" cy="1824106"/>
                      </a:xfrm>
                      <a:prstGeom prst="rect">
                        <a:avLst/>
                      </a:prstGeom>
                    </p:spPr>
                  </p:pic>
                </p:oleObj>
              </mc:Fallback>
            </mc:AlternateContent>
          </a:graphicData>
        </a:graphic>
      </p:graphicFrame>
      <p:sp>
        <p:nvSpPr>
          <p:cNvPr id="4" name="矩形 3"/>
          <p:cNvSpPr/>
          <p:nvPr/>
        </p:nvSpPr>
        <p:spPr>
          <a:xfrm>
            <a:off x="2771800" y="2637641"/>
            <a:ext cx="288032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2771800" y="3089742"/>
            <a:ext cx="288032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2987824" y="3542108"/>
            <a:ext cx="288032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2699792" y="3994689"/>
            <a:ext cx="288032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806134822"/>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6"/>
                                        </p:tgtEl>
                                      </p:cBhvr>
                                    </p:animEffect>
                                    <p:set>
                                      <p:cBhvr>
                                        <p:cTn id="17" dur="1" fill="hold">
                                          <p:stCondLst>
                                            <p:cond delay="499"/>
                                          </p:stCondLst>
                                        </p:cTn>
                                        <p:tgtEl>
                                          <p:spTgt spid="6"/>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7"/>
                                        </p:tgtEl>
                                      </p:cBhvr>
                                    </p:animEffect>
                                    <p:set>
                                      <p:cBhvr>
                                        <p:cTn id="22"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Lst>
  </p:timing>
</p:sld>
</file>

<file path=ppt/slides/slide2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258</a:t>
            </a:fld>
            <a:r>
              <a:rPr lang="en-US" altLang="zh-CN" smtClean="0"/>
              <a:t>-</a:t>
            </a:r>
            <a:endParaRPr lang="zh-CN" altLang="en-US" dirty="0"/>
          </a:p>
        </p:txBody>
      </p:sp>
      <p:sp>
        <p:nvSpPr>
          <p:cNvPr id="3" name="矩形 2"/>
          <p:cNvSpPr>
            <a:spLocks noChangeAspect="1"/>
          </p:cNvSpPr>
          <p:nvPr/>
        </p:nvSpPr>
        <p:spPr>
          <a:xfrm>
            <a:off x="508000" y="1073865"/>
            <a:ext cx="1863011" cy="498598"/>
          </a:xfrm>
          <a:prstGeom prst="rect">
            <a:avLst/>
          </a:prstGeom>
        </p:spPr>
        <p:txBody>
          <a:bodyPr wrap="none">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一词多</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义</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val="1283172482"/>
              </p:ext>
            </p:extLst>
          </p:nvPr>
        </p:nvGraphicFramePr>
        <p:xfrm>
          <a:off x="599682" y="1586677"/>
          <a:ext cx="8128000" cy="4805042"/>
        </p:xfrm>
        <a:graphic>
          <a:graphicData uri="http://schemas.openxmlformats.org/presentationml/2006/ole">
            <mc:AlternateContent xmlns:mc="http://schemas.openxmlformats.org/markup-compatibility/2006">
              <mc:Choice xmlns:v="urn:schemas-microsoft-com:vml" Requires="v">
                <p:oleObj spid="_x0000_s122923" name="文档" r:id="rId3" imgW="3847376" imgH="2274276" progId="Word.Document.12">
                  <p:embed/>
                </p:oleObj>
              </mc:Choice>
              <mc:Fallback>
                <p:oleObj name="文档" r:id="rId3" imgW="3847376" imgH="2274276" progId="Word.Document.12">
                  <p:embed/>
                  <p:pic>
                    <p:nvPicPr>
                      <p:cNvPr id="0" name=""/>
                      <p:cNvPicPr/>
                      <p:nvPr/>
                    </p:nvPicPr>
                    <p:blipFill>
                      <a:blip r:embed="rId4"/>
                      <a:stretch>
                        <a:fillRect/>
                      </a:stretch>
                    </p:blipFill>
                    <p:spPr>
                      <a:xfrm>
                        <a:off x="599682" y="1586677"/>
                        <a:ext cx="8128000" cy="4805042"/>
                      </a:xfrm>
                      <a:prstGeom prst="rect">
                        <a:avLst/>
                      </a:prstGeom>
                    </p:spPr>
                  </p:pic>
                </p:oleObj>
              </mc:Fallback>
            </mc:AlternateContent>
          </a:graphicData>
        </a:graphic>
      </p:graphicFrame>
      <p:sp>
        <p:nvSpPr>
          <p:cNvPr id="5" name="矩形 4"/>
          <p:cNvSpPr/>
          <p:nvPr/>
        </p:nvSpPr>
        <p:spPr>
          <a:xfrm>
            <a:off x="2915816" y="1695014"/>
            <a:ext cx="1944216"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2555776" y="2194473"/>
            <a:ext cx="1944216"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3203848" y="2707755"/>
            <a:ext cx="1944216"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2696848" y="3284984"/>
            <a:ext cx="2811256"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930771" y="3799795"/>
            <a:ext cx="2811256"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840864" y="4320335"/>
            <a:ext cx="2811256"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2930771" y="4828242"/>
            <a:ext cx="2811256"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3258054" y="5367473"/>
            <a:ext cx="2811256"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3258054" y="5908795"/>
            <a:ext cx="2811256"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656028776"/>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7"/>
                                        </p:tgtEl>
                                      </p:cBhvr>
                                    </p:animEffect>
                                    <p:set>
                                      <p:cBhvr>
                                        <p:cTn id="17" dur="1" fill="hold">
                                          <p:stCondLst>
                                            <p:cond delay="499"/>
                                          </p:stCondLst>
                                        </p:cTn>
                                        <p:tgtEl>
                                          <p:spTgt spid="7"/>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8"/>
                                        </p:tgtEl>
                                      </p:cBhvr>
                                    </p:animEffect>
                                    <p:set>
                                      <p:cBhvr>
                                        <p:cTn id="22" dur="1" fill="hold">
                                          <p:stCondLst>
                                            <p:cond delay="499"/>
                                          </p:stCondLst>
                                        </p:cTn>
                                        <p:tgtEl>
                                          <p:spTgt spid="8"/>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9"/>
                                        </p:tgtEl>
                                      </p:cBhvr>
                                    </p:animEffect>
                                    <p:set>
                                      <p:cBhvr>
                                        <p:cTn id="27" dur="1" fill="hold">
                                          <p:stCondLst>
                                            <p:cond delay="499"/>
                                          </p:stCondLst>
                                        </p:cTn>
                                        <p:tgtEl>
                                          <p:spTgt spid="9"/>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0"/>
                                        </p:tgtEl>
                                      </p:cBhvr>
                                    </p:animEffect>
                                    <p:set>
                                      <p:cBhvr>
                                        <p:cTn id="32" dur="1" fill="hold">
                                          <p:stCondLst>
                                            <p:cond delay="499"/>
                                          </p:stCondLst>
                                        </p:cTn>
                                        <p:tgtEl>
                                          <p:spTgt spid="10"/>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11"/>
                                        </p:tgtEl>
                                      </p:cBhvr>
                                    </p:animEffect>
                                    <p:set>
                                      <p:cBhvr>
                                        <p:cTn id="37" dur="1" fill="hold">
                                          <p:stCondLst>
                                            <p:cond delay="499"/>
                                          </p:stCondLst>
                                        </p:cTn>
                                        <p:tgtEl>
                                          <p:spTgt spid="11"/>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22" presetClass="exit" presetSubtype="4" fill="hold" grpId="0" nodeType="clickEffect">
                                  <p:stCondLst>
                                    <p:cond delay="0"/>
                                  </p:stCondLst>
                                  <p:childTnLst>
                                    <p:animEffect transition="out" filter="wipe(down)">
                                      <p:cBhvr>
                                        <p:cTn id="41" dur="500"/>
                                        <p:tgtEl>
                                          <p:spTgt spid="12"/>
                                        </p:tgtEl>
                                      </p:cBhvr>
                                    </p:animEffect>
                                    <p:set>
                                      <p:cBhvr>
                                        <p:cTn id="42" dur="1" fill="hold">
                                          <p:stCondLst>
                                            <p:cond delay="499"/>
                                          </p:stCondLst>
                                        </p:cTn>
                                        <p:tgtEl>
                                          <p:spTgt spid="12"/>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22" presetClass="exit" presetSubtype="4" fill="hold" grpId="0" nodeType="clickEffect">
                                  <p:stCondLst>
                                    <p:cond delay="0"/>
                                  </p:stCondLst>
                                  <p:childTnLst>
                                    <p:animEffect transition="out" filter="wipe(down)">
                                      <p:cBhvr>
                                        <p:cTn id="46" dur="500"/>
                                        <p:tgtEl>
                                          <p:spTgt spid="13"/>
                                        </p:tgtEl>
                                      </p:cBhvr>
                                    </p:animEffect>
                                    <p:set>
                                      <p:cBhvr>
                                        <p:cTn id="47" dur="1" fill="hold">
                                          <p:stCondLst>
                                            <p:cond delay="499"/>
                                          </p:stCondLst>
                                        </p:cTn>
                                        <p:tgtEl>
                                          <p:spTgt spid="1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P spid="10" grpId="0" animBg="1"/>
      <p:bldP spid="11" grpId="0" animBg="1"/>
      <p:bldP spid="12" grpId="0" animBg="1"/>
      <p:bldP spid="13" grpId="0" animBg="1"/>
    </p:bldLst>
  </p:timing>
</p:sld>
</file>

<file path=ppt/slides/slide2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259</a:t>
            </a:fld>
            <a:r>
              <a:rPr lang="en-US" altLang="zh-CN" smtClean="0"/>
              <a:t>-</a:t>
            </a:r>
            <a:endParaRPr lang="zh-CN" altLang="en-US" dirty="0"/>
          </a:p>
        </p:txBody>
      </p:sp>
      <p:graphicFrame>
        <p:nvGraphicFramePr>
          <p:cNvPr id="3" name="对象 2"/>
          <p:cNvGraphicFramePr>
            <a:graphicFrameLocks noChangeAspect="1"/>
          </p:cNvGraphicFramePr>
          <p:nvPr>
            <p:extLst>
              <p:ext uri="{D42A27DB-BD31-4B8C-83A1-F6EECF244321}">
                <p14:modId xmlns:p14="http://schemas.microsoft.com/office/powerpoint/2010/main" val="2262601783"/>
              </p:ext>
            </p:extLst>
          </p:nvPr>
        </p:nvGraphicFramePr>
        <p:xfrm>
          <a:off x="599682" y="1693333"/>
          <a:ext cx="8128000" cy="3725334"/>
        </p:xfrm>
        <a:graphic>
          <a:graphicData uri="http://schemas.openxmlformats.org/presentationml/2006/ole">
            <mc:AlternateContent xmlns:mc="http://schemas.openxmlformats.org/markup-compatibility/2006">
              <mc:Choice xmlns:v="urn:schemas-microsoft-com:vml" Requires="v">
                <p:oleObj spid="_x0000_s123947" name="文档" r:id="rId3" imgW="3847376" imgH="1763644" progId="Word.Document.12">
                  <p:embed/>
                </p:oleObj>
              </mc:Choice>
              <mc:Fallback>
                <p:oleObj name="文档" r:id="rId3" imgW="3847376" imgH="1763644" progId="Word.Document.12">
                  <p:embed/>
                  <p:pic>
                    <p:nvPicPr>
                      <p:cNvPr id="0" name=""/>
                      <p:cNvPicPr/>
                      <p:nvPr/>
                    </p:nvPicPr>
                    <p:blipFill>
                      <a:blip r:embed="rId4"/>
                      <a:stretch>
                        <a:fillRect/>
                      </a:stretch>
                    </p:blipFill>
                    <p:spPr>
                      <a:xfrm>
                        <a:off x="599682" y="1693333"/>
                        <a:ext cx="8128000" cy="3725334"/>
                      </a:xfrm>
                      <a:prstGeom prst="rect">
                        <a:avLst/>
                      </a:prstGeom>
                    </p:spPr>
                  </p:pic>
                </p:oleObj>
              </mc:Fallback>
            </mc:AlternateContent>
          </a:graphicData>
        </a:graphic>
      </p:graphicFrame>
      <p:sp>
        <p:nvSpPr>
          <p:cNvPr id="4" name="矩形 3"/>
          <p:cNvSpPr/>
          <p:nvPr/>
        </p:nvSpPr>
        <p:spPr>
          <a:xfrm>
            <a:off x="4400092" y="1737082"/>
            <a:ext cx="1756084"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4638530" y="2296925"/>
            <a:ext cx="1756084"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3131840" y="2846377"/>
            <a:ext cx="1756084"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2411760" y="3337778"/>
            <a:ext cx="1756084"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3289802" y="3874432"/>
            <a:ext cx="1756084"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3289802" y="4421477"/>
            <a:ext cx="1756084"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907598" y="4966231"/>
            <a:ext cx="1756084"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421780258"/>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6"/>
                                        </p:tgtEl>
                                      </p:cBhvr>
                                    </p:animEffect>
                                    <p:set>
                                      <p:cBhvr>
                                        <p:cTn id="17" dur="1" fill="hold">
                                          <p:stCondLst>
                                            <p:cond delay="499"/>
                                          </p:stCondLst>
                                        </p:cTn>
                                        <p:tgtEl>
                                          <p:spTgt spid="6"/>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7"/>
                                        </p:tgtEl>
                                      </p:cBhvr>
                                    </p:animEffect>
                                    <p:set>
                                      <p:cBhvr>
                                        <p:cTn id="22" dur="1" fill="hold">
                                          <p:stCondLst>
                                            <p:cond delay="499"/>
                                          </p:stCondLst>
                                        </p:cTn>
                                        <p:tgtEl>
                                          <p:spTgt spid="7"/>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8"/>
                                        </p:tgtEl>
                                      </p:cBhvr>
                                    </p:animEffect>
                                    <p:set>
                                      <p:cBhvr>
                                        <p:cTn id="27" dur="1" fill="hold">
                                          <p:stCondLst>
                                            <p:cond delay="499"/>
                                          </p:stCondLst>
                                        </p:cTn>
                                        <p:tgtEl>
                                          <p:spTgt spid="8"/>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9"/>
                                        </p:tgtEl>
                                      </p:cBhvr>
                                    </p:animEffect>
                                    <p:set>
                                      <p:cBhvr>
                                        <p:cTn id="32" dur="1" fill="hold">
                                          <p:stCondLst>
                                            <p:cond delay="499"/>
                                          </p:stCondLst>
                                        </p:cTn>
                                        <p:tgtEl>
                                          <p:spTgt spid="9"/>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10"/>
                                        </p:tgtEl>
                                      </p:cBhvr>
                                    </p:animEffect>
                                    <p:set>
                                      <p:cBhvr>
                                        <p:cTn id="37" dur="1" fill="hold">
                                          <p:stCondLst>
                                            <p:cond delay="499"/>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26</a:t>
            </a:fld>
            <a:r>
              <a:rPr lang="en-US" altLang="zh-CN" dirty="0" smtClean="0"/>
              <a:t>-</a:t>
            </a:r>
            <a:endParaRPr lang="zh-CN" altLang="en-US" dirty="0"/>
          </a:p>
        </p:txBody>
      </p:sp>
      <p:sp>
        <p:nvSpPr>
          <p:cNvPr id="3" name="矩形 2"/>
          <p:cNvSpPr>
            <a:spLocks noChangeAspect="1"/>
          </p:cNvSpPr>
          <p:nvPr/>
        </p:nvSpPr>
        <p:spPr>
          <a:xfrm>
            <a:off x="508000" y="1855136"/>
            <a:ext cx="8128000" cy="208480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王曰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乃下令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群臣吏民能面刺寡人之过者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受上赏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上书谏寡人者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受中赏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能谤讥于市朝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闻寡人之耳者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受下赏。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令初下</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群臣进谏</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门庭若市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数月之后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时时而间进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期年之后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虽欲言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无可进者。燕、赵、韩、魏闻之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皆朝于齐。此所谓战胜于朝廷。</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解释下列加点词语在句子中的意思。</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val="742223287"/>
              </p:ext>
            </p:extLst>
          </p:nvPr>
        </p:nvGraphicFramePr>
        <p:xfrm>
          <a:off x="599682" y="3933129"/>
          <a:ext cx="8128000" cy="1368079"/>
        </p:xfrm>
        <a:graphic>
          <a:graphicData uri="http://schemas.openxmlformats.org/presentationml/2006/ole">
            <mc:AlternateContent xmlns:mc="http://schemas.openxmlformats.org/markup-compatibility/2006">
              <mc:Choice xmlns:v="urn:schemas-microsoft-com:vml" Requires="v">
                <p:oleObj spid="_x0000_s12378" name="文档" r:id="rId4" imgW="3847376" imgH="648097" progId="Word.Document.12">
                  <p:embed/>
                </p:oleObj>
              </mc:Choice>
              <mc:Fallback>
                <p:oleObj name="文档" r:id="rId4" imgW="3847376" imgH="648097" progId="Word.Document.12">
                  <p:embed/>
                  <p:pic>
                    <p:nvPicPr>
                      <p:cNvPr id="0" name=""/>
                      <p:cNvPicPr/>
                      <p:nvPr/>
                    </p:nvPicPr>
                    <p:blipFill>
                      <a:blip r:embed="rId5"/>
                      <a:stretch>
                        <a:fillRect/>
                      </a:stretch>
                    </p:blipFill>
                    <p:spPr>
                      <a:xfrm>
                        <a:off x="599682" y="3933129"/>
                        <a:ext cx="8128000" cy="1368079"/>
                      </a:xfrm>
                      <a:prstGeom prst="rect">
                        <a:avLst/>
                      </a:prstGeom>
                    </p:spPr>
                  </p:pic>
                </p:oleObj>
              </mc:Fallback>
            </mc:AlternateContent>
          </a:graphicData>
        </a:graphic>
      </p:graphicFrame>
      <p:sp>
        <p:nvSpPr>
          <p:cNvPr id="5" name="矩形 4"/>
          <p:cNvSpPr/>
          <p:nvPr/>
        </p:nvSpPr>
        <p:spPr>
          <a:xfrm>
            <a:off x="2051720" y="3950328"/>
            <a:ext cx="792088"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2555776" y="4410536"/>
            <a:ext cx="792088"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2627784" y="4863957"/>
            <a:ext cx="1296144"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672222521"/>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7"/>
                                        </p:tgtEl>
                                      </p:cBhvr>
                                    </p:animEffect>
                                    <p:set>
                                      <p:cBhvr>
                                        <p:cTn id="17"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Lst>
  </p:timing>
</p:sld>
</file>

<file path=ppt/slides/slide2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260</a:t>
            </a:fld>
            <a:r>
              <a:rPr lang="en-US" altLang="zh-CN" smtClean="0"/>
              <a:t>-</a:t>
            </a:r>
            <a:endParaRPr lang="zh-CN" altLang="en-US" dirty="0"/>
          </a:p>
        </p:txBody>
      </p:sp>
      <p:sp>
        <p:nvSpPr>
          <p:cNvPr id="3" name="矩形 2"/>
          <p:cNvSpPr>
            <a:spLocks noChangeAspect="1"/>
          </p:cNvSpPr>
          <p:nvPr/>
        </p:nvSpPr>
        <p:spPr>
          <a:xfrm>
            <a:off x="508000" y="1124744"/>
            <a:ext cx="8128000" cy="208480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通假字</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才美不外见</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见</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同</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现</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显现　</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食之不能尽其材</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食</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同</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饲</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喂。本文</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食马者不知其能千里而食也</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的两个</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食</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都读</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en-US" altLang="zh-CN" sz="2200" u="sng" dirty="0" err="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sì</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都是通假字</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材</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才能。　</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古今异义</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val="2653699352"/>
              </p:ext>
            </p:extLst>
          </p:nvPr>
        </p:nvGraphicFramePr>
        <p:xfrm>
          <a:off x="599682" y="3225099"/>
          <a:ext cx="8128000" cy="3105003"/>
        </p:xfrm>
        <a:graphic>
          <a:graphicData uri="http://schemas.openxmlformats.org/presentationml/2006/ole">
            <mc:AlternateContent xmlns:mc="http://schemas.openxmlformats.org/markup-compatibility/2006">
              <mc:Choice xmlns:v="urn:schemas-microsoft-com:vml" Requires="v">
                <p:oleObj spid="_x0000_s124971" name="文档" r:id="rId3" imgW="3847376" imgH="1469283" progId="Word.Document.12">
                  <p:embed/>
                </p:oleObj>
              </mc:Choice>
              <mc:Fallback>
                <p:oleObj name="文档" r:id="rId3" imgW="3847376" imgH="1469283" progId="Word.Document.12">
                  <p:embed/>
                  <p:pic>
                    <p:nvPicPr>
                      <p:cNvPr id="0" name=""/>
                      <p:cNvPicPr/>
                      <p:nvPr/>
                    </p:nvPicPr>
                    <p:blipFill>
                      <a:blip r:embed="rId4"/>
                      <a:stretch>
                        <a:fillRect/>
                      </a:stretch>
                    </p:blipFill>
                    <p:spPr>
                      <a:xfrm>
                        <a:off x="599682" y="3225099"/>
                        <a:ext cx="8128000" cy="3105003"/>
                      </a:xfrm>
                      <a:prstGeom prst="rect">
                        <a:avLst/>
                      </a:prstGeom>
                    </p:spPr>
                  </p:pic>
                </p:oleObj>
              </mc:Fallback>
            </mc:AlternateContent>
          </a:graphicData>
        </a:graphic>
      </p:graphicFrame>
      <p:sp>
        <p:nvSpPr>
          <p:cNvPr id="5" name="矩形 4"/>
          <p:cNvSpPr/>
          <p:nvPr/>
        </p:nvSpPr>
        <p:spPr>
          <a:xfrm>
            <a:off x="2555776" y="1566666"/>
            <a:ext cx="216024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3059832" y="1973385"/>
            <a:ext cx="5328592"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508000" y="2371704"/>
            <a:ext cx="6728296"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4712762" y="3212442"/>
            <a:ext cx="1011366"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7009881" y="3212442"/>
            <a:ext cx="1011366"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3923928" y="3661503"/>
            <a:ext cx="936104"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6052994" y="3671894"/>
            <a:ext cx="2131283"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4646542" y="4120955"/>
            <a:ext cx="936104"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1475656" y="4575570"/>
            <a:ext cx="5760640"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3962578" y="4949379"/>
            <a:ext cx="936104"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6044788" y="4949379"/>
            <a:ext cx="936104"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3635896" y="5408257"/>
            <a:ext cx="1728192"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6528911" y="5408257"/>
            <a:ext cx="1728192"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3635896" y="5861087"/>
            <a:ext cx="936104"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5713737" y="5861087"/>
            <a:ext cx="936104"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31479815"/>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par>
                                <p:cTn id="13" presetID="22" presetClass="exit" presetSubtype="4" fill="hold" grpId="0" nodeType="withEffect">
                                  <p:stCondLst>
                                    <p:cond delay="0"/>
                                  </p:stCondLst>
                                  <p:childTnLst>
                                    <p:animEffect transition="out" filter="wipe(down)">
                                      <p:cBhvr>
                                        <p:cTn id="14" dur="500"/>
                                        <p:tgtEl>
                                          <p:spTgt spid="7"/>
                                        </p:tgtEl>
                                      </p:cBhvr>
                                    </p:animEffect>
                                    <p:set>
                                      <p:cBhvr>
                                        <p:cTn id="15" dur="1" fill="hold">
                                          <p:stCondLst>
                                            <p:cond delay="499"/>
                                          </p:stCondLst>
                                        </p:cTn>
                                        <p:tgtEl>
                                          <p:spTgt spid="7"/>
                                        </p:tgtEl>
                                        <p:attrNameLst>
                                          <p:attrName>style.visibility</p:attrName>
                                        </p:attrNameLst>
                                      </p:cBhvr>
                                      <p:to>
                                        <p:strVal val="hidden"/>
                                      </p:to>
                                    </p:set>
                                  </p:childTnLst>
                                </p:cTn>
                              </p:par>
                            </p:childTnLst>
                          </p:cTn>
                        </p:par>
                      </p:childTnLst>
                    </p:cTn>
                  </p:par>
                  <p:par>
                    <p:cTn id="16" fill="hold">
                      <p:stCondLst>
                        <p:cond delay="indefinite"/>
                      </p:stCondLst>
                      <p:childTnLst>
                        <p:par>
                          <p:cTn id="17" fill="hold">
                            <p:stCondLst>
                              <p:cond delay="0"/>
                            </p:stCondLst>
                            <p:childTnLst>
                              <p:par>
                                <p:cTn id="18" presetID="22" presetClass="exit" presetSubtype="4" fill="hold" grpId="0" nodeType="clickEffect">
                                  <p:stCondLst>
                                    <p:cond delay="0"/>
                                  </p:stCondLst>
                                  <p:childTnLst>
                                    <p:animEffect transition="out" filter="wipe(down)">
                                      <p:cBhvr>
                                        <p:cTn id="19" dur="500"/>
                                        <p:tgtEl>
                                          <p:spTgt spid="8"/>
                                        </p:tgtEl>
                                      </p:cBhvr>
                                    </p:animEffect>
                                    <p:set>
                                      <p:cBhvr>
                                        <p:cTn id="20" dur="1" fill="hold">
                                          <p:stCondLst>
                                            <p:cond delay="499"/>
                                          </p:stCondLst>
                                        </p:cTn>
                                        <p:tgtEl>
                                          <p:spTgt spid="8"/>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22" presetClass="exit" presetSubtype="4" fill="hold" grpId="0" nodeType="clickEffect">
                                  <p:stCondLst>
                                    <p:cond delay="0"/>
                                  </p:stCondLst>
                                  <p:childTnLst>
                                    <p:animEffect transition="out" filter="wipe(down)">
                                      <p:cBhvr>
                                        <p:cTn id="24" dur="500"/>
                                        <p:tgtEl>
                                          <p:spTgt spid="9"/>
                                        </p:tgtEl>
                                      </p:cBhvr>
                                    </p:animEffect>
                                    <p:set>
                                      <p:cBhvr>
                                        <p:cTn id="25" dur="1" fill="hold">
                                          <p:stCondLst>
                                            <p:cond delay="499"/>
                                          </p:stCondLst>
                                        </p:cTn>
                                        <p:tgtEl>
                                          <p:spTgt spid="9"/>
                                        </p:tgtEl>
                                        <p:attrNameLst>
                                          <p:attrName>style.visibility</p:attrName>
                                        </p:attrNameLst>
                                      </p:cBhvr>
                                      <p:to>
                                        <p:strVal val="hidden"/>
                                      </p:to>
                                    </p:set>
                                  </p:childTnLst>
                                </p:cTn>
                              </p:par>
                            </p:childTnLst>
                          </p:cTn>
                        </p:par>
                      </p:childTnLst>
                    </p:cTn>
                  </p:par>
                  <p:par>
                    <p:cTn id="26" fill="hold">
                      <p:stCondLst>
                        <p:cond delay="indefinite"/>
                      </p:stCondLst>
                      <p:childTnLst>
                        <p:par>
                          <p:cTn id="27" fill="hold">
                            <p:stCondLst>
                              <p:cond delay="0"/>
                            </p:stCondLst>
                            <p:childTnLst>
                              <p:par>
                                <p:cTn id="28" presetID="22" presetClass="exit" presetSubtype="4" fill="hold" grpId="0" nodeType="clickEffect">
                                  <p:stCondLst>
                                    <p:cond delay="0"/>
                                  </p:stCondLst>
                                  <p:childTnLst>
                                    <p:animEffect transition="out" filter="wipe(down)">
                                      <p:cBhvr>
                                        <p:cTn id="29" dur="500"/>
                                        <p:tgtEl>
                                          <p:spTgt spid="10"/>
                                        </p:tgtEl>
                                      </p:cBhvr>
                                    </p:animEffect>
                                    <p:set>
                                      <p:cBhvr>
                                        <p:cTn id="30" dur="1" fill="hold">
                                          <p:stCondLst>
                                            <p:cond delay="499"/>
                                          </p:stCondLst>
                                        </p:cTn>
                                        <p:tgtEl>
                                          <p:spTgt spid="10"/>
                                        </p:tgtEl>
                                        <p:attrNameLst>
                                          <p:attrName>style.visibility</p:attrName>
                                        </p:attrNameLst>
                                      </p:cBhvr>
                                      <p:to>
                                        <p:strVal val="hidden"/>
                                      </p:to>
                                    </p:set>
                                  </p:childTnLst>
                                </p:cTn>
                              </p:par>
                            </p:childTnLst>
                          </p:cTn>
                        </p:par>
                      </p:childTnLst>
                    </p:cTn>
                  </p:par>
                  <p:par>
                    <p:cTn id="31" fill="hold">
                      <p:stCondLst>
                        <p:cond delay="indefinite"/>
                      </p:stCondLst>
                      <p:childTnLst>
                        <p:par>
                          <p:cTn id="32" fill="hold">
                            <p:stCondLst>
                              <p:cond delay="0"/>
                            </p:stCondLst>
                            <p:childTnLst>
                              <p:par>
                                <p:cTn id="33" presetID="22" presetClass="exit" presetSubtype="4" fill="hold" grpId="0" nodeType="clickEffect">
                                  <p:stCondLst>
                                    <p:cond delay="0"/>
                                  </p:stCondLst>
                                  <p:childTnLst>
                                    <p:animEffect transition="out" filter="wipe(down)">
                                      <p:cBhvr>
                                        <p:cTn id="34" dur="500"/>
                                        <p:tgtEl>
                                          <p:spTgt spid="11"/>
                                        </p:tgtEl>
                                      </p:cBhvr>
                                    </p:animEffect>
                                    <p:set>
                                      <p:cBhvr>
                                        <p:cTn id="35" dur="1" fill="hold">
                                          <p:stCondLst>
                                            <p:cond delay="499"/>
                                          </p:stCondLst>
                                        </p:cTn>
                                        <p:tgtEl>
                                          <p:spTgt spid="11"/>
                                        </p:tgtEl>
                                        <p:attrNameLst>
                                          <p:attrName>style.visibility</p:attrName>
                                        </p:attrNameLst>
                                      </p:cBhvr>
                                      <p:to>
                                        <p:strVal val="hidden"/>
                                      </p:to>
                                    </p:set>
                                  </p:childTnLst>
                                </p:cTn>
                              </p:par>
                            </p:childTnLst>
                          </p:cTn>
                        </p:par>
                      </p:childTnLst>
                    </p:cTn>
                  </p:par>
                  <p:par>
                    <p:cTn id="36" fill="hold">
                      <p:stCondLst>
                        <p:cond delay="indefinite"/>
                      </p:stCondLst>
                      <p:childTnLst>
                        <p:par>
                          <p:cTn id="37" fill="hold">
                            <p:stCondLst>
                              <p:cond delay="0"/>
                            </p:stCondLst>
                            <p:childTnLst>
                              <p:par>
                                <p:cTn id="38" presetID="22" presetClass="exit" presetSubtype="4" fill="hold" grpId="0" nodeType="clickEffect">
                                  <p:stCondLst>
                                    <p:cond delay="0"/>
                                  </p:stCondLst>
                                  <p:childTnLst>
                                    <p:animEffect transition="out" filter="wipe(down)">
                                      <p:cBhvr>
                                        <p:cTn id="39" dur="500"/>
                                        <p:tgtEl>
                                          <p:spTgt spid="12"/>
                                        </p:tgtEl>
                                      </p:cBhvr>
                                    </p:animEffect>
                                    <p:set>
                                      <p:cBhvr>
                                        <p:cTn id="40" dur="1" fill="hold">
                                          <p:stCondLst>
                                            <p:cond delay="499"/>
                                          </p:stCondLst>
                                        </p:cTn>
                                        <p:tgtEl>
                                          <p:spTgt spid="12"/>
                                        </p:tgtEl>
                                        <p:attrNameLst>
                                          <p:attrName>style.visibility</p:attrName>
                                        </p:attrNameLst>
                                      </p:cBhvr>
                                      <p:to>
                                        <p:strVal val="hidden"/>
                                      </p:to>
                                    </p:set>
                                  </p:childTnLst>
                                </p:cTn>
                              </p:par>
                            </p:childTnLst>
                          </p:cTn>
                        </p:par>
                      </p:childTnLst>
                    </p:cTn>
                  </p:par>
                  <p:par>
                    <p:cTn id="41" fill="hold">
                      <p:stCondLst>
                        <p:cond delay="indefinite"/>
                      </p:stCondLst>
                      <p:childTnLst>
                        <p:par>
                          <p:cTn id="42" fill="hold">
                            <p:stCondLst>
                              <p:cond delay="0"/>
                            </p:stCondLst>
                            <p:childTnLst>
                              <p:par>
                                <p:cTn id="43" presetID="22" presetClass="exit" presetSubtype="4" fill="hold" grpId="0" nodeType="clickEffect">
                                  <p:stCondLst>
                                    <p:cond delay="0"/>
                                  </p:stCondLst>
                                  <p:childTnLst>
                                    <p:animEffect transition="out" filter="wipe(down)">
                                      <p:cBhvr>
                                        <p:cTn id="44" dur="500"/>
                                        <p:tgtEl>
                                          <p:spTgt spid="13"/>
                                        </p:tgtEl>
                                      </p:cBhvr>
                                    </p:animEffect>
                                    <p:set>
                                      <p:cBhvr>
                                        <p:cTn id="45" dur="1" fill="hold">
                                          <p:stCondLst>
                                            <p:cond delay="499"/>
                                          </p:stCondLst>
                                        </p:cTn>
                                        <p:tgtEl>
                                          <p:spTgt spid="13"/>
                                        </p:tgtEl>
                                        <p:attrNameLst>
                                          <p:attrName>style.visibility</p:attrName>
                                        </p:attrNameLst>
                                      </p:cBhvr>
                                      <p:to>
                                        <p:strVal val="hidden"/>
                                      </p:to>
                                    </p:set>
                                  </p:childTnLst>
                                </p:cTn>
                              </p:par>
                            </p:childTnLst>
                          </p:cTn>
                        </p:par>
                      </p:childTnLst>
                    </p:cTn>
                  </p:par>
                  <p:par>
                    <p:cTn id="46" fill="hold">
                      <p:stCondLst>
                        <p:cond delay="indefinite"/>
                      </p:stCondLst>
                      <p:childTnLst>
                        <p:par>
                          <p:cTn id="47" fill="hold">
                            <p:stCondLst>
                              <p:cond delay="0"/>
                            </p:stCondLst>
                            <p:childTnLst>
                              <p:par>
                                <p:cTn id="48" presetID="22" presetClass="exit" presetSubtype="4" fill="hold" grpId="0" nodeType="clickEffect">
                                  <p:stCondLst>
                                    <p:cond delay="0"/>
                                  </p:stCondLst>
                                  <p:childTnLst>
                                    <p:animEffect transition="out" filter="wipe(down)">
                                      <p:cBhvr>
                                        <p:cTn id="49" dur="500"/>
                                        <p:tgtEl>
                                          <p:spTgt spid="14"/>
                                        </p:tgtEl>
                                      </p:cBhvr>
                                    </p:animEffect>
                                    <p:set>
                                      <p:cBhvr>
                                        <p:cTn id="50" dur="1" fill="hold">
                                          <p:stCondLst>
                                            <p:cond delay="499"/>
                                          </p:stCondLst>
                                        </p:cTn>
                                        <p:tgtEl>
                                          <p:spTgt spid="14"/>
                                        </p:tgtEl>
                                        <p:attrNameLst>
                                          <p:attrName>style.visibility</p:attrName>
                                        </p:attrNameLst>
                                      </p:cBhvr>
                                      <p:to>
                                        <p:strVal val="hidden"/>
                                      </p:to>
                                    </p:set>
                                  </p:childTnLst>
                                </p:cTn>
                              </p:par>
                            </p:childTnLst>
                          </p:cTn>
                        </p:par>
                      </p:childTnLst>
                    </p:cTn>
                  </p:par>
                  <p:par>
                    <p:cTn id="51" fill="hold">
                      <p:stCondLst>
                        <p:cond delay="indefinite"/>
                      </p:stCondLst>
                      <p:childTnLst>
                        <p:par>
                          <p:cTn id="52" fill="hold">
                            <p:stCondLst>
                              <p:cond delay="0"/>
                            </p:stCondLst>
                            <p:childTnLst>
                              <p:par>
                                <p:cTn id="53" presetID="22" presetClass="exit" presetSubtype="4" fill="hold" grpId="0" nodeType="clickEffect">
                                  <p:stCondLst>
                                    <p:cond delay="0"/>
                                  </p:stCondLst>
                                  <p:childTnLst>
                                    <p:animEffect transition="out" filter="wipe(down)">
                                      <p:cBhvr>
                                        <p:cTn id="54" dur="500"/>
                                        <p:tgtEl>
                                          <p:spTgt spid="15"/>
                                        </p:tgtEl>
                                      </p:cBhvr>
                                    </p:animEffect>
                                    <p:set>
                                      <p:cBhvr>
                                        <p:cTn id="55" dur="1" fill="hold">
                                          <p:stCondLst>
                                            <p:cond delay="499"/>
                                          </p:stCondLst>
                                        </p:cTn>
                                        <p:tgtEl>
                                          <p:spTgt spid="15"/>
                                        </p:tgtEl>
                                        <p:attrNameLst>
                                          <p:attrName>style.visibility</p:attrName>
                                        </p:attrNameLst>
                                      </p:cBhvr>
                                      <p:to>
                                        <p:strVal val="hidden"/>
                                      </p:to>
                                    </p:set>
                                  </p:childTnLst>
                                </p:cTn>
                              </p:par>
                            </p:childTnLst>
                          </p:cTn>
                        </p:par>
                      </p:childTnLst>
                    </p:cTn>
                  </p:par>
                  <p:par>
                    <p:cTn id="56" fill="hold">
                      <p:stCondLst>
                        <p:cond delay="indefinite"/>
                      </p:stCondLst>
                      <p:childTnLst>
                        <p:par>
                          <p:cTn id="57" fill="hold">
                            <p:stCondLst>
                              <p:cond delay="0"/>
                            </p:stCondLst>
                            <p:childTnLst>
                              <p:par>
                                <p:cTn id="58" presetID="22" presetClass="exit" presetSubtype="4" fill="hold" grpId="0" nodeType="clickEffect">
                                  <p:stCondLst>
                                    <p:cond delay="0"/>
                                  </p:stCondLst>
                                  <p:childTnLst>
                                    <p:animEffect transition="out" filter="wipe(down)">
                                      <p:cBhvr>
                                        <p:cTn id="59" dur="500"/>
                                        <p:tgtEl>
                                          <p:spTgt spid="16"/>
                                        </p:tgtEl>
                                      </p:cBhvr>
                                    </p:animEffect>
                                    <p:set>
                                      <p:cBhvr>
                                        <p:cTn id="60" dur="1" fill="hold">
                                          <p:stCondLst>
                                            <p:cond delay="499"/>
                                          </p:stCondLst>
                                        </p:cTn>
                                        <p:tgtEl>
                                          <p:spTgt spid="16"/>
                                        </p:tgtEl>
                                        <p:attrNameLst>
                                          <p:attrName>style.visibility</p:attrName>
                                        </p:attrNameLst>
                                      </p:cBhvr>
                                      <p:to>
                                        <p:strVal val="hidden"/>
                                      </p:to>
                                    </p:set>
                                  </p:childTnLst>
                                </p:cTn>
                              </p:par>
                            </p:childTnLst>
                          </p:cTn>
                        </p:par>
                      </p:childTnLst>
                    </p:cTn>
                  </p:par>
                  <p:par>
                    <p:cTn id="61" fill="hold">
                      <p:stCondLst>
                        <p:cond delay="indefinite"/>
                      </p:stCondLst>
                      <p:childTnLst>
                        <p:par>
                          <p:cTn id="62" fill="hold">
                            <p:stCondLst>
                              <p:cond delay="0"/>
                            </p:stCondLst>
                            <p:childTnLst>
                              <p:par>
                                <p:cTn id="63" presetID="22" presetClass="exit" presetSubtype="4" fill="hold" grpId="0" nodeType="clickEffect">
                                  <p:stCondLst>
                                    <p:cond delay="0"/>
                                  </p:stCondLst>
                                  <p:childTnLst>
                                    <p:animEffect transition="out" filter="wipe(down)">
                                      <p:cBhvr>
                                        <p:cTn id="64" dur="500"/>
                                        <p:tgtEl>
                                          <p:spTgt spid="17"/>
                                        </p:tgtEl>
                                      </p:cBhvr>
                                    </p:animEffect>
                                    <p:set>
                                      <p:cBhvr>
                                        <p:cTn id="65" dur="1" fill="hold">
                                          <p:stCondLst>
                                            <p:cond delay="499"/>
                                          </p:stCondLst>
                                        </p:cTn>
                                        <p:tgtEl>
                                          <p:spTgt spid="17"/>
                                        </p:tgtEl>
                                        <p:attrNameLst>
                                          <p:attrName>style.visibility</p:attrName>
                                        </p:attrNameLst>
                                      </p:cBhvr>
                                      <p:to>
                                        <p:strVal val="hidden"/>
                                      </p:to>
                                    </p:set>
                                  </p:childTnLst>
                                </p:cTn>
                              </p:par>
                            </p:childTnLst>
                          </p:cTn>
                        </p:par>
                      </p:childTnLst>
                    </p:cTn>
                  </p:par>
                  <p:par>
                    <p:cTn id="66" fill="hold">
                      <p:stCondLst>
                        <p:cond delay="indefinite"/>
                      </p:stCondLst>
                      <p:childTnLst>
                        <p:par>
                          <p:cTn id="67" fill="hold">
                            <p:stCondLst>
                              <p:cond delay="0"/>
                            </p:stCondLst>
                            <p:childTnLst>
                              <p:par>
                                <p:cTn id="68" presetID="22" presetClass="exit" presetSubtype="4" fill="hold" grpId="0" nodeType="clickEffect">
                                  <p:stCondLst>
                                    <p:cond delay="0"/>
                                  </p:stCondLst>
                                  <p:childTnLst>
                                    <p:animEffect transition="out" filter="wipe(down)">
                                      <p:cBhvr>
                                        <p:cTn id="69" dur="500"/>
                                        <p:tgtEl>
                                          <p:spTgt spid="18"/>
                                        </p:tgtEl>
                                      </p:cBhvr>
                                    </p:animEffect>
                                    <p:set>
                                      <p:cBhvr>
                                        <p:cTn id="70" dur="1" fill="hold">
                                          <p:stCondLst>
                                            <p:cond delay="499"/>
                                          </p:stCondLst>
                                        </p:cTn>
                                        <p:tgtEl>
                                          <p:spTgt spid="18"/>
                                        </p:tgtEl>
                                        <p:attrNameLst>
                                          <p:attrName>style.visibility</p:attrName>
                                        </p:attrNameLst>
                                      </p:cBhvr>
                                      <p:to>
                                        <p:strVal val="hidden"/>
                                      </p:to>
                                    </p:set>
                                  </p:childTnLst>
                                </p:cTn>
                              </p:par>
                            </p:childTnLst>
                          </p:cTn>
                        </p:par>
                      </p:childTnLst>
                    </p:cTn>
                  </p:par>
                  <p:par>
                    <p:cTn id="71" fill="hold">
                      <p:stCondLst>
                        <p:cond delay="indefinite"/>
                      </p:stCondLst>
                      <p:childTnLst>
                        <p:par>
                          <p:cTn id="72" fill="hold">
                            <p:stCondLst>
                              <p:cond delay="0"/>
                            </p:stCondLst>
                            <p:childTnLst>
                              <p:par>
                                <p:cTn id="73" presetID="22" presetClass="exit" presetSubtype="4" fill="hold" grpId="0" nodeType="clickEffect">
                                  <p:stCondLst>
                                    <p:cond delay="0"/>
                                  </p:stCondLst>
                                  <p:childTnLst>
                                    <p:animEffect transition="out" filter="wipe(down)">
                                      <p:cBhvr>
                                        <p:cTn id="74" dur="500"/>
                                        <p:tgtEl>
                                          <p:spTgt spid="19"/>
                                        </p:tgtEl>
                                      </p:cBhvr>
                                    </p:animEffect>
                                    <p:set>
                                      <p:cBhvr>
                                        <p:cTn id="75" dur="1" fill="hold">
                                          <p:stCondLst>
                                            <p:cond delay="499"/>
                                          </p:stCondLst>
                                        </p:cTn>
                                        <p:tgtEl>
                                          <p:spTgt spid="1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Lst>
  </p:timing>
</p:sld>
</file>

<file path=ppt/slides/slide2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261</a:t>
            </a:fld>
            <a:r>
              <a:rPr lang="en-US" altLang="zh-CN" smtClean="0"/>
              <a:t>-</a:t>
            </a:r>
            <a:endParaRPr lang="zh-CN" altLang="en-US" dirty="0"/>
          </a:p>
        </p:txBody>
      </p:sp>
      <p:sp>
        <p:nvSpPr>
          <p:cNvPr id="3" name="矩形 2"/>
          <p:cNvSpPr>
            <a:spLocks noChangeAspect="1"/>
          </p:cNvSpPr>
          <p:nvPr/>
        </p:nvSpPr>
        <p:spPr>
          <a:xfrm>
            <a:off x="508000" y="1294804"/>
            <a:ext cx="8128000" cy="452239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二、重点语句翻译题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祗辱于奴隶人之手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骈死于槽枥之间。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只是在仆役的手下受屈辱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和普通的马一起死在马厩里。</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食马者不知其能千里而食也。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喂马的人不知道要根据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日行千里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的本领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来喂养它。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且欲与常马等不可得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安求其能千里也</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想要与普通的马一样尚且做不到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怎么能要求它日行千里呢</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策之不以其道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食之不能尽其材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鸣之而不能通其意。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用马鞭驱赶它不按照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驱使千里马的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正确方法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喂养它不能使它充分发挥它的才能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听它嘶叫却不懂得它的意思。</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884230311"/>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wipe(down)">
                                      <p:cBhvr>
                                        <p:cTn id="7" dur="500"/>
                                        <p:tgtEl>
                                          <p:spTgt spid="3">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4" end="4"/>
                                            </p:txEl>
                                          </p:spTgt>
                                        </p:tgtEl>
                                        <p:attrNameLst>
                                          <p:attrName>style.visibility</p:attrName>
                                        </p:attrNameLst>
                                      </p:cBhvr>
                                      <p:to>
                                        <p:strVal val="visible"/>
                                      </p:to>
                                    </p:set>
                                    <p:animEffect transition="in" filter="wipe(down)">
                                      <p:cBhvr>
                                        <p:cTn id="12" dur="500"/>
                                        <p:tgtEl>
                                          <p:spTgt spid="3">
                                            <p:txEl>
                                              <p:pRg st="4" end="4"/>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3">
                                            <p:txEl>
                                              <p:pRg st="6" end="6"/>
                                            </p:txEl>
                                          </p:spTgt>
                                        </p:tgtEl>
                                        <p:attrNameLst>
                                          <p:attrName>style.visibility</p:attrName>
                                        </p:attrNameLst>
                                      </p:cBhvr>
                                      <p:to>
                                        <p:strVal val="visible"/>
                                      </p:to>
                                    </p:set>
                                    <p:animEffect transition="in" filter="wipe(down)">
                                      <p:cBhvr>
                                        <p:cTn id="17" dur="500"/>
                                        <p:tgtEl>
                                          <p:spTgt spid="3">
                                            <p:txEl>
                                              <p:pRg st="6" end="6"/>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3">
                                            <p:txEl>
                                              <p:pRg st="8" end="8"/>
                                            </p:txEl>
                                          </p:spTgt>
                                        </p:tgtEl>
                                        <p:attrNameLst>
                                          <p:attrName>style.visibility</p:attrName>
                                        </p:attrNameLst>
                                      </p:cBhvr>
                                      <p:to>
                                        <p:strVal val="visible"/>
                                      </p:to>
                                    </p:set>
                                    <p:animEffect transition="in" filter="wipe(down)">
                                      <p:cBhvr>
                                        <p:cTn id="22" dur="500"/>
                                        <p:tgtEl>
                                          <p:spTgt spid="3">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262</a:t>
            </a:fld>
            <a:r>
              <a:rPr lang="en-US" altLang="zh-CN" smtClean="0"/>
              <a:t>-</a:t>
            </a:r>
            <a:endParaRPr lang="zh-CN" altLang="en-US" dirty="0"/>
          </a:p>
        </p:txBody>
      </p:sp>
      <p:sp>
        <p:nvSpPr>
          <p:cNvPr id="4" name="矩形 3"/>
          <p:cNvSpPr>
            <a:spLocks noChangeAspect="1"/>
          </p:cNvSpPr>
          <p:nvPr/>
        </p:nvSpPr>
        <p:spPr>
          <a:xfrm>
            <a:off x="508000" y="1073518"/>
            <a:ext cx="8128000" cy="127227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专项能力训练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文言词语选择题。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下列句中加点词的意思或用法相同的一组是</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FF0000"/>
                </a:solidFill>
                <a:latin typeface="Times New Roman" panose="02020603050405020304" pitchFamily="18" charset="0"/>
                <a:cs typeface="Times New Roman" panose="02020603050405020304" pitchFamily="18" charset="0"/>
              </a:rPr>
              <a:t>    C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5" name="对象 4"/>
          <p:cNvGraphicFramePr>
            <a:graphicFrameLocks noChangeAspect="1"/>
          </p:cNvGraphicFramePr>
          <p:nvPr>
            <p:extLst>
              <p:ext uri="{D42A27DB-BD31-4B8C-83A1-F6EECF244321}">
                <p14:modId xmlns:p14="http://schemas.microsoft.com/office/powerpoint/2010/main" val="3393221539"/>
              </p:ext>
            </p:extLst>
          </p:nvPr>
        </p:nvGraphicFramePr>
        <p:xfrm>
          <a:off x="599682" y="2359271"/>
          <a:ext cx="8128000" cy="1824106"/>
        </p:xfrm>
        <a:graphic>
          <a:graphicData uri="http://schemas.openxmlformats.org/presentationml/2006/ole">
            <mc:AlternateContent xmlns:mc="http://schemas.openxmlformats.org/markup-compatibility/2006">
              <mc:Choice xmlns:v="urn:schemas-microsoft-com:vml" Requires="v">
                <p:oleObj spid="_x0000_s126036" name="文档" r:id="rId3" imgW="3847376" imgH="864369" progId="Word.Document.12">
                  <p:embed/>
                </p:oleObj>
              </mc:Choice>
              <mc:Fallback>
                <p:oleObj name="文档" r:id="rId3" imgW="3847376" imgH="864369" progId="Word.Document.12">
                  <p:embed/>
                  <p:pic>
                    <p:nvPicPr>
                      <p:cNvPr id="0" name=""/>
                      <p:cNvPicPr/>
                      <p:nvPr/>
                    </p:nvPicPr>
                    <p:blipFill>
                      <a:blip r:embed="rId4"/>
                      <a:stretch>
                        <a:fillRect/>
                      </a:stretch>
                    </p:blipFill>
                    <p:spPr>
                      <a:xfrm>
                        <a:off x="599682" y="2359271"/>
                        <a:ext cx="8128000" cy="1824106"/>
                      </a:xfrm>
                      <a:prstGeom prst="rect">
                        <a:avLst/>
                      </a:prstGeom>
                    </p:spPr>
                  </p:pic>
                </p:oleObj>
              </mc:Fallback>
            </mc:AlternateContent>
          </a:graphicData>
        </a:graphic>
      </p:graphicFrame>
      <p:sp>
        <p:nvSpPr>
          <p:cNvPr id="6" name="矩形 5"/>
          <p:cNvSpPr>
            <a:spLocks noChangeAspect="1"/>
          </p:cNvSpPr>
          <p:nvPr/>
        </p:nvSpPr>
        <p:spPr>
          <a:xfrm>
            <a:off x="508000" y="4183377"/>
            <a:ext cx="8128000" cy="498598"/>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下列加点词的意义和用法相同的一项是</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FF0000"/>
                </a:solidFill>
                <a:latin typeface="Times New Roman" panose="02020603050405020304" pitchFamily="18" charset="0"/>
                <a:cs typeface="Times New Roman" panose="02020603050405020304" pitchFamily="18" charset="0"/>
              </a:rPr>
              <a:t>    C    </a:t>
            </a:r>
            <a:r>
              <a:rPr lang="en-US" altLang="zh-CN" sz="2200" dirty="0" smtClean="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7" name="对象 6"/>
          <p:cNvGraphicFramePr>
            <a:graphicFrameLocks noChangeAspect="1"/>
          </p:cNvGraphicFramePr>
          <p:nvPr>
            <p:extLst>
              <p:ext uri="{D42A27DB-BD31-4B8C-83A1-F6EECF244321}">
                <p14:modId xmlns:p14="http://schemas.microsoft.com/office/powerpoint/2010/main" val="463048866"/>
              </p:ext>
            </p:extLst>
          </p:nvPr>
        </p:nvGraphicFramePr>
        <p:xfrm>
          <a:off x="599682" y="4663527"/>
          <a:ext cx="8128000" cy="1824106"/>
        </p:xfrm>
        <a:graphic>
          <a:graphicData uri="http://schemas.openxmlformats.org/presentationml/2006/ole">
            <mc:AlternateContent xmlns:mc="http://schemas.openxmlformats.org/markup-compatibility/2006">
              <mc:Choice xmlns:v="urn:schemas-microsoft-com:vml" Requires="v">
                <p:oleObj spid="_x0000_s126037" name="文档" r:id="rId5" imgW="3847376" imgH="864369" progId="Word.Document.12">
                  <p:embed/>
                </p:oleObj>
              </mc:Choice>
              <mc:Fallback>
                <p:oleObj name="文档" r:id="rId5" imgW="3847376" imgH="864369" progId="Word.Document.12">
                  <p:embed/>
                  <p:pic>
                    <p:nvPicPr>
                      <p:cNvPr id="0" name=""/>
                      <p:cNvPicPr/>
                      <p:nvPr/>
                    </p:nvPicPr>
                    <p:blipFill>
                      <a:blip r:embed="rId6"/>
                      <a:stretch>
                        <a:fillRect/>
                      </a:stretch>
                    </p:blipFill>
                    <p:spPr>
                      <a:xfrm>
                        <a:off x="599682" y="4663527"/>
                        <a:ext cx="8128000" cy="1824106"/>
                      </a:xfrm>
                      <a:prstGeom prst="rect">
                        <a:avLst/>
                      </a:prstGeom>
                    </p:spPr>
                  </p:pic>
                </p:oleObj>
              </mc:Fallback>
            </mc:AlternateContent>
          </a:graphicData>
        </a:graphic>
      </p:graphicFrame>
      <p:sp>
        <p:nvSpPr>
          <p:cNvPr id="8" name="矩形 7"/>
          <p:cNvSpPr/>
          <p:nvPr/>
        </p:nvSpPr>
        <p:spPr>
          <a:xfrm>
            <a:off x="6300192" y="1961892"/>
            <a:ext cx="527179"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5762622" y="4289649"/>
            <a:ext cx="527179"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140647203"/>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9"/>
                                        </p:tgtEl>
                                      </p:cBhvr>
                                    </p:animEffect>
                                    <p:set>
                                      <p:cBhvr>
                                        <p:cTn id="12"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Lst>
  </p:timing>
</p:sld>
</file>

<file path=ppt/slides/slide2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263</a:t>
            </a:fld>
            <a:r>
              <a:rPr lang="en-US" altLang="zh-CN" smtClean="0"/>
              <a:t>-</a:t>
            </a:r>
            <a:endParaRPr lang="zh-CN" altLang="en-US" dirty="0"/>
          </a:p>
        </p:txBody>
      </p:sp>
      <p:sp>
        <p:nvSpPr>
          <p:cNvPr id="3" name="矩形 2"/>
          <p:cNvSpPr>
            <a:spLocks noChangeAspect="1"/>
          </p:cNvSpPr>
          <p:nvPr/>
        </p:nvSpPr>
        <p:spPr>
          <a:xfrm>
            <a:off x="508000" y="991119"/>
            <a:ext cx="8128000" cy="498598"/>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下列对语句中加点的词解释不正确的一项是</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FF0000"/>
                </a:solidFill>
                <a:latin typeface="Times New Roman" panose="02020603050405020304" pitchFamily="18" charset="0"/>
                <a:cs typeface="Times New Roman" panose="02020603050405020304" pitchFamily="18" charset="0"/>
              </a:rPr>
              <a:t>    D    </a:t>
            </a:r>
            <a:r>
              <a:rPr lang="en-US" altLang="zh-CN" sz="2200" dirty="0" smtClean="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val="3114069054"/>
              </p:ext>
            </p:extLst>
          </p:nvPr>
        </p:nvGraphicFramePr>
        <p:xfrm>
          <a:off x="599682" y="1457298"/>
          <a:ext cx="8128000" cy="912053"/>
        </p:xfrm>
        <a:graphic>
          <a:graphicData uri="http://schemas.openxmlformats.org/presentationml/2006/ole">
            <mc:AlternateContent xmlns:mc="http://schemas.openxmlformats.org/markup-compatibility/2006">
              <mc:Choice xmlns:v="urn:schemas-microsoft-com:vml" Requires="v">
                <p:oleObj spid="_x0000_s127101" name="文档" r:id="rId3" imgW="3847376" imgH="432184" progId="Word.Document.12">
                  <p:embed/>
                </p:oleObj>
              </mc:Choice>
              <mc:Fallback>
                <p:oleObj name="文档" r:id="rId3" imgW="3847376" imgH="432184" progId="Word.Document.12">
                  <p:embed/>
                  <p:pic>
                    <p:nvPicPr>
                      <p:cNvPr id="0" name=""/>
                      <p:cNvPicPr/>
                      <p:nvPr/>
                    </p:nvPicPr>
                    <p:blipFill>
                      <a:blip r:embed="rId4"/>
                      <a:stretch>
                        <a:fillRect/>
                      </a:stretch>
                    </p:blipFill>
                    <p:spPr>
                      <a:xfrm>
                        <a:off x="599682" y="1457298"/>
                        <a:ext cx="8128000" cy="912053"/>
                      </a:xfrm>
                      <a:prstGeom prst="rect">
                        <a:avLst/>
                      </a:prstGeom>
                    </p:spPr>
                  </p:pic>
                </p:oleObj>
              </mc:Fallback>
            </mc:AlternateContent>
          </a:graphicData>
        </a:graphic>
      </p:graphicFrame>
      <p:sp>
        <p:nvSpPr>
          <p:cNvPr id="5" name="矩形 4"/>
          <p:cNvSpPr>
            <a:spLocks noChangeAspect="1"/>
          </p:cNvSpPr>
          <p:nvPr/>
        </p:nvSpPr>
        <p:spPr>
          <a:xfrm>
            <a:off x="508000" y="2308045"/>
            <a:ext cx="8128000" cy="498598"/>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比较下列各组加点的词语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意思相同的一项是</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FF0000"/>
                </a:solidFill>
                <a:latin typeface="Times New Roman" panose="02020603050405020304" pitchFamily="18" charset="0"/>
                <a:cs typeface="Times New Roman" panose="02020603050405020304" pitchFamily="18" charset="0"/>
              </a:rPr>
              <a:t>    B    </a:t>
            </a:r>
            <a:r>
              <a:rPr lang="en-US" altLang="zh-CN" sz="2200" dirty="0" smtClean="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6" name="对象 5"/>
          <p:cNvGraphicFramePr>
            <a:graphicFrameLocks noChangeAspect="1"/>
          </p:cNvGraphicFramePr>
          <p:nvPr>
            <p:extLst>
              <p:ext uri="{D42A27DB-BD31-4B8C-83A1-F6EECF244321}">
                <p14:modId xmlns:p14="http://schemas.microsoft.com/office/powerpoint/2010/main" val="2949340526"/>
              </p:ext>
            </p:extLst>
          </p:nvPr>
        </p:nvGraphicFramePr>
        <p:xfrm>
          <a:off x="599682" y="2772094"/>
          <a:ext cx="8128000" cy="1824106"/>
        </p:xfrm>
        <a:graphic>
          <a:graphicData uri="http://schemas.openxmlformats.org/presentationml/2006/ole">
            <mc:AlternateContent xmlns:mc="http://schemas.openxmlformats.org/markup-compatibility/2006">
              <mc:Choice xmlns:v="urn:schemas-microsoft-com:vml" Requires="v">
                <p:oleObj spid="_x0000_s127102" name="文档" r:id="rId5" imgW="3847376" imgH="864369" progId="Word.Document.12">
                  <p:embed/>
                </p:oleObj>
              </mc:Choice>
              <mc:Fallback>
                <p:oleObj name="文档" r:id="rId5" imgW="3847376" imgH="864369" progId="Word.Document.12">
                  <p:embed/>
                  <p:pic>
                    <p:nvPicPr>
                      <p:cNvPr id="0" name=""/>
                      <p:cNvPicPr/>
                      <p:nvPr/>
                    </p:nvPicPr>
                    <p:blipFill>
                      <a:blip r:embed="rId6"/>
                      <a:stretch>
                        <a:fillRect/>
                      </a:stretch>
                    </p:blipFill>
                    <p:spPr>
                      <a:xfrm>
                        <a:off x="599682" y="2772094"/>
                        <a:ext cx="8128000" cy="1824106"/>
                      </a:xfrm>
                      <a:prstGeom prst="rect">
                        <a:avLst/>
                      </a:prstGeom>
                    </p:spPr>
                  </p:pic>
                </p:oleObj>
              </mc:Fallback>
            </mc:AlternateContent>
          </a:graphicData>
        </a:graphic>
      </p:graphicFrame>
      <p:sp>
        <p:nvSpPr>
          <p:cNvPr id="7" name="矩形 6"/>
          <p:cNvSpPr>
            <a:spLocks noChangeAspect="1"/>
          </p:cNvSpPr>
          <p:nvPr/>
        </p:nvSpPr>
        <p:spPr>
          <a:xfrm>
            <a:off x="508000" y="4518841"/>
            <a:ext cx="8128000" cy="498598"/>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下列各项中加点词的意思和用法不同的一项是</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FF0000"/>
                </a:solidFill>
                <a:latin typeface="Times New Roman" panose="02020603050405020304" pitchFamily="18" charset="0"/>
                <a:cs typeface="Times New Roman" panose="02020603050405020304" pitchFamily="18" charset="0"/>
              </a:rPr>
              <a:t>    D    </a:t>
            </a:r>
            <a:r>
              <a:rPr lang="en-US" altLang="zh-CN" sz="2200" dirty="0" smtClean="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8" name="对象 7"/>
          <p:cNvGraphicFramePr>
            <a:graphicFrameLocks noChangeAspect="1"/>
          </p:cNvGraphicFramePr>
          <p:nvPr>
            <p:extLst>
              <p:ext uri="{D42A27DB-BD31-4B8C-83A1-F6EECF244321}">
                <p14:modId xmlns:p14="http://schemas.microsoft.com/office/powerpoint/2010/main" val="2465888206"/>
              </p:ext>
            </p:extLst>
          </p:nvPr>
        </p:nvGraphicFramePr>
        <p:xfrm>
          <a:off x="599682" y="4949263"/>
          <a:ext cx="8128000" cy="1824106"/>
        </p:xfrm>
        <a:graphic>
          <a:graphicData uri="http://schemas.openxmlformats.org/presentationml/2006/ole">
            <mc:AlternateContent xmlns:mc="http://schemas.openxmlformats.org/markup-compatibility/2006">
              <mc:Choice xmlns:v="urn:schemas-microsoft-com:vml" Requires="v">
                <p:oleObj spid="_x0000_s127103" name="文档" r:id="rId7" imgW="3847376" imgH="864369" progId="Word.Document.12">
                  <p:embed/>
                </p:oleObj>
              </mc:Choice>
              <mc:Fallback>
                <p:oleObj name="文档" r:id="rId7" imgW="3847376" imgH="864369" progId="Word.Document.12">
                  <p:embed/>
                  <p:pic>
                    <p:nvPicPr>
                      <p:cNvPr id="0" name=""/>
                      <p:cNvPicPr/>
                      <p:nvPr/>
                    </p:nvPicPr>
                    <p:blipFill>
                      <a:blip r:embed="rId8"/>
                      <a:stretch>
                        <a:fillRect/>
                      </a:stretch>
                    </p:blipFill>
                    <p:spPr>
                      <a:xfrm>
                        <a:off x="599682" y="4949263"/>
                        <a:ext cx="8128000" cy="1824106"/>
                      </a:xfrm>
                      <a:prstGeom prst="rect">
                        <a:avLst/>
                      </a:prstGeom>
                    </p:spPr>
                  </p:pic>
                </p:oleObj>
              </mc:Fallback>
            </mc:AlternateContent>
          </a:graphicData>
        </a:graphic>
      </p:graphicFrame>
      <p:sp>
        <p:nvSpPr>
          <p:cNvPr id="9" name="矩形 8"/>
          <p:cNvSpPr/>
          <p:nvPr/>
        </p:nvSpPr>
        <p:spPr>
          <a:xfrm>
            <a:off x="6300192" y="1081423"/>
            <a:ext cx="527179"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6372200" y="2426313"/>
            <a:ext cx="527179"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6565101" y="4606591"/>
            <a:ext cx="527179"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82582532"/>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9"/>
                                        </p:tgtEl>
                                      </p:cBhvr>
                                    </p:animEffect>
                                    <p:set>
                                      <p:cBhvr>
                                        <p:cTn id="7" dur="1" fill="hold">
                                          <p:stCondLst>
                                            <p:cond delay="499"/>
                                          </p:stCondLst>
                                        </p:cTn>
                                        <p:tgtEl>
                                          <p:spTgt spid="9"/>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10"/>
                                        </p:tgtEl>
                                      </p:cBhvr>
                                    </p:animEffect>
                                    <p:set>
                                      <p:cBhvr>
                                        <p:cTn id="12" dur="1" fill="hold">
                                          <p:stCondLst>
                                            <p:cond delay="499"/>
                                          </p:stCondLst>
                                        </p:cTn>
                                        <p:tgtEl>
                                          <p:spTgt spid="10"/>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11"/>
                                        </p:tgtEl>
                                      </p:cBhvr>
                                    </p:animEffect>
                                    <p:set>
                                      <p:cBhvr>
                                        <p:cTn id="17" dur="1" fill="hold">
                                          <p:stCondLst>
                                            <p:cond delay="499"/>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Lst>
  </p:timing>
</p:sld>
</file>

<file path=ppt/slides/slide2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264</a:t>
            </a:fld>
            <a:r>
              <a:rPr lang="en-US" altLang="zh-CN" smtClean="0"/>
              <a:t>-</a:t>
            </a:r>
            <a:endParaRPr lang="zh-CN" altLang="en-US" dirty="0"/>
          </a:p>
        </p:txBody>
      </p:sp>
      <p:sp>
        <p:nvSpPr>
          <p:cNvPr id="3" name="矩形 2"/>
          <p:cNvSpPr>
            <a:spLocks noChangeAspect="1"/>
          </p:cNvSpPr>
          <p:nvPr/>
        </p:nvSpPr>
        <p:spPr>
          <a:xfrm>
            <a:off x="508000" y="1701069"/>
            <a:ext cx="8128000" cy="370986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课文内容填空理解题。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点明千里马被埋没的根本原因的一句话是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食马者不知其能千里而食也　</a:t>
            </a:r>
            <a:r>
              <a:rPr lang="zh-CN" altLang="zh-CN" sz="2200" dirty="0">
                <a:solidFill>
                  <a:srgbClr val="000000"/>
                </a:solidFill>
                <a:latin typeface="Times New Roman" panose="02020603050405020304" pitchFamily="18" charset="0"/>
                <a:cs typeface="Times New Roman" panose="02020603050405020304" pitchFamily="18" charset="0"/>
              </a:rPr>
              <a:t>。这证明了文段提出的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世有伯乐</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然后有千里马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这一观点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说明了伯乐的重要性。</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本文托物寓意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文中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千里马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喻指人才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伯乐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喻指</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能识别人才的人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而将愚妄浅薄的封建统治者比作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食马者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从文中看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造成千里马被埋没和被摧残的原因有</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伯乐不常有　</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食马者不知其能千里而食也　</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策之不以其道</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鸣之而不能通其意</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用原文回答</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6084168" y="2137453"/>
            <a:ext cx="2376264"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508000" y="2544122"/>
            <a:ext cx="1259632"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5220072" y="2544122"/>
            <a:ext cx="2952328"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6876256" y="3352834"/>
            <a:ext cx="2016224"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508000" y="3757867"/>
            <a:ext cx="895648"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5708906" y="3745577"/>
            <a:ext cx="972108"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7092280" y="4145390"/>
            <a:ext cx="1368152"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02615" y="4552897"/>
            <a:ext cx="895648"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1767632" y="4550720"/>
            <a:ext cx="3452440"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6104950" y="4550720"/>
            <a:ext cx="2518308"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251520" y="4961221"/>
            <a:ext cx="2232248"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426111304"/>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par>
                                <p:cTn id="8" presetID="22" presetClass="exit" presetSubtype="4" fill="hold" grpId="0" nodeType="withEffect">
                                  <p:stCondLst>
                                    <p:cond delay="0"/>
                                  </p:stCondLst>
                                  <p:childTnLst>
                                    <p:animEffect transition="out" filter="wipe(down)">
                                      <p:cBhvr>
                                        <p:cTn id="9" dur="500"/>
                                        <p:tgtEl>
                                          <p:spTgt spid="5"/>
                                        </p:tgtEl>
                                      </p:cBhvr>
                                    </p:animEffect>
                                    <p:set>
                                      <p:cBhvr>
                                        <p:cTn id="10" dur="1" fill="hold">
                                          <p:stCondLst>
                                            <p:cond delay="499"/>
                                          </p:stCondLst>
                                        </p:cTn>
                                        <p:tgtEl>
                                          <p:spTgt spid="5"/>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22" presetClass="exit" presetSubtype="4" fill="hold" grpId="0" nodeType="clickEffect">
                                  <p:stCondLst>
                                    <p:cond delay="0"/>
                                  </p:stCondLst>
                                  <p:childTnLst>
                                    <p:animEffect transition="out" filter="wipe(down)">
                                      <p:cBhvr>
                                        <p:cTn id="14" dur="500"/>
                                        <p:tgtEl>
                                          <p:spTgt spid="6"/>
                                        </p:tgtEl>
                                      </p:cBhvr>
                                    </p:animEffect>
                                    <p:set>
                                      <p:cBhvr>
                                        <p:cTn id="15" dur="1" fill="hold">
                                          <p:stCondLst>
                                            <p:cond delay="499"/>
                                          </p:stCondLst>
                                        </p:cTn>
                                        <p:tgtEl>
                                          <p:spTgt spid="6"/>
                                        </p:tgtEl>
                                        <p:attrNameLst>
                                          <p:attrName>style.visibility</p:attrName>
                                        </p:attrNameLst>
                                      </p:cBhvr>
                                      <p:to>
                                        <p:strVal val="hidden"/>
                                      </p:to>
                                    </p:set>
                                  </p:childTnLst>
                                </p:cTn>
                              </p:par>
                            </p:childTnLst>
                          </p:cTn>
                        </p:par>
                      </p:childTnLst>
                    </p:cTn>
                  </p:par>
                  <p:par>
                    <p:cTn id="16" fill="hold">
                      <p:stCondLst>
                        <p:cond delay="indefinite"/>
                      </p:stCondLst>
                      <p:childTnLst>
                        <p:par>
                          <p:cTn id="17" fill="hold">
                            <p:stCondLst>
                              <p:cond delay="0"/>
                            </p:stCondLst>
                            <p:childTnLst>
                              <p:par>
                                <p:cTn id="18" presetID="22" presetClass="exit" presetSubtype="4" fill="hold" grpId="0" nodeType="clickEffect">
                                  <p:stCondLst>
                                    <p:cond delay="0"/>
                                  </p:stCondLst>
                                  <p:childTnLst>
                                    <p:animEffect transition="out" filter="wipe(down)">
                                      <p:cBhvr>
                                        <p:cTn id="19" dur="500"/>
                                        <p:tgtEl>
                                          <p:spTgt spid="7"/>
                                        </p:tgtEl>
                                      </p:cBhvr>
                                    </p:animEffect>
                                    <p:set>
                                      <p:cBhvr>
                                        <p:cTn id="20" dur="1" fill="hold">
                                          <p:stCondLst>
                                            <p:cond delay="499"/>
                                          </p:stCondLst>
                                        </p:cTn>
                                        <p:tgtEl>
                                          <p:spTgt spid="7"/>
                                        </p:tgtEl>
                                        <p:attrNameLst>
                                          <p:attrName>style.visibility</p:attrName>
                                        </p:attrNameLst>
                                      </p:cBhvr>
                                      <p:to>
                                        <p:strVal val="hidden"/>
                                      </p:to>
                                    </p:set>
                                  </p:childTnLst>
                                </p:cTn>
                              </p:par>
                              <p:par>
                                <p:cTn id="21" presetID="22" presetClass="exit" presetSubtype="4" fill="hold" grpId="0" nodeType="withEffect">
                                  <p:stCondLst>
                                    <p:cond delay="0"/>
                                  </p:stCondLst>
                                  <p:childTnLst>
                                    <p:animEffect transition="out" filter="wipe(down)">
                                      <p:cBhvr>
                                        <p:cTn id="22" dur="500"/>
                                        <p:tgtEl>
                                          <p:spTgt spid="8"/>
                                        </p:tgtEl>
                                      </p:cBhvr>
                                    </p:animEffect>
                                    <p:set>
                                      <p:cBhvr>
                                        <p:cTn id="23" dur="1" fill="hold">
                                          <p:stCondLst>
                                            <p:cond delay="499"/>
                                          </p:stCondLst>
                                        </p:cTn>
                                        <p:tgtEl>
                                          <p:spTgt spid="8"/>
                                        </p:tgtEl>
                                        <p:attrNameLst>
                                          <p:attrName>style.visibility</p:attrName>
                                        </p:attrNameLst>
                                      </p:cBhvr>
                                      <p:to>
                                        <p:strVal val="hidden"/>
                                      </p:to>
                                    </p:set>
                                  </p:childTnLst>
                                </p:cTn>
                              </p:par>
                            </p:childTnLst>
                          </p:cTn>
                        </p:par>
                      </p:childTnLst>
                    </p:cTn>
                  </p:par>
                  <p:par>
                    <p:cTn id="24" fill="hold">
                      <p:stCondLst>
                        <p:cond delay="indefinite"/>
                      </p:stCondLst>
                      <p:childTnLst>
                        <p:par>
                          <p:cTn id="25" fill="hold">
                            <p:stCondLst>
                              <p:cond delay="0"/>
                            </p:stCondLst>
                            <p:childTnLst>
                              <p:par>
                                <p:cTn id="26" presetID="22" presetClass="exit" presetSubtype="4" fill="hold" grpId="0" nodeType="clickEffect">
                                  <p:stCondLst>
                                    <p:cond delay="0"/>
                                  </p:stCondLst>
                                  <p:childTnLst>
                                    <p:animEffect transition="out" filter="wipe(down)">
                                      <p:cBhvr>
                                        <p:cTn id="27" dur="500"/>
                                        <p:tgtEl>
                                          <p:spTgt spid="9"/>
                                        </p:tgtEl>
                                      </p:cBhvr>
                                    </p:animEffect>
                                    <p:set>
                                      <p:cBhvr>
                                        <p:cTn id="28" dur="1" fill="hold">
                                          <p:stCondLst>
                                            <p:cond delay="499"/>
                                          </p:stCondLst>
                                        </p:cTn>
                                        <p:tgtEl>
                                          <p:spTgt spid="9"/>
                                        </p:tgtEl>
                                        <p:attrNameLst>
                                          <p:attrName>style.visibility</p:attrName>
                                        </p:attrNameLst>
                                      </p:cBhvr>
                                      <p:to>
                                        <p:strVal val="hidden"/>
                                      </p:to>
                                    </p:set>
                                  </p:childTnLst>
                                </p:cTn>
                              </p:par>
                            </p:childTnLst>
                          </p:cTn>
                        </p:par>
                      </p:childTnLst>
                    </p:cTn>
                  </p:par>
                  <p:par>
                    <p:cTn id="29" fill="hold">
                      <p:stCondLst>
                        <p:cond delay="indefinite"/>
                      </p:stCondLst>
                      <p:childTnLst>
                        <p:par>
                          <p:cTn id="30" fill="hold">
                            <p:stCondLst>
                              <p:cond delay="0"/>
                            </p:stCondLst>
                            <p:childTnLst>
                              <p:par>
                                <p:cTn id="31" presetID="22" presetClass="exit" presetSubtype="4" fill="hold" grpId="0" nodeType="clickEffect">
                                  <p:stCondLst>
                                    <p:cond delay="0"/>
                                  </p:stCondLst>
                                  <p:childTnLst>
                                    <p:animEffect transition="out" filter="wipe(down)">
                                      <p:cBhvr>
                                        <p:cTn id="32" dur="500"/>
                                        <p:tgtEl>
                                          <p:spTgt spid="10"/>
                                        </p:tgtEl>
                                      </p:cBhvr>
                                    </p:animEffect>
                                    <p:set>
                                      <p:cBhvr>
                                        <p:cTn id="33" dur="1" fill="hold">
                                          <p:stCondLst>
                                            <p:cond delay="499"/>
                                          </p:stCondLst>
                                        </p:cTn>
                                        <p:tgtEl>
                                          <p:spTgt spid="10"/>
                                        </p:tgtEl>
                                        <p:attrNameLst>
                                          <p:attrName>style.visibility</p:attrName>
                                        </p:attrNameLst>
                                      </p:cBhvr>
                                      <p:to>
                                        <p:strVal val="hidden"/>
                                      </p:to>
                                    </p:set>
                                  </p:childTnLst>
                                </p:cTn>
                              </p:par>
                              <p:par>
                                <p:cTn id="34" presetID="22" presetClass="exit" presetSubtype="4" fill="hold" grpId="0" nodeType="withEffect">
                                  <p:stCondLst>
                                    <p:cond delay="0"/>
                                  </p:stCondLst>
                                  <p:childTnLst>
                                    <p:animEffect transition="out" filter="wipe(down)">
                                      <p:cBhvr>
                                        <p:cTn id="35" dur="500"/>
                                        <p:tgtEl>
                                          <p:spTgt spid="12"/>
                                        </p:tgtEl>
                                      </p:cBhvr>
                                    </p:animEffect>
                                    <p:set>
                                      <p:cBhvr>
                                        <p:cTn id="36" dur="1" fill="hold">
                                          <p:stCondLst>
                                            <p:cond delay="499"/>
                                          </p:stCondLst>
                                        </p:cTn>
                                        <p:tgtEl>
                                          <p:spTgt spid="12"/>
                                        </p:tgtEl>
                                        <p:attrNameLst>
                                          <p:attrName>style.visibility</p:attrName>
                                        </p:attrNameLst>
                                      </p:cBhvr>
                                      <p:to>
                                        <p:strVal val="hidden"/>
                                      </p:to>
                                    </p:set>
                                  </p:childTnLst>
                                </p:cTn>
                              </p:par>
                            </p:childTnLst>
                          </p:cTn>
                        </p:par>
                      </p:childTnLst>
                    </p:cTn>
                  </p:par>
                  <p:par>
                    <p:cTn id="37" fill="hold">
                      <p:stCondLst>
                        <p:cond delay="indefinite"/>
                      </p:stCondLst>
                      <p:childTnLst>
                        <p:par>
                          <p:cTn id="38" fill="hold">
                            <p:stCondLst>
                              <p:cond delay="0"/>
                            </p:stCondLst>
                            <p:childTnLst>
                              <p:par>
                                <p:cTn id="39" presetID="22" presetClass="exit" presetSubtype="4" fill="hold" grpId="0" nodeType="clickEffect">
                                  <p:stCondLst>
                                    <p:cond delay="0"/>
                                  </p:stCondLst>
                                  <p:childTnLst>
                                    <p:animEffect transition="out" filter="wipe(down)">
                                      <p:cBhvr>
                                        <p:cTn id="40" dur="500"/>
                                        <p:tgtEl>
                                          <p:spTgt spid="13"/>
                                        </p:tgtEl>
                                      </p:cBhvr>
                                    </p:animEffect>
                                    <p:set>
                                      <p:cBhvr>
                                        <p:cTn id="41" dur="1" fill="hold">
                                          <p:stCondLst>
                                            <p:cond delay="499"/>
                                          </p:stCondLst>
                                        </p:cTn>
                                        <p:tgtEl>
                                          <p:spTgt spid="13"/>
                                        </p:tgtEl>
                                        <p:attrNameLst>
                                          <p:attrName>style.visibility</p:attrName>
                                        </p:attrNameLst>
                                      </p:cBhvr>
                                      <p:to>
                                        <p:strVal val="hidden"/>
                                      </p:to>
                                    </p:set>
                                  </p:childTnLst>
                                </p:cTn>
                              </p:par>
                            </p:childTnLst>
                          </p:cTn>
                        </p:par>
                      </p:childTnLst>
                    </p:cTn>
                  </p:par>
                  <p:par>
                    <p:cTn id="42" fill="hold">
                      <p:stCondLst>
                        <p:cond delay="indefinite"/>
                      </p:stCondLst>
                      <p:childTnLst>
                        <p:par>
                          <p:cTn id="43" fill="hold">
                            <p:stCondLst>
                              <p:cond delay="0"/>
                            </p:stCondLst>
                            <p:childTnLst>
                              <p:par>
                                <p:cTn id="44" presetID="22" presetClass="exit" presetSubtype="4" fill="hold" grpId="0" nodeType="clickEffect">
                                  <p:stCondLst>
                                    <p:cond delay="0"/>
                                  </p:stCondLst>
                                  <p:childTnLst>
                                    <p:animEffect transition="out" filter="wipe(down)">
                                      <p:cBhvr>
                                        <p:cTn id="45" dur="500"/>
                                        <p:tgtEl>
                                          <p:spTgt spid="14"/>
                                        </p:tgtEl>
                                      </p:cBhvr>
                                    </p:animEffect>
                                    <p:set>
                                      <p:cBhvr>
                                        <p:cTn id="46" dur="1" fill="hold">
                                          <p:stCondLst>
                                            <p:cond delay="499"/>
                                          </p:stCondLst>
                                        </p:cTn>
                                        <p:tgtEl>
                                          <p:spTgt spid="14"/>
                                        </p:tgtEl>
                                        <p:attrNameLst>
                                          <p:attrName>style.visibility</p:attrName>
                                        </p:attrNameLst>
                                      </p:cBhvr>
                                      <p:to>
                                        <p:strVal val="hidden"/>
                                      </p:to>
                                    </p:set>
                                  </p:childTnLst>
                                </p:cTn>
                              </p:par>
                              <p:par>
                                <p:cTn id="47" presetID="22" presetClass="exit" presetSubtype="4" fill="hold" grpId="0" nodeType="withEffect">
                                  <p:stCondLst>
                                    <p:cond delay="0"/>
                                  </p:stCondLst>
                                  <p:childTnLst>
                                    <p:animEffect transition="out" filter="wipe(down)">
                                      <p:cBhvr>
                                        <p:cTn id="48" dur="500"/>
                                        <p:tgtEl>
                                          <p:spTgt spid="15"/>
                                        </p:tgtEl>
                                      </p:cBhvr>
                                    </p:animEffect>
                                    <p:set>
                                      <p:cBhvr>
                                        <p:cTn id="49" dur="1" fill="hold">
                                          <p:stCondLst>
                                            <p:cond delay="499"/>
                                          </p:stCondLst>
                                        </p:cTn>
                                        <p:tgtEl>
                                          <p:spTgt spid="1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2" grpId="0" animBg="1"/>
      <p:bldP spid="13" grpId="0" animBg="1"/>
      <p:bldP spid="14" grpId="0" animBg="1"/>
      <p:bldP spid="15" grpId="0" animBg="1"/>
    </p:bldLst>
  </p:timing>
</p:sld>
</file>

<file path=ppt/slides/slide2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265</a:t>
            </a:fld>
            <a:r>
              <a:rPr lang="en-US" altLang="zh-CN" smtClean="0"/>
              <a:t>-</a:t>
            </a:r>
            <a:endParaRPr lang="zh-CN" altLang="en-US" dirty="0"/>
          </a:p>
        </p:txBody>
      </p:sp>
      <p:sp>
        <p:nvSpPr>
          <p:cNvPr id="3" name="矩形 2"/>
          <p:cNvSpPr>
            <a:spLocks noChangeAspect="1"/>
          </p:cNvSpPr>
          <p:nvPr/>
        </p:nvSpPr>
        <p:spPr>
          <a:xfrm>
            <a:off x="508000" y="1505471"/>
            <a:ext cx="8128000" cy="410105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综合分析选择题。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下列对所选文段内容的理解不正确的一项是</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FF0000"/>
                </a:solidFill>
                <a:latin typeface="Times New Roman" panose="02020603050405020304" pitchFamily="18" charset="0"/>
                <a:cs typeface="Times New Roman" panose="02020603050405020304" pitchFamily="18" charset="0"/>
              </a:rPr>
              <a:t>    D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文章第</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段先以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世有伯乐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然后有千里马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正面提出问题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然后笔锋一转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从反面展开议论。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第</a:t>
            </a:r>
            <a:r>
              <a:rPr lang="en-US" altLang="zh-CN" sz="2200" dirty="0">
                <a:solidFill>
                  <a:srgbClr val="000000"/>
                </a:solidFill>
                <a:latin typeface="Times New Roman" panose="02020603050405020304" pitchFamily="18" charset="0"/>
                <a:cs typeface="Times New Roman" panose="02020603050405020304" pitchFamily="18" charset="0"/>
              </a:rPr>
              <a:t>2~3</a:t>
            </a:r>
            <a:r>
              <a:rPr lang="zh-CN" altLang="zh-CN" sz="2200" dirty="0">
                <a:solidFill>
                  <a:srgbClr val="000000"/>
                </a:solidFill>
                <a:latin typeface="Times New Roman" panose="02020603050405020304" pitchFamily="18" charset="0"/>
                <a:cs typeface="Times New Roman" panose="02020603050405020304" pitchFamily="18" charset="0"/>
              </a:rPr>
              <a:t>段主要写千里马被埋没的遭遇和它才美不得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外见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的原因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作者对无知的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食马者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发出了强烈的谴责。</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文章借伯乐和千里马的传说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将人才比为千里马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将愚妄浅薄、不识人才的统治者比作食马者。</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在作者看来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世上缺乏的是人才和发现人才的人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在两者中主要是缺乏发现人才的人。</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6300192" y="1988840"/>
            <a:ext cx="527179"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507626399"/>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2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266</a:t>
            </a:fld>
            <a:r>
              <a:rPr lang="en-US" altLang="zh-CN" smtClean="0"/>
              <a:t>-</a:t>
            </a:r>
            <a:endParaRPr lang="zh-CN" altLang="en-US" dirty="0"/>
          </a:p>
        </p:txBody>
      </p:sp>
      <p:sp>
        <p:nvSpPr>
          <p:cNvPr id="3" name="矩形 2"/>
          <p:cNvSpPr>
            <a:spLocks noChangeAspect="1"/>
          </p:cNvSpPr>
          <p:nvPr/>
        </p:nvSpPr>
        <p:spPr>
          <a:xfrm>
            <a:off x="508000" y="2114868"/>
            <a:ext cx="8128000" cy="288226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下列对文章内容理解错误的一项是</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FF0000"/>
                </a:solidFill>
                <a:latin typeface="Times New Roman" panose="02020603050405020304" pitchFamily="18" charset="0"/>
                <a:cs typeface="Times New Roman" panose="02020603050405020304" pitchFamily="18" charset="0"/>
              </a:rPr>
              <a:t>    D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千里马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比喻人才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伯乐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喻指能发现和赏识人才的人。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贯穿全文的中心句是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其真不知马也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作者借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千里马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伯乐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的遭遇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寄托作者怀才不遇、壮志难酬的思想感情。</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本文借千里马因不遇伯乐而被埋没于世的故事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说明了识别和选拔人才的困难。</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5220072" y="2250296"/>
            <a:ext cx="527179"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880606596"/>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2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267</a:t>
            </a:fld>
            <a:r>
              <a:rPr lang="en-US" altLang="zh-CN" smtClean="0"/>
              <a:t>-</a:t>
            </a:r>
            <a:endParaRPr lang="zh-CN" altLang="en-US" dirty="0"/>
          </a:p>
        </p:txBody>
      </p:sp>
      <p:sp>
        <p:nvSpPr>
          <p:cNvPr id="3" name="矩形 2"/>
          <p:cNvSpPr>
            <a:spLocks noChangeAspect="1"/>
          </p:cNvSpPr>
          <p:nvPr/>
        </p:nvSpPr>
        <p:spPr>
          <a:xfrm>
            <a:off x="508000" y="1099206"/>
            <a:ext cx="8128000" cy="491358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下列说法不正确的一项是</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FF0000"/>
                </a:solidFill>
                <a:latin typeface="Times New Roman" panose="02020603050405020304" pitchFamily="18" charset="0"/>
                <a:cs typeface="Times New Roman" panose="02020603050405020304" pitchFamily="18" charset="0"/>
              </a:rPr>
              <a:t>    B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本文第</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段就提出全文的中心论点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世有伯乐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然后有千里马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强调了伯乐的重要性。这也是怀才不遇之人经常用以抒怀之句。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文中描写千里马可悲命运的句子是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祗辱于奴隶人之手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骈死于槽枥之间。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其作用是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从反面论述了中心论点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同时揭示出千里马被埋没的根本原因是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食不饱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力不足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文中作者对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食马者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天下无马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的无知妄说进行了辛辣的讽刺。文末的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其真不知马也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与文章开头相呼应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点明文章主旨。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这篇文章采用托物寓意的写法。伯乐比喻善于识别人才的统治者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千里马比喻有才之士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食马者比喻不识人才、摧残人才、埋没人才的浅薄愚妄的统治者。抒发了作者对封建统治者不识人才、埋没人才、摧残人才的行为的愤慨之情。</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4072011" y="1196752"/>
            <a:ext cx="527179"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490882719"/>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2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268</a:t>
            </a:fld>
            <a:r>
              <a:rPr lang="en-US" altLang="zh-CN" smtClean="0"/>
              <a:t>-</a:t>
            </a:r>
            <a:endParaRPr lang="zh-CN" altLang="en-US" dirty="0"/>
          </a:p>
        </p:txBody>
      </p:sp>
      <p:sp>
        <p:nvSpPr>
          <p:cNvPr id="3" name="矩形 2"/>
          <p:cNvSpPr>
            <a:spLocks noChangeAspect="1"/>
          </p:cNvSpPr>
          <p:nvPr/>
        </p:nvSpPr>
        <p:spPr>
          <a:xfrm>
            <a:off x="508000" y="2107334"/>
            <a:ext cx="8128000" cy="2897332"/>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六、爱莲说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基础知识梳理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水陆草木之花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可爱者甚蕃。晋陶渊明独爱菊。自李唐来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世人甚爱牡丹。予独爱莲之出淤泥而不染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濯清涟而不妖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中通外直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不蔓不枝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香远益清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亭亭净植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可远观而不可亵玩焉。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予谓菊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花之隐逸者也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牡丹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花之富贵者也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花之君子者也。噫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菊之爱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陶后鲜有闻。莲之爱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同予者何人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牡丹之爱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宜乎众矣。</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159501076"/>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2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269</a:t>
            </a:fld>
            <a:r>
              <a:rPr lang="en-US" altLang="zh-CN" smtClean="0"/>
              <a:t>-</a:t>
            </a:r>
            <a:endParaRPr lang="zh-CN" altLang="en-US" dirty="0"/>
          </a:p>
        </p:txBody>
      </p:sp>
      <p:sp>
        <p:nvSpPr>
          <p:cNvPr id="3" name="矩形 2"/>
          <p:cNvSpPr>
            <a:spLocks noChangeAspect="1"/>
          </p:cNvSpPr>
          <p:nvPr/>
        </p:nvSpPr>
        <p:spPr>
          <a:xfrm>
            <a:off x="508000" y="983988"/>
            <a:ext cx="8128000" cy="86600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一、文言词语积累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课内文言实词归纳</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5" name="对象 4"/>
          <p:cNvGraphicFramePr>
            <a:graphicFrameLocks noChangeAspect="1"/>
          </p:cNvGraphicFramePr>
          <p:nvPr>
            <p:extLst>
              <p:ext uri="{D42A27DB-BD31-4B8C-83A1-F6EECF244321}">
                <p14:modId xmlns:p14="http://schemas.microsoft.com/office/powerpoint/2010/main" val="2445218647"/>
              </p:ext>
            </p:extLst>
          </p:nvPr>
        </p:nvGraphicFramePr>
        <p:xfrm>
          <a:off x="599682" y="1889720"/>
          <a:ext cx="8128000" cy="4563616"/>
        </p:xfrm>
        <a:graphic>
          <a:graphicData uri="http://schemas.openxmlformats.org/presentationml/2006/ole">
            <mc:AlternateContent xmlns:mc="http://schemas.openxmlformats.org/markup-compatibility/2006">
              <mc:Choice xmlns:v="urn:schemas-microsoft-com:vml" Requires="v">
                <p:oleObj spid="_x0000_s128041" name="文档" r:id="rId3" imgW="3847376" imgH="2160922" progId="Word.Document.12">
                  <p:embed/>
                </p:oleObj>
              </mc:Choice>
              <mc:Fallback>
                <p:oleObj name="文档" r:id="rId3" imgW="3847376" imgH="2160922" progId="Word.Document.12">
                  <p:embed/>
                  <p:pic>
                    <p:nvPicPr>
                      <p:cNvPr id="0" name=""/>
                      <p:cNvPicPr/>
                      <p:nvPr/>
                    </p:nvPicPr>
                    <p:blipFill>
                      <a:blip r:embed="rId4"/>
                      <a:stretch>
                        <a:fillRect/>
                      </a:stretch>
                    </p:blipFill>
                    <p:spPr>
                      <a:xfrm>
                        <a:off x="599682" y="1889720"/>
                        <a:ext cx="8128000" cy="4563616"/>
                      </a:xfrm>
                      <a:prstGeom prst="rect">
                        <a:avLst/>
                      </a:prstGeom>
                    </p:spPr>
                  </p:pic>
                </p:oleObj>
              </mc:Fallback>
            </mc:AlternateContent>
          </a:graphicData>
        </a:graphic>
      </p:graphicFrame>
      <p:sp>
        <p:nvSpPr>
          <p:cNvPr id="6" name="矩形 5"/>
          <p:cNvSpPr/>
          <p:nvPr/>
        </p:nvSpPr>
        <p:spPr>
          <a:xfrm>
            <a:off x="2267744" y="1881167"/>
            <a:ext cx="2016224"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2555776" y="2329533"/>
            <a:ext cx="4104456"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1979712" y="2784223"/>
            <a:ext cx="4104456"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993939" y="3243830"/>
            <a:ext cx="4104456"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1993939" y="3686456"/>
            <a:ext cx="4104456" cy="32738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1979712" y="4142202"/>
            <a:ext cx="4104456" cy="32738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3419872" y="4600038"/>
            <a:ext cx="4104456" cy="32738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1619672" y="5058460"/>
            <a:ext cx="4104456" cy="32738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2231740" y="5507248"/>
            <a:ext cx="4104456" cy="32738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2226641" y="5964327"/>
            <a:ext cx="905199" cy="32738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5940152" y="5964327"/>
            <a:ext cx="2074005" cy="32738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960221216"/>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8"/>
                                        </p:tgtEl>
                                      </p:cBhvr>
                                    </p:animEffect>
                                    <p:set>
                                      <p:cBhvr>
                                        <p:cTn id="17" dur="1" fill="hold">
                                          <p:stCondLst>
                                            <p:cond delay="499"/>
                                          </p:stCondLst>
                                        </p:cTn>
                                        <p:tgtEl>
                                          <p:spTgt spid="8"/>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9"/>
                                        </p:tgtEl>
                                      </p:cBhvr>
                                    </p:animEffect>
                                    <p:set>
                                      <p:cBhvr>
                                        <p:cTn id="22" dur="1" fill="hold">
                                          <p:stCondLst>
                                            <p:cond delay="499"/>
                                          </p:stCondLst>
                                        </p:cTn>
                                        <p:tgtEl>
                                          <p:spTgt spid="9"/>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0"/>
                                        </p:tgtEl>
                                      </p:cBhvr>
                                    </p:animEffect>
                                    <p:set>
                                      <p:cBhvr>
                                        <p:cTn id="27" dur="1" fill="hold">
                                          <p:stCondLst>
                                            <p:cond delay="499"/>
                                          </p:stCondLst>
                                        </p:cTn>
                                        <p:tgtEl>
                                          <p:spTgt spid="10"/>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1"/>
                                        </p:tgtEl>
                                      </p:cBhvr>
                                    </p:animEffect>
                                    <p:set>
                                      <p:cBhvr>
                                        <p:cTn id="32" dur="1" fill="hold">
                                          <p:stCondLst>
                                            <p:cond delay="499"/>
                                          </p:stCondLst>
                                        </p:cTn>
                                        <p:tgtEl>
                                          <p:spTgt spid="11"/>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12"/>
                                        </p:tgtEl>
                                      </p:cBhvr>
                                    </p:animEffect>
                                    <p:set>
                                      <p:cBhvr>
                                        <p:cTn id="37" dur="1" fill="hold">
                                          <p:stCondLst>
                                            <p:cond delay="499"/>
                                          </p:stCondLst>
                                        </p:cTn>
                                        <p:tgtEl>
                                          <p:spTgt spid="12"/>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22" presetClass="exit" presetSubtype="4" fill="hold" grpId="0" nodeType="clickEffect">
                                  <p:stCondLst>
                                    <p:cond delay="0"/>
                                  </p:stCondLst>
                                  <p:childTnLst>
                                    <p:animEffect transition="out" filter="wipe(down)">
                                      <p:cBhvr>
                                        <p:cTn id="41" dur="500"/>
                                        <p:tgtEl>
                                          <p:spTgt spid="13"/>
                                        </p:tgtEl>
                                      </p:cBhvr>
                                    </p:animEffect>
                                    <p:set>
                                      <p:cBhvr>
                                        <p:cTn id="42" dur="1" fill="hold">
                                          <p:stCondLst>
                                            <p:cond delay="499"/>
                                          </p:stCondLst>
                                        </p:cTn>
                                        <p:tgtEl>
                                          <p:spTgt spid="13"/>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22" presetClass="exit" presetSubtype="4" fill="hold" grpId="0" nodeType="clickEffect">
                                  <p:stCondLst>
                                    <p:cond delay="0"/>
                                  </p:stCondLst>
                                  <p:childTnLst>
                                    <p:animEffect transition="out" filter="wipe(down)">
                                      <p:cBhvr>
                                        <p:cTn id="46" dur="500"/>
                                        <p:tgtEl>
                                          <p:spTgt spid="14"/>
                                        </p:tgtEl>
                                      </p:cBhvr>
                                    </p:animEffect>
                                    <p:set>
                                      <p:cBhvr>
                                        <p:cTn id="47" dur="1" fill="hold">
                                          <p:stCondLst>
                                            <p:cond delay="499"/>
                                          </p:stCondLst>
                                        </p:cTn>
                                        <p:tgtEl>
                                          <p:spTgt spid="14"/>
                                        </p:tgtEl>
                                        <p:attrNameLst>
                                          <p:attrName>style.visibility</p:attrName>
                                        </p:attrNameLst>
                                      </p:cBhvr>
                                      <p:to>
                                        <p:strVal val="hidden"/>
                                      </p:to>
                                    </p:set>
                                  </p:childTnLst>
                                </p:cTn>
                              </p:par>
                            </p:childTnLst>
                          </p:cTn>
                        </p:par>
                      </p:childTnLst>
                    </p:cTn>
                  </p:par>
                  <p:par>
                    <p:cTn id="48" fill="hold">
                      <p:stCondLst>
                        <p:cond delay="indefinite"/>
                      </p:stCondLst>
                      <p:childTnLst>
                        <p:par>
                          <p:cTn id="49" fill="hold">
                            <p:stCondLst>
                              <p:cond delay="0"/>
                            </p:stCondLst>
                            <p:childTnLst>
                              <p:par>
                                <p:cTn id="50" presetID="22" presetClass="exit" presetSubtype="4" fill="hold" grpId="0" nodeType="clickEffect">
                                  <p:stCondLst>
                                    <p:cond delay="0"/>
                                  </p:stCondLst>
                                  <p:childTnLst>
                                    <p:animEffect transition="out" filter="wipe(down)">
                                      <p:cBhvr>
                                        <p:cTn id="51" dur="500"/>
                                        <p:tgtEl>
                                          <p:spTgt spid="15"/>
                                        </p:tgtEl>
                                      </p:cBhvr>
                                    </p:animEffect>
                                    <p:set>
                                      <p:cBhvr>
                                        <p:cTn id="52" dur="1" fill="hold">
                                          <p:stCondLst>
                                            <p:cond delay="499"/>
                                          </p:stCondLst>
                                        </p:cTn>
                                        <p:tgtEl>
                                          <p:spTgt spid="15"/>
                                        </p:tgtEl>
                                        <p:attrNameLst>
                                          <p:attrName>style.visibility</p:attrName>
                                        </p:attrNameLst>
                                      </p:cBhvr>
                                      <p:to>
                                        <p:strVal val="hidden"/>
                                      </p:to>
                                    </p:set>
                                  </p:childTnLst>
                                </p:cTn>
                              </p:par>
                            </p:childTnLst>
                          </p:cTn>
                        </p:par>
                      </p:childTnLst>
                    </p:cTn>
                  </p:par>
                  <p:par>
                    <p:cTn id="53" fill="hold">
                      <p:stCondLst>
                        <p:cond delay="indefinite"/>
                      </p:stCondLst>
                      <p:childTnLst>
                        <p:par>
                          <p:cTn id="54" fill="hold">
                            <p:stCondLst>
                              <p:cond delay="0"/>
                            </p:stCondLst>
                            <p:childTnLst>
                              <p:par>
                                <p:cTn id="55" presetID="22" presetClass="exit" presetSubtype="4" fill="hold" grpId="0" nodeType="clickEffect">
                                  <p:stCondLst>
                                    <p:cond delay="0"/>
                                  </p:stCondLst>
                                  <p:childTnLst>
                                    <p:animEffect transition="out" filter="wipe(down)">
                                      <p:cBhvr>
                                        <p:cTn id="56" dur="500"/>
                                        <p:tgtEl>
                                          <p:spTgt spid="16"/>
                                        </p:tgtEl>
                                      </p:cBhvr>
                                    </p:animEffect>
                                    <p:set>
                                      <p:cBhvr>
                                        <p:cTn id="57" dur="1" fill="hold">
                                          <p:stCondLst>
                                            <p:cond delay="499"/>
                                          </p:stCondLst>
                                        </p:cTn>
                                        <p:tgtEl>
                                          <p:spTgt spid="1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27</a:t>
            </a:fld>
            <a:r>
              <a:rPr lang="en-US" altLang="zh-CN" dirty="0" smtClean="0"/>
              <a:t>-</a:t>
            </a:r>
            <a:endParaRPr lang="zh-CN" altLang="en-US" dirty="0"/>
          </a:p>
        </p:txBody>
      </p:sp>
      <p:sp>
        <p:nvSpPr>
          <p:cNvPr id="2" name="矩形 1"/>
          <p:cNvSpPr>
            <a:spLocks noChangeAspect="1"/>
          </p:cNvSpPr>
          <p:nvPr/>
        </p:nvSpPr>
        <p:spPr>
          <a:xfrm>
            <a:off x="508000" y="2310467"/>
            <a:ext cx="8128000" cy="249106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把文中画线的句子翻译成现代汉语。</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窥镜而自视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又弗如远甚。</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邹忌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再照镜子看看自己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更觉得远远不如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徐公美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令初下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群臣进谏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门庭若市。</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命令刚下达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群臣都来进谏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门前、院内像集市一样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热闹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smtClean="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815971272"/>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wipe(down)">
                                      <p:cBhvr>
                                        <p:cTn id="7" dur="500"/>
                                        <p:tgtEl>
                                          <p:spTgt spid="2">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4" end="4"/>
                                            </p:txEl>
                                          </p:spTgt>
                                        </p:tgtEl>
                                        <p:attrNameLst>
                                          <p:attrName>style.visibility</p:attrName>
                                        </p:attrNameLst>
                                      </p:cBhvr>
                                      <p:to>
                                        <p:strVal val="visible"/>
                                      </p:to>
                                    </p:set>
                                    <p:animEffect transition="in" filter="wipe(down)">
                                      <p:cBhvr>
                                        <p:cTn id="1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270</a:t>
            </a:fld>
            <a:r>
              <a:rPr lang="en-US" altLang="zh-CN" smtClean="0"/>
              <a:t>-</a:t>
            </a:r>
            <a:endParaRPr lang="zh-CN" altLang="en-US" dirty="0"/>
          </a:p>
        </p:txBody>
      </p:sp>
      <p:sp>
        <p:nvSpPr>
          <p:cNvPr id="3" name="矩形 2"/>
          <p:cNvSpPr>
            <a:spLocks noChangeAspect="1"/>
          </p:cNvSpPr>
          <p:nvPr/>
        </p:nvSpPr>
        <p:spPr>
          <a:xfrm>
            <a:off x="508000" y="908720"/>
            <a:ext cx="1863011" cy="498598"/>
          </a:xfrm>
          <a:prstGeom prst="rect">
            <a:avLst/>
          </a:prstGeom>
        </p:spPr>
        <p:txBody>
          <a:bodyPr wrap="none">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一词多</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义</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val="1229172950"/>
              </p:ext>
            </p:extLst>
          </p:nvPr>
        </p:nvGraphicFramePr>
        <p:xfrm>
          <a:off x="599682" y="1359917"/>
          <a:ext cx="8128000" cy="5391842"/>
        </p:xfrm>
        <a:graphic>
          <a:graphicData uri="http://schemas.openxmlformats.org/presentationml/2006/ole">
            <mc:AlternateContent xmlns:mc="http://schemas.openxmlformats.org/markup-compatibility/2006">
              <mc:Choice xmlns:v="urn:schemas-microsoft-com:vml" Requires="v">
                <p:oleObj spid="_x0000_s129065" name="文档" r:id="rId3" imgW="3847376" imgH="2553163" progId="Word.Document.12">
                  <p:embed/>
                </p:oleObj>
              </mc:Choice>
              <mc:Fallback>
                <p:oleObj name="文档" r:id="rId3" imgW="3847376" imgH="2553163" progId="Word.Document.12">
                  <p:embed/>
                  <p:pic>
                    <p:nvPicPr>
                      <p:cNvPr id="0" name=""/>
                      <p:cNvPicPr/>
                      <p:nvPr/>
                    </p:nvPicPr>
                    <p:blipFill>
                      <a:blip r:embed="rId4"/>
                      <a:stretch>
                        <a:fillRect/>
                      </a:stretch>
                    </p:blipFill>
                    <p:spPr>
                      <a:xfrm>
                        <a:off x="599682" y="1359917"/>
                        <a:ext cx="8128000" cy="5391842"/>
                      </a:xfrm>
                      <a:prstGeom prst="rect">
                        <a:avLst/>
                      </a:prstGeom>
                    </p:spPr>
                  </p:pic>
                </p:oleObj>
              </mc:Fallback>
            </mc:AlternateContent>
          </a:graphicData>
        </a:graphic>
      </p:graphicFrame>
      <p:sp>
        <p:nvSpPr>
          <p:cNvPr id="5" name="矩形 4"/>
          <p:cNvSpPr/>
          <p:nvPr/>
        </p:nvSpPr>
        <p:spPr>
          <a:xfrm>
            <a:off x="2627784" y="1428100"/>
            <a:ext cx="527179"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3635896" y="1968058"/>
            <a:ext cx="792088"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2915796" y="2534460"/>
            <a:ext cx="1224155"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4425605" y="3068960"/>
            <a:ext cx="4034827"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371011" y="3588004"/>
            <a:ext cx="4034827"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938228" y="4132543"/>
            <a:ext cx="4034827"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3417493" y="4698568"/>
            <a:ext cx="4034827"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2265365" y="5239255"/>
            <a:ext cx="4034827"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2265365" y="5758299"/>
            <a:ext cx="4034827"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3851920" y="6299768"/>
            <a:ext cx="4034827"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890158031"/>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7"/>
                                        </p:tgtEl>
                                      </p:cBhvr>
                                    </p:animEffect>
                                    <p:set>
                                      <p:cBhvr>
                                        <p:cTn id="17" dur="1" fill="hold">
                                          <p:stCondLst>
                                            <p:cond delay="499"/>
                                          </p:stCondLst>
                                        </p:cTn>
                                        <p:tgtEl>
                                          <p:spTgt spid="7"/>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8"/>
                                        </p:tgtEl>
                                      </p:cBhvr>
                                    </p:animEffect>
                                    <p:set>
                                      <p:cBhvr>
                                        <p:cTn id="22" dur="1" fill="hold">
                                          <p:stCondLst>
                                            <p:cond delay="499"/>
                                          </p:stCondLst>
                                        </p:cTn>
                                        <p:tgtEl>
                                          <p:spTgt spid="8"/>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9"/>
                                        </p:tgtEl>
                                      </p:cBhvr>
                                    </p:animEffect>
                                    <p:set>
                                      <p:cBhvr>
                                        <p:cTn id="27" dur="1" fill="hold">
                                          <p:stCondLst>
                                            <p:cond delay="499"/>
                                          </p:stCondLst>
                                        </p:cTn>
                                        <p:tgtEl>
                                          <p:spTgt spid="9"/>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0"/>
                                        </p:tgtEl>
                                      </p:cBhvr>
                                    </p:animEffect>
                                    <p:set>
                                      <p:cBhvr>
                                        <p:cTn id="32" dur="1" fill="hold">
                                          <p:stCondLst>
                                            <p:cond delay="499"/>
                                          </p:stCondLst>
                                        </p:cTn>
                                        <p:tgtEl>
                                          <p:spTgt spid="10"/>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11"/>
                                        </p:tgtEl>
                                      </p:cBhvr>
                                    </p:animEffect>
                                    <p:set>
                                      <p:cBhvr>
                                        <p:cTn id="37" dur="1" fill="hold">
                                          <p:stCondLst>
                                            <p:cond delay="499"/>
                                          </p:stCondLst>
                                        </p:cTn>
                                        <p:tgtEl>
                                          <p:spTgt spid="11"/>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22" presetClass="exit" presetSubtype="4" fill="hold" grpId="0" nodeType="clickEffect">
                                  <p:stCondLst>
                                    <p:cond delay="0"/>
                                  </p:stCondLst>
                                  <p:childTnLst>
                                    <p:animEffect transition="out" filter="wipe(down)">
                                      <p:cBhvr>
                                        <p:cTn id="41" dur="500"/>
                                        <p:tgtEl>
                                          <p:spTgt spid="12"/>
                                        </p:tgtEl>
                                      </p:cBhvr>
                                    </p:animEffect>
                                    <p:set>
                                      <p:cBhvr>
                                        <p:cTn id="42" dur="1" fill="hold">
                                          <p:stCondLst>
                                            <p:cond delay="499"/>
                                          </p:stCondLst>
                                        </p:cTn>
                                        <p:tgtEl>
                                          <p:spTgt spid="12"/>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22" presetClass="exit" presetSubtype="4" fill="hold" grpId="0" nodeType="clickEffect">
                                  <p:stCondLst>
                                    <p:cond delay="0"/>
                                  </p:stCondLst>
                                  <p:childTnLst>
                                    <p:animEffect transition="out" filter="wipe(down)">
                                      <p:cBhvr>
                                        <p:cTn id="46" dur="500"/>
                                        <p:tgtEl>
                                          <p:spTgt spid="13"/>
                                        </p:tgtEl>
                                      </p:cBhvr>
                                    </p:animEffect>
                                    <p:set>
                                      <p:cBhvr>
                                        <p:cTn id="47" dur="1" fill="hold">
                                          <p:stCondLst>
                                            <p:cond delay="499"/>
                                          </p:stCondLst>
                                        </p:cTn>
                                        <p:tgtEl>
                                          <p:spTgt spid="13"/>
                                        </p:tgtEl>
                                        <p:attrNameLst>
                                          <p:attrName>style.visibility</p:attrName>
                                        </p:attrNameLst>
                                      </p:cBhvr>
                                      <p:to>
                                        <p:strVal val="hidden"/>
                                      </p:to>
                                    </p:set>
                                  </p:childTnLst>
                                </p:cTn>
                              </p:par>
                            </p:childTnLst>
                          </p:cTn>
                        </p:par>
                      </p:childTnLst>
                    </p:cTn>
                  </p:par>
                  <p:par>
                    <p:cTn id="48" fill="hold">
                      <p:stCondLst>
                        <p:cond delay="indefinite"/>
                      </p:stCondLst>
                      <p:childTnLst>
                        <p:par>
                          <p:cTn id="49" fill="hold">
                            <p:stCondLst>
                              <p:cond delay="0"/>
                            </p:stCondLst>
                            <p:childTnLst>
                              <p:par>
                                <p:cTn id="50" presetID="22" presetClass="exit" presetSubtype="4" fill="hold" grpId="0" nodeType="clickEffect">
                                  <p:stCondLst>
                                    <p:cond delay="0"/>
                                  </p:stCondLst>
                                  <p:childTnLst>
                                    <p:animEffect transition="out" filter="wipe(down)">
                                      <p:cBhvr>
                                        <p:cTn id="51" dur="500"/>
                                        <p:tgtEl>
                                          <p:spTgt spid="14"/>
                                        </p:tgtEl>
                                      </p:cBhvr>
                                    </p:animEffect>
                                    <p:set>
                                      <p:cBhvr>
                                        <p:cTn id="52" dur="1" fill="hold">
                                          <p:stCondLst>
                                            <p:cond delay="499"/>
                                          </p:stCondLst>
                                        </p:cTn>
                                        <p:tgtEl>
                                          <p:spTgt spid="1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Lst>
  </p:timing>
</p:sld>
</file>

<file path=ppt/slides/slide2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271</a:t>
            </a:fld>
            <a:r>
              <a:rPr lang="en-US" altLang="zh-CN" smtClean="0"/>
              <a:t>-</a:t>
            </a:r>
            <a:endParaRPr lang="zh-CN" altLang="en-US" dirty="0"/>
          </a:p>
        </p:txBody>
      </p:sp>
      <p:sp>
        <p:nvSpPr>
          <p:cNvPr id="3" name="矩形 2"/>
          <p:cNvSpPr>
            <a:spLocks noChangeAspect="1"/>
          </p:cNvSpPr>
          <p:nvPr/>
        </p:nvSpPr>
        <p:spPr>
          <a:xfrm>
            <a:off x="508000" y="2564904"/>
            <a:ext cx="1863011" cy="498598"/>
          </a:xfrm>
          <a:prstGeom prst="rect">
            <a:avLst/>
          </a:prstGeom>
        </p:spPr>
        <p:txBody>
          <a:bodyPr wrap="none">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词类</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活用</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val="2918018123"/>
              </p:ext>
            </p:extLst>
          </p:nvPr>
        </p:nvGraphicFramePr>
        <p:xfrm>
          <a:off x="599682" y="3061096"/>
          <a:ext cx="8128000" cy="1277543"/>
        </p:xfrm>
        <a:graphic>
          <a:graphicData uri="http://schemas.openxmlformats.org/presentationml/2006/ole">
            <mc:AlternateContent xmlns:mc="http://schemas.openxmlformats.org/markup-compatibility/2006">
              <mc:Choice xmlns:v="urn:schemas-microsoft-com:vml" Requires="v">
                <p:oleObj spid="_x0000_s130089" name="文档" r:id="rId3" imgW="3847376" imgH="604914" progId="Word.Document.12">
                  <p:embed/>
                </p:oleObj>
              </mc:Choice>
              <mc:Fallback>
                <p:oleObj name="文档" r:id="rId3" imgW="3847376" imgH="604914" progId="Word.Document.12">
                  <p:embed/>
                  <p:pic>
                    <p:nvPicPr>
                      <p:cNvPr id="0" name=""/>
                      <p:cNvPicPr/>
                      <p:nvPr/>
                    </p:nvPicPr>
                    <p:blipFill>
                      <a:blip r:embed="rId4"/>
                      <a:stretch>
                        <a:fillRect/>
                      </a:stretch>
                    </p:blipFill>
                    <p:spPr>
                      <a:xfrm>
                        <a:off x="599682" y="3061096"/>
                        <a:ext cx="8128000" cy="1277543"/>
                      </a:xfrm>
                      <a:prstGeom prst="rect">
                        <a:avLst/>
                      </a:prstGeom>
                    </p:spPr>
                  </p:pic>
                </p:oleObj>
              </mc:Fallback>
            </mc:AlternateContent>
          </a:graphicData>
        </a:graphic>
      </p:graphicFrame>
      <p:sp>
        <p:nvSpPr>
          <p:cNvPr id="5" name="矩形 4"/>
          <p:cNvSpPr/>
          <p:nvPr/>
        </p:nvSpPr>
        <p:spPr>
          <a:xfrm>
            <a:off x="2431520" y="3050705"/>
            <a:ext cx="6069747"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13882" y="3494435"/>
            <a:ext cx="97160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2247692" y="3861505"/>
            <a:ext cx="5112568"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635443489"/>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par>
                                <p:cTn id="8" presetID="22" presetClass="exit" presetSubtype="4" fill="hold" grpId="0" nodeType="withEffect">
                                  <p:stCondLst>
                                    <p:cond delay="0"/>
                                  </p:stCondLst>
                                  <p:childTnLst>
                                    <p:animEffect transition="out" filter="wipe(down)">
                                      <p:cBhvr>
                                        <p:cTn id="9" dur="500"/>
                                        <p:tgtEl>
                                          <p:spTgt spid="6"/>
                                        </p:tgtEl>
                                      </p:cBhvr>
                                    </p:animEffect>
                                    <p:set>
                                      <p:cBhvr>
                                        <p:cTn id="10" dur="1" fill="hold">
                                          <p:stCondLst>
                                            <p:cond delay="499"/>
                                          </p:stCondLst>
                                        </p:cTn>
                                        <p:tgtEl>
                                          <p:spTgt spid="6"/>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22" presetClass="exit" presetSubtype="4" fill="hold" grpId="0" nodeType="clickEffect">
                                  <p:stCondLst>
                                    <p:cond delay="0"/>
                                  </p:stCondLst>
                                  <p:childTnLst>
                                    <p:animEffect transition="out" filter="wipe(down)">
                                      <p:cBhvr>
                                        <p:cTn id="14" dur="500"/>
                                        <p:tgtEl>
                                          <p:spTgt spid="7"/>
                                        </p:tgtEl>
                                      </p:cBhvr>
                                    </p:animEffect>
                                    <p:set>
                                      <p:cBhvr>
                                        <p:cTn id="15"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Lst>
  </p:timing>
</p:sld>
</file>

<file path=ppt/slides/slide2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272</a:t>
            </a:fld>
            <a:r>
              <a:rPr lang="en-US" altLang="zh-CN" smtClean="0"/>
              <a:t>-</a:t>
            </a:r>
            <a:endParaRPr lang="zh-CN" altLang="en-US" dirty="0"/>
          </a:p>
        </p:txBody>
      </p:sp>
      <p:sp>
        <p:nvSpPr>
          <p:cNvPr id="3" name="矩形 2"/>
          <p:cNvSpPr>
            <a:spLocks noChangeAspect="1"/>
          </p:cNvSpPr>
          <p:nvPr/>
        </p:nvSpPr>
        <p:spPr>
          <a:xfrm>
            <a:off x="508000" y="1091672"/>
            <a:ext cx="8128000" cy="492865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二、重点语句翻译题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水陆草木之花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可爱者甚蕃。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水上、陆地上各种草木的花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可爱的很多。</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予独爱莲之出淤泥而不染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濯清涟而不妖。</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我只爱莲花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因为它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从污泥里生出却不沾染污秽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经过清水洗涤但不显得妖艳。</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可远观而不可亵玩焉。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可以从远处观赏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却不能靠近玩弄</a:t>
            </a:r>
            <a:r>
              <a:rPr lang="zh-CN" altLang="zh-CN" sz="2200" dirty="0" smtClean="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予谓菊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花之隐逸者也。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我认为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菊是花中的隐士。</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菊之爱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陶后鲜有闻。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喜爱菊花的人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在陶渊明之后就很少听说了。</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567954257"/>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wipe(down)">
                                      <p:cBhvr>
                                        <p:cTn id="7" dur="500"/>
                                        <p:tgtEl>
                                          <p:spTgt spid="3">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4" end="4"/>
                                            </p:txEl>
                                          </p:spTgt>
                                        </p:tgtEl>
                                        <p:attrNameLst>
                                          <p:attrName>style.visibility</p:attrName>
                                        </p:attrNameLst>
                                      </p:cBhvr>
                                      <p:to>
                                        <p:strVal val="visible"/>
                                      </p:to>
                                    </p:set>
                                    <p:animEffect transition="in" filter="wipe(down)">
                                      <p:cBhvr>
                                        <p:cTn id="12" dur="500"/>
                                        <p:tgtEl>
                                          <p:spTgt spid="3">
                                            <p:txEl>
                                              <p:pRg st="4" end="4"/>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3">
                                            <p:txEl>
                                              <p:pRg st="6" end="6"/>
                                            </p:txEl>
                                          </p:spTgt>
                                        </p:tgtEl>
                                        <p:attrNameLst>
                                          <p:attrName>style.visibility</p:attrName>
                                        </p:attrNameLst>
                                      </p:cBhvr>
                                      <p:to>
                                        <p:strVal val="visible"/>
                                      </p:to>
                                    </p:set>
                                    <p:animEffect transition="in" filter="wipe(down)">
                                      <p:cBhvr>
                                        <p:cTn id="17" dur="500"/>
                                        <p:tgtEl>
                                          <p:spTgt spid="3">
                                            <p:txEl>
                                              <p:pRg st="6" end="6"/>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3">
                                            <p:txEl>
                                              <p:pRg st="8" end="8"/>
                                            </p:txEl>
                                          </p:spTgt>
                                        </p:tgtEl>
                                        <p:attrNameLst>
                                          <p:attrName>style.visibility</p:attrName>
                                        </p:attrNameLst>
                                      </p:cBhvr>
                                      <p:to>
                                        <p:strVal val="visible"/>
                                      </p:to>
                                    </p:set>
                                    <p:animEffect transition="in" filter="wipe(down)">
                                      <p:cBhvr>
                                        <p:cTn id="22" dur="500"/>
                                        <p:tgtEl>
                                          <p:spTgt spid="3">
                                            <p:txEl>
                                              <p:pRg st="8" end="8"/>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nodeType="clickEffect">
                                  <p:stCondLst>
                                    <p:cond delay="0"/>
                                  </p:stCondLst>
                                  <p:childTnLst>
                                    <p:set>
                                      <p:cBhvr>
                                        <p:cTn id="26" dur="1" fill="hold">
                                          <p:stCondLst>
                                            <p:cond delay="0"/>
                                          </p:stCondLst>
                                        </p:cTn>
                                        <p:tgtEl>
                                          <p:spTgt spid="3">
                                            <p:txEl>
                                              <p:pRg st="10" end="10"/>
                                            </p:txEl>
                                          </p:spTgt>
                                        </p:tgtEl>
                                        <p:attrNameLst>
                                          <p:attrName>style.visibility</p:attrName>
                                        </p:attrNameLst>
                                      </p:cBhvr>
                                      <p:to>
                                        <p:strVal val="visible"/>
                                      </p:to>
                                    </p:set>
                                    <p:animEffect transition="in" filter="wipe(down)">
                                      <p:cBhvr>
                                        <p:cTn id="27" dur="500"/>
                                        <p:tgtEl>
                                          <p:spTgt spid="3">
                                            <p:txEl>
                                              <p:pRg st="1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273</a:t>
            </a:fld>
            <a:r>
              <a:rPr lang="en-US" altLang="zh-CN" smtClean="0"/>
              <a:t>-</a:t>
            </a:r>
            <a:endParaRPr lang="zh-CN" altLang="en-US" dirty="0"/>
          </a:p>
        </p:txBody>
      </p:sp>
      <p:sp>
        <p:nvSpPr>
          <p:cNvPr id="3" name="矩形 2"/>
          <p:cNvSpPr>
            <a:spLocks noChangeAspect="1"/>
          </p:cNvSpPr>
          <p:nvPr/>
        </p:nvSpPr>
        <p:spPr>
          <a:xfrm>
            <a:off x="508000" y="1371941"/>
            <a:ext cx="8128000" cy="127227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专项能力训练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文言词语选择题。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下列句中加点词语的意义和用法都相同的一组是</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FF0000"/>
                </a:solidFill>
                <a:latin typeface="Times New Roman" panose="02020603050405020304" pitchFamily="18" charset="0"/>
                <a:cs typeface="Times New Roman" panose="02020603050405020304" pitchFamily="18" charset="0"/>
              </a:rPr>
              <a:t>    A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val="2787873881"/>
              </p:ext>
            </p:extLst>
          </p:nvPr>
        </p:nvGraphicFramePr>
        <p:xfrm>
          <a:off x="599682" y="2657694"/>
          <a:ext cx="8128000" cy="1824106"/>
        </p:xfrm>
        <a:graphic>
          <a:graphicData uri="http://schemas.openxmlformats.org/presentationml/2006/ole">
            <mc:AlternateContent xmlns:mc="http://schemas.openxmlformats.org/markup-compatibility/2006">
              <mc:Choice xmlns:v="urn:schemas-microsoft-com:vml" Requires="v">
                <p:oleObj spid="_x0000_s131150" name="文档" r:id="rId3" imgW="3847376" imgH="864369" progId="Word.Document.12">
                  <p:embed/>
                </p:oleObj>
              </mc:Choice>
              <mc:Fallback>
                <p:oleObj name="文档" r:id="rId3" imgW="3847376" imgH="864369" progId="Word.Document.12">
                  <p:embed/>
                  <p:pic>
                    <p:nvPicPr>
                      <p:cNvPr id="0" name=""/>
                      <p:cNvPicPr/>
                      <p:nvPr/>
                    </p:nvPicPr>
                    <p:blipFill>
                      <a:blip r:embed="rId4"/>
                      <a:stretch>
                        <a:fillRect/>
                      </a:stretch>
                    </p:blipFill>
                    <p:spPr>
                      <a:xfrm>
                        <a:off x="599682" y="2657694"/>
                        <a:ext cx="8128000" cy="1824106"/>
                      </a:xfrm>
                      <a:prstGeom prst="rect">
                        <a:avLst/>
                      </a:prstGeom>
                    </p:spPr>
                  </p:pic>
                </p:oleObj>
              </mc:Fallback>
            </mc:AlternateContent>
          </a:graphicData>
        </a:graphic>
      </p:graphicFrame>
      <p:sp>
        <p:nvSpPr>
          <p:cNvPr id="5" name="矩形 4"/>
          <p:cNvSpPr>
            <a:spLocks noChangeAspect="1"/>
          </p:cNvSpPr>
          <p:nvPr/>
        </p:nvSpPr>
        <p:spPr>
          <a:xfrm>
            <a:off x="508000" y="4441693"/>
            <a:ext cx="8128000" cy="498598"/>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下列各组加点词语意思相同的一组是</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FF0000"/>
                </a:solidFill>
                <a:latin typeface="Times New Roman" panose="02020603050405020304" pitchFamily="18" charset="0"/>
                <a:cs typeface="Times New Roman" panose="02020603050405020304" pitchFamily="18" charset="0"/>
              </a:rPr>
              <a:t>    B    </a:t>
            </a:r>
            <a:r>
              <a:rPr lang="en-US" altLang="zh-CN" sz="2200" dirty="0" smtClean="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6" name="对象 5"/>
          <p:cNvGraphicFramePr>
            <a:graphicFrameLocks noChangeAspect="1"/>
          </p:cNvGraphicFramePr>
          <p:nvPr>
            <p:extLst>
              <p:ext uri="{D42A27DB-BD31-4B8C-83A1-F6EECF244321}">
                <p14:modId xmlns:p14="http://schemas.microsoft.com/office/powerpoint/2010/main" val="461451494"/>
              </p:ext>
            </p:extLst>
          </p:nvPr>
        </p:nvGraphicFramePr>
        <p:xfrm>
          <a:off x="599682" y="4954828"/>
          <a:ext cx="8128000" cy="912053"/>
        </p:xfrm>
        <a:graphic>
          <a:graphicData uri="http://schemas.openxmlformats.org/presentationml/2006/ole">
            <mc:AlternateContent xmlns:mc="http://schemas.openxmlformats.org/markup-compatibility/2006">
              <mc:Choice xmlns:v="urn:schemas-microsoft-com:vml" Requires="v">
                <p:oleObj spid="_x0000_s131151" name="文档" r:id="rId5" imgW="3847376" imgH="432184" progId="Word.Document.12">
                  <p:embed/>
                </p:oleObj>
              </mc:Choice>
              <mc:Fallback>
                <p:oleObj name="文档" r:id="rId5" imgW="3847376" imgH="432184" progId="Word.Document.12">
                  <p:embed/>
                  <p:pic>
                    <p:nvPicPr>
                      <p:cNvPr id="0" name=""/>
                      <p:cNvPicPr/>
                      <p:nvPr/>
                    </p:nvPicPr>
                    <p:blipFill>
                      <a:blip r:embed="rId6"/>
                      <a:stretch>
                        <a:fillRect/>
                      </a:stretch>
                    </p:blipFill>
                    <p:spPr>
                      <a:xfrm>
                        <a:off x="599682" y="4954828"/>
                        <a:ext cx="8128000" cy="912053"/>
                      </a:xfrm>
                      <a:prstGeom prst="rect">
                        <a:avLst/>
                      </a:prstGeom>
                    </p:spPr>
                  </p:pic>
                </p:oleObj>
              </mc:Fallback>
            </mc:AlternateContent>
          </a:graphicData>
        </a:graphic>
      </p:graphicFrame>
      <p:sp>
        <p:nvSpPr>
          <p:cNvPr id="7" name="矩形 6"/>
          <p:cNvSpPr/>
          <p:nvPr/>
        </p:nvSpPr>
        <p:spPr>
          <a:xfrm>
            <a:off x="6896309" y="2263876"/>
            <a:ext cx="527179"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5508104" y="4550619"/>
            <a:ext cx="527179"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243060304"/>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Lst>
  </p:timing>
</p:sld>
</file>

<file path=ppt/slides/slide2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274</a:t>
            </a:fld>
            <a:r>
              <a:rPr lang="en-US" altLang="zh-CN" smtClean="0"/>
              <a:t>-</a:t>
            </a:r>
            <a:endParaRPr lang="zh-CN" altLang="en-US" dirty="0"/>
          </a:p>
        </p:txBody>
      </p:sp>
      <p:sp>
        <p:nvSpPr>
          <p:cNvPr id="3" name="矩形 2"/>
          <p:cNvSpPr>
            <a:spLocks noChangeAspect="1"/>
          </p:cNvSpPr>
          <p:nvPr/>
        </p:nvSpPr>
        <p:spPr>
          <a:xfrm>
            <a:off x="508000" y="1091672"/>
            <a:ext cx="8128000" cy="492865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课文内容填空理解题。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文中作者运用了借物抒情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或托物言志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的写法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莲花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比喻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君子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不求富贵名利</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安贫乐道</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在污浊的环境中洁身自好</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保持坚贞气节　</a:t>
            </a:r>
            <a:r>
              <a:rPr lang="zh-CN" altLang="zh-CN" sz="2200" dirty="0">
                <a:solidFill>
                  <a:srgbClr val="000000"/>
                </a:solidFill>
                <a:latin typeface="Times New Roman" panose="02020603050405020304" pitchFamily="18" charset="0"/>
                <a:cs typeface="Times New Roman" panose="02020603050405020304" pitchFamily="18" charset="0"/>
              </a:rPr>
              <a:t>的高尚品格。</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从文章中可以看出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人们对不同花的喜爱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表明了他们不同的生活态度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如陶渊明独爱菊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表明了他</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追求隐逸</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不慕名利、洁身自好</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的生活态度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世人甚爱牡丹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表明了世人</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贪慕富贵　</a:t>
            </a:r>
            <a:r>
              <a:rPr lang="zh-CN" altLang="zh-CN" sz="2200" dirty="0">
                <a:solidFill>
                  <a:srgbClr val="000000"/>
                </a:solidFill>
                <a:latin typeface="Times New Roman" panose="02020603050405020304" pitchFamily="18" charset="0"/>
                <a:cs typeface="Times New Roman" panose="02020603050405020304" pitchFamily="18" charset="0"/>
              </a:rPr>
              <a:t>的生活态度。</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作者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独爱莲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的原因是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出淤泥而不染</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濯清涟而不妖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用原文语句回答</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牡丹之爱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宜乎众矣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一句照应了上文的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世人盛爱牡丹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用原文语句回答</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1238850" y="1931820"/>
            <a:ext cx="7488832"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422726" y="2339131"/>
            <a:ext cx="980922"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4572000" y="3137554"/>
            <a:ext cx="4064000"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5436096" y="3537636"/>
            <a:ext cx="1296144"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3923928" y="4333083"/>
            <a:ext cx="3528392" cy="32738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5935146" y="5141849"/>
            <a:ext cx="1856432" cy="32738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77535526"/>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par>
                                <p:cTn id="8" presetID="22" presetClass="exit" presetSubtype="4" fill="hold" grpId="0" nodeType="withEffect">
                                  <p:stCondLst>
                                    <p:cond delay="0"/>
                                  </p:stCondLst>
                                  <p:childTnLst>
                                    <p:animEffect transition="out" filter="wipe(down)">
                                      <p:cBhvr>
                                        <p:cTn id="9" dur="500"/>
                                        <p:tgtEl>
                                          <p:spTgt spid="5"/>
                                        </p:tgtEl>
                                      </p:cBhvr>
                                    </p:animEffect>
                                    <p:set>
                                      <p:cBhvr>
                                        <p:cTn id="10" dur="1" fill="hold">
                                          <p:stCondLst>
                                            <p:cond delay="499"/>
                                          </p:stCondLst>
                                        </p:cTn>
                                        <p:tgtEl>
                                          <p:spTgt spid="5"/>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22" presetClass="exit" presetSubtype="4" fill="hold" grpId="0" nodeType="clickEffect">
                                  <p:stCondLst>
                                    <p:cond delay="0"/>
                                  </p:stCondLst>
                                  <p:childTnLst>
                                    <p:animEffect transition="out" filter="wipe(down)">
                                      <p:cBhvr>
                                        <p:cTn id="14" dur="500"/>
                                        <p:tgtEl>
                                          <p:spTgt spid="6"/>
                                        </p:tgtEl>
                                      </p:cBhvr>
                                    </p:animEffect>
                                    <p:set>
                                      <p:cBhvr>
                                        <p:cTn id="15" dur="1" fill="hold">
                                          <p:stCondLst>
                                            <p:cond delay="499"/>
                                          </p:stCondLst>
                                        </p:cTn>
                                        <p:tgtEl>
                                          <p:spTgt spid="6"/>
                                        </p:tgtEl>
                                        <p:attrNameLst>
                                          <p:attrName>style.visibility</p:attrName>
                                        </p:attrNameLst>
                                      </p:cBhvr>
                                      <p:to>
                                        <p:strVal val="hidden"/>
                                      </p:to>
                                    </p:set>
                                  </p:childTnLst>
                                </p:cTn>
                              </p:par>
                            </p:childTnLst>
                          </p:cTn>
                        </p:par>
                      </p:childTnLst>
                    </p:cTn>
                  </p:par>
                  <p:par>
                    <p:cTn id="16" fill="hold">
                      <p:stCondLst>
                        <p:cond delay="indefinite"/>
                      </p:stCondLst>
                      <p:childTnLst>
                        <p:par>
                          <p:cTn id="17" fill="hold">
                            <p:stCondLst>
                              <p:cond delay="0"/>
                            </p:stCondLst>
                            <p:childTnLst>
                              <p:par>
                                <p:cTn id="18" presetID="22" presetClass="exit" presetSubtype="4" fill="hold" grpId="0" nodeType="clickEffect">
                                  <p:stCondLst>
                                    <p:cond delay="0"/>
                                  </p:stCondLst>
                                  <p:childTnLst>
                                    <p:animEffect transition="out" filter="wipe(down)">
                                      <p:cBhvr>
                                        <p:cTn id="19" dur="500"/>
                                        <p:tgtEl>
                                          <p:spTgt spid="7"/>
                                        </p:tgtEl>
                                      </p:cBhvr>
                                    </p:animEffect>
                                    <p:set>
                                      <p:cBhvr>
                                        <p:cTn id="20" dur="1" fill="hold">
                                          <p:stCondLst>
                                            <p:cond delay="499"/>
                                          </p:stCondLst>
                                        </p:cTn>
                                        <p:tgtEl>
                                          <p:spTgt spid="7"/>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22" presetClass="exit" presetSubtype="4" fill="hold" grpId="0" nodeType="clickEffect">
                                  <p:stCondLst>
                                    <p:cond delay="0"/>
                                  </p:stCondLst>
                                  <p:childTnLst>
                                    <p:animEffect transition="out" filter="wipe(down)">
                                      <p:cBhvr>
                                        <p:cTn id="24" dur="500"/>
                                        <p:tgtEl>
                                          <p:spTgt spid="8"/>
                                        </p:tgtEl>
                                      </p:cBhvr>
                                    </p:animEffect>
                                    <p:set>
                                      <p:cBhvr>
                                        <p:cTn id="25" dur="1" fill="hold">
                                          <p:stCondLst>
                                            <p:cond delay="499"/>
                                          </p:stCondLst>
                                        </p:cTn>
                                        <p:tgtEl>
                                          <p:spTgt spid="8"/>
                                        </p:tgtEl>
                                        <p:attrNameLst>
                                          <p:attrName>style.visibility</p:attrName>
                                        </p:attrNameLst>
                                      </p:cBhvr>
                                      <p:to>
                                        <p:strVal val="hidden"/>
                                      </p:to>
                                    </p:set>
                                  </p:childTnLst>
                                </p:cTn>
                              </p:par>
                            </p:childTnLst>
                          </p:cTn>
                        </p:par>
                      </p:childTnLst>
                    </p:cTn>
                  </p:par>
                  <p:par>
                    <p:cTn id="26" fill="hold">
                      <p:stCondLst>
                        <p:cond delay="indefinite"/>
                      </p:stCondLst>
                      <p:childTnLst>
                        <p:par>
                          <p:cTn id="27" fill="hold">
                            <p:stCondLst>
                              <p:cond delay="0"/>
                            </p:stCondLst>
                            <p:childTnLst>
                              <p:par>
                                <p:cTn id="28" presetID="22" presetClass="exit" presetSubtype="4" fill="hold" grpId="0" nodeType="clickEffect">
                                  <p:stCondLst>
                                    <p:cond delay="0"/>
                                  </p:stCondLst>
                                  <p:childTnLst>
                                    <p:animEffect transition="out" filter="wipe(down)">
                                      <p:cBhvr>
                                        <p:cTn id="29" dur="500"/>
                                        <p:tgtEl>
                                          <p:spTgt spid="9"/>
                                        </p:tgtEl>
                                      </p:cBhvr>
                                    </p:animEffect>
                                    <p:set>
                                      <p:cBhvr>
                                        <p:cTn id="30"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Lst>
  </p:timing>
</p:sld>
</file>

<file path=ppt/slides/slide2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275</a:t>
            </a:fld>
            <a:r>
              <a:rPr lang="en-US" altLang="zh-CN" smtClean="0"/>
              <a:t>-</a:t>
            </a:r>
            <a:endParaRPr lang="zh-CN" altLang="en-US" dirty="0"/>
          </a:p>
        </p:txBody>
      </p:sp>
      <p:sp>
        <p:nvSpPr>
          <p:cNvPr id="3" name="矩形 2"/>
          <p:cNvSpPr>
            <a:spLocks noChangeAspect="1"/>
          </p:cNvSpPr>
          <p:nvPr/>
        </p:nvSpPr>
        <p:spPr>
          <a:xfrm>
            <a:off x="508000" y="2513599"/>
            <a:ext cx="8128000" cy="208480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《爱莲说》中用来比喻君子既不与世俗同流合污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又不孤高自许的语句是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出淤泥而不染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濯清涟而不妖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比喻君子通达事理、行为方正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因而美名远扬的句子是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中通外直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不蔓不枝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香远益清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比喻君子志洁行廉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又有庄重的仪态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令人敬重的语句是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亭亭净植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可远观而不可亵玩焉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2051720" y="2956117"/>
            <a:ext cx="1728192"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4405067" y="2956117"/>
            <a:ext cx="1816348"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5508104" y="3361589"/>
            <a:ext cx="1224136"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7090114" y="3361589"/>
            <a:ext cx="1224136"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395536" y="3763193"/>
            <a:ext cx="576064"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475656" y="3762464"/>
            <a:ext cx="1224136"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303748" y="4168269"/>
            <a:ext cx="1224136"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4106586" y="4168269"/>
            <a:ext cx="2625654"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767341399"/>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6"/>
                                        </p:tgtEl>
                                      </p:cBhvr>
                                    </p:animEffect>
                                    <p:set>
                                      <p:cBhvr>
                                        <p:cTn id="17" dur="1" fill="hold">
                                          <p:stCondLst>
                                            <p:cond delay="499"/>
                                          </p:stCondLst>
                                        </p:cTn>
                                        <p:tgtEl>
                                          <p:spTgt spid="6"/>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7"/>
                                        </p:tgtEl>
                                      </p:cBhvr>
                                    </p:animEffect>
                                    <p:set>
                                      <p:cBhvr>
                                        <p:cTn id="22" dur="1" fill="hold">
                                          <p:stCondLst>
                                            <p:cond delay="499"/>
                                          </p:stCondLst>
                                        </p:cTn>
                                        <p:tgtEl>
                                          <p:spTgt spid="7"/>
                                        </p:tgtEl>
                                        <p:attrNameLst>
                                          <p:attrName>style.visibility</p:attrName>
                                        </p:attrNameLst>
                                      </p:cBhvr>
                                      <p:to>
                                        <p:strVal val="hidden"/>
                                      </p:to>
                                    </p:set>
                                  </p:childTnLst>
                                </p:cTn>
                              </p:par>
                              <p:par>
                                <p:cTn id="23" presetID="22" presetClass="exit" presetSubtype="4" fill="hold" grpId="0" nodeType="withEffect">
                                  <p:stCondLst>
                                    <p:cond delay="0"/>
                                  </p:stCondLst>
                                  <p:childTnLst>
                                    <p:animEffect transition="out" filter="wipe(down)">
                                      <p:cBhvr>
                                        <p:cTn id="24" dur="500"/>
                                        <p:tgtEl>
                                          <p:spTgt spid="8"/>
                                        </p:tgtEl>
                                      </p:cBhvr>
                                    </p:animEffect>
                                    <p:set>
                                      <p:cBhvr>
                                        <p:cTn id="25" dur="1" fill="hold">
                                          <p:stCondLst>
                                            <p:cond delay="499"/>
                                          </p:stCondLst>
                                        </p:cTn>
                                        <p:tgtEl>
                                          <p:spTgt spid="8"/>
                                        </p:tgtEl>
                                        <p:attrNameLst>
                                          <p:attrName>style.visibility</p:attrName>
                                        </p:attrNameLst>
                                      </p:cBhvr>
                                      <p:to>
                                        <p:strVal val="hidden"/>
                                      </p:to>
                                    </p:set>
                                  </p:childTnLst>
                                </p:cTn>
                              </p:par>
                            </p:childTnLst>
                          </p:cTn>
                        </p:par>
                      </p:childTnLst>
                    </p:cTn>
                  </p:par>
                  <p:par>
                    <p:cTn id="26" fill="hold">
                      <p:stCondLst>
                        <p:cond delay="indefinite"/>
                      </p:stCondLst>
                      <p:childTnLst>
                        <p:par>
                          <p:cTn id="27" fill="hold">
                            <p:stCondLst>
                              <p:cond delay="0"/>
                            </p:stCondLst>
                            <p:childTnLst>
                              <p:par>
                                <p:cTn id="28" presetID="22" presetClass="exit" presetSubtype="4" fill="hold" grpId="0" nodeType="clickEffect">
                                  <p:stCondLst>
                                    <p:cond delay="0"/>
                                  </p:stCondLst>
                                  <p:childTnLst>
                                    <p:animEffect transition="out" filter="wipe(down)">
                                      <p:cBhvr>
                                        <p:cTn id="29" dur="500"/>
                                        <p:tgtEl>
                                          <p:spTgt spid="9"/>
                                        </p:tgtEl>
                                      </p:cBhvr>
                                    </p:animEffect>
                                    <p:set>
                                      <p:cBhvr>
                                        <p:cTn id="30" dur="1" fill="hold">
                                          <p:stCondLst>
                                            <p:cond delay="499"/>
                                          </p:stCondLst>
                                        </p:cTn>
                                        <p:tgtEl>
                                          <p:spTgt spid="9"/>
                                        </p:tgtEl>
                                        <p:attrNameLst>
                                          <p:attrName>style.visibility</p:attrName>
                                        </p:attrNameLst>
                                      </p:cBhvr>
                                      <p:to>
                                        <p:strVal val="hidden"/>
                                      </p:to>
                                    </p:set>
                                  </p:childTnLst>
                                </p:cTn>
                              </p:par>
                            </p:childTnLst>
                          </p:cTn>
                        </p:par>
                      </p:childTnLst>
                    </p:cTn>
                  </p:par>
                  <p:par>
                    <p:cTn id="31" fill="hold">
                      <p:stCondLst>
                        <p:cond delay="indefinite"/>
                      </p:stCondLst>
                      <p:childTnLst>
                        <p:par>
                          <p:cTn id="32" fill="hold">
                            <p:stCondLst>
                              <p:cond delay="0"/>
                            </p:stCondLst>
                            <p:childTnLst>
                              <p:par>
                                <p:cTn id="33" presetID="22" presetClass="exit" presetSubtype="4" fill="hold" grpId="0" nodeType="clickEffect">
                                  <p:stCondLst>
                                    <p:cond delay="0"/>
                                  </p:stCondLst>
                                  <p:childTnLst>
                                    <p:animEffect transition="out" filter="wipe(down)">
                                      <p:cBhvr>
                                        <p:cTn id="34" dur="500"/>
                                        <p:tgtEl>
                                          <p:spTgt spid="10"/>
                                        </p:tgtEl>
                                      </p:cBhvr>
                                    </p:animEffect>
                                    <p:set>
                                      <p:cBhvr>
                                        <p:cTn id="35" dur="1" fill="hold">
                                          <p:stCondLst>
                                            <p:cond delay="499"/>
                                          </p:stCondLst>
                                        </p:cTn>
                                        <p:tgtEl>
                                          <p:spTgt spid="10"/>
                                        </p:tgtEl>
                                        <p:attrNameLst>
                                          <p:attrName>style.visibility</p:attrName>
                                        </p:attrNameLst>
                                      </p:cBhvr>
                                      <p:to>
                                        <p:strVal val="hidden"/>
                                      </p:to>
                                    </p:set>
                                  </p:childTnLst>
                                </p:cTn>
                              </p:par>
                            </p:childTnLst>
                          </p:cTn>
                        </p:par>
                      </p:childTnLst>
                    </p:cTn>
                  </p:par>
                  <p:par>
                    <p:cTn id="36" fill="hold">
                      <p:stCondLst>
                        <p:cond delay="indefinite"/>
                      </p:stCondLst>
                      <p:childTnLst>
                        <p:par>
                          <p:cTn id="37" fill="hold">
                            <p:stCondLst>
                              <p:cond delay="0"/>
                            </p:stCondLst>
                            <p:childTnLst>
                              <p:par>
                                <p:cTn id="38" presetID="22" presetClass="exit" presetSubtype="4" fill="hold" grpId="0" nodeType="clickEffect">
                                  <p:stCondLst>
                                    <p:cond delay="0"/>
                                  </p:stCondLst>
                                  <p:childTnLst>
                                    <p:animEffect transition="out" filter="wipe(down)">
                                      <p:cBhvr>
                                        <p:cTn id="39" dur="500"/>
                                        <p:tgtEl>
                                          <p:spTgt spid="11"/>
                                        </p:tgtEl>
                                      </p:cBhvr>
                                    </p:animEffect>
                                    <p:set>
                                      <p:cBhvr>
                                        <p:cTn id="40" dur="1" fill="hold">
                                          <p:stCondLst>
                                            <p:cond delay="499"/>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1" grpId="0" animBg="1"/>
    </p:bldLst>
  </p:timing>
</p:sld>
</file>

<file path=ppt/slides/slide2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276</a:t>
            </a:fld>
            <a:r>
              <a:rPr lang="en-US" altLang="zh-CN" smtClean="0"/>
              <a:t>-</a:t>
            </a:r>
            <a:endParaRPr lang="zh-CN" altLang="en-US" dirty="0"/>
          </a:p>
        </p:txBody>
      </p:sp>
      <p:sp>
        <p:nvSpPr>
          <p:cNvPr id="3" name="矩形 2"/>
          <p:cNvSpPr>
            <a:spLocks noChangeAspect="1"/>
          </p:cNvSpPr>
          <p:nvPr/>
        </p:nvSpPr>
        <p:spPr>
          <a:xfrm>
            <a:off x="508000" y="1497936"/>
            <a:ext cx="8128000" cy="411612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综合分析选择题。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下列说法不正确的一项是</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FF0000"/>
                </a:solidFill>
                <a:latin typeface="Times New Roman" panose="02020603050405020304" pitchFamily="18" charset="0"/>
                <a:cs typeface="Times New Roman" panose="02020603050405020304" pitchFamily="18" charset="0"/>
              </a:rPr>
              <a:t>    D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本文运用了托物言志的写作方法来抒发感情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表达了作者高洁正直的品质。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本文骈句、散句交错使用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使文章音节有长有短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节奏分明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朗朗上口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悦耳动听。</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作者把莲比作花中的君子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是要赞美君子形象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借赞花来赞人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这种写法就叫作借物喻人和托物言志。</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作者用对三种花的态度象征三种人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这种写法叫衬托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如写菊花是反衬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而写牡丹是正衬。</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4070554" y="1978449"/>
            <a:ext cx="527179"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764762364"/>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2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277</a:t>
            </a:fld>
            <a:r>
              <a:rPr lang="en-US" altLang="zh-CN" smtClean="0"/>
              <a:t>-</a:t>
            </a:r>
            <a:endParaRPr lang="zh-CN" altLang="en-US" dirty="0"/>
          </a:p>
        </p:txBody>
      </p:sp>
      <p:sp>
        <p:nvSpPr>
          <p:cNvPr id="3" name="矩形 2"/>
          <p:cNvSpPr>
            <a:spLocks noChangeAspect="1"/>
          </p:cNvSpPr>
          <p:nvPr/>
        </p:nvSpPr>
        <p:spPr>
          <a:xfrm>
            <a:off x="508000" y="2494171"/>
            <a:ext cx="8128000" cy="2123658"/>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作者描写莲的美好形象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赋予莲高洁的品格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其目的是</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FF0000"/>
                </a:solidFill>
                <a:latin typeface="Times New Roman" panose="02020603050405020304" pitchFamily="18" charset="0"/>
                <a:cs typeface="Times New Roman" panose="02020603050405020304" pitchFamily="18" charset="0"/>
              </a:rPr>
              <a:t>    B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借莲的高洁抒发了追慕古代贤人之情。</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以莲自况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委婉地批评当时趋炎附势、追求富贵的世风。</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借莲之高洁表达对美好生活的向往之情。</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以莲自况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委婉地流露出郁郁不得志的哀愁</a:t>
            </a:r>
            <a:r>
              <a:rPr lang="zh-CN" altLang="zh-CN" sz="2200" dirty="0" smtClean="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7308304" y="2610336"/>
            <a:ext cx="527179"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849220703"/>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2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278</a:t>
            </a:fld>
            <a:r>
              <a:rPr lang="en-US" altLang="zh-CN" smtClean="0"/>
              <a:t>-</a:t>
            </a:r>
            <a:endParaRPr lang="zh-CN" altLang="en-US" dirty="0"/>
          </a:p>
        </p:txBody>
      </p:sp>
      <p:sp>
        <p:nvSpPr>
          <p:cNvPr id="3" name="矩形 2"/>
          <p:cNvSpPr>
            <a:spLocks noChangeAspect="1"/>
          </p:cNvSpPr>
          <p:nvPr/>
        </p:nvSpPr>
        <p:spPr>
          <a:xfrm>
            <a:off x="508000" y="1505471"/>
            <a:ext cx="8128000" cy="410105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下列表述不准确的一项是</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FF0000"/>
                </a:solidFill>
                <a:latin typeface="Times New Roman" panose="02020603050405020304" pitchFamily="18" charset="0"/>
                <a:cs typeface="Times New Roman" panose="02020603050405020304" pitchFamily="18" charset="0"/>
              </a:rPr>
              <a:t>    D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在文中几次以菊花的隐逸正衬莲之美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以牡丹的富贵反衬莲花的高洁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通过三种形象的对比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突出莲花的高洁形象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起到了突出中心、加深主题的作用。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与菊花的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隐逸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、牡丹的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富贵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相比较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点明莲花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君子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的比喻意义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表明作者对君子的仰慕之情和洁身自好的生活态度。</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牡丹之爱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宜乎众矣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一句既照应了上文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又表达了作者对追名逐利、趋炎附势的世风的鄙弃。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本文在语言风格上是以骈句为主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散句为辅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音韵和谐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节奏感强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读起来朗朗上口。</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4096047" y="1612615"/>
            <a:ext cx="527179"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068824131"/>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2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279</a:t>
            </a:fld>
            <a:r>
              <a:rPr lang="en-US" altLang="zh-CN" smtClean="0"/>
              <a:t>-</a:t>
            </a:r>
            <a:endParaRPr lang="zh-CN" altLang="en-US" dirty="0"/>
          </a:p>
        </p:txBody>
      </p:sp>
      <p:sp>
        <p:nvSpPr>
          <p:cNvPr id="3" name="矩形 2"/>
          <p:cNvSpPr>
            <a:spLocks noChangeAspect="1"/>
          </p:cNvSpPr>
          <p:nvPr/>
        </p:nvSpPr>
        <p:spPr>
          <a:xfrm>
            <a:off x="508000" y="1708603"/>
            <a:ext cx="8128000" cy="369479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下列表述不准确的一项是</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FF0000"/>
                </a:solidFill>
                <a:latin typeface="Times New Roman" panose="02020603050405020304" pitchFamily="18" charset="0"/>
                <a:cs typeface="Times New Roman" panose="02020603050405020304" pitchFamily="18" charset="0"/>
              </a:rPr>
              <a:t>    A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本文依次写了莲的生长环境、风度气质、体态香气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表达了作者对莲的喜爱和赞美之情。</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本文中概括莲花高贵品质的语句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主旨句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花之君子者也。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本文以花喻人。陶渊明独爱菊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表明他追求隐逸的生活态度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世人盛爱牡丹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表明世人贪慕富贵的生活态度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周敦颐独爱莲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表明他不慕名利、洁身自好的生活态度。</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本文在写法上和《陋室铭》一样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都是运用托物言志的手法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委婉地表达自己的志趣和追求。</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4073468" y="1803260"/>
            <a:ext cx="527179"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61251543"/>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28</a:t>
            </a:fld>
            <a:r>
              <a:rPr lang="en-US" altLang="zh-CN" dirty="0" smtClean="0"/>
              <a:t>-</a:t>
            </a:r>
            <a:endParaRPr lang="zh-CN" altLang="en-US" dirty="0"/>
          </a:p>
        </p:txBody>
      </p:sp>
      <p:sp>
        <p:nvSpPr>
          <p:cNvPr id="3" name="矩形 2"/>
          <p:cNvSpPr>
            <a:spLocks noChangeAspect="1"/>
          </p:cNvSpPr>
          <p:nvPr/>
        </p:nvSpPr>
        <p:spPr>
          <a:xfrm>
            <a:off x="508000" y="1708603"/>
            <a:ext cx="8128000" cy="369479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下列对文章的分析理解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不正确的一项是</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FF0000"/>
                </a:solidFill>
                <a:latin typeface="Times New Roman" panose="02020603050405020304" pitchFamily="18" charset="0"/>
                <a:cs typeface="Times New Roman" panose="02020603050405020304" pitchFamily="18" charset="0"/>
              </a:rPr>
              <a:t>    D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邹忌面对妻、妾、客的赞美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没有沾沾自喜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而是冷静思考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由己及君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现身说法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劝说齐王除弊纳谏。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齐威王的可贵之处在于有自知之明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能广开言路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博采众议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使齐国在内政治清明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战胜于朝廷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讽喻是本文的一大写作特色。文章用邹忌与徐公比美设喻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从家事到国事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以小见大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由浅入深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说服力强。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本文剪裁巧妙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详略得当。开头详写比美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为下文作充分的铺垫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突出了进谏的作用和纳谏的效果。</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5845021" y="1818248"/>
            <a:ext cx="527179"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827791530"/>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2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280</a:t>
            </a:fld>
            <a:r>
              <a:rPr lang="en-US" altLang="zh-CN" smtClean="0"/>
              <a:t>-</a:t>
            </a:r>
            <a:endParaRPr lang="zh-CN" altLang="en-US" dirty="0"/>
          </a:p>
        </p:txBody>
      </p:sp>
      <p:sp>
        <p:nvSpPr>
          <p:cNvPr id="3" name="矩形 2"/>
          <p:cNvSpPr>
            <a:spLocks noChangeAspect="1"/>
          </p:cNvSpPr>
          <p:nvPr/>
        </p:nvSpPr>
        <p:spPr>
          <a:xfrm>
            <a:off x="508000" y="1091672"/>
            <a:ext cx="8128000" cy="4928657"/>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七、出师表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基础知识梳理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先帝创业未半而中道崩殂</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cú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今天下三分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益州疲</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pí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此诚危急存亡之秋也。然侍卫之臣不懈</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xiè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忠志之士忘身于外者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盖追先帝之殊遇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欲报之于陛下也。诚宜开张圣听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以光先帝遗</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yí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恢弘志士之气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不宜妄自菲薄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引喻失义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以塞</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sè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忠谏之路也。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宫中府中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俱为一体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陟</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zhì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罚臧</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zāng</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否</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pǐ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不宜异同。若有作奸犯科及为忠善者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宜付有司论其刑赏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以昭陛下平明之理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不宜偏私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使内外异法也。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侍中、侍郎郭攸</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yōu</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之、费祎</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yī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、董允等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此皆良实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志虑忠纯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是以先帝简拔以遗</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wèi</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陛下。愚以为宫中之事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事无大小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悉以咨之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然后施行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必能裨</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bì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补阙漏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有所广益</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00302312"/>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2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281</a:t>
            </a:fld>
            <a:r>
              <a:rPr lang="en-US" altLang="zh-CN" smtClean="0"/>
              <a:t>-</a:t>
            </a:r>
            <a:endParaRPr lang="zh-CN" altLang="en-US" dirty="0"/>
          </a:p>
        </p:txBody>
      </p:sp>
      <p:sp>
        <p:nvSpPr>
          <p:cNvPr id="3" name="矩形 2"/>
          <p:cNvSpPr>
            <a:spLocks noChangeAspect="1"/>
          </p:cNvSpPr>
          <p:nvPr/>
        </p:nvSpPr>
        <p:spPr>
          <a:xfrm>
            <a:off x="508000" y="1294804"/>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将军向宠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性行</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xíng</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淑均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晓畅军事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试用于昔日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先帝称之曰能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是以众议举宠为督。愚以为营中之事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悉以咨之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必能使行</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háng</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阵和睦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优劣得所。</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亲贤臣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远小人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此先汉所以兴隆也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亲小人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远贤臣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此后汉所以倾颓也。先帝在时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每与臣论此事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未尝不叹息痛恨于桓</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huán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、灵也。侍中、尚书、长</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zhǎng</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史、参军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此悉贞良死节之臣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愿陛下亲之信之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则汉室之隆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可计日而待也。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臣本布衣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躬耕于南阳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苟全性命于乱世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不求闻</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wén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达于诸侯。先帝不以臣卑</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bēi</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鄙</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bǐ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猥</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wěi</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自枉屈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三顾臣于草庐之中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咨臣以当世之事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由是感激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遂许先帝以驱驰。后值倾覆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受任于败军之际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奉命于危难之间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尔来二十有</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yòu</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一年矣。</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791275063"/>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2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282</a:t>
            </a:fld>
            <a:r>
              <a:rPr lang="en-US" altLang="zh-CN" smtClean="0"/>
              <a:t>-</a:t>
            </a:r>
            <a:endParaRPr lang="zh-CN" altLang="en-US" dirty="0"/>
          </a:p>
        </p:txBody>
      </p:sp>
      <p:sp>
        <p:nvSpPr>
          <p:cNvPr id="3" name="矩形 2"/>
          <p:cNvSpPr>
            <a:spLocks noChangeAspect="1"/>
          </p:cNvSpPr>
          <p:nvPr/>
        </p:nvSpPr>
        <p:spPr>
          <a:xfrm>
            <a:off x="508000" y="1701069"/>
            <a:ext cx="8128000" cy="370986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先帝知臣谨慎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故临崩寄臣以大事也。受命以来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夙</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sù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夜忧叹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恐托付不效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以伤先帝之明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故五月渡</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dù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深入不毛。今南方已定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兵甲已足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当奖率三军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北定中原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庶</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shù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竭驽</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nú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攘</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rǎng</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除奸凶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兴复汉室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还于旧都。此臣所以报先帝而忠陛下之职分也。至于斟酌损益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进尽忠言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则攸之、祎、允之任也。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愿陛下托臣以讨贼兴复之效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则治臣之罪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以告先帝之灵。若无兴德之言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则责攸之、祎、允等之慢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以彰其咎</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jiù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。陛下亦宜自谋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以咨诹</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zōu</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善道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察纳雅言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深追先帝遗诏。臣不胜受恩感激。今当远离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临表涕零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不知所言。</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618179287"/>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2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283</a:t>
            </a:fld>
            <a:r>
              <a:rPr lang="en-US" altLang="zh-CN" smtClean="0"/>
              <a:t>-</a:t>
            </a:r>
            <a:endParaRPr lang="zh-CN" altLang="en-US" dirty="0"/>
          </a:p>
        </p:txBody>
      </p:sp>
      <p:sp>
        <p:nvSpPr>
          <p:cNvPr id="3" name="矩形 2"/>
          <p:cNvSpPr>
            <a:spLocks noChangeAspect="1"/>
          </p:cNvSpPr>
          <p:nvPr/>
        </p:nvSpPr>
        <p:spPr>
          <a:xfrm>
            <a:off x="508000" y="983988"/>
            <a:ext cx="8128000" cy="86600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一、文言词语积累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课内文言实词归纳</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5" name="对象 4"/>
          <p:cNvGraphicFramePr>
            <a:graphicFrameLocks noChangeAspect="1"/>
          </p:cNvGraphicFramePr>
          <p:nvPr>
            <p:extLst>
              <p:ext uri="{D42A27DB-BD31-4B8C-83A1-F6EECF244321}">
                <p14:modId xmlns:p14="http://schemas.microsoft.com/office/powerpoint/2010/main" val="1642208336"/>
              </p:ext>
            </p:extLst>
          </p:nvPr>
        </p:nvGraphicFramePr>
        <p:xfrm>
          <a:off x="599682" y="1880485"/>
          <a:ext cx="8128000" cy="4748040"/>
        </p:xfrm>
        <a:graphic>
          <a:graphicData uri="http://schemas.openxmlformats.org/presentationml/2006/ole">
            <mc:AlternateContent xmlns:mc="http://schemas.openxmlformats.org/markup-compatibility/2006">
              <mc:Choice xmlns:v="urn:schemas-microsoft-com:vml" Requires="v">
                <p:oleObj spid="_x0000_s132134" name="文档" r:id="rId3" imgW="3847376" imgH="2247287" progId="Word.Document.12">
                  <p:embed/>
                </p:oleObj>
              </mc:Choice>
              <mc:Fallback>
                <p:oleObj name="文档" r:id="rId3" imgW="3847376" imgH="2247287" progId="Word.Document.12">
                  <p:embed/>
                  <p:pic>
                    <p:nvPicPr>
                      <p:cNvPr id="0" name=""/>
                      <p:cNvPicPr/>
                      <p:nvPr/>
                    </p:nvPicPr>
                    <p:blipFill>
                      <a:blip r:embed="rId4"/>
                      <a:stretch>
                        <a:fillRect/>
                      </a:stretch>
                    </p:blipFill>
                    <p:spPr>
                      <a:xfrm>
                        <a:off x="599682" y="1880485"/>
                        <a:ext cx="8128000" cy="4748040"/>
                      </a:xfrm>
                      <a:prstGeom prst="rect">
                        <a:avLst/>
                      </a:prstGeom>
                    </p:spPr>
                  </p:pic>
                </p:oleObj>
              </mc:Fallback>
            </mc:AlternateContent>
          </a:graphicData>
        </a:graphic>
      </p:graphicFrame>
      <p:sp>
        <p:nvSpPr>
          <p:cNvPr id="6" name="矩形 5"/>
          <p:cNvSpPr/>
          <p:nvPr/>
        </p:nvSpPr>
        <p:spPr>
          <a:xfrm>
            <a:off x="2339752" y="1870776"/>
            <a:ext cx="4608512"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2339752" y="2328827"/>
            <a:ext cx="144016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3635896" y="2785525"/>
            <a:ext cx="1872208"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339752" y="3227268"/>
            <a:ext cx="1872208"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854199" y="3689883"/>
            <a:ext cx="2736304"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2339752" y="4143329"/>
            <a:ext cx="6480720"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2854199" y="4506942"/>
            <a:ext cx="1861817"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2854199" y="4969885"/>
            <a:ext cx="1861817"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2360534" y="5427491"/>
            <a:ext cx="2211466"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2504550" y="5792693"/>
            <a:ext cx="3795642" cy="3177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3300473" y="6189631"/>
            <a:ext cx="1127511" cy="28199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181664858"/>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8"/>
                                        </p:tgtEl>
                                      </p:cBhvr>
                                    </p:animEffect>
                                    <p:set>
                                      <p:cBhvr>
                                        <p:cTn id="17" dur="1" fill="hold">
                                          <p:stCondLst>
                                            <p:cond delay="499"/>
                                          </p:stCondLst>
                                        </p:cTn>
                                        <p:tgtEl>
                                          <p:spTgt spid="8"/>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9"/>
                                        </p:tgtEl>
                                      </p:cBhvr>
                                    </p:animEffect>
                                    <p:set>
                                      <p:cBhvr>
                                        <p:cTn id="22" dur="1" fill="hold">
                                          <p:stCondLst>
                                            <p:cond delay="499"/>
                                          </p:stCondLst>
                                        </p:cTn>
                                        <p:tgtEl>
                                          <p:spTgt spid="9"/>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0"/>
                                        </p:tgtEl>
                                      </p:cBhvr>
                                    </p:animEffect>
                                    <p:set>
                                      <p:cBhvr>
                                        <p:cTn id="27" dur="1" fill="hold">
                                          <p:stCondLst>
                                            <p:cond delay="499"/>
                                          </p:stCondLst>
                                        </p:cTn>
                                        <p:tgtEl>
                                          <p:spTgt spid="10"/>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1"/>
                                        </p:tgtEl>
                                      </p:cBhvr>
                                    </p:animEffect>
                                    <p:set>
                                      <p:cBhvr>
                                        <p:cTn id="32" dur="1" fill="hold">
                                          <p:stCondLst>
                                            <p:cond delay="499"/>
                                          </p:stCondLst>
                                        </p:cTn>
                                        <p:tgtEl>
                                          <p:spTgt spid="11"/>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12"/>
                                        </p:tgtEl>
                                      </p:cBhvr>
                                    </p:animEffect>
                                    <p:set>
                                      <p:cBhvr>
                                        <p:cTn id="37" dur="1" fill="hold">
                                          <p:stCondLst>
                                            <p:cond delay="499"/>
                                          </p:stCondLst>
                                        </p:cTn>
                                        <p:tgtEl>
                                          <p:spTgt spid="12"/>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22" presetClass="exit" presetSubtype="4" fill="hold" grpId="0" nodeType="clickEffect">
                                  <p:stCondLst>
                                    <p:cond delay="0"/>
                                  </p:stCondLst>
                                  <p:childTnLst>
                                    <p:animEffect transition="out" filter="wipe(down)">
                                      <p:cBhvr>
                                        <p:cTn id="41" dur="500"/>
                                        <p:tgtEl>
                                          <p:spTgt spid="13"/>
                                        </p:tgtEl>
                                      </p:cBhvr>
                                    </p:animEffect>
                                    <p:set>
                                      <p:cBhvr>
                                        <p:cTn id="42" dur="1" fill="hold">
                                          <p:stCondLst>
                                            <p:cond delay="499"/>
                                          </p:stCondLst>
                                        </p:cTn>
                                        <p:tgtEl>
                                          <p:spTgt spid="13"/>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22" presetClass="exit" presetSubtype="4" fill="hold" grpId="0" nodeType="clickEffect">
                                  <p:stCondLst>
                                    <p:cond delay="0"/>
                                  </p:stCondLst>
                                  <p:childTnLst>
                                    <p:animEffect transition="out" filter="wipe(down)">
                                      <p:cBhvr>
                                        <p:cTn id="46" dur="500"/>
                                        <p:tgtEl>
                                          <p:spTgt spid="14"/>
                                        </p:tgtEl>
                                      </p:cBhvr>
                                    </p:animEffect>
                                    <p:set>
                                      <p:cBhvr>
                                        <p:cTn id="47" dur="1" fill="hold">
                                          <p:stCondLst>
                                            <p:cond delay="499"/>
                                          </p:stCondLst>
                                        </p:cTn>
                                        <p:tgtEl>
                                          <p:spTgt spid="14"/>
                                        </p:tgtEl>
                                        <p:attrNameLst>
                                          <p:attrName>style.visibility</p:attrName>
                                        </p:attrNameLst>
                                      </p:cBhvr>
                                      <p:to>
                                        <p:strVal val="hidden"/>
                                      </p:to>
                                    </p:set>
                                  </p:childTnLst>
                                </p:cTn>
                              </p:par>
                            </p:childTnLst>
                          </p:cTn>
                        </p:par>
                      </p:childTnLst>
                    </p:cTn>
                  </p:par>
                  <p:par>
                    <p:cTn id="48" fill="hold">
                      <p:stCondLst>
                        <p:cond delay="indefinite"/>
                      </p:stCondLst>
                      <p:childTnLst>
                        <p:par>
                          <p:cTn id="49" fill="hold">
                            <p:stCondLst>
                              <p:cond delay="0"/>
                            </p:stCondLst>
                            <p:childTnLst>
                              <p:par>
                                <p:cTn id="50" presetID="22" presetClass="exit" presetSubtype="4" fill="hold" grpId="0" nodeType="clickEffect">
                                  <p:stCondLst>
                                    <p:cond delay="0"/>
                                  </p:stCondLst>
                                  <p:childTnLst>
                                    <p:animEffect transition="out" filter="wipe(down)">
                                      <p:cBhvr>
                                        <p:cTn id="51" dur="500"/>
                                        <p:tgtEl>
                                          <p:spTgt spid="15"/>
                                        </p:tgtEl>
                                      </p:cBhvr>
                                    </p:animEffect>
                                    <p:set>
                                      <p:cBhvr>
                                        <p:cTn id="52" dur="1" fill="hold">
                                          <p:stCondLst>
                                            <p:cond delay="499"/>
                                          </p:stCondLst>
                                        </p:cTn>
                                        <p:tgtEl>
                                          <p:spTgt spid="15"/>
                                        </p:tgtEl>
                                        <p:attrNameLst>
                                          <p:attrName>style.visibility</p:attrName>
                                        </p:attrNameLst>
                                      </p:cBhvr>
                                      <p:to>
                                        <p:strVal val="hidden"/>
                                      </p:to>
                                    </p:set>
                                  </p:childTnLst>
                                </p:cTn>
                              </p:par>
                            </p:childTnLst>
                          </p:cTn>
                        </p:par>
                      </p:childTnLst>
                    </p:cTn>
                  </p:par>
                  <p:par>
                    <p:cTn id="53" fill="hold">
                      <p:stCondLst>
                        <p:cond delay="indefinite"/>
                      </p:stCondLst>
                      <p:childTnLst>
                        <p:par>
                          <p:cTn id="54" fill="hold">
                            <p:stCondLst>
                              <p:cond delay="0"/>
                            </p:stCondLst>
                            <p:childTnLst>
                              <p:par>
                                <p:cTn id="55" presetID="22" presetClass="exit" presetSubtype="4" fill="hold" grpId="0" nodeType="clickEffect">
                                  <p:stCondLst>
                                    <p:cond delay="0"/>
                                  </p:stCondLst>
                                  <p:childTnLst>
                                    <p:animEffect transition="out" filter="wipe(down)">
                                      <p:cBhvr>
                                        <p:cTn id="56" dur="500"/>
                                        <p:tgtEl>
                                          <p:spTgt spid="16"/>
                                        </p:tgtEl>
                                      </p:cBhvr>
                                    </p:animEffect>
                                    <p:set>
                                      <p:cBhvr>
                                        <p:cTn id="57" dur="1" fill="hold">
                                          <p:stCondLst>
                                            <p:cond delay="499"/>
                                          </p:stCondLst>
                                        </p:cTn>
                                        <p:tgtEl>
                                          <p:spTgt spid="1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Lst>
  </p:timing>
</p:sld>
</file>

<file path=ppt/slides/slide2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284</a:t>
            </a:fld>
            <a:r>
              <a:rPr lang="en-US" altLang="zh-CN" smtClean="0"/>
              <a:t>-</a:t>
            </a:r>
            <a:endParaRPr lang="zh-CN" altLang="en-US" dirty="0"/>
          </a:p>
        </p:txBody>
      </p:sp>
      <p:graphicFrame>
        <p:nvGraphicFramePr>
          <p:cNvPr id="4" name="对象 3"/>
          <p:cNvGraphicFramePr>
            <a:graphicFrameLocks noChangeAspect="1"/>
          </p:cNvGraphicFramePr>
          <p:nvPr>
            <p:extLst>
              <p:ext uri="{D42A27DB-BD31-4B8C-83A1-F6EECF244321}">
                <p14:modId xmlns:p14="http://schemas.microsoft.com/office/powerpoint/2010/main" val="1373577563"/>
              </p:ext>
            </p:extLst>
          </p:nvPr>
        </p:nvGraphicFramePr>
        <p:xfrm>
          <a:off x="599682" y="1068630"/>
          <a:ext cx="8128000" cy="5569557"/>
        </p:xfrm>
        <a:graphic>
          <a:graphicData uri="http://schemas.openxmlformats.org/presentationml/2006/ole">
            <mc:AlternateContent xmlns:mc="http://schemas.openxmlformats.org/markup-compatibility/2006">
              <mc:Choice xmlns:v="urn:schemas-microsoft-com:vml" Requires="v">
                <p:oleObj spid="_x0000_s133158" name="文档" r:id="rId3" imgW="3847376" imgH="2636289" progId="Word.Document.12">
                  <p:embed/>
                </p:oleObj>
              </mc:Choice>
              <mc:Fallback>
                <p:oleObj name="文档" r:id="rId3" imgW="3847376" imgH="2636289" progId="Word.Document.12">
                  <p:embed/>
                  <p:pic>
                    <p:nvPicPr>
                      <p:cNvPr id="0" name=""/>
                      <p:cNvPicPr/>
                      <p:nvPr/>
                    </p:nvPicPr>
                    <p:blipFill>
                      <a:blip r:embed="rId4"/>
                      <a:stretch>
                        <a:fillRect/>
                      </a:stretch>
                    </p:blipFill>
                    <p:spPr>
                      <a:xfrm>
                        <a:off x="599682" y="1068630"/>
                        <a:ext cx="8128000" cy="5569557"/>
                      </a:xfrm>
                      <a:prstGeom prst="rect">
                        <a:avLst/>
                      </a:prstGeom>
                    </p:spPr>
                  </p:pic>
                </p:oleObj>
              </mc:Fallback>
            </mc:AlternateContent>
          </a:graphicData>
        </a:graphic>
      </p:graphicFrame>
      <p:sp>
        <p:nvSpPr>
          <p:cNvPr id="5" name="矩形 4"/>
          <p:cNvSpPr/>
          <p:nvPr/>
        </p:nvSpPr>
        <p:spPr>
          <a:xfrm>
            <a:off x="2534994" y="1058239"/>
            <a:ext cx="4392488"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2483768" y="1515228"/>
            <a:ext cx="4392488"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3563888" y="1878715"/>
            <a:ext cx="4392488"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4067944" y="2335704"/>
            <a:ext cx="4392488"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411760" y="2791882"/>
            <a:ext cx="4392488"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426909" y="3248746"/>
            <a:ext cx="4392488"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2339752" y="3614840"/>
            <a:ext cx="4392488" cy="31149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3203848" y="3977819"/>
            <a:ext cx="4392488" cy="31149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2413604" y="4436689"/>
            <a:ext cx="5182732" cy="31149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2989668" y="4812277"/>
            <a:ext cx="5182732" cy="3023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2989668" y="5260464"/>
            <a:ext cx="5182732" cy="31149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2523681" y="5709795"/>
            <a:ext cx="5182732" cy="31149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2752862" y="6173016"/>
            <a:ext cx="5182732" cy="31149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895368024"/>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7"/>
                                        </p:tgtEl>
                                      </p:cBhvr>
                                    </p:animEffect>
                                    <p:set>
                                      <p:cBhvr>
                                        <p:cTn id="17" dur="1" fill="hold">
                                          <p:stCondLst>
                                            <p:cond delay="499"/>
                                          </p:stCondLst>
                                        </p:cTn>
                                        <p:tgtEl>
                                          <p:spTgt spid="7"/>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8"/>
                                        </p:tgtEl>
                                      </p:cBhvr>
                                    </p:animEffect>
                                    <p:set>
                                      <p:cBhvr>
                                        <p:cTn id="22" dur="1" fill="hold">
                                          <p:stCondLst>
                                            <p:cond delay="499"/>
                                          </p:stCondLst>
                                        </p:cTn>
                                        <p:tgtEl>
                                          <p:spTgt spid="8"/>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9"/>
                                        </p:tgtEl>
                                      </p:cBhvr>
                                    </p:animEffect>
                                    <p:set>
                                      <p:cBhvr>
                                        <p:cTn id="27" dur="1" fill="hold">
                                          <p:stCondLst>
                                            <p:cond delay="499"/>
                                          </p:stCondLst>
                                        </p:cTn>
                                        <p:tgtEl>
                                          <p:spTgt spid="9"/>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0"/>
                                        </p:tgtEl>
                                      </p:cBhvr>
                                    </p:animEffect>
                                    <p:set>
                                      <p:cBhvr>
                                        <p:cTn id="32" dur="1" fill="hold">
                                          <p:stCondLst>
                                            <p:cond delay="499"/>
                                          </p:stCondLst>
                                        </p:cTn>
                                        <p:tgtEl>
                                          <p:spTgt spid="10"/>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11"/>
                                        </p:tgtEl>
                                      </p:cBhvr>
                                    </p:animEffect>
                                    <p:set>
                                      <p:cBhvr>
                                        <p:cTn id="37" dur="1" fill="hold">
                                          <p:stCondLst>
                                            <p:cond delay="499"/>
                                          </p:stCondLst>
                                        </p:cTn>
                                        <p:tgtEl>
                                          <p:spTgt spid="11"/>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22" presetClass="exit" presetSubtype="4" fill="hold" grpId="0" nodeType="clickEffect">
                                  <p:stCondLst>
                                    <p:cond delay="0"/>
                                  </p:stCondLst>
                                  <p:childTnLst>
                                    <p:animEffect transition="out" filter="wipe(down)">
                                      <p:cBhvr>
                                        <p:cTn id="41" dur="500"/>
                                        <p:tgtEl>
                                          <p:spTgt spid="12"/>
                                        </p:tgtEl>
                                      </p:cBhvr>
                                    </p:animEffect>
                                    <p:set>
                                      <p:cBhvr>
                                        <p:cTn id="42" dur="1" fill="hold">
                                          <p:stCondLst>
                                            <p:cond delay="499"/>
                                          </p:stCondLst>
                                        </p:cTn>
                                        <p:tgtEl>
                                          <p:spTgt spid="12"/>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22" presetClass="exit" presetSubtype="4" fill="hold" grpId="0" nodeType="clickEffect">
                                  <p:stCondLst>
                                    <p:cond delay="0"/>
                                  </p:stCondLst>
                                  <p:childTnLst>
                                    <p:animEffect transition="out" filter="wipe(down)">
                                      <p:cBhvr>
                                        <p:cTn id="46" dur="500"/>
                                        <p:tgtEl>
                                          <p:spTgt spid="13"/>
                                        </p:tgtEl>
                                      </p:cBhvr>
                                    </p:animEffect>
                                    <p:set>
                                      <p:cBhvr>
                                        <p:cTn id="47" dur="1" fill="hold">
                                          <p:stCondLst>
                                            <p:cond delay="499"/>
                                          </p:stCondLst>
                                        </p:cTn>
                                        <p:tgtEl>
                                          <p:spTgt spid="13"/>
                                        </p:tgtEl>
                                        <p:attrNameLst>
                                          <p:attrName>style.visibility</p:attrName>
                                        </p:attrNameLst>
                                      </p:cBhvr>
                                      <p:to>
                                        <p:strVal val="hidden"/>
                                      </p:to>
                                    </p:set>
                                  </p:childTnLst>
                                </p:cTn>
                              </p:par>
                            </p:childTnLst>
                          </p:cTn>
                        </p:par>
                      </p:childTnLst>
                    </p:cTn>
                  </p:par>
                  <p:par>
                    <p:cTn id="48" fill="hold">
                      <p:stCondLst>
                        <p:cond delay="indefinite"/>
                      </p:stCondLst>
                      <p:childTnLst>
                        <p:par>
                          <p:cTn id="49" fill="hold">
                            <p:stCondLst>
                              <p:cond delay="0"/>
                            </p:stCondLst>
                            <p:childTnLst>
                              <p:par>
                                <p:cTn id="50" presetID="22" presetClass="exit" presetSubtype="4" fill="hold" grpId="0" nodeType="clickEffect">
                                  <p:stCondLst>
                                    <p:cond delay="0"/>
                                  </p:stCondLst>
                                  <p:childTnLst>
                                    <p:animEffect transition="out" filter="wipe(down)">
                                      <p:cBhvr>
                                        <p:cTn id="51" dur="500"/>
                                        <p:tgtEl>
                                          <p:spTgt spid="14"/>
                                        </p:tgtEl>
                                      </p:cBhvr>
                                    </p:animEffect>
                                    <p:set>
                                      <p:cBhvr>
                                        <p:cTn id="52" dur="1" fill="hold">
                                          <p:stCondLst>
                                            <p:cond delay="499"/>
                                          </p:stCondLst>
                                        </p:cTn>
                                        <p:tgtEl>
                                          <p:spTgt spid="14"/>
                                        </p:tgtEl>
                                        <p:attrNameLst>
                                          <p:attrName>style.visibility</p:attrName>
                                        </p:attrNameLst>
                                      </p:cBhvr>
                                      <p:to>
                                        <p:strVal val="hidden"/>
                                      </p:to>
                                    </p:set>
                                  </p:childTnLst>
                                </p:cTn>
                              </p:par>
                            </p:childTnLst>
                          </p:cTn>
                        </p:par>
                      </p:childTnLst>
                    </p:cTn>
                  </p:par>
                  <p:par>
                    <p:cTn id="53" fill="hold">
                      <p:stCondLst>
                        <p:cond delay="indefinite"/>
                      </p:stCondLst>
                      <p:childTnLst>
                        <p:par>
                          <p:cTn id="54" fill="hold">
                            <p:stCondLst>
                              <p:cond delay="0"/>
                            </p:stCondLst>
                            <p:childTnLst>
                              <p:par>
                                <p:cTn id="55" presetID="22" presetClass="exit" presetSubtype="4" fill="hold" grpId="0" nodeType="clickEffect">
                                  <p:stCondLst>
                                    <p:cond delay="0"/>
                                  </p:stCondLst>
                                  <p:childTnLst>
                                    <p:animEffect transition="out" filter="wipe(down)">
                                      <p:cBhvr>
                                        <p:cTn id="56" dur="500"/>
                                        <p:tgtEl>
                                          <p:spTgt spid="15"/>
                                        </p:tgtEl>
                                      </p:cBhvr>
                                    </p:animEffect>
                                    <p:set>
                                      <p:cBhvr>
                                        <p:cTn id="57" dur="1" fill="hold">
                                          <p:stCondLst>
                                            <p:cond delay="499"/>
                                          </p:stCondLst>
                                        </p:cTn>
                                        <p:tgtEl>
                                          <p:spTgt spid="15"/>
                                        </p:tgtEl>
                                        <p:attrNameLst>
                                          <p:attrName>style.visibility</p:attrName>
                                        </p:attrNameLst>
                                      </p:cBhvr>
                                      <p:to>
                                        <p:strVal val="hidden"/>
                                      </p:to>
                                    </p:set>
                                  </p:childTnLst>
                                </p:cTn>
                              </p:par>
                            </p:childTnLst>
                          </p:cTn>
                        </p:par>
                      </p:childTnLst>
                    </p:cTn>
                  </p:par>
                  <p:par>
                    <p:cTn id="58" fill="hold">
                      <p:stCondLst>
                        <p:cond delay="indefinite"/>
                      </p:stCondLst>
                      <p:childTnLst>
                        <p:par>
                          <p:cTn id="59" fill="hold">
                            <p:stCondLst>
                              <p:cond delay="0"/>
                            </p:stCondLst>
                            <p:childTnLst>
                              <p:par>
                                <p:cTn id="60" presetID="22" presetClass="exit" presetSubtype="4" fill="hold" grpId="0" nodeType="clickEffect">
                                  <p:stCondLst>
                                    <p:cond delay="0"/>
                                  </p:stCondLst>
                                  <p:childTnLst>
                                    <p:animEffect transition="out" filter="wipe(down)">
                                      <p:cBhvr>
                                        <p:cTn id="61" dur="500"/>
                                        <p:tgtEl>
                                          <p:spTgt spid="16"/>
                                        </p:tgtEl>
                                      </p:cBhvr>
                                    </p:animEffect>
                                    <p:set>
                                      <p:cBhvr>
                                        <p:cTn id="62" dur="1" fill="hold">
                                          <p:stCondLst>
                                            <p:cond delay="499"/>
                                          </p:stCondLst>
                                        </p:cTn>
                                        <p:tgtEl>
                                          <p:spTgt spid="16"/>
                                        </p:tgtEl>
                                        <p:attrNameLst>
                                          <p:attrName>style.visibility</p:attrName>
                                        </p:attrNameLst>
                                      </p:cBhvr>
                                      <p:to>
                                        <p:strVal val="hidden"/>
                                      </p:to>
                                    </p:set>
                                  </p:childTnLst>
                                </p:cTn>
                              </p:par>
                            </p:childTnLst>
                          </p:cTn>
                        </p:par>
                      </p:childTnLst>
                    </p:cTn>
                  </p:par>
                  <p:par>
                    <p:cTn id="63" fill="hold">
                      <p:stCondLst>
                        <p:cond delay="indefinite"/>
                      </p:stCondLst>
                      <p:childTnLst>
                        <p:par>
                          <p:cTn id="64" fill="hold">
                            <p:stCondLst>
                              <p:cond delay="0"/>
                            </p:stCondLst>
                            <p:childTnLst>
                              <p:par>
                                <p:cTn id="65" presetID="22" presetClass="exit" presetSubtype="4" fill="hold" grpId="0" nodeType="clickEffect">
                                  <p:stCondLst>
                                    <p:cond delay="0"/>
                                  </p:stCondLst>
                                  <p:childTnLst>
                                    <p:animEffect transition="out" filter="wipe(down)">
                                      <p:cBhvr>
                                        <p:cTn id="66" dur="500"/>
                                        <p:tgtEl>
                                          <p:spTgt spid="17"/>
                                        </p:tgtEl>
                                      </p:cBhvr>
                                    </p:animEffect>
                                    <p:set>
                                      <p:cBhvr>
                                        <p:cTn id="67" dur="1" fill="hold">
                                          <p:stCondLst>
                                            <p:cond delay="499"/>
                                          </p:stCondLst>
                                        </p:cTn>
                                        <p:tgtEl>
                                          <p:spTgt spid="1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Lst>
  </p:timing>
</p:sld>
</file>

<file path=ppt/slides/slide2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285</a:t>
            </a:fld>
            <a:r>
              <a:rPr lang="en-US" altLang="zh-CN" smtClean="0"/>
              <a:t>-</a:t>
            </a:r>
            <a:endParaRPr lang="zh-CN" altLang="en-US" dirty="0"/>
          </a:p>
        </p:txBody>
      </p:sp>
      <p:graphicFrame>
        <p:nvGraphicFramePr>
          <p:cNvPr id="4" name="对象 3"/>
          <p:cNvGraphicFramePr>
            <a:graphicFrameLocks noChangeAspect="1"/>
          </p:cNvGraphicFramePr>
          <p:nvPr>
            <p:extLst>
              <p:ext uri="{D42A27DB-BD31-4B8C-83A1-F6EECF244321}">
                <p14:modId xmlns:p14="http://schemas.microsoft.com/office/powerpoint/2010/main" val="3869358389"/>
              </p:ext>
            </p:extLst>
          </p:nvPr>
        </p:nvGraphicFramePr>
        <p:xfrm>
          <a:off x="599682" y="961823"/>
          <a:ext cx="8128000" cy="5841162"/>
        </p:xfrm>
        <a:graphic>
          <a:graphicData uri="http://schemas.openxmlformats.org/presentationml/2006/ole">
            <mc:AlternateContent xmlns:mc="http://schemas.openxmlformats.org/markup-compatibility/2006">
              <mc:Choice xmlns:v="urn:schemas-microsoft-com:vml" Requires="v">
                <p:oleObj spid="_x0000_s134182" name="文档" r:id="rId3" imgW="3847376" imgH="2765837" progId="Word.Document.12">
                  <p:embed/>
                </p:oleObj>
              </mc:Choice>
              <mc:Fallback>
                <p:oleObj name="文档" r:id="rId3" imgW="3847376" imgH="2765837" progId="Word.Document.12">
                  <p:embed/>
                  <p:pic>
                    <p:nvPicPr>
                      <p:cNvPr id="0" name=""/>
                      <p:cNvPicPr/>
                      <p:nvPr/>
                    </p:nvPicPr>
                    <p:blipFill>
                      <a:blip r:embed="rId4"/>
                      <a:stretch>
                        <a:fillRect/>
                      </a:stretch>
                    </p:blipFill>
                    <p:spPr>
                      <a:xfrm>
                        <a:off x="599682" y="961823"/>
                        <a:ext cx="8128000" cy="5841162"/>
                      </a:xfrm>
                      <a:prstGeom prst="rect">
                        <a:avLst/>
                      </a:prstGeom>
                    </p:spPr>
                  </p:pic>
                </p:oleObj>
              </mc:Fallback>
            </mc:AlternateContent>
          </a:graphicData>
        </a:graphic>
      </p:graphicFrame>
      <p:sp>
        <p:nvSpPr>
          <p:cNvPr id="5" name="矩形 4"/>
          <p:cNvSpPr/>
          <p:nvPr/>
        </p:nvSpPr>
        <p:spPr>
          <a:xfrm>
            <a:off x="3347864" y="1001423"/>
            <a:ext cx="2664296" cy="26041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3347864" y="1461175"/>
            <a:ext cx="2664296" cy="26041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3331534" y="1909331"/>
            <a:ext cx="3616730" cy="26830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2483768" y="2369553"/>
            <a:ext cx="3616730" cy="26830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3491880" y="2730940"/>
            <a:ext cx="3616730" cy="26830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411913" y="3191162"/>
            <a:ext cx="3616730" cy="26830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3327770" y="3651384"/>
            <a:ext cx="3616730" cy="26830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2483768" y="4098518"/>
            <a:ext cx="3616730" cy="27369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3327770" y="4550813"/>
            <a:ext cx="3616730" cy="27369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2483768" y="5004223"/>
            <a:ext cx="3616730" cy="27369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2771800" y="5467063"/>
            <a:ext cx="3616730" cy="27369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2483768" y="5916086"/>
            <a:ext cx="5400600" cy="27369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2483768" y="6375122"/>
            <a:ext cx="3616730" cy="27369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25462294"/>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7"/>
                                        </p:tgtEl>
                                      </p:cBhvr>
                                    </p:animEffect>
                                    <p:set>
                                      <p:cBhvr>
                                        <p:cTn id="17" dur="1" fill="hold">
                                          <p:stCondLst>
                                            <p:cond delay="499"/>
                                          </p:stCondLst>
                                        </p:cTn>
                                        <p:tgtEl>
                                          <p:spTgt spid="7"/>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8"/>
                                        </p:tgtEl>
                                      </p:cBhvr>
                                    </p:animEffect>
                                    <p:set>
                                      <p:cBhvr>
                                        <p:cTn id="22" dur="1" fill="hold">
                                          <p:stCondLst>
                                            <p:cond delay="499"/>
                                          </p:stCondLst>
                                        </p:cTn>
                                        <p:tgtEl>
                                          <p:spTgt spid="8"/>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9"/>
                                        </p:tgtEl>
                                      </p:cBhvr>
                                    </p:animEffect>
                                    <p:set>
                                      <p:cBhvr>
                                        <p:cTn id="27" dur="1" fill="hold">
                                          <p:stCondLst>
                                            <p:cond delay="499"/>
                                          </p:stCondLst>
                                        </p:cTn>
                                        <p:tgtEl>
                                          <p:spTgt spid="9"/>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0"/>
                                        </p:tgtEl>
                                      </p:cBhvr>
                                    </p:animEffect>
                                    <p:set>
                                      <p:cBhvr>
                                        <p:cTn id="32" dur="1" fill="hold">
                                          <p:stCondLst>
                                            <p:cond delay="499"/>
                                          </p:stCondLst>
                                        </p:cTn>
                                        <p:tgtEl>
                                          <p:spTgt spid="10"/>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11"/>
                                        </p:tgtEl>
                                      </p:cBhvr>
                                    </p:animEffect>
                                    <p:set>
                                      <p:cBhvr>
                                        <p:cTn id="37" dur="1" fill="hold">
                                          <p:stCondLst>
                                            <p:cond delay="499"/>
                                          </p:stCondLst>
                                        </p:cTn>
                                        <p:tgtEl>
                                          <p:spTgt spid="11"/>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22" presetClass="exit" presetSubtype="4" fill="hold" grpId="0" nodeType="clickEffect">
                                  <p:stCondLst>
                                    <p:cond delay="0"/>
                                  </p:stCondLst>
                                  <p:childTnLst>
                                    <p:animEffect transition="out" filter="wipe(down)">
                                      <p:cBhvr>
                                        <p:cTn id="41" dur="500"/>
                                        <p:tgtEl>
                                          <p:spTgt spid="12"/>
                                        </p:tgtEl>
                                      </p:cBhvr>
                                    </p:animEffect>
                                    <p:set>
                                      <p:cBhvr>
                                        <p:cTn id="42" dur="1" fill="hold">
                                          <p:stCondLst>
                                            <p:cond delay="499"/>
                                          </p:stCondLst>
                                        </p:cTn>
                                        <p:tgtEl>
                                          <p:spTgt spid="12"/>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22" presetClass="exit" presetSubtype="4" fill="hold" grpId="0" nodeType="clickEffect">
                                  <p:stCondLst>
                                    <p:cond delay="0"/>
                                  </p:stCondLst>
                                  <p:childTnLst>
                                    <p:animEffect transition="out" filter="wipe(down)">
                                      <p:cBhvr>
                                        <p:cTn id="46" dur="500"/>
                                        <p:tgtEl>
                                          <p:spTgt spid="13"/>
                                        </p:tgtEl>
                                      </p:cBhvr>
                                    </p:animEffect>
                                    <p:set>
                                      <p:cBhvr>
                                        <p:cTn id="47" dur="1" fill="hold">
                                          <p:stCondLst>
                                            <p:cond delay="499"/>
                                          </p:stCondLst>
                                        </p:cTn>
                                        <p:tgtEl>
                                          <p:spTgt spid="13"/>
                                        </p:tgtEl>
                                        <p:attrNameLst>
                                          <p:attrName>style.visibility</p:attrName>
                                        </p:attrNameLst>
                                      </p:cBhvr>
                                      <p:to>
                                        <p:strVal val="hidden"/>
                                      </p:to>
                                    </p:set>
                                  </p:childTnLst>
                                </p:cTn>
                              </p:par>
                            </p:childTnLst>
                          </p:cTn>
                        </p:par>
                      </p:childTnLst>
                    </p:cTn>
                  </p:par>
                  <p:par>
                    <p:cTn id="48" fill="hold">
                      <p:stCondLst>
                        <p:cond delay="indefinite"/>
                      </p:stCondLst>
                      <p:childTnLst>
                        <p:par>
                          <p:cTn id="49" fill="hold">
                            <p:stCondLst>
                              <p:cond delay="0"/>
                            </p:stCondLst>
                            <p:childTnLst>
                              <p:par>
                                <p:cTn id="50" presetID="22" presetClass="exit" presetSubtype="4" fill="hold" grpId="0" nodeType="clickEffect">
                                  <p:stCondLst>
                                    <p:cond delay="0"/>
                                  </p:stCondLst>
                                  <p:childTnLst>
                                    <p:animEffect transition="out" filter="wipe(down)">
                                      <p:cBhvr>
                                        <p:cTn id="51" dur="500"/>
                                        <p:tgtEl>
                                          <p:spTgt spid="14"/>
                                        </p:tgtEl>
                                      </p:cBhvr>
                                    </p:animEffect>
                                    <p:set>
                                      <p:cBhvr>
                                        <p:cTn id="52" dur="1" fill="hold">
                                          <p:stCondLst>
                                            <p:cond delay="499"/>
                                          </p:stCondLst>
                                        </p:cTn>
                                        <p:tgtEl>
                                          <p:spTgt spid="14"/>
                                        </p:tgtEl>
                                        <p:attrNameLst>
                                          <p:attrName>style.visibility</p:attrName>
                                        </p:attrNameLst>
                                      </p:cBhvr>
                                      <p:to>
                                        <p:strVal val="hidden"/>
                                      </p:to>
                                    </p:set>
                                  </p:childTnLst>
                                </p:cTn>
                              </p:par>
                            </p:childTnLst>
                          </p:cTn>
                        </p:par>
                      </p:childTnLst>
                    </p:cTn>
                  </p:par>
                  <p:par>
                    <p:cTn id="53" fill="hold">
                      <p:stCondLst>
                        <p:cond delay="indefinite"/>
                      </p:stCondLst>
                      <p:childTnLst>
                        <p:par>
                          <p:cTn id="54" fill="hold">
                            <p:stCondLst>
                              <p:cond delay="0"/>
                            </p:stCondLst>
                            <p:childTnLst>
                              <p:par>
                                <p:cTn id="55" presetID="22" presetClass="exit" presetSubtype="4" fill="hold" grpId="0" nodeType="clickEffect">
                                  <p:stCondLst>
                                    <p:cond delay="0"/>
                                  </p:stCondLst>
                                  <p:childTnLst>
                                    <p:animEffect transition="out" filter="wipe(down)">
                                      <p:cBhvr>
                                        <p:cTn id="56" dur="500"/>
                                        <p:tgtEl>
                                          <p:spTgt spid="15"/>
                                        </p:tgtEl>
                                      </p:cBhvr>
                                    </p:animEffect>
                                    <p:set>
                                      <p:cBhvr>
                                        <p:cTn id="57" dur="1" fill="hold">
                                          <p:stCondLst>
                                            <p:cond delay="499"/>
                                          </p:stCondLst>
                                        </p:cTn>
                                        <p:tgtEl>
                                          <p:spTgt spid="15"/>
                                        </p:tgtEl>
                                        <p:attrNameLst>
                                          <p:attrName>style.visibility</p:attrName>
                                        </p:attrNameLst>
                                      </p:cBhvr>
                                      <p:to>
                                        <p:strVal val="hidden"/>
                                      </p:to>
                                    </p:set>
                                  </p:childTnLst>
                                </p:cTn>
                              </p:par>
                            </p:childTnLst>
                          </p:cTn>
                        </p:par>
                      </p:childTnLst>
                    </p:cTn>
                  </p:par>
                  <p:par>
                    <p:cTn id="58" fill="hold">
                      <p:stCondLst>
                        <p:cond delay="indefinite"/>
                      </p:stCondLst>
                      <p:childTnLst>
                        <p:par>
                          <p:cTn id="59" fill="hold">
                            <p:stCondLst>
                              <p:cond delay="0"/>
                            </p:stCondLst>
                            <p:childTnLst>
                              <p:par>
                                <p:cTn id="60" presetID="22" presetClass="exit" presetSubtype="4" fill="hold" grpId="0" nodeType="clickEffect">
                                  <p:stCondLst>
                                    <p:cond delay="0"/>
                                  </p:stCondLst>
                                  <p:childTnLst>
                                    <p:animEffect transition="out" filter="wipe(down)">
                                      <p:cBhvr>
                                        <p:cTn id="61" dur="500"/>
                                        <p:tgtEl>
                                          <p:spTgt spid="16"/>
                                        </p:tgtEl>
                                      </p:cBhvr>
                                    </p:animEffect>
                                    <p:set>
                                      <p:cBhvr>
                                        <p:cTn id="62" dur="1" fill="hold">
                                          <p:stCondLst>
                                            <p:cond delay="499"/>
                                          </p:stCondLst>
                                        </p:cTn>
                                        <p:tgtEl>
                                          <p:spTgt spid="16"/>
                                        </p:tgtEl>
                                        <p:attrNameLst>
                                          <p:attrName>style.visibility</p:attrName>
                                        </p:attrNameLst>
                                      </p:cBhvr>
                                      <p:to>
                                        <p:strVal val="hidden"/>
                                      </p:to>
                                    </p:set>
                                  </p:childTnLst>
                                </p:cTn>
                              </p:par>
                            </p:childTnLst>
                          </p:cTn>
                        </p:par>
                      </p:childTnLst>
                    </p:cTn>
                  </p:par>
                  <p:par>
                    <p:cTn id="63" fill="hold">
                      <p:stCondLst>
                        <p:cond delay="indefinite"/>
                      </p:stCondLst>
                      <p:childTnLst>
                        <p:par>
                          <p:cTn id="64" fill="hold">
                            <p:stCondLst>
                              <p:cond delay="0"/>
                            </p:stCondLst>
                            <p:childTnLst>
                              <p:par>
                                <p:cTn id="65" presetID="22" presetClass="exit" presetSubtype="4" fill="hold" grpId="0" nodeType="clickEffect">
                                  <p:stCondLst>
                                    <p:cond delay="0"/>
                                  </p:stCondLst>
                                  <p:childTnLst>
                                    <p:animEffect transition="out" filter="wipe(down)">
                                      <p:cBhvr>
                                        <p:cTn id="66" dur="500"/>
                                        <p:tgtEl>
                                          <p:spTgt spid="17"/>
                                        </p:tgtEl>
                                      </p:cBhvr>
                                    </p:animEffect>
                                    <p:set>
                                      <p:cBhvr>
                                        <p:cTn id="67" dur="1" fill="hold">
                                          <p:stCondLst>
                                            <p:cond delay="499"/>
                                          </p:stCondLst>
                                        </p:cTn>
                                        <p:tgtEl>
                                          <p:spTgt spid="1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Lst>
  </p:timing>
</p:sld>
</file>

<file path=ppt/slides/slide2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286</a:t>
            </a:fld>
            <a:r>
              <a:rPr lang="en-US" altLang="zh-CN" smtClean="0"/>
              <a:t>-</a:t>
            </a:r>
            <a:endParaRPr lang="zh-CN" altLang="en-US" dirty="0"/>
          </a:p>
        </p:txBody>
      </p:sp>
      <p:graphicFrame>
        <p:nvGraphicFramePr>
          <p:cNvPr id="3" name="对象 2"/>
          <p:cNvGraphicFramePr>
            <a:graphicFrameLocks noChangeAspect="1"/>
          </p:cNvGraphicFramePr>
          <p:nvPr>
            <p:extLst>
              <p:ext uri="{D42A27DB-BD31-4B8C-83A1-F6EECF244321}">
                <p14:modId xmlns:p14="http://schemas.microsoft.com/office/powerpoint/2010/main" val="1245154632"/>
              </p:ext>
            </p:extLst>
          </p:nvPr>
        </p:nvGraphicFramePr>
        <p:xfrm>
          <a:off x="599682" y="961823"/>
          <a:ext cx="8128000" cy="5841162"/>
        </p:xfrm>
        <a:graphic>
          <a:graphicData uri="http://schemas.openxmlformats.org/presentationml/2006/ole">
            <mc:AlternateContent xmlns:mc="http://schemas.openxmlformats.org/markup-compatibility/2006">
              <mc:Choice xmlns:v="urn:schemas-microsoft-com:vml" Requires="v">
                <p:oleObj spid="_x0000_s135206" name="文档" r:id="rId3" imgW="3847376" imgH="2765837" progId="Word.Document.12">
                  <p:embed/>
                </p:oleObj>
              </mc:Choice>
              <mc:Fallback>
                <p:oleObj name="文档" r:id="rId3" imgW="3847376" imgH="2765837" progId="Word.Document.12">
                  <p:embed/>
                  <p:pic>
                    <p:nvPicPr>
                      <p:cNvPr id="0" name=""/>
                      <p:cNvPicPr/>
                      <p:nvPr/>
                    </p:nvPicPr>
                    <p:blipFill>
                      <a:blip r:embed="rId4"/>
                      <a:stretch>
                        <a:fillRect/>
                      </a:stretch>
                    </p:blipFill>
                    <p:spPr>
                      <a:xfrm>
                        <a:off x="599682" y="961823"/>
                        <a:ext cx="8128000" cy="5841162"/>
                      </a:xfrm>
                      <a:prstGeom prst="rect">
                        <a:avLst/>
                      </a:prstGeom>
                    </p:spPr>
                  </p:pic>
                </p:oleObj>
              </mc:Fallback>
            </mc:AlternateContent>
          </a:graphicData>
        </a:graphic>
      </p:graphicFrame>
      <p:sp>
        <p:nvSpPr>
          <p:cNvPr id="4" name="矩形 3"/>
          <p:cNvSpPr/>
          <p:nvPr/>
        </p:nvSpPr>
        <p:spPr>
          <a:xfrm>
            <a:off x="3923928" y="994024"/>
            <a:ext cx="3600400" cy="27098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2545385" y="1449313"/>
            <a:ext cx="3600400" cy="27098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2545385" y="1908194"/>
            <a:ext cx="3600400" cy="27098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4788024" y="2362114"/>
            <a:ext cx="4104456" cy="27098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531014" y="2812101"/>
            <a:ext cx="4104456" cy="27098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3851920" y="3186255"/>
            <a:ext cx="4104456" cy="27098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3347864" y="3639247"/>
            <a:ext cx="4104456" cy="27098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3347864" y="4105038"/>
            <a:ext cx="4104456" cy="27098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2522953" y="4555100"/>
            <a:ext cx="4104456" cy="27098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3131840" y="5010500"/>
            <a:ext cx="4104456" cy="27098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2522953" y="5464303"/>
            <a:ext cx="4104456" cy="27098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2499598" y="5925450"/>
            <a:ext cx="4104456" cy="27098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2314139" y="6373827"/>
            <a:ext cx="4104456" cy="27643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817199956"/>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6"/>
                                        </p:tgtEl>
                                      </p:cBhvr>
                                    </p:animEffect>
                                    <p:set>
                                      <p:cBhvr>
                                        <p:cTn id="17" dur="1" fill="hold">
                                          <p:stCondLst>
                                            <p:cond delay="499"/>
                                          </p:stCondLst>
                                        </p:cTn>
                                        <p:tgtEl>
                                          <p:spTgt spid="6"/>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7"/>
                                        </p:tgtEl>
                                      </p:cBhvr>
                                    </p:animEffect>
                                    <p:set>
                                      <p:cBhvr>
                                        <p:cTn id="22" dur="1" fill="hold">
                                          <p:stCondLst>
                                            <p:cond delay="499"/>
                                          </p:stCondLst>
                                        </p:cTn>
                                        <p:tgtEl>
                                          <p:spTgt spid="7"/>
                                        </p:tgtEl>
                                        <p:attrNameLst>
                                          <p:attrName>style.visibility</p:attrName>
                                        </p:attrNameLst>
                                      </p:cBhvr>
                                      <p:to>
                                        <p:strVal val="hidden"/>
                                      </p:to>
                                    </p:set>
                                  </p:childTnLst>
                                </p:cTn>
                              </p:par>
                              <p:par>
                                <p:cTn id="23" presetID="22" presetClass="exit" presetSubtype="4" fill="hold" grpId="0" nodeType="withEffect">
                                  <p:stCondLst>
                                    <p:cond delay="0"/>
                                  </p:stCondLst>
                                  <p:childTnLst>
                                    <p:animEffect transition="out" filter="wipe(down)">
                                      <p:cBhvr>
                                        <p:cTn id="24" dur="500"/>
                                        <p:tgtEl>
                                          <p:spTgt spid="8"/>
                                        </p:tgtEl>
                                      </p:cBhvr>
                                    </p:animEffect>
                                    <p:set>
                                      <p:cBhvr>
                                        <p:cTn id="25" dur="1" fill="hold">
                                          <p:stCondLst>
                                            <p:cond delay="499"/>
                                          </p:stCondLst>
                                        </p:cTn>
                                        <p:tgtEl>
                                          <p:spTgt spid="8"/>
                                        </p:tgtEl>
                                        <p:attrNameLst>
                                          <p:attrName>style.visibility</p:attrName>
                                        </p:attrNameLst>
                                      </p:cBhvr>
                                      <p:to>
                                        <p:strVal val="hidden"/>
                                      </p:to>
                                    </p:set>
                                  </p:childTnLst>
                                </p:cTn>
                              </p:par>
                            </p:childTnLst>
                          </p:cTn>
                        </p:par>
                      </p:childTnLst>
                    </p:cTn>
                  </p:par>
                  <p:par>
                    <p:cTn id="26" fill="hold">
                      <p:stCondLst>
                        <p:cond delay="indefinite"/>
                      </p:stCondLst>
                      <p:childTnLst>
                        <p:par>
                          <p:cTn id="27" fill="hold">
                            <p:stCondLst>
                              <p:cond delay="0"/>
                            </p:stCondLst>
                            <p:childTnLst>
                              <p:par>
                                <p:cTn id="28" presetID="22" presetClass="exit" presetSubtype="4" fill="hold" grpId="0" nodeType="clickEffect">
                                  <p:stCondLst>
                                    <p:cond delay="0"/>
                                  </p:stCondLst>
                                  <p:childTnLst>
                                    <p:animEffect transition="out" filter="wipe(down)">
                                      <p:cBhvr>
                                        <p:cTn id="29" dur="500"/>
                                        <p:tgtEl>
                                          <p:spTgt spid="9"/>
                                        </p:tgtEl>
                                      </p:cBhvr>
                                    </p:animEffect>
                                    <p:set>
                                      <p:cBhvr>
                                        <p:cTn id="30" dur="1" fill="hold">
                                          <p:stCondLst>
                                            <p:cond delay="499"/>
                                          </p:stCondLst>
                                        </p:cTn>
                                        <p:tgtEl>
                                          <p:spTgt spid="9"/>
                                        </p:tgtEl>
                                        <p:attrNameLst>
                                          <p:attrName>style.visibility</p:attrName>
                                        </p:attrNameLst>
                                      </p:cBhvr>
                                      <p:to>
                                        <p:strVal val="hidden"/>
                                      </p:to>
                                    </p:set>
                                  </p:childTnLst>
                                </p:cTn>
                              </p:par>
                            </p:childTnLst>
                          </p:cTn>
                        </p:par>
                      </p:childTnLst>
                    </p:cTn>
                  </p:par>
                  <p:par>
                    <p:cTn id="31" fill="hold">
                      <p:stCondLst>
                        <p:cond delay="indefinite"/>
                      </p:stCondLst>
                      <p:childTnLst>
                        <p:par>
                          <p:cTn id="32" fill="hold">
                            <p:stCondLst>
                              <p:cond delay="0"/>
                            </p:stCondLst>
                            <p:childTnLst>
                              <p:par>
                                <p:cTn id="33" presetID="22" presetClass="exit" presetSubtype="4" fill="hold" grpId="0" nodeType="clickEffect">
                                  <p:stCondLst>
                                    <p:cond delay="0"/>
                                  </p:stCondLst>
                                  <p:childTnLst>
                                    <p:animEffect transition="out" filter="wipe(down)">
                                      <p:cBhvr>
                                        <p:cTn id="34" dur="500"/>
                                        <p:tgtEl>
                                          <p:spTgt spid="10"/>
                                        </p:tgtEl>
                                      </p:cBhvr>
                                    </p:animEffect>
                                    <p:set>
                                      <p:cBhvr>
                                        <p:cTn id="35" dur="1" fill="hold">
                                          <p:stCondLst>
                                            <p:cond delay="499"/>
                                          </p:stCondLst>
                                        </p:cTn>
                                        <p:tgtEl>
                                          <p:spTgt spid="10"/>
                                        </p:tgtEl>
                                        <p:attrNameLst>
                                          <p:attrName>style.visibility</p:attrName>
                                        </p:attrNameLst>
                                      </p:cBhvr>
                                      <p:to>
                                        <p:strVal val="hidden"/>
                                      </p:to>
                                    </p:set>
                                  </p:childTnLst>
                                </p:cTn>
                              </p:par>
                            </p:childTnLst>
                          </p:cTn>
                        </p:par>
                      </p:childTnLst>
                    </p:cTn>
                  </p:par>
                  <p:par>
                    <p:cTn id="36" fill="hold">
                      <p:stCondLst>
                        <p:cond delay="indefinite"/>
                      </p:stCondLst>
                      <p:childTnLst>
                        <p:par>
                          <p:cTn id="37" fill="hold">
                            <p:stCondLst>
                              <p:cond delay="0"/>
                            </p:stCondLst>
                            <p:childTnLst>
                              <p:par>
                                <p:cTn id="38" presetID="22" presetClass="exit" presetSubtype="4" fill="hold" grpId="0" nodeType="clickEffect">
                                  <p:stCondLst>
                                    <p:cond delay="0"/>
                                  </p:stCondLst>
                                  <p:childTnLst>
                                    <p:animEffect transition="out" filter="wipe(down)">
                                      <p:cBhvr>
                                        <p:cTn id="39" dur="500"/>
                                        <p:tgtEl>
                                          <p:spTgt spid="11"/>
                                        </p:tgtEl>
                                      </p:cBhvr>
                                    </p:animEffect>
                                    <p:set>
                                      <p:cBhvr>
                                        <p:cTn id="40" dur="1" fill="hold">
                                          <p:stCondLst>
                                            <p:cond delay="499"/>
                                          </p:stCondLst>
                                        </p:cTn>
                                        <p:tgtEl>
                                          <p:spTgt spid="11"/>
                                        </p:tgtEl>
                                        <p:attrNameLst>
                                          <p:attrName>style.visibility</p:attrName>
                                        </p:attrNameLst>
                                      </p:cBhvr>
                                      <p:to>
                                        <p:strVal val="hidden"/>
                                      </p:to>
                                    </p:set>
                                  </p:childTnLst>
                                </p:cTn>
                              </p:par>
                            </p:childTnLst>
                          </p:cTn>
                        </p:par>
                      </p:childTnLst>
                    </p:cTn>
                  </p:par>
                  <p:par>
                    <p:cTn id="41" fill="hold">
                      <p:stCondLst>
                        <p:cond delay="indefinite"/>
                      </p:stCondLst>
                      <p:childTnLst>
                        <p:par>
                          <p:cTn id="42" fill="hold">
                            <p:stCondLst>
                              <p:cond delay="0"/>
                            </p:stCondLst>
                            <p:childTnLst>
                              <p:par>
                                <p:cTn id="43" presetID="22" presetClass="exit" presetSubtype="4" fill="hold" grpId="0" nodeType="clickEffect">
                                  <p:stCondLst>
                                    <p:cond delay="0"/>
                                  </p:stCondLst>
                                  <p:childTnLst>
                                    <p:animEffect transition="out" filter="wipe(down)">
                                      <p:cBhvr>
                                        <p:cTn id="44" dur="500"/>
                                        <p:tgtEl>
                                          <p:spTgt spid="12"/>
                                        </p:tgtEl>
                                      </p:cBhvr>
                                    </p:animEffect>
                                    <p:set>
                                      <p:cBhvr>
                                        <p:cTn id="45" dur="1" fill="hold">
                                          <p:stCondLst>
                                            <p:cond delay="499"/>
                                          </p:stCondLst>
                                        </p:cTn>
                                        <p:tgtEl>
                                          <p:spTgt spid="12"/>
                                        </p:tgtEl>
                                        <p:attrNameLst>
                                          <p:attrName>style.visibility</p:attrName>
                                        </p:attrNameLst>
                                      </p:cBhvr>
                                      <p:to>
                                        <p:strVal val="hidden"/>
                                      </p:to>
                                    </p:set>
                                  </p:childTnLst>
                                </p:cTn>
                              </p:par>
                            </p:childTnLst>
                          </p:cTn>
                        </p:par>
                      </p:childTnLst>
                    </p:cTn>
                  </p:par>
                  <p:par>
                    <p:cTn id="46" fill="hold">
                      <p:stCondLst>
                        <p:cond delay="indefinite"/>
                      </p:stCondLst>
                      <p:childTnLst>
                        <p:par>
                          <p:cTn id="47" fill="hold">
                            <p:stCondLst>
                              <p:cond delay="0"/>
                            </p:stCondLst>
                            <p:childTnLst>
                              <p:par>
                                <p:cTn id="48" presetID="22" presetClass="exit" presetSubtype="4" fill="hold" grpId="0" nodeType="clickEffect">
                                  <p:stCondLst>
                                    <p:cond delay="0"/>
                                  </p:stCondLst>
                                  <p:childTnLst>
                                    <p:animEffect transition="out" filter="wipe(down)">
                                      <p:cBhvr>
                                        <p:cTn id="49" dur="500"/>
                                        <p:tgtEl>
                                          <p:spTgt spid="13"/>
                                        </p:tgtEl>
                                      </p:cBhvr>
                                    </p:animEffect>
                                    <p:set>
                                      <p:cBhvr>
                                        <p:cTn id="50" dur="1" fill="hold">
                                          <p:stCondLst>
                                            <p:cond delay="499"/>
                                          </p:stCondLst>
                                        </p:cTn>
                                        <p:tgtEl>
                                          <p:spTgt spid="13"/>
                                        </p:tgtEl>
                                        <p:attrNameLst>
                                          <p:attrName>style.visibility</p:attrName>
                                        </p:attrNameLst>
                                      </p:cBhvr>
                                      <p:to>
                                        <p:strVal val="hidden"/>
                                      </p:to>
                                    </p:set>
                                  </p:childTnLst>
                                </p:cTn>
                              </p:par>
                            </p:childTnLst>
                          </p:cTn>
                        </p:par>
                      </p:childTnLst>
                    </p:cTn>
                  </p:par>
                  <p:par>
                    <p:cTn id="51" fill="hold">
                      <p:stCondLst>
                        <p:cond delay="indefinite"/>
                      </p:stCondLst>
                      <p:childTnLst>
                        <p:par>
                          <p:cTn id="52" fill="hold">
                            <p:stCondLst>
                              <p:cond delay="0"/>
                            </p:stCondLst>
                            <p:childTnLst>
                              <p:par>
                                <p:cTn id="53" presetID="22" presetClass="exit" presetSubtype="4" fill="hold" grpId="0" nodeType="clickEffect">
                                  <p:stCondLst>
                                    <p:cond delay="0"/>
                                  </p:stCondLst>
                                  <p:childTnLst>
                                    <p:animEffect transition="out" filter="wipe(down)">
                                      <p:cBhvr>
                                        <p:cTn id="54" dur="500"/>
                                        <p:tgtEl>
                                          <p:spTgt spid="14"/>
                                        </p:tgtEl>
                                      </p:cBhvr>
                                    </p:animEffect>
                                    <p:set>
                                      <p:cBhvr>
                                        <p:cTn id="55" dur="1" fill="hold">
                                          <p:stCondLst>
                                            <p:cond delay="499"/>
                                          </p:stCondLst>
                                        </p:cTn>
                                        <p:tgtEl>
                                          <p:spTgt spid="14"/>
                                        </p:tgtEl>
                                        <p:attrNameLst>
                                          <p:attrName>style.visibility</p:attrName>
                                        </p:attrNameLst>
                                      </p:cBhvr>
                                      <p:to>
                                        <p:strVal val="hidden"/>
                                      </p:to>
                                    </p:set>
                                  </p:childTnLst>
                                </p:cTn>
                              </p:par>
                            </p:childTnLst>
                          </p:cTn>
                        </p:par>
                      </p:childTnLst>
                    </p:cTn>
                  </p:par>
                  <p:par>
                    <p:cTn id="56" fill="hold">
                      <p:stCondLst>
                        <p:cond delay="indefinite"/>
                      </p:stCondLst>
                      <p:childTnLst>
                        <p:par>
                          <p:cTn id="57" fill="hold">
                            <p:stCondLst>
                              <p:cond delay="0"/>
                            </p:stCondLst>
                            <p:childTnLst>
                              <p:par>
                                <p:cTn id="58" presetID="22" presetClass="exit" presetSubtype="4" fill="hold" grpId="0" nodeType="clickEffect">
                                  <p:stCondLst>
                                    <p:cond delay="0"/>
                                  </p:stCondLst>
                                  <p:childTnLst>
                                    <p:animEffect transition="out" filter="wipe(down)">
                                      <p:cBhvr>
                                        <p:cTn id="59" dur="500"/>
                                        <p:tgtEl>
                                          <p:spTgt spid="15"/>
                                        </p:tgtEl>
                                      </p:cBhvr>
                                    </p:animEffect>
                                    <p:set>
                                      <p:cBhvr>
                                        <p:cTn id="60" dur="1" fill="hold">
                                          <p:stCondLst>
                                            <p:cond delay="499"/>
                                          </p:stCondLst>
                                        </p:cTn>
                                        <p:tgtEl>
                                          <p:spTgt spid="15"/>
                                        </p:tgtEl>
                                        <p:attrNameLst>
                                          <p:attrName>style.visibility</p:attrName>
                                        </p:attrNameLst>
                                      </p:cBhvr>
                                      <p:to>
                                        <p:strVal val="hidden"/>
                                      </p:to>
                                    </p:set>
                                  </p:childTnLst>
                                </p:cTn>
                              </p:par>
                            </p:childTnLst>
                          </p:cTn>
                        </p:par>
                      </p:childTnLst>
                    </p:cTn>
                  </p:par>
                  <p:par>
                    <p:cTn id="61" fill="hold">
                      <p:stCondLst>
                        <p:cond delay="indefinite"/>
                      </p:stCondLst>
                      <p:childTnLst>
                        <p:par>
                          <p:cTn id="62" fill="hold">
                            <p:stCondLst>
                              <p:cond delay="0"/>
                            </p:stCondLst>
                            <p:childTnLst>
                              <p:par>
                                <p:cTn id="63" presetID="22" presetClass="exit" presetSubtype="4" fill="hold" grpId="0" nodeType="clickEffect">
                                  <p:stCondLst>
                                    <p:cond delay="0"/>
                                  </p:stCondLst>
                                  <p:childTnLst>
                                    <p:animEffect transition="out" filter="wipe(down)">
                                      <p:cBhvr>
                                        <p:cTn id="64" dur="500"/>
                                        <p:tgtEl>
                                          <p:spTgt spid="16"/>
                                        </p:tgtEl>
                                      </p:cBhvr>
                                    </p:animEffect>
                                    <p:set>
                                      <p:cBhvr>
                                        <p:cTn id="65" dur="1" fill="hold">
                                          <p:stCondLst>
                                            <p:cond delay="499"/>
                                          </p:stCondLst>
                                        </p:cTn>
                                        <p:tgtEl>
                                          <p:spTgt spid="1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Lst>
  </p:timing>
</p:sld>
</file>

<file path=ppt/slides/slide2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287</a:t>
            </a:fld>
            <a:r>
              <a:rPr lang="en-US" altLang="zh-CN" smtClean="0"/>
              <a:t>-</a:t>
            </a:r>
            <a:endParaRPr lang="zh-CN" altLang="en-US" dirty="0"/>
          </a:p>
        </p:txBody>
      </p:sp>
      <p:sp>
        <p:nvSpPr>
          <p:cNvPr id="3" name="矩形 2"/>
          <p:cNvSpPr>
            <a:spLocks noChangeAspect="1"/>
          </p:cNvSpPr>
          <p:nvPr/>
        </p:nvSpPr>
        <p:spPr>
          <a:xfrm>
            <a:off x="508000" y="1681641"/>
            <a:ext cx="8128000" cy="374871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古今异义字</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卑鄙　古义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社会地位低微</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见识短浅　</a:t>
            </a:r>
            <a:r>
              <a:rPr lang="zh-CN" altLang="zh-CN" sz="2200" dirty="0">
                <a:solidFill>
                  <a:srgbClr val="000000"/>
                </a:solidFill>
                <a:latin typeface="Times New Roman" panose="02020603050405020304" pitchFamily="18" charset="0"/>
                <a:cs typeface="Times New Roman" panose="02020603050405020304" pitchFamily="18" charset="0"/>
              </a:rPr>
              <a:t>　</a:t>
            </a:r>
            <a:endParaRPr lang="en-US" altLang="zh-CN" sz="2200" dirty="0" smtClean="0">
              <a:solidFill>
                <a:srgbClr val="000000"/>
              </a:solidFill>
              <a:latin typeface="Times New Roman" panose="02020603050405020304" pitchFamily="18" charset="0"/>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smtClean="0">
                <a:solidFill>
                  <a:srgbClr val="000000"/>
                </a:solidFill>
                <a:latin typeface="Times New Roman" panose="02020603050405020304" pitchFamily="18" charset="0"/>
                <a:cs typeface="Times New Roman" panose="02020603050405020304" pitchFamily="18" charset="0"/>
              </a:rPr>
              <a:t>今</a:t>
            </a:r>
            <a:r>
              <a:rPr lang="zh-CN" altLang="zh-CN" sz="2200" dirty="0">
                <a:solidFill>
                  <a:srgbClr val="000000"/>
                </a:solidFill>
                <a:latin typeface="Times New Roman" panose="02020603050405020304" pitchFamily="18" charset="0"/>
                <a:cs typeface="Times New Roman" panose="02020603050405020304" pitchFamily="18" charset="0"/>
              </a:rPr>
              <a:t>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言语行为恶劣、不道德　</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感激　古义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感奋激发　</a:t>
            </a:r>
            <a:r>
              <a:rPr lang="zh-CN" altLang="zh-CN" sz="2200" dirty="0">
                <a:solidFill>
                  <a:srgbClr val="000000"/>
                </a:solidFill>
                <a:latin typeface="Times New Roman" panose="02020603050405020304" pitchFamily="18" charset="0"/>
                <a:cs typeface="Times New Roman" panose="02020603050405020304" pitchFamily="18" charset="0"/>
              </a:rPr>
              <a:t>　</a:t>
            </a:r>
            <a:endParaRPr lang="en-US" altLang="zh-CN" sz="2200" dirty="0" smtClean="0">
              <a:solidFill>
                <a:srgbClr val="000000"/>
              </a:solidFill>
              <a:latin typeface="Times New Roman" panose="02020603050405020304" pitchFamily="18" charset="0"/>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smtClean="0">
                <a:solidFill>
                  <a:srgbClr val="000000"/>
                </a:solidFill>
                <a:latin typeface="Times New Roman" panose="02020603050405020304" pitchFamily="18" charset="0"/>
                <a:cs typeface="Times New Roman" panose="02020603050405020304" pitchFamily="18" charset="0"/>
              </a:rPr>
              <a:t>今</a:t>
            </a:r>
            <a:r>
              <a:rPr lang="zh-CN" altLang="zh-CN" sz="2200" dirty="0">
                <a:solidFill>
                  <a:srgbClr val="000000"/>
                </a:solidFill>
                <a:latin typeface="Times New Roman" panose="02020603050405020304" pitchFamily="18" charset="0"/>
                <a:cs typeface="Times New Roman" panose="02020603050405020304" pitchFamily="18" charset="0"/>
              </a:rPr>
              <a:t>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与</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感谢</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相近　</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痛恨　古义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感到痛心、遗憾　</a:t>
            </a:r>
            <a:r>
              <a:rPr lang="zh-CN" altLang="zh-CN" sz="2200" dirty="0">
                <a:solidFill>
                  <a:srgbClr val="000000"/>
                </a:solidFill>
                <a:latin typeface="Times New Roman" panose="02020603050405020304" pitchFamily="18" charset="0"/>
                <a:cs typeface="Times New Roman" panose="02020603050405020304" pitchFamily="18" charset="0"/>
              </a:rPr>
              <a:t>　</a:t>
            </a:r>
            <a:endParaRPr lang="en-US" altLang="zh-CN" sz="2200" dirty="0" smtClean="0">
              <a:solidFill>
                <a:srgbClr val="000000"/>
              </a:solidFill>
              <a:latin typeface="Times New Roman" panose="02020603050405020304" pitchFamily="18" charset="0"/>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smtClean="0">
                <a:solidFill>
                  <a:srgbClr val="000000"/>
                </a:solidFill>
                <a:latin typeface="Times New Roman" panose="02020603050405020304" pitchFamily="18" charset="0"/>
                <a:cs typeface="Times New Roman" panose="02020603050405020304" pitchFamily="18" charset="0"/>
              </a:rPr>
              <a:t>今</a:t>
            </a:r>
            <a:r>
              <a:rPr lang="zh-CN" altLang="zh-CN" sz="2200" dirty="0">
                <a:solidFill>
                  <a:srgbClr val="000000"/>
                </a:solidFill>
                <a:latin typeface="Times New Roman" panose="02020603050405020304" pitchFamily="18" charset="0"/>
                <a:cs typeface="Times New Roman" panose="02020603050405020304" pitchFamily="18" charset="0"/>
              </a:rPr>
              <a:t>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极为憎恨　</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开张　古义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扩大　</a:t>
            </a:r>
            <a:r>
              <a:rPr lang="zh-CN" altLang="zh-CN" sz="2200" dirty="0">
                <a:solidFill>
                  <a:srgbClr val="000000"/>
                </a:solidFill>
                <a:latin typeface="Times New Roman" panose="02020603050405020304" pitchFamily="18" charset="0"/>
                <a:cs typeface="Times New Roman" panose="02020603050405020304" pitchFamily="18" charset="0"/>
              </a:rPr>
              <a:t>　</a:t>
            </a:r>
            <a:endParaRPr lang="en-US" altLang="zh-CN" sz="2200" dirty="0" smtClean="0">
              <a:solidFill>
                <a:srgbClr val="000000"/>
              </a:solidFill>
              <a:latin typeface="Times New Roman" panose="02020603050405020304" pitchFamily="18" charset="0"/>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smtClean="0">
                <a:solidFill>
                  <a:srgbClr val="000000"/>
                </a:solidFill>
                <a:latin typeface="Times New Roman" panose="02020603050405020304" pitchFamily="18" charset="0"/>
                <a:cs typeface="Times New Roman" panose="02020603050405020304" pitchFamily="18" charset="0"/>
              </a:rPr>
              <a:t>今</a:t>
            </a:r>
            <a:r>
              <a:rPr lang="zh-CN" altLang="zh-CN" sz="2200" dirty="0">
                <a:solidFill>
                  <a:srgbClr val="000000"/>
                </a:solidFill>
                <a:latin typeface="Times New Roman" panose="02020603050405020304" pitchFamily="18" charset="0"/>
                <a:cs typeface="Times New Roman" panose="02020603050405020304" pitchFamily="18" charset="0"/>
              </a:rPr>
              <a:t>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商店开始营业　</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2318970" y="2122465"/>
            <a:ext cx="3312368"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1475656" y="2530398"/>
            <a:ext cx="3312368"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2318970" y="2927940"/>
            <a:ext cx="3312368"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1547664" y="3337785"/>
            <a:ext cx="3312368"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2195736" y="3730253"/>
            <a:ext cx="3312368"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403648" y="4130580"/>
            <a:ext cx="3312368"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123728" y="4524897"/>
            <a:ext cx="3312368" cy="32738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1403648" y="4937967"/>
            <a:ext cx="3312368"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510610755"/>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6"/>
                                        </p:tgtEl>
                                      </p:cBhvr>
                                    </p:animEffect>
                                    <p:set>
                                      <p:cBhvr>
                                        <p:cTn id="17" dur="1" fill="hold">
                                          <p:stCondLst>
                                            <p:cond delay="499"/>
                                          </p:stCondLst>
                                        </p:cTn>
                                        <p:tgtEl>
                                          <p:spTgt spid="6"/>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7"/>
                                        </p:tgtEl>
                                      </p:cBhvr>
                                    </p:animEffect>
                                    <p:set>
                                      <p:cBhvr>
                                        <p:cTn id="22" dur="1" fill="hold">
                                          <p:stCondLst>
                                            <p:cond delay="499"/>
                                          </p:stCondLst>
                                        </p:cTn>
                                        <p:tgtEl>
                                          <p:spTgt spid="7"/>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8"/>
                                        </p:tgtEl>
                                      </p:cBhvr>
                                    </p:animEffect>
                                    <p:set>
                                      <p:cBhvr>
                                        <p:cTn id="27" dur="1" fill="hold">
                                          <p:stCondLst>
                                            <p:cond delay="499"/>
                                          </p:stCondLst>
                                        </p:cTn>
                                        <p:tgtEl>
                                          <p:spTgt spid="8"/>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9"/>
                                        </p:tgtEl>
                                      </p:cBhvr>
                                    </p:animEffect>
                                    <p:set>
                                      <p:cBhvr>
                                        <p:cTn id="32" dur="1" fill="hold">
                                          <p:stCondLst>
                                            <p:cond delay="499"/>
                                          </p:stCondLst>
                                        </p:cTn>
                                        <p:tgtEl>
                                          <p:spTgt spid="9"/>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10"/>
                                        </p:tgtEl>
                                      </p:cBhvr>
                                    </p:animEffect>
                                    <p:set>
                                      <p:cBhvr>
                                        <p:cTn id="37" dur="1" fill="hold">
                                          <p:stCondLst>
                                            <p:cond delay="499"/>
                                          </p:stCondLst>
                                        </p:cTn>
                                        <p:tgtEl>
                                          <p:spTgt spid="10"/>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22" presetClass="exit" presetSubtype="4" fill="hold" grpId="0" nodeType="clickEffect">
                                  <p:stCondLst>
                                    <p:cond delay="0"/>
                                  </p:stCondLst>
                                  <p:childTnLst>
                                    <p:animEffect transition="out" filter="wipe(down)">
                                      <p:cBhvr>
                                        <p:cTn id="41" dur="500"/>
                                        <p:tgtEl>
                                          <p:spTgt spid="11"/>
                                        </p:tgtEl>
                                      </p:cBhvr>
                                    </p:animEffect>
                                    <p:set>
                                      <p:cBhvr>
                                        <p:cTn id="42" dur="1" fill="hold">
                                          <p:stCondLst>
                                            <p:cond delay="499"/>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1" grpId="0" animBg="1"/>
    </p:bldLst>
  </p:timing>
</p:sld>
</file>

<file path=ppt/slides/slide2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288</a:t>
            </a:fld>
            <a:r>
              <a:rPr lang="en-US" altLang="zh-CN" smtClean="0"/>
              <a:t>-</a:t>
            </a:r>
            <a:endParaRPr lang="zh-CN" altLang="en-US" dirty="0"/>
          </a:p>
        </p:txBody>
      </p:sp>
      <p:sp>
        <p:nvSpPr>
          <p:cNvPr id="3" name="矩形 2"/>
          <p:cNvSpPr>
            <a:spLocks noChangeAspect="1"/>
          </p:cNvSpPr>
          <p:nvPr/>
        </p:nvSpPr>
        <p:spPr>
          <a:xfrm>
            <a:off x="508000" y="1108023"/>
            <a:ext cx="8128000" cy="533492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二、重点语句翻译题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陟罚臧否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不宜异同。</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晋升、处罚、赞扬、批评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不应该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因在宫中或在丞相府中而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不同。</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亲贤臣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远小人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此先汉所以兴隆也。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亲近贤臣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疏远小人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这是西汉兴隆的原因。</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先帝在时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每与臣论此事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未尝不叹息痛恨于桓、灵也。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先帝在世的时候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每当和我谈论这事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对桓、灵二帝没有不叹息、感到痛心和遗憾的。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臣本布衣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躬耕于南阳。</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我本来是平民百姓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在南阳亲身耕种。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苟全性命于乱世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不求闻达于诸侯。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在乱世之中苟且保全性命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不希求在诸侯中显身扬名</a:t>
            </a:r>
            <a:r>
              <a:rPr lang="zh-CN" altLang="zh-CN" sz="2200" dirty="0" smtClean="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813128040"/>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wipe(down)">
                                      <p:cBhvr>
                                        <p:cTn id="7" dur="500"/>
                                        <p:tgtEl>
                                          <p:spTgt spid="3">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4" end="4"/>
                                            </p:txEl>
                                          </p:spTgt>
                                        </p:tgtEl>
                                        <p:attrNameLst>
                                          <p:attrName>style.visibility</p:attrName>
                                        </p:attrNameLst>
                                      </p:cBhvr>
                                      <p:to>
                                        <p:strVal val="visible"/>
                                      </p:to>
                                    </p:set>
                                    <p:animEffect transition="in" filter="wipe(down)">
                                      <p:cBhvr>
                                        <p:cTn id="12" dur="500"/>
                                        <p:tgtEl>
                                          <p:spTgt spid="3">
                                            <p:txEl>
                                              <p:pRg st="4" end="4"/>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3">
                                            <p:txEl>
                                              <p:pRg st="6" end="6"/>
                                            </p:txEl>
                                          </p:spTgt>
                                        </p:tgtEl>
                                        <p:attrNameLst>
                                          <p:attrName>style.visibility</p:attrName>
                                        </p:attrNameLst>
                                      </p:cBhvr>
                                      <p:to>
                                        <p:strVal val="visible"/>
                                      </p:to>
                                    </p:set>
                                    <p:animEffect transition="in" filter="wipe(down)">
                                      <p:cBhvr>
                                        <p:cTn id="17" dur="500"/>
                                        <p:tgtEl>
                                          <p:spTgt spid="3">
                                            <p:txEl>
                                              <p:pRg st="6" end="6"/>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3">
                                            <p:txEl>
                                              <p:pRg st="8" end="8"/>
                                            </p:txEl>
                                          </p:spTgt>
                                        </p:tgtEl>
                                        <p:attrNameLst>
                                          <p:attrName>style.visibility</p:attrName>
                                        </p:attrNameLst>
                                      </p:cBhvr>
                                      <p:to>
                                        <p:strVal val="visible"/>
                                      </p:to>
                                    </p:set>
                                    <p:animEffect transition="in" filter="wipe(down)">
                                      <p:cBhvr>
                                        <p:cTn id="22" dur="500"/>
                                        <p:tgtEl>
                                          <p:spTgt spid="3">
                                            <p:txEl>
                                              <p:pRg st="8" end="8"/>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nodeType="clickEffect">
                                  <p:stCondLst>
                                    <p:cond delay="0"/>
                                  </p:stCondLst>
                                  <p:childTnLst>
                                    <p:set>
                                      <p:cBhvr>
                                        <p:cTn id="26" dur="1" fill="hold">
                                          <p:stCondLst>
                                            <p:cond delay="0"/>
                                          </p:stCondLst>
                                        </p:cTn>
                                        <p:tgtEl>
                                          <p:spTgt spid="3">
                                            <p:txEl>
                                              <p:pRg st="10" end="10"/>
                                            </p:txEl>
                                          </p:spTgt>
                                        </p:tgtEl>
                                        <p:attrNameLst>
                                          <p:attrName>style.visibility</p:attrName>
                                        </p:attrNameLst>
                                      </p:cBhvr>
                                      <p:to>
                                        <p:strVal val="visible"/>
                                      </p:to>
                                    </p:set>
                                    <p:animEffect transition="in" filter="wipe(down)">
                                      <p:cBhvr>
                                        <p:cTn id="27" dur="500"/>
                                        <p:tgtEl>
                                          <p:spTgt spid="3">
                                            <p:txEl>
                                              <p:pRg st="1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289</a:t>
            </a:fld>
            <a:r>
              <a:rPr lang="en-US" altLang="zh-CN" smtClean="0"/>
              <a:t>-</a:t>
            </a:r>
            <a:endParaRPr lang="zh-CN" altLang="en-US" dirty="0"/>
          </a:p>
        </p:txBody>
      </p:sp>
      <p:sp>
        <p:nvSpPr>
          <p:cNvPr id="3" name="矩形 2"/>
          <p:cNvSpPr>
            <a:spLocks noChangeAspect="1"/>
          </p:cNvSpPr>
          <p:nvPr/>
        </p:nvSpPr>
        <p:spPr>
          <a:xfrm>
            <a:off x="508000" y="1497936"/>
            <a:ext cx="8128000" cy="411612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6.</a:t>
            </a:r>
            <a:r>
              <a:rPr lang="zh-CN" altLang="zh-CN" sz="2200" dirty="0">
                <a:solidFill>
                  <a:srgbClr val="000000"/>
                </a:solidFill>
                <a:latin typeface="Times New Roman" panose="02020603050405020304" pitchFamily="18" charset="0"/>
                <a:cs typeface="Times New Roman" panose="02020603050405020304" pitchFamily="18" charset="0"/>
              </a:rPr>
              <a:t>遂许先帝以驱驰。</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于是答应先帝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奔走效劳。</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7.</a:t>
            </a:r>
            <a:r>
              <a:rPr lang="zh-CN" altLang="zh-CN" sz="2200" dirty="0">
                <a:solidFill>
                  <a:srgbClr val="000000"/>
                </a:solidFill>
                <a:latin typeface="Times New Roman" panose="02020603050405020304" pitchFamily="18" charset="0"/>
                <a:cs typeface="Times New Roman" panose="02020603050405020304" pitchFamily="18" charset="0"/>
              </a:rPr>
              <a:t>受任于败军之际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奉命于危难之间。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在兵败的时候接受任务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在危难的时候奉命出使。</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8.</a:t>
            </a:r>
            <a:r>
              <a:rPr lang="zh-CN" altLang="zh-CN" sz="2200" dirty="0">
                <a:solidFill>
                  <a:srgbClr val="000000"/>
                </a:solidFill>
                <a:latin typeface="Times New Roman" panose="02020603050405020304" pitchFamily="18" charset="0"/>
                <a:cs typeface="Times New Roman" panose="02020603050405020304" pitchFamily="18" charset="0"/>
              </a:rPr>
              <a:t>夙夜忧叹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恐托付不效。</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早晚忧愁叹息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担心先帝托付的使命未能奏效。</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9.</a:t>
            </a:r>
            <a:r>
              <a:rPr lang="zh-CN" altLang="zh-CN" sz="2200" dirty="0">
                <a:solidFill>
                  <a:srgbClr val="000000"/>
                </a:solidFill>
                <a:latin typeface="Times New Roman" panose="02020603050405020304" pitchFamily="18" charset="0"/>
                <a:cs typeface="Times New Roman" panose="02020603050405020304" pitchFamily="18" charset="0"/>
              </a:rPr>
              <a:t>此臣所以报先帝而忠陛下之职分也。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这就是我用来报答先帝、尽忠陛下的职责和本分。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10.</a:t>
            </a:r>
            <a:r>
              <a:rPr lang="zh-CN" altLang="zh-CN" sz="2200" dirty="0">
                <a:solidFill>
                  <a:srgbClr val="000000"/>
                </a:solidFill>
                <a:latin typeface="Times New Roman" panose="02020603050405020304" pitchFamily="18" charset="0"/>
                <a:cs typeface="Times New Roman" panose="02020603050405020304" pitchFamily="18" charset="0"/>
              </a:rPr>
              <a:t>咨诹善道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察纳雅言。</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询问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治国的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好方法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明察和接受正确合理的言论。</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377201062"/>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wipe(down)">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3" end="3"/>
                                            </p:txEl>
                                          </p:spTgt>
                                        </p:tgtEl>
                                        <p:attrNameLst>
                                          <p:attrName>style.visibility</p:attrName>
                                        </p:attrNameLst>
                                      </p:cBhvr>
                                      <p:to>
                                        <p:strVal val="visible"/>
                                      </p:to>
                                    </p:set>
                                    <p:animEffect transition="in" filter="wipe(down)">
                                      <p:cBhvr>
                                        <p:cTn id="12" dur="500"/>
                                        <p:tgtEl>
                                          <p:spTgt spid="3">
                                            <p:txEl>
                                              <p:pRg st="3" end="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3">
                                            <p:txEl>
                                              <p:pRg st="5" end="5"/>
                                            </p:txEl>
                                          </p:spTgt>
                                        </p:tgtEl>
                                        <p:attrNameLst>
                                          <p:attrName>style.visibility</p:attrName>
                                        </p:attrNameLst>
                                      </p:cBhvr>
                                      <p:to>
                                        <p:strVal val="visible"/>
                                      </p:to>
                                    </p:set>
                                    <p:animEffect transition="in" filter="wipe(down)">
                                      <p:cBhvr>
                                        <p:cTn id="17" dur="500"/>
                                        <p:tgtEl>
                                          <p:spTgt spid="3">
                                            <p:txEl>
                                              <p:pRg st="5" end="5"/>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3">
                                            <p:txEl>
                                              <p:pRg st="7" end="7"/>
                                            </p:txEl>
                                          </p:spTgt>
                                        </p:tgtEl>
                                        <p:attrNameLst>
                                          <p:attrName>style.visibility</p:attrName>
                                        </p:attrNameLst>
                                      </p:cBhvr>
                                      <p:to>
                                        <p:strVal val="visible"/>
                                      </p:to>
                                    </p:set>
                                    <p:animEffect transition="in" filter="wipe(down)">
                                      <p:cBhvr>
                                        <p:cTn id="22" dur="500"/>
                                        <p:tgtEl>
                                          <p:spTgt spid="3">
                                            <p:txEl>
                                              <p:pRg st="7" end="7"/>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nodeType="clickEffect">
                                  <p:stCondLst>
                                    <p:cond delay="0"/>
                                  </p:stCondLst>
                                  <p:childTnLst>
                                    <p:set>
                                      <p:cBhvr>
                                        <p:cTn id="26" dur="1" fill="hold">
                                          <p:stCondLst>
                                            <p:cond delay="0"/>
                                          </p:stCondLst>
                                        </p:cTn>
                                        <p:tgtEl>
                                          <p:spTgt spid="3">
                                            <p:txEl>
                                              <p:pRg st="9" end="9"/>
                                            </p:txEl>
                                          </p:spTgt>
                                        </p:tgtEl>
                                        <p:attrNameLst>
                                          <p:attrName>style.visibility</p:attrName>
                                        </p:attrNameLst>
                                      </p:cBhvr>
                                      <p:to>
                                        <p:strVal val="visible"/>
                                      </p:to>
                                    </p:set>
                                    <p:animEffect transition="in" filter="wipe(down)">
                                      <p:cBhvr>
                                        <p:cTn id="27" dur="500"/>
                                        <p:tgtEl>
                                          <p:spTgt spid="3">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29</a:t>
            </a:fld>
            <a:r>
              <a:rPr lang="en-US" altLang="zh-CN" smtClean="0"/>
              <a:t>-</a:t>
            </a:r>
            <a:endParaRPr lang="zh-CN" altLang="en-US" dirty="0"/>
          </a:p>
        </p:txBody>
      </p:sp>
      <p:sp>
        <p:nvSpPr>
          <p:cNvPr id="3" name="矩形 2"/>
          <p:cNvSpPr>
            <a:spLocks noChangeAspect="1"/>
          </p:cNvSpPr>
          <p:nvPr/>
        </p:nvSpPr>
        <p:spPr>
          <a:xfrm>
            <a:off x="2635411" y="1330377"/>
            <a:ext cx="3873176" cy="444674"/>
          </a:xfrm>
          <a:prstGeom prst="rect">
            <a:avLst/>
          </a:prstGeom>
        </p:spPr>
        <p:txBody>
          <a:bodyPr wrap="none">
            <a:spAutoFit/>
          </a:bodyPr>
          <a:lstStyle/>
          <a:p>
            <a:pPr algn="ctr">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一、近几年文言文考查</a:t>
            </a:r>
            <a:r>
              <a:rPr lang="zh-CN" altLang="zh-CN" sz="2200" b="1" dirty="0" smtClean="0">
                <a:solidFill>
                  <a:srgbClr val="000000"/>
                </a:solidFill>
                <a:latin typeface="Times New Roman" panose="02020603050405020304" pitchFamily="18" charset="0"/>
                <a:cs typeface="Times New Roman" panose="02020603050405020304" pitchFamily="18" charset="0"/>
              </a:rPr>
              <a:t>明细表</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val="1332136769"/>
              </p:ext>
            </p:extLst>
          </p:nvPr>
        </p:nvGraphicFramePr>
        <p:xfrm>
          <a:off x="508000" y="1840963"/>
          <a:ext cx="8128000" cy="4252333"/>
        </p:xfrm>
        <a:graphic>
          <a:graphicData uri="http://schemas.openxmlformats.org/presentationml/2006/ole">
            <mc:AlternateContent xmlns:mc="http://schemas.openxmlformats.org/markup-compatibility/2006">
              <mc:Choice xmlns:v="urn:schemas-microsoft-com:vml" Requires="v">
                <p:oleObj spid="_x0000_s13400" name="文档" r:id="rId3" imgW="3905117" imgH="2043250" progId="Word.Document.12">
                  <p:embed/>
                </p:oleObj>
              </mc:Choice>
              <mc:Fallback>
                <p:oleObj name="文档" r:id="rId3" imgW="3905117" imgH="2043250" progId="Word.Document.12">
                  <p:embed/>
                  <p:pic>
                    <p:nvPicPr>
                      <p:cNvPr id="0" name=""/>
                      <p:cNvPicPr/>
                      <p:nvPr/>
                    </p:nvPicPr>
                    <p:blipFill>
                      <a:blip r:embed="rId4"/>
                      <a:stretch>
                        <a:fillRect/>
                      </a:stretch>
                    </p:blipFill>
                    <p:spPr>
                      <a:xfrm>
                        <a:off x="508000" y="1840963"/>
                        <a:ext cx="8128000" cy="4252333"/>
                      </a:xfrm>
                      <a:prstGeom prst="rect">
                        <a:avLst/>
                      </a:prstGeom>
                    </p:spPr>
                  </p:pic>
                </p:oleObj>
              </mc:Fallback>
            </mc:AlternateContent>
          </a:graphicData>
        </a:graphic>
      </p:graphicFrame>
    </p:spTree>
    <p:extLst>
      <p:ext uri="{BB962C8B-B14F-4D97-AF65-F5344CB8AC3E}">
        <p14:creationId xmlns:p14="http://schemas.microsoft.com/office/powerpoint/2010/main" val="2380451563"/>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2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290</a:t>
            </a:fld>
            <a:r>
              <a:rPr lang="en-US" altLang="zh-CN" smtClean="0"/>
              <a:t>-</a:t>
            </a:r>
            <a:endParaRPr lang="zh-CN" altLang="en-US" dirty="0"/>
          </a:p>
        </p:txBody>
      </p:sp>
      <p:sp>
        <p:nvSpPr>
          <p:cNvPr id="3" name="矩形 2"/>
          <p:cNvSpPr>
            <a:spLocks noChangeAspect="1"/>
          </p:cNvSpPr>
          <p:nvPr/>
        </p:nvSpPr>
        <p:spPr>
          <a:xfrm>
            <a:off x="508000" y="1073518"/>
            <a:ext cx="8128000" cy="127227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专项能力训练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文言词语选择题。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下列各组语句中加点词的意义和用法相同的一组是</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FF0000"/>
                </a:solidFill>
                <a:latin typeface="Times New Roman" panose="02020603050405020304" pitchFamily="18" charset="0"/>
                <a:cs typeface="Times New Roman" panose="02020603050405020304" pitchFamily="18" charset="0"/>
              </a:rPr>
              <a:t>    B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val="2999884737"/>
              </p:ext>
            </p:extLst>
          </p:nvPr>
        </p:nvGraphicFramePr>
        <p:xfrm>
          <a:off x="599682" y="2359271"/>
          <a:ext cx="8128000" cy="1824106"/>
        </p:xfrm>
        <a:graphic>
          <a:graphicData uri="http://schemas.openxmlformats.org/presentationml/2006/ole">
            <mc:AlternateContent xmlns:mc="http://schemas.openxmlformats.org/markup-compatibility/2006">
              <mc:Choice xmlns:v="urn:schemas-microsoft-com:vml" Requires="v">
                <p:oleObj spid="_x0000_s136260" name="文档" r:id="rId3" imgW="3847376" imgH="864369" progId="Word.Document.12">
                  <p:embed/>
                </p:oleObj>
              </mc:Choice>
              <mc:Fallback>
                <p:oleObj name="文档" r:id="rId3" imgW="3847376" imgH="864369" progId="Word.Document.12">
                  <p:embed/>
                  <p:pic>
                    <p:nvPicPr>
                      <p:cNvPr id="0" name=""/>
                      <p:cNvPicPr/>
                      <p:nvPr/>
                    </p:nvPicPr>
                    <p:blipFill>
                      <a:blip r:embed="rId4"/>
                      <a:stretch>
                        <a:fillRect/>
                      </a:stretch>
                    </p:blipFill>
                    <p:spPr>
                      <a:xfrm>
                        <a:off x="599682" y="2359271"/>
                        <a:ext cx="8128000" cy="1824106"/>
                      </a:xfrm>
                      <a:prstGeom prst="rect">
                        <a:avLst/>
                      </a:prstGeom>
                    </p:spPr>
                  </p:pic>
                </p:oleObj>
              </mc:Fallback>
            </mc:AlternateContent>
          </a:graphicData>
        </a:graphic>
      </p:graphicFrame>
      <p:sp>
        <p:nvSpPr>
          <p:cNvPr id="5" name="矩形 4"/>
          <p:cNvSpPr>
            <a:spLocks noChangeAspect="1"/>
          </p:cNvSpPr>
          <p:nvPr/>
        </p:nvSpPr>
        <p:spPr>
          <a:xfrm>
            <a:off x="508000" y="4139418"/>
            <a:ext cx="8128000" cy="498598"/>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下列各项中加点词意义相同的一项是</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FF0000"/>
                </a:solidFill>
                <a:latin typeface="Times New Roman" panose="02020603050405020304" pitchFamily="18" charset="0"/>
                <a:cs typeface="Times New Roman" panose="02020603050405020304" pitchFamily="18" charset="0"/>
              </a:rPr>
              <a:t>    C    </a:t>
            </a:r>
            <a:r>
              <a:rPr lang="en-US" altLang="zh-CN" sz="2200" dirty="0" smtClean="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6" name="对象 5"/>
          <p:cNvGraphicFramePr>
            <a:graphicFrameLocks noChangeAspect="1"/>
          </p:cNvGraphicFramePr>
          <p:nvPr>
            <p:extLst>
              <p:ext uri="{D42A27DB-BD31-4B8C-83A1-F6EECF244321}">
                <p14:modId xmlns:p14="http://schemas.microsoft.com/office/powerpoint/2010/main" val="728347110"/>
              </p:ext>
            </p:extLst>
          </p:nvPr>
        </p:nvGraphicFramePr>
        <p:xfrm>
          <a:off x="599682" y="4618839"/>
          <a:ext cx="8128000" cy="1824106"/>
        </p:xfrm>
        <a:graphic>
          <a:graphicData uri="http://schemas.openxmlformats.org/presentationml/2006/ole">
            <mc:AlternateContent xmlns:mc="http://schemas.openxmlformats.org/markup-compatibility/2006">
              <mc:Choice xmlns:v="urn:schemas-microsoft-com:vml" Requires="v">
                <p:oleObj spid="_x0000_s136261" name="文档" r:id="rId5" imgW="3847376" imgH="864369" progId="Word.Document.12">
                  <p:embed/>
                </p:oleObj>
              </mc:Choice>
              <mc:Fallback>
                <p:oleObj name="文档" r:id="rId5" imgW="3847376" imgH="864369" progId="Word.Document.12">
                  <p:embed/>
                  <p:pic>
                    <p:nvPicPr>
                      <p:cNvPr id="0" name=""/>
                      <p:cNvPicPr/>
                      <p:nvPr/>
                    </p:nvPicPr>
                    <p:blipFill>
                      <a:blip r:embed="rId6"/>
                      <a:stretch>
                        <a:fillRect/>
                      </a:stretch>
                    </p:blipFill>
                    <p:spPr>
                      <a:xfrm>
                        <a:off x="599682" y="4618839"/>
                        <a:ext cx="8128000" cy="1824106"/>
                      </a:xfrm>
                      <a:prstGeom prst="rect">
                        <a:avLst/>
                      </a:prstGeom>
                    </p:spPr>
                  </p:pic>
                </p:oleObj>
              </mc:Fallback>
            </mc:AlternateContent>
          </a:graphicData>
        </a:graphic>
      </p:graphicFrame>
      <p:sp>
        <p:nvSpPr>
          <p:cNvPr id="7" name="矩形 6"/>
          <p:cNvSpPr/>
          <p:nvPr/>
        </p:nvSpPr>
        <p:spPr>
          <a:xfrm>
            <a:off x="7164288" y="1965639"/>
            <a:ext cx="527179"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5436096" y="4276506"/>
            <a:ext cx="527179"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272343712"/>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Lst>
  </p:timing>
</p:sld>
</file>

<file path=ppt/slides/slide2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291</a:t>
            </a:fld>
            <a:r>
              <a:rPr lang="en-US" altLang="zh-CN" smtClean="0"/>
              <a:t>-</a:t>
            </a:r>
            <a:endParaRPr lang="zh-CN" altLang="en-US" dirty="0"/>
          </a:p>
        </p:txBody>
      </p:sp>
      <p:sp>
        <p:nvSpPr>
          <p:cNvPr id="3" name="矩形 2"/>
          <p:cNvSpPr>
            <a:spLocks noChangeAspect="1"/>
          </p:cNvSpPr>
          <p:nvPr/>
        </p:nvSpPr>
        <p:spPr>
          <a:xfrm>
            <a:off x="508000" y="1279151"/>
            <a:ext cx="8128000" cy="498598"/>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下列各组句子中加点词语的意义和用法相同的一项是</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FF0000"/>
                </a:solidFill>
                <a:latin typeface="Times New Roman" panose="02020603050405020304" pitchFamily="18" charset="0"/>
                <a:cs typeface="Times New Roman" panose="02020603050405020304" pitchFamily="18" charset="0"/>
              </a:rPr>
              <a:t>    D    </a:t>
            </a:r>
            <a:r>
              <a:rPr lang="en-US" altLang="zh-CN" sz="2200" dirty="0" smtClean="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val="3047740840"/>
              </p:ext>
            </p:extLst>
          </p:nvPr>
        </p:nvGraphicFramePr>
        <p:xfrm>
          <a:off x="599682" y="1758990"/>
          <a:ext cx="8128000" cy="1824106"/>
        </p:xfrm>
        <a:graphic>
          <a:graphicData uri="http://schemas.openxmlformats.org/presentationml/2006/ole">
            <mc:AlternateContent xmlns:mc="http://schemas.openxmlformats.org/markup-compatibility/2006">
              <mc:Choice xmlns:v="urn:schemas-microsoft-com:vml" Requires="v">
                <p:oleObj spid="_x0000_s137284" name="文档" r:id="rId3" imgW="3847376" imgH="864369" progId="Word.Document.12">
                  <p:embed/>
                </p:oleObj>
              </mc:Choice>
              <mc:Fallback>
                <p:oleObj name="文档" r:id="rId3" imgW="3847376" imgH="864369" progId="Word.Document.12">
                  <p:embed/>
                  <p:pic>
                    <p:nvPicPr>
                      <p:cNvPr id="0" name=""/>
                      <p:cNvPicPr/>
                      <p:nvPr/>
                    </p:nvPicPr>
                    <p:blipFill>
                      <a:blip r:embed="rId4"/>
                      <a:stretch>
                        <a:fillRect/>
                      </a:stretch>
                    </p:blipFill>
                    <p:spPr>
                      <a:xfrm>
                        <a:off x="599682" y="1758990"/>
                        <a:ext cx="8128000" cy="1824106"/>
                      </a:xfrm>
                      <a:prstGeom prst="rect">
                        <a:avLst/>
                      </a:prstGeom>
                    </p:spPr>
                  </p:pic>
                </p:oleObj>
              </mc:Fallback>
            </mc:AlternateContent>
          </a:graphicData>
        </a:graphic>
      </p:graphicFrame>
      <p:sp>
        <p:nvSpPr>
          <p:cNvPr id="5" name="矩形 4"/>
          <p:cNvSpPr>
            <a:spLocks noChangeAspect="1"/>
          </p:cNvSpPr>
          <p:nvPr/>
        </p:nvSpPr>
        <p:spPr>
          <a:xfrm>
            <a:off x="508000" y="3553946"/>
            <a:ext cx="8128000" cy="498598"/>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下列各组句子中加点词语的意义和用法相同的一项是</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FF0000"/>
                </a:solidFill>
                <a:latin typeface="Times New Roman" panose="02020603050405020304" pitchFamily="18" charset="0"/>
                <a:cs typeface="Times New Roman" panose="02020603050405020304" pitchFamily="18" charset="0"/>
              </a:rPr>
              <a:t>    D    </a:t>
            </a:r>
            <a:r>
              <a:rPr lang="en-US" altLang="zh-CN" sz="2200" dirty="0" smtClean="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6" name="对象 5"/>
          <p:cNvGraphicFramePr>
            <a:graphicFrameLocks noChangeAspect="1"/>
          </p:cNvGraphicFramePr>
          <p:nvPr>
            <p:extLst>
              <p:ext uri="{D42A27DB-BD31-4B8C-83A1-F6EECF244321}">
                <p14:modId xmlns:p14="http://schemas.microsoft.com/office/powerpoint/2010/main" val="969941206"/>
              </p:ext>
            </p:extLst>
          </p:nvPr>
        </p:nvGraphicFramePr>
        <p:xfrm>
          <a:off x="599682" y="4032802"/>
          <a:ext cx="8128000" cy="1824106"/>
        </p:xfrm>
        <a:graphic>
          <a:graphicData uri="http://schemas.openxmlformats.org/presentationml/2006/ole">
            <mc:AlternateContent xmlns:mc="http://schemas.openxmlformats.org/markup-compatibility/2006">
              <mc:Choice xmlns:v="urn:schemas-microsoft-com:vml" Requires="v">
                <p:oleObj spid="_x0000_s137285" name="文档" r:id="rId5" imgW="3847376" imgH="864369" progId="Word.Document.12">
                  <p:embed/>
                </p:oleObj>
              </mc:Choice>
              <mc:Fallback>
                <p:oleObj name="文档" r:id="rId5" imgW="3847376" imgH="864369" progId="Word.Document.12">
                  <p:embed/>
                  <p:pic>
                    <p:nvPicPr>
                      <p:cNvPr id="0" name=""/>
                      <p:cNvPicPr/>
                      <p:nvPr/>
                    </p:nvPicPr>
                    <p:blipFill>
                      <a:blip r:embed="rId6"/>
                      <a:stretch>
                        <a:fillRect/>
                      </a:stretch>
                    </p:blipFill>
                    <p:spPr>
                      <a:xfrm>
                        <a:off x="599682" y="4032802"/>
                        <a:ext cx="8128000" cy="1824106"/>
                      </a:xfrm>
                      <a:prstGeom prst="rect">
                        <a:avLst/>
                      </a:prstGeom>
                    </p:spPr>
                  </p:pic>
                </p:oleObj>
              </mc:Fallback>
            </mc:AlternateContent>
          </a:graphicData>
        </a:graphic>
      </p:graphicFrame>
      <p:sp>
        <p:nvSpPr>
          <p:cNvPr id="7" name="矩形 6"/>
          <p:cNvSpPr/>
          <p:nvPr/>
        </p:nvSpPr>
        <p:spPr>
          <a:xfrm>
            <a:off x="7452320" y="1376833"/>
            <a:ext cx="527179"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7452320" y="3651631"/>
            <a:ext cx="527179"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992149464"/>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Lst>
  </p:timing>
</p:sld>
</file>

<file path=ppt/slides/slide2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292</a:t>
            </a:fld>
            <a:r>
              <a:rPr lang="en-US" altLang="zh-CN" smtClean="0"/>
              <a:t>-</a:t>
            </a:r>
            <a:endParaRPr lang="zh-CN" altLang="en-US" dirty="0"/>
          </a:p>
        </p:txBody>
      </p:sp>
      <p:sp>
        <p:nvSpPr>
          <p:cNvPr id="3" name="矩形 2"/>
          <p:cNvSpPr>
            <a:spLocks noChangeAspect="1"/>
          </p:cNvSpPr>
          <p:nvPr/>
        </p:nvSpPr>
        <p:spPr>
          <a:xfrm>
            <a:off x="508000" y="1904201"/>
            <a:ext cx="8128000" cy="330359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课文内容填空理解题。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此臣所以报先帝而忠陛下之职分也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一句中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指哪两件事</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五月渡泸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平定南方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北定中原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兴复汉室。</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第</a:t>
            </a: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段中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作者提出了</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亲贤远佞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填四个字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的建议。</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先帝之殊遇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体现在哪里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请把它归纳出来。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三顾茅庐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临危委重任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临崩寄大事。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三顾频烦天下计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两朝开济老臣心。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课文中最能体现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老臣心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的一句话是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此臣所以报先帝而忠陛下之职分也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3502271" y="3150057"/>
            <a:ext cx="1152128"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2326982" y="4753155"/>
            <a:ext cx="4333250"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217259756"/>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wipe(down)">
                                      <p:cBhvr>
                                        <p:cTn id="7" dur="500"/>
                                        <p:tgtEl>
                                          <p:spTgt spid="3">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4"/>
                                        </p:tgtEl>
                                      </p:cBhvr>
                                    </p:animEffect>
                                    <p:set>
                                      <p:cBhvr>
                                        <p:cTn id="12" dur="1" fill="hold">
                                          <p:stCondLst>
                                            <p:cond delay="499"/>
                                          </p:stCondLst>
                                        </p:cTn>
                                        <p:tgtEl>
                                          <p:spTgt spid="4"/>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3">
                                            <p:txEl>
                                              <p:pRg st="5" end="5"/>
                                            </p:txEl>
                                          </p:spTgt>
                                        </p:tgtEl>
                                        <p:attrNameLst>
                                          <p:attrName>style.visibility</p:attrName>
                                        </p:attrNameLst>
                                      </p:cBhvr>
                                      <p:to>
                                        <p:strVal val="visible"/>
                                      </p:to>
                                    </p:set>
                                    <p:animEffect transition="in" filter="wipe(down)">
                                      <p:cBhvr>
                                        <p:cTn id="17" dur="500"/>
                                        <p:tgtEl>
                                          <p:spTgt spid="3">
                                            <p:txEl>
                                              <p:pRg st="5" end="5"/>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6"/>
                                        </p:tgtEl>
                                      </p:cBhvr>
                                    </p:animEffect>
                                    <p:set>
                                      <p:cBhvr>
                                        <p:cTn id="22"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Lst>
  </p:timing>
</p:sld>
</file>

<file path=ppt/slides/slide2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293</a:t>
            </a:fld>
            <a:r>
              <a:rPr lang="en-US" altLang="zh-CN" smtClean="0"/>
              <a:t>-</a:t>
            </a:r>
            <a:endParaRPr lang="zh-CN" altLang="en-US" dirty="0"/>
          </a:p>
        </p:txBody>
      </p:sp>
      <p:sp>
        <p:nvSpPr>
          <p:cNvPr id="3" name="矩形 2"/>
          <p:cNvSpPr>
            <a:spLocks noChangeAspect="1"/>
          </p:cNvSpPr>
          <p:nvPr/>
        </p:nvSpPr>
        <p:spPr>
          <a:xfrm>
            <a:off x="508000" y="1904201"/>
            <a:ext cx="8128000" cy="330359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综合分析选择题。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下列对选文的内容理解不正确的一项是</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FF0000"/>
                </a:solidFill>
                <a:latin typeface="Times New Roman" panose="02020603050405020304" pitchFamily="18" charset="0"/>
                <a:cs typeface="Times New Roman" panose="02020603050405020304" pitchFamily="18" charset="0"/>
              </a:rPr>
              <a:t>    C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诸葛亮分析蜀汉的危急形势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意在引起后主刘禅的高度重视。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诸葛亮指出蜀汉的有利条件是有一些忠臣志士因感念先帝之恩而愿报效后主。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诸葛亮指出后主刘禅应和有司一起处理赏罚之事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以显示公平严明的治理。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诸葛亮向后主刘禅提出了广开言路和赏罚严明的建议。</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5796136" y="2410497"/>
            <a:ext cx="527179"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569076949"/>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2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294</a:t>
            </a:fld>
            <a:r>
              <a:rPr lang="en-US" altLang="zh-CN" smtClean="0"/>
              <a:t>-</a:t>
            </a:r>
            <a:endParaRPr lang="zh-CN" altLang="en-US" dirty="0"/>
          </a:p>
        </p:txBody>
      </p:sp>
      <p:sp>
        <p:nvSpPr>
          <p:cNvPr id="3" name="矩形 2"/>
          <p:cNvSpPr>
            <a:spLocks noChangeAspect="1"/>
          </p:cNvSpPr>
          <p:nvPr/>
        </p:nvSpPr>
        <p:spPr>
          <a:xfrm>
            <a:off x="508000" y="1091672"/>
            <a:ext cx="8128000" cy="492865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下列说法对文中内容理解有误的一项是</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FF0000"/>
                </a:solidFill>
                <a:latin typeface="Times New Roman" panose="02020603050405020304" pitchFamily="18" charset="0"/>
                <a:cs typeface="Times New Roman" panose="02020603050405020304" pitchFamily="18" charset="0"/>
              </a:rPr>
              <a:t>    A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文章采用议论、叙事和抒情相结合的写法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以议论为主而辅之以叙事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二者都带有抒情的色彩。第一部分是寓情于叙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第二部分是寓情于议。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第二部分在叙述作者本人身世、追随先帝创业的经过和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受命已来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的工作的同时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抒发了对先帝的感激之情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表达了效忠刘备父子的心愿。</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亲贤臣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远小人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此先汉所以兴隆也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亲小人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远贤臣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此后汉所以倾颓也。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此句从正反两方面概括两汉的历史经验教训。</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诸葛亮在文中劝勉刘禅要继承先帝的遗志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开张圣听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严明赏罚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亲贤远佞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希望国内政治修明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使他北定中原的计划得以实现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并以此来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报先帝而忠陛下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5734519" y="1186361"/>
            <a:ext cx="527179"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99562638"/>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2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295</a:t>
            </a:fld>
            <a:r>
              <a:rPr lang="en-US" altLang="zh-CN" smtClean="0"/>
              <a:t>-</a:t>
            </a:r>
            <a:endParaRPr lang="zh-CN" altLang="en-US" dirty="0"/>
          </a:p>
        </p:txBody>
      </p:sp>
      <p:sp>
        <p:nvSpPr>
          <p:cNvPr id="3" name="矩形 2"/>
          <p:cNvSpPr>
            <a:spLocks noChangeAspect="1"/>
          </p:cNvSpPr>
          <p:nvPr/>
        </p:nvSpPr>
        <p:spPr>
          <a:xfrm>
            <a:off x="508000" y="2513599"/>
            <a:ext cx="8128000" cy="2084801"/>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八、虽有佳肴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基础知识梳理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虽有嘉肴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弗食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不知其旨也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虽有至道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弗学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不知其善也。是故学然后知不足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教然后知困。知不足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然后能自反也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知困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然后能自强也。故曰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教学相长也。《兑命》曰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学学半。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其此之谓乎</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486281031"/>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2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296</a:t>
            </a:fld>
            <a:r>
              <a:rPr lang="en-US" altLang="zh-CN" smtClean="0"/>
              <a:t>-</a:t>
            </a:r>
            <a:endParaRPr lang="zh-CN" altLang="en-US" dirty="0"/>
          </a:p>
        </p:txBody>
      </p:sp>
      <p:sp>
        <p:nvSpPr>
          <p:cNvPr id="3" name="矩形 2"/>
          <p:cNvSpPr>
            <a:spLocks noChangeAspect="1"/>
          </p:cNvSpPr>
          <p:nvPr/>
        </p:nvSpPr>
        <p:spPr>
          <a:xfrm>
            <a:off x="508000" y="1166308"/>
            <a:ext cx="8128000" cy="86600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一、文言词语积累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课内文言实词归纳</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val="2706922486"/>
              </p:ext>
            </p:extLst>
          </p:nvPr>
        </p:nvGraphicFramePr>
        <p:xfrm>
          <a:off x="599682" y="2068105"/>
          <a:ext cx="8128000" cy="4107590"/>
        </p:xfrm>
        <a:graphic>
          <a:graphicData uri="http://schemas.openxmlformats.org/presentationml/2006/ole">
            <mc:AlternateContent xmlns:mc="http://schemas.openxmlformats.org/markup-compatibility/2006">
              <mc:Choice xmlns:v="urn:schemas-microsoft-com:vml" Requires="v">
                <p:oleObj spid="_x0000_s138272" name="文档" r:id="rId3" imgW="3847376" imgH="1944650" progId="Word.Document.12">
                  <p:embed/>
                </p:oleObj>
              </mc:Choice>
              <mc:Fallback>
                <p:oleObj name="文档" r:id="rId3" imgW="3847376" imgH="1944650" progId="Word.Document.12">
                  <p:embed/>
                  <p:pic>
                    <p:nvPicPr>
                      <p:cNvPr id="0" name=""/>
                      <p:cNvPicPr/>
                      <p:nvPr/>
                    </p:nvPicPr>
                    <p:blipFill>
                      <a:blip r:embed="rId4"/>
                      <a:stretch>
                        <a:fillRect/>
                      </a:stretch>
                    </p:blipFill>
                    <p:spPr>
                      <a:xfrm>
                        <a:off x="599682" y="2068105"/>
                        <a:ext cx="8128000" cy="4107590"/>
                      </a:xfrm>
                      <a:prstGeom prst="rect">
                        <a:avLst/>
                      </a:prstGeom>
                    </p:spPr>
                  </p:pic>
                </p:oleObj>
              </mc:Fallback>
            </mc:AlternateContent>
          </a:graphicData>
        </a:graphic>
      </p:graphicFrame>
      <p:sp>
        <p:nvSpPr>
          <p:cNvPr id="5" name="矩形 4"/>
          <p:cNvSpPr/>
          <p:nvPr/>
        </p:nvSpPr>
        <p:spPr>
          <a:xfrm>
            <a:off x="2267744" y="2053096"/>
            <a:ext cx="1296144"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2555776" y="2513678"/>
            <a:ext cx="1296144"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2339752" y="2966508"/>
            <a:ext cx="1296144"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3191613" y="3423238"/>
            <a:ext cx="1296144"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617928" y="3874880"/>
            <a:ext cx="1296144"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3563888" y="4332032"/>
            <a:ext cx="1296144"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3155876" y="4786761"/>
            <a:ext cx="1296144"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3761462" y="5248233"/>
            <a:ext cx="145861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2617928" y="5700679"/>
            <a:ext cx="145861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234140383"/>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7"/>
                                        </p:tgtEl>
                                      </p:cBhvr>
                                    </p:animEffect>
                                    <p:set>
                                      <p:cBhvr>
                                        <p:cTn id="17" dur="1" fill="hold">
                                          <p:stCondLst>
                                            <p:cond delay="499"/>
                                          </p:stCondLst>
                                        </p:cTn>
                                        <p:tgtEl>
                                          <p:spTgt spid="7"/>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8"/>
                                        </p:tgtEl>
                                      </p:cBhvr>
                                    </p:animEffect>
                                    <p:set>
                                      <p:cBhvr>
                                        <p:cTn id="22" dur="1" fill="hold">
                                          <p:stCondLst>
                                            <p:cond delay="499"/>
                                          </p:stCondLst>
                                        </p:cTn>
                                        <p:tgtEl>
                                          <p:spTgt spid="8"/>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9"/>
                                        </p:tgtEl>
                                      </p:cBhvr>
                                    </p:animEffect>
                                    <p:set>
                                      <p:cBhvr>
                                        <p:cTn id="27" dur="1" fill="hold">
                                          <p:stCondLst>
                                            <p:cond delay="499"/>
                                          </p:stCondLst>
                                        </p:cTn>
                                        <p:tgtEl>
                                          <p:spTgt spid="9"/>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0"/>
                                        </p:tgtEl>
                                      </p:cBhvr>
                                    </p:animEffect>
                                    <p:set>
                                      <p:cBhvr>
                                        <p:cTn id="32" dur="1" fill="hold">
                                          <p:stCondLst>
                                            <p:cond delay="499"/>
                                          </p:stCondLst>
                                        </p:cTn>
                                        <p:tgtEl>
                                          <p:spTgt spid="10"/>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11"/>
                                        </p:tgtEl>
                                      </p:cBhvr>
                                    </p:animEffect>
                                    <p:set>
                                      <p:cBhvr>
                                        <p:cTn id="37" dur="1" fill="hold">
                                          <p:stCondLst>
                                            <p:cond delay="499"/>
                                          </p:stCondLst>
                                        </p:cTn>
                                        <p:tgtEl>
                                          <p:spTgt spid="11"/>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22" presetClass="exit" presetSubtype="4" fill="hold" grpId="0" nodeType="clickEffect">
                                  <p:stCondLst>
                                    <p:cond delay="0"/>
                                  </p:stCondLst>
                                  <p:childTnLst>
                                    <p:animEffect transition="out" filter="wipe(down)">
                                      <p:cBhvr>
                                        <p:cTn id="41" dur="500"/>
                                        <p:tgtEl>
                                          <p:spTgt spid="12"/>
                                        </p:tgtEl>
                                      </p:cBhvr>
                                    </p:animEffect>
                                    <p:set>
                                      <p:cBhvr>
                                        <p:cTn id="42" dur="1" fill="hold">
                                          <p:stCondLst>
                                            <p:cond delay="499"/>
                                          </p:stCondLst>
                                        </p:cTn>
                                        <p:tgtEl>
                                          <p:spTgt spid="12"/>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22" presetClass="exit" presetSubtype="4" fill="hold" grpId="0" nodeType="clickEffect">
                                  <p:stCondLst>
                                    <p:cond delay="0"/>
                                  </p:stCondLst>
                                  <p:childTnLst>
                                    <p:animEffect transition="out" filter="wipe(down)">
                                      <p:cBhvr>
                                        <p:cTn id="46" dur="500"/>
                                        <p:tgtEl>
                                          <p:spTgt spid="13"/>
                                        </p:tgtEl>
                                      </p:cBhvr>
                                    </p:animEffect>
                                    <p:set>
                                      <p:cBhvr>
                                        <p:cTn id="47" dur="1" fill="hold">
                                          <p:stCondLst>
                                            <p:cond delay="499"/>
                                          </p:stCondLst>
                                        </p:cTn>
                                        <p:tgtEl>
                                          <p:spTgt spid="1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P spid="10" grpId="0" animBg="1"/>
      <p:bldP spid="11" grpId="0" animBg="1"/>
      <p:bldP spid="12" grpId="0" animBg="1"/>
      <p:bldP spid="13" grpId="0" animBg="1"/>
    </p:bldLst>
  </p:timing>
</p:sld>
</file>

<file path=ppt/slides/slide2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297</a:t>
            </a:fld>
            <a:r>
              <a:rPr lang="en-US" altLang="zh-CN" smtClean="0"/>
              <a:t>-</a:t>
            </a:r>
            <a:endParaRPr lang="zh-CN" altLang="en-US" dirty="0"/>
          </a:p>
        </p:txBody>
      </p:sp>
      <p:sp>
        <p:nvSpPr>
          <p:cNvPr id="3" name="矩形 2"/>
          <p:cNvSpPr>
            <a:spLocks noChangeAspect="1"/>
          </p:cNvSpPr>
          <p:nvPr/>
        </p:nvSpPr>
        <p:spPr>
          <a:xfrm>
            <a:off x="508000" y="1593648"/>
            <a:ext cx="1863011" cy="498598"/>
          </a:xfrm>
          <a:prstGeom prst="rect">
            <a:avLst/>
          </a:prstGeom>
        </p:spPr>
        <p:txBody>
          <a:bodyPr wrap="none">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古今异</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义</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val="4198455868"/>
              </p:ext>
            </p:extLst>
          </p:nvPr>
        </p:nvGraphicFramePr>
        <p:xfrm>
          <a:off x="599682" y="2108950"/>
          <a:ext cx="8128000" cy="1824106"/>
        </p:xfrm>
        <a:graphic>
          <a:graphicData uri="http://schemas.openxmlformats.org/presentationml/2006/ole">
            <mc:AlternateContent xmlns:mc="http://schemas.openxmlformats.org/markup-compatibility/2006">
              <mc:Choice xmlns:v="urn:schemas-microsoft-com:vml" Requires="v">
                <p:oleObj spid="_x0000_s139326" name="文档" r:id="rId3" imgW="3847376" imgH="864369" progId="Word.Document.12">
                  <p:embed/>
                </p:oleObj>
              </mc:Choice>
              <mc:Fallback>
                <p:oleObj name="文档" r:id="rId3" imgW="3847376" imgH="864369" progId="Word.Document.12">
                  <p:embed/>
                  <p:pic>
                    <p:nvPicPr>
                      <p:cNvPr id="0" name=""/>
                      <p:cNvPicPr/>
                      <p:nvPr/>
                    </p:nvPicPr>
                    <p:blipFill>
                      <a:blip r:embed="rId4"/>
                      <a:stretch>
                        <a:fillRect/>
                      </a:stretch>
                    </p:blipFill>
                    <p:spPr>
                      <a:xfrm>
                        <a:off x="599682" y="2108950"/>
                        <a:ext cx="8128000" cy="1824106"/>
                      </a:xfrm>
                      <a:prstGeom prst="rect">
                        <a:avLst/>
                      </a:prstGeom>
                    </p:spPr>
                  </p:pic>
                </p:oleObj>
              </mc:Fallback>
            </mc:AlternateContent>
          </a:graphicData>
        </a:graphic>
      </p:graphicFrame>
      <p:sp>
        <p:nvSpPr>
          <p:cNvPr id="5" name="矩形 4"/>
          <p:cNvSpPr>
            <a:spLocks noChangeAspect="1"/>
          </p:cNvSpPr>
          <p:nvPr/>
        </p:nvSpPr>
        <p:spPr>
          <a:xfrm>
            <a:off x="508000" y="3949760"/>
            <a:ext cx="1863011" cy="498598"/>
          </a:xfrm>
          <a:prstGeom prst="rect">
            <a:avLst/>
          </a:prstGeom>
        </p:spPr>
        <p:txBody>
          <a:bodyPr wrap="none">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词类</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活用</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6" name="对象 5"/>
          <p:cNvGraphicFramePr>
            <a:graphicFrameLocks noChangeAspect="1"/>
          </p:cNvGraphicFramePr>
          <p:nvPr>
            <p:extLst>
              <p:ext uri="{D42A27DB-BD31-4B8C-83A1-F6EECF244321}">
                <p14:modId xmlns:p14="http://schemas.microsoft.com/office/powerpoint/2010/main" val="458427037"/>
              </p:ext>
            </p:extLst>
          </p:nvPr>
        </p:nvGraphicFramePr>
        <p:xfrm>
          <a:off x="599682" y="4461163"/>
          <a:ext cx="8128000" cy="912053"/>
        </p:xfrm>
        <a:graphic>
          <a:graphicData uri="http://schemas.openxmlformats.org/presentationml/2006/ole">
            <mc:AlternateContent xmlns:mc="http://schemas.openxmlformats.org/markup-compatibility/2006">
              <mc:Choice xmlns:v="urn:schemas-microsoft-com:vml" Requires="v">
                <p:oleObj spid="_x0000_s139327" name="文档" r:id="rId5" imgW="3847376" imgH="432184" progId="Word.Document.12">
                  <p:embed/>
                </p:oleObj>
              </mc:Choice>
              <mc:Fallback>
                <p:oleObj name="文档" r:id="rId5" imgW="3847376" imgH="432184" progId="Word.Document.12">
                  <p:embed/>
                  <p:pic>
                    <p:nvPicPr>
                      <p:cNvPr id="0" name=""/>
                      <p:cNvPicPr/>
                      <p:nvPr/>
                    </p:nvPicPr>
                    <p:blipFill>
                      <a:blip r:embed="rId6"/>
                      <a:stretch>
                        <a:fillRect/>
                      </a:stretch>
                    </p:blipFill>
                    <p:spPr>
                      <a:xfrm>
                        <a:off x="599682" y="4461163"/>
                        <a:ext cx="8128000" cy="912053"/>
                      </a:xfrm>
                      <a:prstGeom prst="rect">
                        <a:avLst/>
                      </a:prstGeom>
                    </p:spPr>
                  </p:pic>
                </p:oleObj>
              </mc:Fallback>
            </mc:AlternateContent>
          </a:graphicData>
        </a:graphic>
      </p:graphicFrame>
      <p:sp>
        <p:nvSpPr>
          <p:cNvPr id="7" name="矩形 6"/>
          <p:cNvSpPr/>
          <p:nvPr/>
        </p:nvSpPr>
        <p:spPr>
          <a:xfrm>
            <a:off x="3203848" y="2102637"/>
            <a:ext cx="864096"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6876256" y="2102637"/>
            <a:ext cx="864096"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3646287" y="2555167"/>
            <a:ext cx="864096"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6739554" y="2555167"/>
            <a:ext cx="864096"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3419872" y="3011211"/>
            <a:ext cx="216024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6660232" y="3011211"/>
            <a:ext cx="216024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3430263" y="3459235"/>
            <a:ext cx="925713"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6719501" y="3459235"/>
            <a:ext cx="925713"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2740991" y="4450772"/>
            <a:ext cx="2695105"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2740991" y="4906798"/>
            <a:ext cx="2695105"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134651132"/>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9"/>
                                        </p:tgtEl>
                                      </p:cBhvr>
                                    </p:animEffect>
                                    <p:set>
                                      <p:cBhvr>
                                        <p:cTn id="17" dur="1" fill="hold">
                                          <p:stCondLst>
                                            <p:cond delay="499"/>
                                          </p:stCondLst>
                                        </p:cTn>
                                        <p:tgtEl>
                                          <p:spTgt spid="9"/>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0"/>
                                        </p:tgtEl>
                                      </p:cBhvr>
                                    </p:animEffect>
                                    <p:set>
                                      <p:cBhvr>
                                        <p:cTn id="22" dur="1" fill="hold">
                                          <p:stCondLst>
                                            <p:cond delay="499"/>
                                          </p:stCondLst>
                                        </p:cTn>
                                        <p:tgtEl>
                                          <p:spTgt spid="10"/>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1"/>
                                        </p:tgtEl>
                                      </p:cBhvr>
                                    </p:animEffect>
                                    <p:set>
                                      <p:cBhvr>
                                        <p:cTn id="27" dur="1" fill="hold">
                                          <p:stCondLst>
                                            <p:cond delay="499"/>
                                          </p:stCondLst>
                                        </p:cTn>
                                        <p:tgtEl>
                                          <p:spTgt spid="11"/>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2"/>
                                        </p:tgtEl>
                                      </p:cBhvr>
                                    </p:animEffect>
                                    <p:set>
                                      <p:cBhvr>
                                        <p:cTn id="32" dur="1" fill="hold">
                                          <p:stCondLst>
                                            <p:cond delay="499"/>
                                          </p:stCondLst>
                                        </p:cTn>
                                        <p:tgtEl>
                                          <p:spTgt spid="12"/>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13"/>
                                        </p:tgtEl>
                                      </p:cBhvr>
                                    </p:animEffect>
                                    <p:set>
                                      <p:cBhvr>
                                        <p:cTn id="37" dur="1" fill="hold">
                                          <p:stCondLst>
                                            <p:cond delay="499"/>
                                          </p:stCondLst>
                                        </p:cTn>
                                        <p:tgtEl>
                                          <p:spTgt spid="13"/>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22" presetClass="exit" presetSubtype="4" fill="hold" grpId="0" nodeType="clickEffect">
                                  <p:stCondLst>
                                    <p:cond delay="0"/>
                                  </p:stCondLst>
                                  <p:childTnLst>
                                    <p:animEffect transition="out" filter="wipe(down)">
                                      <p:cBhvr>
                                        <p:cTn id="41" dur="500"/>
                                        <p:tgtEl>
                                          <p:spTgt spid="14"/>
                                        </p:tgtEl>
                                      </p:cBhvr>
                                    </p:animEffect>
                                    <p:set>
                                      <p:cBhvr>
                                        <p:cTn id="42" dur="1" fill="hold">
                                          <p:stCondLst>
                                            <p:cond delay="499"/>
                                          </p:stCondLst>
                                        </p:cTn>
                                        <p:tgtEl>
                                          <p:spTgt spid="14"/>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22" presetClass="exit" presetSubtype="4" fill="hold" grpId="0" nodeType="clickEffect">
                                  <p:stCondLst>
                                    <p:cond delay="0"/>
                                  </p:stCondLst>
                                  <p:childTnLst>
                                    <p:animEffect transition="out" filter="wipe(down)">
                                      <p:cBhvr>
                                        <p:cTn id="46" dur="500"/>
                                        <p:tgtEl>
                                          <p:spTgt spid="15"/>
                                        </p:tgtEl>
                                      </p:cBhvr>
                                    </p:animEffect>
                                    <p:set>
                                      <p:cBhvr>
                                        <p:cTn id="47" dur="1" fill="hold">
                                          <p:stCondLst>
                                            <p:cond delay="499"/>
                                          </p:stCondLst>
                                        </p:cTn>
                                        <p:tgtEl>
                                          <p:spTgt spid="15"/>
                                        </p:tgtEl>
                                        <p:attrNameLst>
                                          <p:attrName>style.visibility</p:attrName>
                                        </p:attrNameLst>
                                      </p:cBhvr>
                                      <p:to>
                                        <p:strVal val="hidden"/>
                                      </p:to>
                                    </p:set>
                                  </p:childTnLst>
                                </p:cTn>
                              </p:par>
                            </p:childTnLst>
                          </p:cTn>
                        </p:par>
                      </p:childTnLst>
                    </p:cTn>
                  </p:par>
                  <p:par>
                    <p:cTn id="48" fill="hold">
                      <p:stCondLst>
                        <p:cond delay="indefinite"/>
                      </p:stCondLst>
                      <p:childTnLst>
                        <p:par>
                          <p:cTn id="49" fill="hold">
                            <p:stCondLst>
                              <p:cond delay="0"/>
                            </p:stCondLst>
                            <p:childTnLst>
                              <p:par>
                                <p:cTn id="50" presetID="22" presetClass="exit" presetSubtype="4" fill="hold" grpId="0" nodeType="clickEffect">
                                  <p:stCondLst>
                                    <p:cond delay="0"/>
                                  </p:stCondLst>
                                  <p:childTnLst>
                                    <p:animEffect transition="out" filter="wipe(down)">
                                      <p:cBhvr>
                                        <p:cTn id="51" dur="500"/>
                                        <p:tgtEl>
                                          <p:spTgt spid="16"/>
                                        </p:tgtEl>
                                      </p:cBhvr>
                                    </p:animEffect>
                                    <p:set>
                                      <p:cBhvr>
                                        <p:cTn id="52" dur="1" fill="hold">
                                          <p:stCondLst>
                                            <p:cond delay="499"/>
                                          </p:stCondLst>
                                        </p:cTn>
                                        <p:tgtEl>
                                          <p:spTgt spid="1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Lst>
  </p:timing>
</p:sld>
</file>

<file path=ppt/slides/slide2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298</a:t>
            </a:fld>
            <a:r>
              <a:rPr lang="en-US" altLang="zh-CN" smtClean="0"/>
              <a:t>-</a:t>
            </a:r>
            <a:endParaRPr lang="zh-CN" altLang="en-US" dirty="0"/>
          </a:p>
        </p:txBody>
      </p:sp>
      <p:sp>
        <p:nvSpPr>
          <p:cNvPr id="3" name="矩形 2"/>
          <p:cNvSpPr>
            <a:spLocks noChangeAspect="1"/>
          </p:cNvSpPr>
          <p:nvPr/>
        </p:nvSpPr>
        <p:spPr>
          <a:xfrm>
            <a:off x="508000" y="991119"/>
            <a:ext cx="8128000" cy="574118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二、重点句子翻译</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虽有佳肴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弗食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不知其旨也。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有美味的菜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但不去品尝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就不知道味道的甘美。</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虽有至道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弗学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不知其善也。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虽然有最好的道理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但不去学习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就不知道它的好处。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是故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学然后知不足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教然后知困。</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所以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学习之后才知道自己的不足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教人之后才知道自己有所困惑。</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知困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然后能自强也。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知道有所困惑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然后才能勉励自己。</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教学相长。</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教和学是相互推动、互相促进的。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6.</a:t>
            </a:r>
            <a:r>
              <a:rPr lang="zh-CN" altLang="zh-CN" sz="2200" dirty="0">
                <a:solidFill>
                  <a:srgbClr val="000000"/>
                </a:solidFill>
                <a:latin typeface="Times New Roman" panose="02020603050405020304" pitchFamily="18" charset="0"/>
                <a:cs typeface="Times New Roman" panose="02020603050405020304" pitchFamily="18" charset="0"/>
              </a:rPr>
              <a:t>学学半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其此之谓乎</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教人是学习的一半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说的就是这个道理吧</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589792369"/>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wipe(down)">
                                      <p:cBhvr>
                                        <p:cTn id="7" dur="500"/>
                                        <p:tgtEl>
                                          <p:spTgt spid="3">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4" end="4"/>
                                            </p:txEl>
                                          </p:spTgt>
                                        </p:tgtEl>
                                        <p:attrNameLst>
                                          <p:attrName>style.visibility</p:attrName>
                                        </p:attrNameLst>
                                      </p:cBhvr>
                                      <p:to>
                                        <p:strVal val="visible"/>
                                      </p:to>
                                    </p:set>
                                    <p:animEffect transition="in" filter="wipe(down)">
                                      <p:cBhvr>
                                        <p:cTn id="12" dur="500"/>
                                        <p:tgtEl>
                                          <p:spTgt spid="3">
                                            <p:txEl>
                                              <p:pRg st="4" end="4"/>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3">
                                            <p:txEl>
                                              <p:pRg st="6" end="6"/>
                                            </p:txEl>
                                          </p:spTgt>
                                        </p:tgtEl>
                                        <p:attrNameLst>
                                          <p:attrName>style.visibility</p:attrName>
                                        </p:attrNameLst>
                                      </p:cBhvr>
                                      <p:to>
                                        <p:strVal val="visible"/>
                                      </p:to>
                                    </p:set>
                                    <p:animEffect transition="in" filter="wipe(down)">
                                      <p:cBhvr>
                                        <p:cTn id="17" dur="500"/>
                                        <p:tgtEl>
                                          <p:spTgt spid="3">
                                            <p:txEl>
                                              <p:pRg st="6" end="6"/>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3">
                                            <p:txEl>
                                              <p:pRg st="8" end="8"/>
                                            </p:txEl>
                                          </p:spTgt>
                                        </p:tgtEl>
                                        <p:attrNameLst>
                                          <p:attrName>style.visibility</p:attrName>
                                        </p:attrNameLst>
                                      </p:cBhvr>
                                      <p:to>
                                        <p:strVal val="visible"/>
                                      </p:to>
                                    </p:set>
                                    <p:animEffect transition="in" filter="wipe(down)">
                                      <p:cBhvr>
                                        <p:cTn id="22" dur="500"/>
                                        <p:tgtEl>
                                          <p:spTgt spid="3">
                                            <p:txEl>
                                              <p:pRg st="8" end="8"/>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nodeType="clickEffect">
                                  <p:stCondLst>
                                    <p:cond delay="0"/>
                                  </p:stCondLst>
                                  <p:childTnLst>
                                    <p:set>
                                      <p:cBhvr>
                                        <p:cTn id="26" dur="1" fill="hold">
                                          <p:stCondLst>
                                            <p:cond delay="0"/>
                                          </p:stCondLst>
                                        </p:cTn>
                                        <p:tgtEl>
                                          <p:spTgt spid="3">
                                            <p:txEl>
                                              <p:pRg st="10" end="10"/>
                                            </p:txEl>
                                          </p:spTgt>
                                        </p:tgtEl>
                                        <p:attrNameLst>
                                          <p:attrName>style.visibility</p:attrName>
                                        </p:attrNameLst>
                                      </p:cBhvr>
                                      <p:to>
                                        <p:strVal val="visible"/>
                                      </p:to>
                                    </p:set>
                                    <p:animEffect transition="in" filter="wipe(down)">
                                      <p:cBhvr>
                                        <p:cTn id="27" dur="500"/>
                                        <p:tgtEl>
                                          <p:spTgt spid="3">
                                            <p:txEl>
                                              <p:pRg st="10" end="10"/>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nodeType="clickEffect">
                                  <p:stCondLst>
                                    <p:cond delay="0"/>
                                  </p:stCondLst>
                                  <p:childTnLst>
                                    <p:set>
                                      <p:cBhvr>
                                        <p:cTn id="31" dur="1" fill="hold">
                                          <p:stCondLst>
                                            <p:cond delay="0"/>
                                          </p:stCondLst>
                                        </p:cTn>
                                        <p:tgtEl>
                                          <p:spTgt spid="3">
                                            <p:txEl>
                                              <p:pRg st="12" end="12"/>
                                            </p:txEl>
                                          </p:spTgt>
                                        </p:tgtEl>
                                        <p:attrNameLst>
                                          <p:attrName>style.visibility</p:attrName>
                                        </p:attrNameLst>
                                      </p:cBhvr>
                                      <p:to>
                                        <p:strVal val="visible"/>
                                      </p:to>
                                    </p:set>
                                    <p:animEffect transition="in" filter="wipe(down)">
                                      <p:cBhvr>
                                        <p:cTn id="32" dur="500"/>
                                        <p:tgtEl>
                                          <p:spTgt spid="3">
                                            <p:txEl>
                                              <p:pRg st="12" end="1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299</a:t>
            </a:fld>
            <a:r>
              <a:rPr lang="en-US" altLang="zh-CN" smtClean="0"/>
              <a:t>-</a:t>
            </a:r>
            <a:endParaRPr lang="zh-CN" altLang="en-US" dirty="0"/>
          </a:p>
        </p:txBody>
      </p:sp>
      <p:sp>
        <p:nvSpPr>
          <p:cNvPr id="3" name="矩形 2"/>
          <p:cNvSpPr>
            <a:spLocks noChangeAspect="1"/>
          </p:cNvSpPr>
          <p:nvPr/>
        </p:nvSpPr>
        <p:spPr>
          <a:xfrm>
            <a:off x="508000" y="1701069"/>
            <a:ext cx="8128000" cy="370986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专项能力训练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关于文章内容理解有误的一项是</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FF0000"/>
                </a:solidFill>
                <a:latin typeface="Times New Roman" panose="02020603050405020304" pitchFamily="18" charset="0"/>
                <a:cs typeface="Times New Roman" panose="02020603050405020304" pitchFamily="18" charset="0"/>
              </a:rPr>
              <a:t>    D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本文主要论述了教学相长的道理。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本文在论述时先以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虽有嘉肴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弗食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不知其旨也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作比引出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虽有至道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弗学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不知其善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进而又从教与学两个方面加以说明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最后归结到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教学相长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这个结论。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开头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虽有嘉肴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一句设喻类比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引出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虽有至道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弗学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不知其善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为引出下文教与学关系的论述作铺垫。</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教学相长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学学半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的观点是一致的。</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4932040" y="2153638"/>
            <a:ext cx="527179"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067708589"/>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r>
              <a:rPr lang="zh-CN" altLang="zh-CN" b="1" dirty="0"/>
              <a:t>第一讲　课内文言文阅读</a:t>
            </a:r>
          </a:p>
        </p:txBody>
      </p:sp>
    </p:spTree>
    <p:extLst>
      <p:ext uri="{BB962C8B-B14F-4D97-AF65-F5344CB8AC3E}">
        <p14:creationId xmlns:p14="http://schemas.microsoft.com/office/powerpoint/2010/main" val="3295112584"/>
      </p:ext>
    </p:extLst>
  </p:cSld>
  <p:clrMapOvr>
    <a:masterClrMapping/>
  </p:clrMapOvr>
  <p:transition spd="slow">
    <p:wip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30</a:t>
            </a:fld>
            <a:r>
              <a:rPr lang="en-US" altLang="zh-CN" smtClean="0"/>
              <a:t>-</a:t>
            </a:r>
            <a:endParaRPr lang="zh-CN" altLang="en-US" dirty="0"/>
          </a:p>
        </p:txBody>
      </p:sp>
      <p:graphicFrame>
        <p:nvGraphicFramePr>
          <p:cNvPr id="4" name="对象 3"/>
          <p:cNvGraphicFramePr>
            <a:graphicFrameLocks noChangeAspect="1"/>
          </p:cNvGraphicFramePr>
          <p:nvPr>
            <p:extLst>
              <p:ext uri="{D42A27DB-BD31-4B8C-83A1-F6EECF244321}">
                <p14:modId xmlns:p14="http://schemas.microsoft.com/office/powerpoint/2010/main" val="732719596"/>
              </p:ext>
            </p:extLst>
          </p:nvPr>
        </p:nvGraphicFramePr>
        <p:xfrm>
          <a:off x="508000" y="1264695"/>
          <a:ext cx="8128000" cy="4972617"/>
        </p:xfrm>
        <a:graphic>
          <a:graphicData uri="http://schemas.openxmlformats.org/presentationml/2006/ole">
            <mc:AlternateContent xmlns:mc="http://schemas.openxmlformats.org/markup-compatibility/2006">
              <mc:Choice xmlns:v="urn:schemas-microsoft-com:vml" Requires="v">
                <p:oleObj spid="_x0000_s14424" name="文档" r:id="rId3" imgW="3905117" imgH="2389070" progId="Word.Document.12">
                  <p:embed/>
                </p:oleObj>
              </mc:Choice>
              <mc:Fallback>
                <p:oleObj name="文档" r:id="rId3" imgW="3905117" imgH="2389070" progId="Word.Document.12">
                  <p:embed/>
                  <p:pic>
                    <p:nvPicPr>
                      <p:cNvPr id="0" name=""/>
                      <p:cNvPicPr/>
                      <p:nvPr/>
                    </p:nvPicPr>
                    <p:blipFill>
                      <a:blip r:embed="rId4"/>
                      <a:stretch>
                        <a:fillRect/>
                      </a:stretch>
                    </p:blipFill>
                    <p:spPr>
                      <a:xfrm>
                        <a:off x="508000" y="1264695"/>
                        <a:ext cx="8128000" cy="4972617"/>
                      </a:xfrm>
                      <a:prstGeom prst="rect">
                        <a:avLst/>
                      </a:prstGeom>
                    </p:spPr>
                  </p:pic>
                </p:oleObj>
              </mc:Fallback>
            </mc:AlternateContent>
          </a:graphicData>
        </a:graphic>
      </p:graphicFrame>
    </p:spTree>
    <p:extLst>
      <p:ext uri="{BB962C8B-B14F-4D97-AF65-F5344CB8AC3E}">
        <p14:creationId xmlns:p14="http://schemas.microsoft.com/office/powerpoint/2010/main" val="1551417101"/>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3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300</a:t>
            </a:fld>
            <a:r>
              <a:rPr lang="en-US" altLang="zh-CN" smtClean="0"/>
              <a:t>-</a:t>
            </a:r>
            <a:endParaRPr lang="zh-CN" altLang="en-US" dirty="0"/>
          </a:p>
        </p:txBody>
      </p:sp>
      <p:sp>
        <p:nvSpPr>
          <p:cNvPr id="3" name="矩形 2"/>
          <p:cNvSpPr>
            <a:spLocks noChangeAspect="1"/>
          </p:cNvSpPr>
          <p:nvPr/>
        </p:nvSpPr>
        <p:spPr>
          <a:xfrm>
            <a:off x="508000" y="1911735"/>
            <a:ext cx="8128000" cy="328852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关于文章内容理解有误的一项是</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FF0000"/>
                </a:solidFill>
                <a:latin typeface="Times New Roman" panose="02020603050405020304" pitchFamily="18" charset="0"/>
                <a:cs typeface="Times New Roman" panose="02020603050405020304" pitchFamily="18" charset="0"/>
              </a:rPr>
              <a:t>    D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只有学习以后才能知道自己的不足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教人以后才能知道有理解不了的地方。教和学是相辅相成、互相促进的。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教师和学生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学生与学生之间应该互相学习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互相促进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共同提高。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教学相长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学学半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二者关系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前者是全文的观点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后者是引用论据来补充强调观点的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二者是主从关系。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知道有所困惑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然后才能勉励自己。若不知道自己的困惑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就不能勉励自己求知上进。</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4921649" y="1988840"/>
            <a:ext cx="527179"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067140177"/>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3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301</a:t>
            </a:fld>
            <a:r>
              <a:rPr lang="en-US" altLang="zh-CN" smtClean="0"/>
              <a:t>-</a:t>
            </a:r>
            <a:endParaRPr lang="zh-CN" altLang="en-US" dirty="0"/>
          </a:p>
        </p:txBody>
      </p:sp>
      <p:sp>
        <p:nvSpPr>
          <p:cNvPr id="3" name="矩形 2"/>
          <p:cNvSpPr>
            <a:spLocks noChangeAspect="1"/>
          </p:cNvSpPr>
          <p:nvPr/>
        </p:nvSpPr>
        <p:spPr>
          <a:xfrm>
            <a:off x="508000" y="1294804"/>
            <a:ext cx="8128000" cy="4522392"/>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【第四类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b="1" dirty="0">
                <a:solidFill>
                  <a:srgbClr val="000000"/>
                </a:solidFill>
                <a:latin typeface="Times New Roman" panose="02020603050405020304" pitchFamily="18" charset="0"/>
                <a:cs typeface="Times New Roman" panose="02020603050405020304" pitchFamily="18" charset="0"/>
              </a:rPr>
              <a:t>寓言】</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复习篇目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《庄子》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未考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共</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篇。</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北冥有鱼</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《庄子》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基础知识梳理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北冥有鱼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其名为鲲。鲲之大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不知其几千里也。化而为鸟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其名为鹏。鹏之背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不知其几千里也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怒而飞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其翼若垂天之云。是鸟也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海运则将徙于南冥。南冥者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天池也。《齐谐》者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志怪者也。《谐》之言曰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鹏之徙于南冥也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水击三千里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抟扶摇而上者九万里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去以六月息者也。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野马也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尘埃也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生物之以息相吹也。天之苍苍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其正色邪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其远而无所至极邪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其视下也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亦若是则已矣。</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526482123"/>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3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302</a:t>
            </a:fld>
            <a:r>
              <a:rPr lang="en-US" altLang="zh-CN" smtClean="0"/>
              <a:t>-</a:t>
            </a:r>
            <a:endParaRPr lang="zh-CN" altLang="en-US" dirty="0"/>
          </a:p>
        </p:txBody>
      </p:sp>
      <p:sp>
        <p:nvSpPr>
          <p:cNvPr id="3" name="矩形 2"/>
          <p:cNvSpPr>
            <a:spLocks noChangeAspect="1"/>
          </p:cNvSpPr>
          <p:nvPr/>
        </p:nvSpPr>
        <p:spPr>
          <a:xfrm>
            <a:off x="508000" y="1196752"/>
            <a:ext cx="8128000" cy="86600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一、文言词语积累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课内文言实词归纳</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val="1873741883"/>
              </p:ext>
            </p:extLst>
          </p:nvPr>
        </p:nvGraphicFramePr>
        <p:xfrm>
          <a:off x="599682" y="2098549"/>
          <a:ext cx="8128000" cy="4107590"/>
        </p:xfrm>
        <a:graphic>
          <a:graphicData uri="http://schemas.openxmlformats.org/presentationml/2006/ole">
            <mc:AlternateContent xmlns:mc="http://schemas.openxmlformats.org/markup-compatibility/2006">
              <mc:Choice xmlns:v="urn:schemas-microsoft-com:vml" Requires="v">
                <p:oleObj spid="_x0000_s140319" name="文档" r:id="rId3" imgW="3847376" imgH="1944650" progId="Word.Document.12">
                  <p:embed/>
                </p:oleObj>
              </mc:Choice>
              <mc:Fallback>
                <p:oleObj name="文档" r:id="rId3" imgW="3847376" imgH="1944650" progId="Word.Document.12">
                  <p:embed/>
                  <p:pic>
                    <p:nvPicPr>
                      <p:cNvPr id="0" name=""/>
                      <p:cNvPicPr/>
                      <p:nvPr/>
                    </p:nvPicPr>
                    <p:blipFill>
                      <a:blip r:embed="rId4"/>
                      <a:stretch>
                        <a:fillRect/>
                      </a:stretch>
                    </p:blipFill>
                    <p:spPr>
                      <a:xfrm>
                        <a:off x="599682" y="2098549"/>
                        <a:ext cx="8128000" cy="4107590"/>
                      </a:xfrm>
                      <a:prstGeom prst="rect">
                        <a:avLst/>
                      </a:prstGeom>
                    </p:spPr>
                  </p:pic>
                </p:oleObj>
              </mc:Fallback>
            </mc:AlternateContent>
          </a:graphicData>
        </a:graphic>
      </p:graphicFrame>
      <p:sp>
        <p:nvSpPr>
          <p:cNvPr id="5" name="矩形 4"/>
          <p:cNvSpPr/>
          <p:nvPr/>
        </p:nvSpPr>
        <p:spPr>
          <a:xfrm>
            <a:off x="4143640" y="2077518"/>
            <a:ext cx="4018369"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3193457" y="2533731"/>
            <a:ext cx="4018369"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4355976" y="2989944"/>
            <a:ext cx="4018369"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1979712" y="3447872"/>
            <a:ext cx="4018369"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3779912" y="3894422"/>
            <a:ext cx="4018369"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562815" y="4361119"/>
            <a:ext cx="4018369"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3745632" y="4807586"/>
            <a:ext cx="4018369"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3070223" y="5265641"/>
            <a:ext cx="4018369"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3419872" y="5730800"/>
            <a:ext cx="4018369"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450898371"/>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7"/>
                                        </p:tgtEl>
                                      </p:cBhvr>
                                    </p:animEffect>
                                    <p:set>
                                      <p:cBhvr>
                                        <p:cTn id="17" dur="1" fill="hold">
                                          <p:stCondLst>
                                            <p:cond delay="499"/>
                                          </p:stCondLst>
                                        </p:cTn>
                                        <p:tgtEl>
                                          <p:spTgt spid="7"/>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8"/>
                                        </p:tgtEl>
                                      </p:cBhvr>
                                    </p:animEffect>
                                    <p:set>
                                      <p:cBhvr>
                                        <p:cTn id="22" dur="1" fill="hold">
                                          <p:stCondLst>
                                            <p:cond delay="499"/>
                                          </p:stCondLst>
                                        </p:cTn>
                                        <p:tgtEl>
                                          <p:spTgt spid="8"/>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9"/>
                                        </p:tgtEl>
                                      </p:cBhvr>
                                    </p:animEffect>
                                    <p:set>
                                      <p:cBhvr>
                                        <p:cTn id="27" dur="1" fill="hold">
                                          <p:stCondLst>
                                            <p:cond delay="499"/>
                                          </p:stCondLst>
                                        </p:cTn>
                                        <p:tgtEl>
                                          <p:spTgt spid="9"/>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0"/>
                                        </p:tgtEl>
                                      </p:cBhvr>
                                    </p:animEffect>
                                    <p:set>
                                      <p:cBhvr>
                                        <p:cTn id="32" dur="1" fill="hold">
                                          <p:stCondLst>
                                            <p:cond delay="499"/>
                                          </p:stCondLst>
                                        </p:cTn>
                                        <p:tgtEl>
                                          <p:spTgt spid="10"/>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11"/>
                                        </p:tgtEl>
                                      </p:cBhvr>
                                    </p:animEffect>
                                    <p:set>
                                      <p:cBhvr>
                                        <p:cTn id="37" dur="1" fill="hold">
                                          <p:stCondLst>
                                            <p:cond delay="499"/>
                                          </p:stCondLst>
                                        </p:cTn>
                                        <p:tgtEl>
                                          <p:spTgt spid="11"/>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22" presetClass="exit" presetSubtype="4" fill="hold" grpId="0" nodeType="clickEffect">
                                  <p:stCondLst>
                                    <p:cond delay="0"/>
                                  </p:stCondLst>
                                  <p:childTnLst>
                                    <p:animEffect transition="out" filter="wipe(down)">
                                      <p:cBhvr>
                                        <p:cTn id="41" dur="500"/>
                                        <p:tgtEl>
                                          <p:spTgt spid="12"/>
                                        </p:tgtEl>
                                      </p:cBhvr>
                                    </p:animEffect>
                                    <p:set>
                                      <p:cBhvr>
                                        <p:cTn id="42" dur="1" fill="hold">
                                          <p:stCondLst>
                                            <p:cond delay="499"/>
                                          </p:stCondLst>
                                        </p:cTn>
                                        <p:tgtEl>
                                          <p:spTgt spid="12"/>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22" presetClass="exit" presetSubtype="4" fill="hold" grpId="0" nodeType="clickEffect">
                                  <p:stCondLst>
                                    <p:cond delay="0"/>
                                  </p:stCondLst>
                                  <p:childTnLst>
                                    <p:animEffect transition="out" filter="wipe(down)">
                                      <p:cBhvr>
                                        <p:cTn id="46" dur="500"/>
                                        <p:tgtEl>
                                          <p:spTgt spid="13"/>
                                        </p:tgtEl>
                                      </p:cBhvr>
                                    </p:animEffect>
                                    <p:set>
                                      <p:cBhvr>
                                        <p:cTn id="47" dur="1" fill="hold">
                                          <p:stCondLst>
                                            <p:cond delay="499"/>
                                          </p:stCondLst>
                                        </p:cTn>
                                        <p:tgtEl>
                                          <p:spTgt spid="1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P spid="10" grpId="0" animBg="1"/>
      <p:bldP spid="11" grpId="0" animBg="1"/>
      <p:bldP spid="12" grpId="0" animBg="1"/>
      <p:bldP spid="13" grpId="0" animBg="1"/>
    </p:bldLst>
  </p:timing>
</p:sld>
</file>

<file path=ppt/slides/slide3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303</a:t>
            </a:fld>
            <a:r>
              <a:rPr lang="en-US" altLang="zh-CN" smtClean="0"/>
              <a:t>-</a:t>
            </a:r>
            <a:endParaRPr lang="zh-CN" altLang="en-US" dirty="0"/>
          </a:p>
        </p:txBody>
      </p:sp>
      <p:sp>
        <p:nvSpPr>
          <p:cNvPr id="3" name="矩形 2"/>
          <p:cNvSpPr>
            <a:spLocks noChangeAspect="1"/>
          </p:cNvSpPr>
          <p:nvPr/>
        </p:nvSpPr>
        <p:spPr>
          <a:xfrm>
            <a:off x="508000" y="2050247"/>
            <a:ext cx="1863011" cy="498598"/>
          </a:xfrm>
          <a:prstGeom prst="rect">
            <a:avLst/>
          </a:prstGeom>
        </p:spPr>
        <p:txBody>
          <a:bodyPr wrap="none">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古今异</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义</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val="493011516"/>
              </p:ext>
            </p:extLst>
          </p:nvPr>
        </p:nvGraphicFramePr>
        <p:xfrm>
          <a:off x="599682" y="2548620"/>
          <a:ext cx="8128000" cy="2464556"/>
        </p:xfrm>
        <a:graphic>
          <a:graphicData uri="http://schemas.openxmlformats.org/presentationml/2006/ole">
            <mc:AlternateContent xmlns:mc="http://schemas.openxmlformats.org/markup-compatibility/2006">
              <mc:Choice xmlns:v="urn:schemas-microsoft-com:vml" Requires="v">
                <p:oleObj spid="_x0000_s141343" name="文档" r:id="rId3" imgW="3847376" imgH="1167006" progId="Word.Document.12">
                  <p:embed/>
                </p:oleObj>
              </mc:Choice>
              <mc:Fallback>
                <p:oleObj name="文档" r:id="rId3" imgW="3847376" imgH="1167006" progId="Word.Document.12">
                  <p:embed/>
                  <p:pic>
                    <p:nvPicPr>
                      <p:cNvPr id="0" name=""/>
                      <p:cNvPicPr/>
                      <p:nvPr/>
                    </p:nvPicPr>
                    <p:blipFill>
                      <a:blip r:embed="rId4"/>
                      <a:stretch>
                        <a:fillRect/>
                      </a:stretch>
                    </p:blipFill>
                    <p:spPr>
                      <a:xfrm>
                        <a:off x="599682" y="2548620"/>
                        <a:ext cx="8128000" cy="2464556"/>
                      </a:xfrm>
                      <a:prstGeom prst="rect">
                        <a:avLst/>
                      </a:prstGeom>
                    </p:spPr>
                  </p:pic>
                </p:oleObj>
              </mc:Fallback>
            </mc:AlternateContent>
          </a:graphicData>
        </a:graphic>
      </p:graphicFrame>
      <p:sp>
        <p:nvSpPr>
          <p:cNvPr id="5" name="矩形 4"/>
          <p:cNvSpPr/>
          <p:nvPr/>
        </p:nvSpPr>
        <p:spPr>
          <a:xfrm>
            <a:off x="2843808" y="2527590"/>
            <a:ext cx="3672408"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439505" y="2984399"/>
            <a:ext cx="3672408"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4273577" y="3346895"/>
            <a:ext cx="3672408"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1428700" y="3805826"/>
            <a:ext cx="3672408"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987824" y="4166200"/>
            <a:ext cx="3672408"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1428700" y="4618023"/>
            <a:ext cx="3672408"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933577148"/>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7"/>
                                        </p:tgtEl>
                                      </p:cBhvr>
                                    </p:animEffect>
                                    <p:set>
                                      <p:cBhvr>
                                        <p:cTn id="17" dur="1" fill="hold">
                                          <p:stCondLst>
                                            <p:cond delay="499"/>
                                          </p:stCondLst>
                                        </p:cTn>
                                        <p:tgtEl>
                                          <p:spTgt spid="7"/>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8"/>
                                        </p:tgtEl>
                                      </p:cBhvr>
                                    </p:animEffect>
                                    <p:set>
                                      <p:cBhvr>
                                        <p:cTn id="22" dur="1" fill="hold">
                                          <p:stCondLst>
                                            <p:cond delay="499"/>
                                          </p:stCondLst>
                                        </p:cTn>
                                        <p:tgtEl>
                                          <p:spTgt spid="8"/>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9"/>
                                        </p:tgtEl>
                                      </p:cBhvr>
                                    </p:animEffect>
                                    <p:set>
                                      <p:cBhvr>
                                        <p:cTn id="27" dur="1" fill="hold">
                                          <p:stCondLst>
                                            <p:cond delay="499"/>
                                          </p:stCondLst>
                                        </p:cTn>
                                        <p:tgtEl>
                                          <p:spTgt spid="9"/>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0"/>
                                        </p:tgtEl>
                                      </p:cBhvr>
                                    </p:animEffect>
                                    <p:set>
                                      <p:cBhvr>
                                        <p:cTn id="32" dur="1" fill="hold">
                                          <p:stCondLst>
                                            <p:cond delay="499"/>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P spid="10" grpId="0" animBg="1"/>
    </p:bldLst>
  </p:timing>
</p:sld>
</file>

<file path=ppt/slides/slide3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304</a:t>
            </a:fld>
            <a:r>
              <a:rPr lang="en-US" altLang="zh-CN" smtClean="0"/>
              <a:t>-</a:t>
            </a:r>
            <a:endParaRPr lang="zh-CN" altLang="en-US" dirty="0"/>
          </a:p>
        </p:txBody>
      </p:sp>
      <p:sp>
        <p:nvSpPr>
          <p:cNvPr id="3" name="矩形 2"/>
          <p:cNvSpPr>
            <a:spLocks noChangeAspect="1"/>
          </p:cNvSpPr>
          <p:nvPr/>
        </p:nvSpPr>
        <p:spPr>
          <a:xfrm>
            <a:off x="508000" y="1412776"/>
            <a:ext cx="1863011" cy="498598"/>
          </a:xfrm>
          <a:prstGeom prst="rect">
            <a:avLst/>
          </a:prstGeom>
        </p:spPr>
        <p:txBody>
          <a:bodyPr wrap="none">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一词多</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义</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5" name="对象 4"/>
          <p:cNvGraphicFramePr>
            <a:graphicFrameLocks noChangeAspect="1"/>
          </p:cNvGraphicFramePr>
          <p:nvPr>
            <p:extLst>
              <p:ext uri="{D42A27DB-BD31-4B8C-83A1-F6EECF244321}">
                <p14:modId xmlns:p14="http://schemas.microsoft.com/office/powerpoint/2010/main" val="3705839532"/>
              </p:ext>
            </p:extLst>
          </p:nvPr>
        </p:nvGraphicFramePr>
        <p:xfrm>
          <a:off x="599682" y="1916832"/>
          <a:ext cx="8128000" cy="3675036"/>
        </p:xfrm>
        <a:graphic>
          <a:graphicData uri="http://schemas.openxmlformats.org/presentationml/2006/ole">
            <mc:AlternateContent xmlns:mc="http://schemas.openxmlformats.org/markup-compatibility/2006">
              <mc:Choice xmlns:v="urn:schemas-microsoft-com:vml" Requires="v">
                <p:oleObj spid="_x0000_s142367" name="文档" r:id="rId3" imgW="3847376" imgH="1739893" progId="Word.Document.12">
                  <p:embed/>
                </p:oleObj>
              </mc:Choice>
              <mc:Fallback>
                <p:oleObj name="文档" r:id="rId3" imgW="3847376" imgH="1739893" progId="Word.Document.12">
                  <p:embed/>
                  <p:pic>
                    <p:nvPicPr>
                      <p:cNvPr id="0" name=""/>
                      <p:cNvPicPr/>
                      <p:nvPr/>
                    </p:nvPicPr>
                    <p:blipFill>
                      <a:blip r:embed="rId4"/>
                      <a:stretch>
                        <a:fillRect/>
                      </a:stretch>
                    </p:blipFill>
                    <p:spPr>
                      <a:xfrm>
                        <a:off x="599682" y="1916832"/>
                        <a:ext cx="8128000" cy="3675036"/>
                      </a:xfrm>
                      <a:prstGeom prst="rect">
                        <a:avLst/>
                      </a:prstGeom>
                    </p:spPr>
                  </p:pic>
                </p:oleObj>
              </mc:Fallback>
            </mc:AlternateContent>
          </a:graphicData>
        </a:graphic>
      </p:graphicFrame>
      <p:sp>
        <p:nvSpPr>
          <p:cNvPr id="6" name="矩形 5"/>
          <p:cNvSpPr/>
          <p:nvPr/>
        </p:nvSpPr>
        <p:spPr>
          <a:xfrm>
            <a:off x="3923928" y="1963329"/>
            <a:ext cx="936104"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3923928" y="2492896"/>
            <a:ext cx="936104"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2771800" y="3048178"/>
            <a:ext cx="936104"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3635896" y="3535725"/>
            <a:ext cx="2952328"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3903340" y="4083889"/>
            <a:ext cx="2952328"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3563888" y="4609727"/>
            <a:ext cx="2952328"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4211960" y="5157891"/>
            <a:ext cx="2952328"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557438443"/>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8"/>
                                        </p:tgtEl>
                                      </p:cBhvr>
                                    </p:animEffect>
                                    <p:set>
                                      <p:cBhvr>
                                        <p:cTn id="17" dur="1" fill="hold">
                                          <p:stCondLst>
                                            <p:cond delay="499"/>
                                          </p:stCondLst>
                                        </p:cTn>
                                        <p:tgtEl>
                                          <p:spTgt spid="8"/>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9"/>
                                        </p:tgtEl>
                                      </p:cBhvr>
                                    </p:animEffect>
                                    <p:set>
                                      <p:cBhvr>
                                        <p:cTn id="22" dur="1" fill="hold">
                                          <p:stCondLst>
                                            <p:cond delay="499"/>
                                          </p:stCondLst>
                                        </p:cTn>
                                        <p:tgtEl>
                                          <p:spTgt spid="9"/>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0"/>
                                        </p:tgtEl>
                                      </p:cBhvr>
                                    </p:animEffect>
                                    <p:set>
                                      <p:cBhvr>
                                        <p:cTn id="27" dur="1" fill="hold">
                                          <p:stCondLst>
                                            <p:cond delay="499"/>
                                          </p:stCondLst>
                                        </p:cTn>
                                        <p:tgtEl>
                                          <p:spTgt spid="10"/>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1"/>
                                        </p:tgtEl>
                                      </p:cBhvr>
                                    </p:animEffect>
                                    <p:set>
                                      <p:cBhvr>
                                        <p:cTn id="32" dur="1" fill="hold">
                                          <p:stCondLst>
                                            <p:cond delay="499"/>
                                          </p:stCondLst>
                                        </p:cTn>
                                        <p:tgtEl>
                                          <p:spTgt spid="11"/>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12"/>
                                        </p:tgtEl>
                                      </p:cBhvr>
                                    </p:animEffect>
                                    <p:set>
                                      <p:cBhvr>
                                        <p:cTn id="37" dur="1" fill="hold">
                                          <p:stCondLst>
                                            <p:cond delay="499"/>
                                          </p:stCondLst>
                                        </p:cTn>
                                        <p:tgtEl>
                                          <p:spTgt spid="1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P spid="11" grpId="0" animBg="1"/>
      <p:bldP spid="12" grpId="0" animBg="1"/>
    </p:bldLst>
  </p:timing>
</p:sld>
</file>

<file path=ppt/slides/slide3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305</a:t>
            </a:fld>
            <a:r>
              <a:rPr lang="en-US" altLang="zh-CN" smtClean="0"/>
              <a:t>-</a:t>
            </a:r>
            <a:endParaRPr lang="zh-CN" altLang="en-US" dirty="0"/>
          </a:p>
        </p:txBody>
      </p:sp>
      <p:graphicFrame>
        <p:nvGraphicFramePr>
          <p:cNvPr id="3" name="对象 2"/>
          <p:cNvGraphicFramePr>
            <a:graphicFrameLocks noChangeAspect="1"/>
          </p:cNvGraphicFramePr>
          <p:nvPr>
            <p:extLst>
              <p:ext uri="{D42A27DB-BD31-4B8C-83A1-F6EECF244321}">
                <p14:modId xmlns:p14="http://schemas.microsoft.com/office/powerpoint/2010/main" val="1382929072"/>
              </p:ext>
            </p:extLst>
          </p:nvPr>
        </p:nvGraphicFramePr>
        <p:xfrm>
          <a:off x="599682" y="1091011"/>
          <a:ext cx="8128000" cy="5341543"/>
        </p:xfrm>
        <a:graphic>
          <a:graphicData uri="http://schemas.openxmlformats.org/presentationml/2006/ole">
            <mc:AlternateContent xmlns:mc="http://schemas.openxmlformats.org/markup-compatibility/2006">
              <mc:Choice xmlns:v="urn:schemas-microsoft-com:vml" Requires="v">
                <p:oleObj spid="_x0000_s143391" name="文档" r:id="rId3" imgW="3847376" imgH="2529413" progId="Word.Document.12">
                  <p:embed/>
                </p:oleObj>
              </mc:Choice>
              <mc:Fallback>
                <p:oleObj name="文档" r:id="rId3" imgW="3847376" imgH="2529413" progId="Word.Document.12">
                  <p:embed/>
                  <p:pic>
                    <p:nvPicPr>
                      <p:cNvPr id="0" name=""/>
                      <p:cNvPicPr/>
                      <p:nvPr/>
                    </p:nvPicPr>
                    <p:blipFill>
                      <a:blip r:embed="rId4"/>
                      <a:stretch>
                        <a:fillRect/>
                      </a:stretch>
                    </p:blipFill>
                    <p:spPr>
                      <a:xfrm>
                        <a:off x="599682" y="1091011"/>
                        <a:ext cx="8128000" cy="5341543"/>
                      </a:xfrm>
                      <a:prstGeom prst="rect">
                        <a:avLst/>
                      </a:prstGeom>
                    </p:spPr>
                  </p:pic>
                </p:oleObj>
              </mc:Fallback>
            </mc:AlternateContent>
          </a:graphicData>
        </a:graphic>
      </p:graphicFrame>
      <p:sp>
        <p:nvSpPr>
          <p:cNvPr id="4" name="矩形 3"/>
          <p:cNvSpPr/>
          <p:nvPr/>
        </p:nvSpPr>
        <p:spPr>
          <a:xfrm>
            <a:off x="4499992" y="1156270"/>
            <a:ext cx="144016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3563888" y="1689051"/>
            <a:ext cx="144016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3517759" y="2228996"/>
            <a:ext cx="4788265"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3860125" y="2741530"/>
            <a:ext cx="4788265"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2411760" y="3282071"/>
            <a:ext cx="4788265"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4139952" y="3822230"/>
            <a:ext cx="4788265"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3682558" y="4347759"/>
            <a:ext cx="4788265"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2699792" y="4868696"/>
            <a:ext cx="4788265"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3563888" y="5431197"/>
            <a:ext cx="4788265"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3831866" y="5972561"/>
            <a:ext cx="4788265"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484400435"/>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6"/>
                                        </p:tgtEl>
                                      </p:cBhvr>
                                    </p:animEffect>
                                    <p:set>
                                      <p:cBhvr>
                                        <p:cTn id="17" dur="1" fill="hold">
                                          <p:stCondLst>
                                            <p:cond delay="499"/>
                                          </p:stCondLst>
                                        </p:cTn>
                                        <p:tgtEl>
                                          <p:spTgt spid="6"/>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7"/>
                                        </p:tgtEl>
                                      </p:cBhvr>
                                    </p:animEffect>
                                    <p:set>
                                      <p:cBhvr>
                                        <p:cTn id="22" dur="1" fill="hold">
                                          <p:stCondLst>
                                            <p:cond delay="499"/>
                                          </p:stCondLst>
                                        </p:cTn>
                                        <p:tgtEl>
                                          <p:spTgt spid="7"/>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8"/>
                                        </p:tgtEl>
                                      </p:cBhvr>
                                    </p:animEffect>
                                    <p:set>
                                      <p:cBhvr>
                                        <p:cTn id="27" dur="1" fill="hold">
                                          <p:stCondLst>
                                            <p:cond delay="499"/>
                                          </p:stCondLst>
                                        </p:cTn>
                                        <p:tgtEl>
                                          <p:spTgt spid="8"/>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9"/>
                                        </p:tgtEl>
                                      </p:cBhvr>
                                    </p:animEffect>
                                    <p:set>
                                      <p:cBhvr>
                                        <p:cTn id="32" dur="1" fill="hold">
                                          <p:stCondLst>
                                            <p:cond delay="499"/>
                                          </p:stCondLst>
                                        </p:cTn>
                                        <p:tgtEl>
                                          <p:spTgt spid="9"/>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10"/>
                                        </p:tgtEl>
                                      </p:cBhvr>
                                    </p:animEffect>
                                    <p:set>
                                      <p:cBhvr>
                                        <p:cTn id="37" dur="1" fill="hold">
                                          <p:stCondLst>
                                            <p:cond delay="499"/>
                                          </p:stCondLst>
                                        </p:cTn>
                                        <p:tgtEl>
                                          <p:spTgt spid="10"/>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22" presetClass="exit" presetSubtype="4" fill="hold" grpId="0" nodeType="clickEffect">
                                  <p:stCondLst>
                                    <p:cond delay="0"/>
                                  </p:stCondLst>
                                  <p:childTnLst>
                                    <p:animEffect transition="out" filter="wipe(down)">
                                      <p:cBhvr>
                                        <p:cTn id="41" dur="500"/>
                                        <p:tgtEl>
                                          <p:spTgt spid="11"/>
                                        </p:tgtEl>
                                      </p:cBhvr>
                                    </p:animEffect>
                                    <p:set>
                                      <p:cBhvr>
                                        <p:cTn id="42" dur="1" fill="hold">
                                          <p:stCondLst>
                                            <p:cond delay="499"/>
                                          </p:stCondLst>
                                        </p:cTn>
                                        <p:tgtEl>
                                          <p:spTgt spid="11"/>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22" presetClass="exit" presetSubtype="4" fill="hold" grpId="0" nodeType="clickEffect">
                                  <p:stCondLst>
                                    <p:cond delay="0"/>
                                  </p:stCondLst>
                                  <p:childTnLst>
                                    <p:animEffect transition="out" filter="wipe(down)">
                                      <p:cBhvr>
                                        <p:cTn id="46" dur="500"/>
                                        <p:tgtEl>
                                          <p:spTgt spid="12"/>
                                        </p:tgtEl>
                                      </p:cBhvr>
                                    </p:animEffect>
                                    <p:set>
                                      <p:cBhvr>
                                        <p:cTn id="47" dur="1" fill="hold">
                                          <p:stCondLst>
                                            <p:cond delay="499"/>
                                          </p:stCondLst>
                                        </p:cTn>
                                        <p:tgtEl>
                                          <p:spTgt spid="12"/>
                                        </p:tgtEl>
                                        <p:attrNameLst>
                                          <p:attrName>style.visibility</p:attrName>
                                        </p:attrNameLst>
                                      </p:cBhvr>
                                      <p:to>
                                        <p:strVal val="hidden"/>
                                      </p:to>
                                    </p:set>
                                  </p:childTnLst>
                                </p:cTn>
                              </p:par>
                            </p:childTnLst>
                          </p:cTn>
                        </p:par>
                      </p:childTnLst>
                    </p:cTn>
                  </p:par>
                  <p:par>
                    <p:cTn id="48" fill="hold">
                      <p:stCondLst>
                        <p:cond delay="indefinite"/>
                      </p:stCondLst>
                      <p:childTnLst>
                        <p:par>
                          <p:cTn id="49" fill="hold">
                            <p:stCondLst>
                              <p:cond delay="0"/>
                            </p:stCondLst>
                            <p:childTnLst>
                              <p:par>
                                <p:cTn id="50" presetID="22" presetClass="exit" presetSubtype="4" fill="hold" grpId="0" nodeType="clickEffect">
                                  <p:stCondLst>
                                    <p:cond delay="0"/>
                                  </p:stCondLst>
                                  <p:childTnLst>
                                    <p:animEffect transition="out" filter="wipe(down)">
                                      <p:cBhvr>
                                        <p:cTn id="51" dur="500"/>
                                        <p:tgtEl>
                                          <p:spTgt spid="13"/>
                                        </p:tgtEl>
                                      </p:cBhvr>
                                    </p:animEffect>
                                    <p:set>
                                      <p:cBhvr>
                                        <p:cTn id="52" dur="1" fill="hold">
                                          <p:stCondLst>
                                            <p:cond delay="499"/>
                                          </p:stCondLst>
                                        </p:cTn>
                                        <p:tgtEl>
                                          <p:spTgt spid="1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1" grpId="0" animBg="1"/>
      <p:bldP spid="12" grpId="0" animBg="1"/>
      <p:bldP spid="13" grpId="0" animBg="1"/>
    </p:bldLst>
  </p:timing>
</p:sld>
</file>

<file path=ppt/slides/slide3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306</a:t>
            </a:fld>
            <a:r>
              <a:rPr lang="en-US" altLang="zh-CN" smtClean="0"/>
              <a:t>-</a:t>
            </a:r>
            <a:endParaRPr lang="zh-CN" altLang="en-US" dirty="0"/>
          </a:p>
        </p:txBody>
      </p:sp>
      <p:sp>
        <p:nvSpPr>
          <p:cNvPr id="3" name="矩形 2"/>
          <p:cNvSpPr>
            <a:spLocks noChangeAspect="1"/>
          </p:cNvSpPr>
          <p:nvPr/>
        </p:nvSpPr>
        <p:spPr>
          <a:xfrm>
            <a:off x="508000" y="1081527"/>
            <a:ext cx="8128000" cy="531985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二、重点句子翻译</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鹏之背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不知其几千里也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怒而飞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其翼若垂天之云。</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鹏的脊背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不知道长几千里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当它奋起而飞的时候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那展开的双翅就像悬挂在天空的云。</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是鸟也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海运则将徙于南冥。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这只鹏鸟啊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海水运动时将要飞到南海去。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《齐谐》者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志怪者也。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《齐谐》是一部专门记载怪异事物的书。</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鹏之徙于南冥也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水击三千里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抟扶摇而上者九万里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去以六月息者也。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鹏鸟迁徙到南方的大海之时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翅膀击水而行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激起的波涛浪花有三千里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它乘着旋风盘旋飞至九万里的高空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它离开北海是凭借着六月的大风。</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163136617"/>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wipe(down)">
                                      <p:cBhvr>
                                        <p:cTn id="7" dur="500"/>
                                        <p:tgtEl>
                                          <p:spTgt spid="3">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4" end="4"/>
                                            </p:txEl>
                                          </p:spTgt>
                                        </p:tgtEl>
                                        <p:attrNameLst>
                                          <p:attrName>style.visibility</p:attrName>
                                        </p:attrNameLst>
                                      </p:cBhvr>
                                      <p:to>
                                        <p:strVal val="visible"/>
                                      </p:to>
                                    </p:set>
                                    <p:animEffect transition="in" filter="wipe(down)">
                                      <p:cBhvr>
                                        <p:cTn id="12" dur="500"/>
                                        <p:tgtEl>
                                          <p:spTgt spid="3">
                                            <p:txEl>
                                              <p:pRg st="4" end="4"/>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3">
                                            <p:txEl>
                                              <p:pRg st="6" end="6"/>
                                            </p:txEl>
                                          </p:spTgt>
                                        </p:tgtEl>
                                        <p:attrNameLst>
                                          <p:attrName>style.visibility</p:attrName>
                                        </p:attrNameLst>
                                      </p:cBhvr>
                                      <p:to>
                                        <p:strVal val="visible"/>
                                      </p:to>
                                    </p:set>
                                    <p:animEffect transition="in" filter="wipe(down)">
                                      <p:cBhvr>
                                        <p:cTn id="17" dur="500"/>
                                        <p:tgtEl>
                                          <p:spTgt spid="3">
                                            <p:txEl>
                                              <p:pRg st="6" end="6"/>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3">
                                            <p:txEl>
                                              <p:pRg st="8" end="8"/>
                                            </p:txEl>
                                          </p:spTgt>
                                        </p:tgtEl>
                                        <p:attrNameLst>
                                          <p:attrName>style.visibility</p:attrName>
                                        </p:attrNameLst>
                                      </p:cBhvr>
                                      <p:to>
                                        <p:strVal val="visible"/>
                                      </p:to>
                                    </p:set>
                                    <p:animEffect transition="in" filter="wipe(down)">
                                      <p:cBhvr>
                                        <p:cTn id="22" dur="500"/>
                                        <p:tgtEl>
                                          <p:spTgt spid="3">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307</a:t>
            </a:fld>
            <a:r>
              <a:rPr lang="en-US" altLang="zh-CN" smtClean="0"/>
              <a:t>-</a:t>
            </a:r>
            <a:endParaRPr lang="zh-CN" altLang="en-US" dirty="0"/>
          </a:p>
        </p:txBody>
      </p:sp>
      <p:sp>
        <p:nvSpPr>
          <p:cNvPr id="3" name="矩形 2"/>
          <p:cNvSpPr>
            <a:spLocks noChangeAspect="1"/>
          </p:cNvSpPr>
          <p:nvPr/>
        </p:nvSpPr>
        <p:spPr>
          <a:xfrm>
            <a:off x="508000" y="1302338"/>
            <a:ext cx="8128000" cy="450732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专项能力训练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下列对文章内容的理解和分析不正确的一项是</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FF0000"/>
                </a:solidFill>
                <a:latin typeface="Times New Roman" panose="02020603050405020304" pitchFamily="18" charset="0"/>
                <a:cs typeface="Times New Roman" panose="02020603050405020304" pitchFamily="18" charset="0"/>
              </a:rPr>
              <a:t>    C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文章引用《齐谐》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使用了两个极度夸大的数字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水击三千里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抟扶摇而上者九万里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展现了大鹏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徙于南冥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的磅礴气势。</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大鹏借六月长风迁徙至南海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是因为北冥之地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冥漠无涯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居于北极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距离日月极远。而南海之地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天之苍苍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趋于光明。可见大鹏志存高远。</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本文意境开阔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想象奇特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运用了幻想、传说的和现实的事例来阐明自己的观点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使文章充满现实主义色彩。</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作者列举野马、尘埃等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的形象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和鲲鹏作类比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揭示万物皆有所待的道理。</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6588224" y="1772816"/>
            <a:ext cx="527179"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168614188"/>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3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308</a:t>
            </a:fld>
            <a:r>
              <a:rPr lang="en-US" altLang="zh-CN" smtClean="0"/>
              <a:t>-</a:t>
            </a:r>
            <a:endParaRPr lang="zh-CN" altLang="en-US" dirty="0"/>
          </a:p>
        </p:txBody>
      </p:sp>
      <p:sp>
        <p:nvSpPr>
          <p:cNvPr id="3" name="矩形 2"/>
          <p:cNvSpPr>
            <a:spLocks noChangeAspect="1"/>
          </p:cNvSpPr>
          <p:nvPr/>
        </p:nvSpPr>
        <p:spPr>
          <a:xfrm>
            <a:off x="508000" y="1497936"/>
            <a:ext cx="8128000" cy="411612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下列对文章内容的理解和分析不正确的一项是</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FF0000"/>
                </a:solidFill>
                <a:latin typeface="Times New Roman" panose="02020603050405020304" pitchFamily="18" charset="0"/>
                <a:cs typeface="Times New Roman" panose="02020603050405020304" pitchFamily="18" charset="0"/>
              </a:rPr>
              <a:t>    C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庄子的文章意境开阔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想象奇特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能够运用大量幻想的、传说的和现实的事例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阐明自己的观点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使文章充满浪漫主义色彩。</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作者采用极其夸张的手法描写大鹏起飞的气势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并不是对大鹏的赞美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重点是阐明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万物都有所待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的道理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如大鹏一样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它的腾飞也需要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凭借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庄子用浪漫主义的手法讲述寓言故事的目的是说明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人世间万事万物都能摆脱世俗的束缚。</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庄子的文章意境开阔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想象奇特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能够运用大量幻想的、传说的和现实的事例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阐明自己的观点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使文章充满浪漫主义色彩。</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6588224" y="1556792"/>
            <a:ext cx="527179"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296795767"/>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31</a:t>
            </a:fld>
            <a:r>
              <a:rPr lang="en-US" altLang="zh-CN" smtClean="0"/>
              <a:t>-</a:t>
            </a:r>
            <a:endParaRPr lang="zh-CN" altLang="en-US" dirty="0"/>
          </a:p>
        </p:txBody>
      </p:sp>
      <p:graphicFrame>
        <p:nvGraphicFramePr>
          <p:cNvPr id="3" name="对象 2"/>
          <p:cNvGraphicFramePr>
            <a:graphicFrameLocks noChangeAspect="1"/>
          </p:cNvGraphicFramePr>
          <p:nvPr>
            <p:extLst>
              <p:ext uri="{D42A27DB-BD31-4B8C-83A1-F6EECF244321}">
                <p14:modId xmlns:p14="http://schemas.microsoft.com/office/powerpoint/2010/main" val="2258978208"/>
              </p:ext>
            </p:extLst>
          </p:nvPr>
        </p:nvGraphicFramePr>
        <p:xfrm>
          <a:off x="508000" y="2341756"/>
          <a:ext cx="8128000" cy="2428489"/>
        </p:xfrm>
        <a:graphic>
          <a:graphicData uri="http://schemas.openxmlformats.org/presentationml/2006/ole">
            <mc:AlternateContent xmlns:mc="http://schemas.openxmlformats.org/markup-compatibility/2006">
              <mc:Choice xmlns:v="urn:schemas-microsoft-com:vml" Requires="v">
                <p:oleObj spid="_x0000_s15448" name="文档" r:id="rId3" imgW="3905117" imgH="1166286" progId="Word.Document.12">
                  <p:embed/>
                </p:oleObj>
              </mc:Choice>
              <mc:Fallback>
                <p:oleObj name="文档" r:id="rId3" imgW="3905117" imgH="1166286" progId="Word.Document.12">
                  <p:embed/>
                  <p:pic>
                    <p:nvPicPr>
                      <p:cNvPr id="0" name=""/>
                      <p:cNvPicPr/>
                      <p:nvPr/>
                    </p:nvPicPr>
                    <p:blipFill>
                      <a:blip r:embed="rId4"/>
                      <a:stretch>
                        <a:fillRect/>
                      </a:stretch>
                    </p:blipFill>
                    <p:spPr>
                      <a:xfrm>
                        <a:off x="508000" y="2341756"/>
                        <a:ext cx="8128000" cy="2428489"/>
                      </a:xfrm>
                      <a:prstGeom prst="rect">
                        <a:avLst/>
                      </a:prstGeom>
                    </p:spPr>
                  </p:pic>
                </p:oleObj>
              </mc:Fallback>
            </mc:AlternateContent>
          </a:graphicData>
        </a:graphic>
      </p:graphicFrame>
    </p:spTree>
    <p:extLst>
      <p:ext uri="{BB962C8B-B14F-4D97-AF65-F5344CB8AC3E}">
        <p14:creationId xmlns:p14="http://schemas.microsoft.com/office/powerpoint/2010/main" val="2006977038"/>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32</a:t>
            </a:fld>
            <a:r>
              <a:rPr lang="en-US" altLang="zh-CN" smtClean="0"/>
              <a:t>-</a:t>
            </a:r>
            <a:endParaRPr lang="zh-CN" altLang="en-US" dirty="0"/>
          </a:p>
        </p:txBody>
      </p:sp>
      <p:sp>
        <p:nvSpPr>
          <p:cNvPr id="3" name="矩形 2"/>
          <p:cNvSpPr>
            <a:spLocks noChangeAspect="1"/>
          </p:cNvSpPr>
          <p:nvPr/>
        </p:nvSpPr>
        <p:spPr>
          <a:xfrm>
            <a:off x="508000" y="2513599"/>
            <a:ext cx="8128000" cy="2084801"/>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二、考查情况分析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考试题型和分值来看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近</a:t>
            </a: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年中考文言文考查总体来看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考查题型、分值比较稳定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每年都是</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道大题。其中词语解释题为</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道小题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共</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翻译题为</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道小题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共</a:t>
            </a: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一道选择题</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分。</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520801206"/>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33</a:t>
            </a:fld>
            <a:r>
              <a:rPr lang="en-US" altLang="zh-CN" smtClean="0"/>
              <a:t>-</a:t>
            </a:r>
            <a:endParaRPr lang="zh-CN" altLang="en-US" dirty="0"/>
          </a:p>
        </p:txBody>
      </p:sp>
      <p:sp>
        <p:nvSpPr>
          <p:cNvPr id="3" name="矩形 2"/>
          <p:cNvSpPr>
            <a:spLocks noChangeAspect="1"/>
          </p:cNvSpPr>
          <p:nvPr/>
        </p:nvSpPr>
        <p:spPr>
          <a:xfrm>
            <a:off x="508000" y="1091918"/>
            <a:ext cx="8128000" cy="531985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考试选篇和考点来看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从选篇来看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2018</a:t>
            </a:r>
            <a:r>
              <a:rPr lang="zh-CN" altLang="zh-CN" sz="2200" dirty="0">
                <a:solidFill>
                  <a:srgbClr val="000000"/>
                </a:solidFill>
                <a:latin typeface="Times New Roman" panose="02020603050405020304" pitchFamily="18" charset="0"/>
                <a:cs typeface="Times New Roman" panose="02020603050405020304" pitchFamily="18" charset="0"/>
              </a:rPr>
              <a:t>年考查《送东阳马生序》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此文在</a:t>
            </a:r>
            <a:r>
              <a:rPr lang="en-US" altLang="zh-CN" sz="2200" dirty="0">
                <a:solidFill>
                  <a:srgbClr val="000000"/>
                </a:solidFill>
                <a:latin typeface="Times New Roman" panose="02020603050405020304" pitchFamily="18" charset="0"/>
                <a:cs typeface="Times New Roman" panose="02020603050405020304" pitchFamily="18" charset="0"/>
              </a:rPr>
              <a:t>2006</a:t>
            </a:r>
            <a:r>
              <a:rPr lang="zh-CN" altLang="zh-CN" sz="2200" dirty="0">
                <a:solidFill>
                  <a:srgbClr val="000000"/>
                </a:solidFill>
                <a:latin typeface="Times New Roman" panose="02020603050405020304" pitchFamily="18" charset="0"/>
                <a:cs typeface="Times New Roman" panose="02020603050405020304" pitchFamily="18" charset="0"/>
              </a:rPr>
              <a:t>年考查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间隔考试时间为</a:t>
            </a:r>
            <a:r>
              <a:rPr lang="en-US" altLang="zh-CN" sz="2200" dirty="0">
                <a:solidFill>
                  <a:srgbClr val="000000"/>
                </a:solidFill>
                <a:latin typeface="Times New Roman" panose="02020603050405020304" pitchFamily="18" charset="0"/>
                <a:cs typeface="Times New Roman" panose="02020603050405020304" pitchFamily="18" charset="0"/>
              </a:rPr>
              <a:t>12</a:t>
            </a:r>
            <a:r>
              <a:rPr lang="zh-CN" altLang="zh-CN" sz="2200" dirty="0">
                <a:solidFill>
                  <a:srgbClr val="000000"/>
                </a:solidFill>
                <a:latin typeface="Times New Roman" panose="02020603050405020304" pitchFamily="18" charset="0"/>
                <a:cs typeface="Times New Roman" panose="02020603050405020304" pitchFamily="18" charset="0"/>
              </a:rPr>
              <a:t>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2017</a:t>
            </a:r>
            <a:r>
              <a:rPr lang="zh-CN" altLang="zh-CN" sz="2200" dirty="0">
                <a:solidFill>
                  <a:srgbClr val="000000"/>
                </a:solidFill>
                <a:latin typeface="Times New Roman" panose="02020603050405020304" pitchFamily="18" charset="0"/>
                <a:cs typeface="Times New Roman" panose="02020603050405020304" pitchFamily="18" charset="0"/>
              </a:rPr>
              <a:t>年考查《出师表》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此文在</a:t>
            </a:r>
            <a:r>
              <a:rPr lang="en-US" altLang="zh-CN" sz="2200" dirty="0">
                <a:solidFill>
                  <a:srgbClr val="000000"/>
                </a:solidFill>
                <a:latin typeface="Times New Roman" panose="02020603050405020304" pitchFamily="18" charset="0"/>
                <a:cs typeface="Times New Roman" panose="02020603050405020304" pitchFamily="18" charset="0"/>
              </a:rPr>
              <a:t>2011</a:t>
            </a:r>
            <a:r>
              <a:rPr lang="zh-CN" altLang="zh-CN" sz="2200" dirty="0">
                <a:solidFill>
                  <a:srgbClr val="000000"/>
                </a:solidFill>
                <a:latin typeface="Times New Roman" panose="02020603050405020304" pitchFamily="18" charset="0"/>
                <a:cs typeface="Times New Roman" panose="02020603050405020304" pitchFamily="18" charset="0"/>
              </a:rPr>
              <a:t>年考查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间隔考试时间为</a:t>
            </a:r>
            <a:r>
              <a:rPr lang="en-US" altLang="zh-CN" sz="2200" dirty="0">
                <a:solidFill>
                  <a:srgbClr val="000000"/>
                </a:solidFill>
                <a:latin typeface="Times New Roman" panose="02020603050405020304" pitchFamily="18" charset="0"/>
                <a:cs typeface="Times New Roman" panose="02020603050405020304" pitchFamily="18" charset="0"/>
              </a:rPr>
              <a:t>6</a:t>
            </a:r>
            <a:r>
              <a:rPr lang="zh-CN" altLang="zh-CN" sz="2200" dirty="0">
                <a:solidFill>
                  <a:srgbClr val="000000"/>
                </a:solidFill>
                <a:latin typeface="Times New Roman" panose="02020603050405020304" pitchFamily="18" charset="0"/>
                <a:cs typeface="Times New Roman" panose="02020603050405020304" pitchFamily="18" charset="0"/>
              </a:rPr>
              <a:t>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2016</a:t>
            </a:r>
            <a:r>
              <a:rPr lang="zh-CN" altLang="zh-CN" sz="2200" dirty="0">
                <a:solidFill>
                  <a:srgbClr val="000000"/>
                </a:solidFill>
                <a:latin typeface="Times New Roman" panose="02020603050405020304" pitchFamily="18" charset="0"/>
                <a:cs typeface="Times New Roman" panose="02020603050405020304" pitchFamily="18" charset="0"/>
              </a:rPr>
              <a:t>年考查《桃花源记》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此文在</a:t>
            </a:r>
            <a:r>
              <a:rPr lang="en-US" altLang="zh-CN" sz="2200" dirty="0">
                <a:solidFill>
                  <a:srgbClr val="000000"/>
                </a:solidFill>
                <a:latin typeface="Times New Roman" panose="02020603050405020304" pitchFamily="18" charset="0"/>
                <a:cs typeface="Times New Roman" panose="02020603050405020304" pitchFamily="18" charset="0"/>
              </a:rPr>
              <a:t>2009</a:t>
            </a:r>
            <a:r>
              <a:rPr lang="zh-CN" altLang="zh-CN" sz="2200" dirty="0">
                <a:solidFill>
                  <a:srgbClr val="000000"/>
                </a:solidFill>
                <a:latin typeface="Times New Roman" panose="02020603050405020304" pitchFamily="18" charset="0"/>
                <a:cs typeface="Times New Roman" panose="02020603050405020304" pitchFamily="18" charset="0"/>
              </a:rPr>
              <a:t>年考查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间隔考试时间为</a:t>
            </a:r>
            <a:r>
              <a:rPr lang="en-US" altLang="zh-CN" sz="2200" dirty="0">
                <a:solidFill>
                  <a:srgbClr val="000000"/>
                </a:solidFill>
                <a:latin typeface="Times New Roman" panose="02020603050405020304" pitchFamily="18" charset="0"/>
                <a:cs typeface="Times New Roman" panose="02020603050405020304" pitchFamily="18" charset="0"/>
              </a:rPr>
              <a:t>7</a:t>
            </a:r>
            <a:r>
              <a:rPr lang="zh-CN" altLang="zh-CN" sz="2200" dirty="0">
                <a:solidFill>
                  <a:srgbClr val="000000"/>
                </a:solidFill>
                <a:latin typeface="Times New Roman" panose="02020603050405020304" pitchFamily="18" charset="0"/>
                <a:cs typeface="Times New Roman" panose="02020603050405020304" pitchFamily="18" charset="0"/>
              </a:rPr>
              <a:t>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2015</a:t>
            </a:r>
            <a:r>
              <a:rPr lang="zh-CN" altLang="zh-CN" sz="2200" dirty="0">
                <a:solidFill>
                  <a:srgbClr val="000000"/>
                </a:solidFill>
                <a:latin typeface="Times New Roman" panose="02020603050405020304" pitchFamily="18" charset="0"/>
                <a:cs typeface="Times New Roman" panose="02020603050405020304" pitchFamily="18" charset="0"/>
              </a:rPr>
              <a:t>年考查《小石潭记》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此文</a:t>
            </a:r>
            <a:r>
              <a:rPr lang="en-US" altLang="zh-CN" sz="2200" dirty="0">
                <a:solidFill>
                  <a:srgbClr val="000000"/>
                </a:solidFill>
                <a:latin typeface="Times New Roman" panose="02020603050405020304" pitchFamily="18" charset="0"/>
                <a:cs typeface="Times New Roman" panose="02020603050405020304" pitchFamily="18" charset="0"/>
              </a:rPr>
              <a:t>2000</a:t>
            </a:r>
            <a:r>
              <a:rPr lang="zh-CN" altLang="zh-CN" sz="2200" dirty="0">
                <a:solidFill>
                  <a:srgbClr val="000000"/>
                </a:solidFill>
                <a:latin typeface="Times New Roman" panose="02020603050405020304" pitchFamily="18" charset="0"/>
                <a:cs typeface="Times New Roman" panose="02020603050405020304" pitchFamily="18" charset="0"/>
              </a:rPr>
              <a:t>年以来从未考过。</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2014</a:t>
            </a:r>
            <a:r>
              <a:rPr lang="zh-CN" altLang="zh-CN" sz="2200" dirty="0">
                <a:solidFill>
                  <a:srgbClr val="000000"/>
                </a:solidFill>
                <a:latin typeface="Times New Roman" panose="02020603050405020304" pitchFamily="18" charset="0"/>
                <a:cs typeface="Times New Roman" panose="02020603050405020304" pitchFamily="18" charset="0"/>
              </a:rPr>
              <a:t>年考查《邹忌讽齐王纳谏》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此文</a:t>
            </a:r>
            <a:r>
              <a:rPr lang="en-US" altLang="zh-CN" sz="2200" dirty="0">
                <a:solidFill>
                  <a:srgbClr val="000000"/>
                </a:solidFill>
                <a:latin typeface="Times New Roman" panose="02020603050405020304" pitchFamily="18" charset="0"/>
                <a:cs typeface="Times New Roman" panose="02020603050405020304" pitchFamily="18" charset="0"/>
              </a:rPr>
              <a:t>2000</a:t>
            </a:r>
            <a:r>
              <a:rPr lang="zh-CN" altLang="zh-CN" sz="2200" dirty="0">
                <a:solidFill>
                  <a:srgbClr val="000000"/>
                </a:solidFill>
                <a:latin typeface="Times New Roman" panose="02020603050405020304" pitchFamily="18" charset="0"/>
                <a:cs typeface="Times New Roman" panose="02020603050405020304" pitchFamily="18" charset="0"/>
              </a:rPr>
              <a:t>年以来从未考过。</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考生在备考的过程中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对于</a:t>
            </a: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年以上没有考过的文言文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我们要高度关注。例如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《鱼我所欲也》、《生于忧患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死于安乐》、《曹刿论战》、《三峡》、《马说》、《醉翁亭记》、《湖心亭看雪》。九下的几篇没有考试的文言文要重点过关。</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809725509"/>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34</a:t>
            </a:fld>
            <a:r>
              <a:rPr lang="en-US" altLang="zh-CN" smtClean="0"/>
              <a:t>-</a:t>
            </a:r>
            <a:endParaRPr lang="zh-CN" altLang="en-US" dirty="0"/>
          </a:p>
        </p:txBody>
      </p:sp>
      <p:sp>
        <p:nvSpPr>
          <p:cNvPr id="3" name="矩形 2"/>
          <p:cNvSpPr>
            <a:spLocks noChangeAspect="1"/>
          </p:cNvSpPr>
          <p:nvPr/>
        </p:nvSpPr>
        <p:spPr>
          <a:xfrm>
            <a:off x="508000" y="1294804"/>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从考点来看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词语解释、句子翻译。综观近几年所考查的词语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均出自课文中的重点实词。因此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考生对每一篇文言文课下注释中的词语解释都要掌握。对于句子翻译的考查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我们不仅要掌握名句的翻译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对于非重点句我们也不要忽视。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常见语法考点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词性活用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特别是名词作状语、意动用法、使动用法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特殊句式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特别是倒装句、被动句。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常用艺术手法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对比、欲扬先抑、衬托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反衬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、正侧面描写、动静结合等。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常用的表达方式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叙事、描写、抒情、议论。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理解文章内容及中心。</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71751087"/>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35</a:t>
            </a:fld>
            <a:r>
              <a:rPr lang="en-US" altLang="zh-CN" smtClean="0"/>
              <a:t>-</a:t>
            </a:r>
            <a:endParaRPr lang="zh-CN" altLang="en-US" dirty="0"/>
          </a:p>
        </p:txBody>
      </p:sp>
      <p:sp>
        <p:nvSpPr>
          <p:cNvPr id="3" name="矩形 2"/>
          <p:cNvSpPr>
            <a:spLocks noChangeAspect="1"/>
          </p:cNvSpPr>
          <p:nvPr/>
        </p:nvSpPr>
        <p:spPr>
          <a:xfrm>
            <a:off x="508000" y="1099206"/>
            <a:ext cx="8128000" cy="4913589"/>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三、复习备考策略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文言文所涉及的知识繁杂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和现代生活距离遥远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考生难于跨越时空理解和体会古人的思想情感。因此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文言文对于考生的复习备考有一定的难度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文言文的复习备考却不可以忽视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从一定程度上来说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文言文复习得好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才能考得好。具体可以从以下几个方面去着手准备。</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研读考纲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把握复习方向。</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文言文主要考查四个方面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理解浅易文言文中常见文言词语的意思。</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翻译浅易文言文中的句子。</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理解浅易文言文的基本内容。</a:t>
            </a: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cs typeface="Times New Roman" panose="02020603050405020304" pitchFamily="18" charset="0"/>
              </a:rPr>
              <a:t>领会浅易文言文中作者的写作意图。学习和研究《考纲》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按照考纲要求进行复习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就能避免复习的盲目性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把握复习的方向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有的放矢。</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68479567"/>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36</a:t>
            </a:fld>
            <a:r>
              <a:rPr lang="en-US" altLang="zh-CN" smtClean="0"/>
              <a:t>-</a:t>
            </a:r>
            <a:endParaRPr lang="zh-CN" altLang="en-US" dirty="0"/>
          </a:p>
        </p:txBody>
      </p:sp>
      <p:sp>
        <p:nvSpPr>
          <p:cNvPr id="3" name="矩形 2"/>
          <p:cNvSpPr>
            <a:spLocks noChangeAspect="1"/>
          </p:cNvSpPr>
          <p:nvPr/>
        </p:nvSpPr>
        <p:spPr>
          <a:xfrm>
            <a:off x="508000" y="1497936"/>
            <a:ext cx="8128000" cy="411612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立足教材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归纳整理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文言文复习时要立足于教材。分类整理所学知识是一种有效的复习方法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它是把同类知识点联成知识线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从而形成知识网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归纳、总结所学的文言文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并依靠考纲与课本找出文言词语的用法与规律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在理解的基础上进行背诵、记忆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以提高文言文的阅读能力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做好应考的准备。文言文知识点主要有文字、词语、句式、翻译。文字包括字音、字形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词语包括实词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如古今异义、一词多义、词类活用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、虚词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如代词、副词、介词、连词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句式涉及文言常用句式和特殊句式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翻译涉及直译、意译。建立知识网会让你对文言文有一个整体的把握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复习才会更有针对性。</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628843226"/>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37</a:t>
            </a:fld>
            <a:r>
              <a:rPr lang="en-US" altLang="zh-CN" smtClean="0"/>
              <a:t>-</a:t>
            </a:r>
            <a:endParaRPr lang="zh-CN" altLang="en-US" dirty="0"/>
          </a:p>
        </p:txBody>
      </p:sp>
      <p:sp>
        <p:nvSpPr>
          <p:cNvPr id="3" name="矩形 2"/>
          <p:cNvSpPr>
            <a:spLocks noChangeAspect="1"/>
          </p:cNvSpPr>
          <p:nvPr/>
        </p:nvSpPr>
        <p:spPr>
          <a:xfrm>
            <a:off x="508000" y="1911735"/>
            <a:ext cx="8128000" cy="328852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加强训练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熟能生巧</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语文复习的全过程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可以说是透彻地理解和全面落实《考纲》的过程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把知识点整体上梳理一下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在复习中加强针对性的专题训练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并不断地归纳、领会、运用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就能在一定程度上做到熟能生巧、巧能生智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答题就能得心应手。训练题是学生掌握知识的载体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特别是保持一定量的课外文言文阅读训练量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能把课内知识进行迁移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既能巩固书本知识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又能提升知识的迁移能力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达到事半功倍、举一反三的效果。</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909406511"/>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38</a:t>
            </a:fld>
            <a:r>
              <a:rPr lang="en-US" altLang="zh-CN" smtClean="0"/>
              <a:t>-</a:t>
            </a:r>
            <a:endParaRPr lang="zh-CN" altLang="en-US" dirty="0"/>
          </a:p>
        </p:txBody>
      </p:sp>
      <p:sp>
        <p:nvSpPr>
          <p:cNvPr id="3" name="矩形 2"/>
          <p:cNvSpPr>
            <a:spLocks noChangeAspect="1"/>
          </p:cNvSpPr>
          <p:nvPr/>
        </p:nvSpPr>
        <p:spPr>
          <a:xfrm>
            <a:off x="508000" y="2513599"/>
            <a:ext cx="8128000" cy="2084801"/>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【第一类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b="1" dirty="0">
                <a:solidFill>
                  <a:srgbClr val="000000"/>
                </a:solidFill>
                <a:latin typeface="Times New Roman" panose="02020603050405020304" pitchFamily="18" charset="0"/>
                <a:cs typeface="Times New Roman" panose="02020603050405020304" pitchFamily="18" charset="0"/>
              </a:rPr>
              <a:t>写景抒情】</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复习篇目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《醉翁亭记》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未考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、《湖心亭看雪》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未考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、《记承天寺夜游》</a:t>
            </a:r>
            <a:r>
              <a:rPr lang="en-US" altLang="zh-CN" sz="2200" dirty="0">
                <a:solidFill>
                  <a:srgbClr val="000000"/>
                </a:solidFill>
                <a:latin typeface="Times New Roman" panose="02020603050405020304" pitchFamily="18" charset="0"/>
                <a:cs typeface="Times New Roman" panose="02020603050405020304" pitchFamily="18" charset="0"/>
              </a:rPr>
              <a:t>(2003</a:t>
            </a:r>
            <a:r>
              <a:rPr lang="zh-CN" altLang="zh-CN" sz="2200" dirty="0">
                <a:solidFill>
                  <a:srgbClr val="000000"/>
                </a:solidFill>
                <a:latin typeface="Times New Roman" panose="02020603050405020304" pitchFamily="18" charset="0"/>
                <a:cs typeface="Times New Roman" panose="02020603050405020304" pitchFamily="18" charset="0"/>
              </a:rPr>
              <a:t>年考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、《三峡》</a:t>
            </a:r>
            <a:r>
              <a:rPr lang="en-US" altLang="zh-CN" sz="2200" dirty="0">
                <a:solidFill>
                  <a:srgbClr val="000000"/>
                </a:solidFill>
                <a:latin typeface="Times New Roman" panose="02020603050405020304" pitchFamily="18" charset="0"/>
                <a:cs typeface="Times New Roman" panose="02020603050405020304" pitchFamily="18" charset="0"/>
              </a:rPr>
              <a:t>(2010</a:t>
            </a:r>
            <a:r>
              <a:rPr lang="zh-CN" altLang="zh-CN" sz="2200" dirty="0">
                <a:solidFill>
                  <a:srgbClr val="000000"/>
                </a:solidFill>
                <a:latin typeface="Times New Roman" panose="02020603050405020304" pitchFamily="18" charset="0"/>
                <a:cs typeface="Times New Roman" panose="02020603050405020304" pitchFamily="18" charset="0"/>
              </a:rPr>
              <a:t>年考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、《岳阳楼记》</a:t>
            </a:r>
            <a:r>
              <a:rPr lang="en-US" altLang="zh-CN" sz="2200" dirty="0">
                <a:solidFill>
                  <a:srgbClr val="000000"/>
                </a:solidFill>
                <a:latin typeface="Times New Roman" panose="02020603050405020304" pitchFamily="18" charset="0"/>
                <a:cs typeface="Times New Roman" panose="02020603050405020304" pitchFamily="18" charset="0"/>
              </a:rPr>
              <a:t>(2002</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2012</a:t>
            </a:r>
            <a:r>
              <a:rPr lang="zh-CN" altLang="zh-CN" sz="2200" dirty="0">
                <a:solidFill>
                  <a:srgbClr val="000000"/>
                </a:solidFill>
                <a:latin typeface="Times New Roman" panose="02020603050405020304" pitchFamily="18" charset="0"/>
                <a:cs typeface="Times New Roman" panose="02020603050405020304" pitchFamily="18" charset="0"/>
              </a:rPr>
              <a:t>年考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、《满井游记》</a:t>
            </a:r>
            <a:r>
              <a:rPr lang="en-US" altLang="zh-CN" sz="2200" dirty="0">
                <a:solidFill>
                  <a:srgbClr val="000000"/>
                </a:solidFill>
                <a:latin typeface="Times New Roman" panose="02020603050405020304" pitchFamily="18" charset="0"/>
                <a:cs typeface="Times New Roman" panose="02020603050405020304" pitchFamily="18" charset="0"/>
              </a:rPr>
              <a:t>(2013</a:t>
            </a:r>
            <a:r>
              <a:rPr lang="zh-CN" altLang="zh-CN" sz="2200" dirty="0">
                <a:solidFill>
                  <a:srgbClr val="000000"/>
                </a:solidFill>
                <a:latin typeface="Times New Roman" panose="02020603050405020304" pitchFamily="18" charset="0"/>
                <a:cs typeface="Times New Roman" panose="02020603050405020304" pitchFamily="18" charset="0"/>
              </a:rPr>
              <a:t>年考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、《小石谭记》</a:t>
            </a:r>
            <a:r>
              <a:rPr lang="en-US" altLang="zh-CN" sz="2200" dirty="0">
                <a:solidFill>
                  <a:srgbClr val="000000"/>
                </a:solidFill>
                <a:latin typeface="Times New Roman" panose="02020603050405020304" pitchFamily="18" charset="0"/>
                <a:cs typeface="Times New Roman" panose="02020603050405020304" pitchFamily="18" charset="0"/>
              </a:rPr>
              <a:t>(2015</a:t>
            </a:r>
            <a:r>
              <a:rPr lang="zh-CN" altLang="zh-CN" sz="2200" dirty="0">
                <a:solidFill>
                  <a:srgbClr val="000000"/>
                </a:solidFill>
                <a:latin typeface="Times New Roman" panose="02020603050405020304" pitchFamily="18" charset="0"/>
                <a:cs typeface="Times New Roman" panose="02020603050405020304" pitchFamily="18" charset="0"/>
              </a:rPr>
              <a:t>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共</a:t>
            </a:r>
            <a:r>
              <a:rPr lang="en-US" altLang="zh-CN" sz="2200" dirty="0">
                <a:solidFill>
                  <a:srgbClr val="000000"/>
                </a:solidFill>
                <a:latin typeface="Times New Roman" panose="02020603050405020304" pitchFamily="18" charset="0"/>
                <a:cs typeface="Times New Roman" panose="02020603050405020304" pitchFamily="18" charset="0"/>
              </a:rPr>
              <a:t>7</a:t>
            </a:r>
            <a:r>
              <a:rPr lang="zh-CN" altLang="zh-CN" sz="2200" dirty="0">
                <a:solidFill>
                  <a:srgbClr val="000000"/>
                </a:solidFill>
                <a:latin typeface="Times New Roman" panose="02020603050405020304" pitchFamily="18" charset="0"/>
                <a:cs typeface="Times New Roman" panose="02020603050405020304" pitchFamily="18" charset="0"/>
              </a:rPr>
              <a:t>篇。</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632843549"/>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39</a:t>
            </a:fld>
            <a:r>
              <a:rPr lang="en-US" altLang="zh-CN" smtClean="0"/>
              <a:t>-</a:t>
            </a:r>
            <a:endParaRPr lang="zh-CN" altLang="en-US" dirty="0"/>
          </a:p>
        </p:txBody>
      </p:sp>
      <p:sp>
        <p:nvSpPr>
          <p:cNvPr id="3" name="矩形 2"/>
          <p:cNvSpPr>
            <a:spLocks noChangeAspect="1"/>
          </p:cNvSpPr>
          <p:nvPr/>
        </p:nvSpPr>
        <p:spPr>
          <a:xfrm>
            <a:off x="508000" y="1701069"/>
            <a:ext cx="8128000" cy="3709862"/>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一、湖心亭看雪</a:t>
            </a:r>
            <a:r>
              <a:rPr lang="en-US" altLang="zh-CN" sz="2200" dirty="0">
                <a:solidFill>
                  <a:srgbClr val="000000"/>
                </a:solidFill>
                <a:latin typeface="NEU-BZ-S92"/>
                <a:ea typeface="NEU-BZ-S9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基础知识梳理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崇祯五年十二月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余住西湖。大雪三日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湖中人鸟声俱绝。是日更定矣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余拏一小舟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拥毳衣炉火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独往湖心亭看雪。雾凇沆砀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天与云与山与水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上下一白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湖上影子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惟长堤一痕、湖心亭一点、与余舟一芥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舟中人两三粒而已。</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到亭上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有两人铺毡对坐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一童子烧酒炉正沸。见余大喜曰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湖中焉得更有此人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拉余同饮。余强饮三大白而别。问其姓氏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是金陵人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客此。及下船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舟子喃喃曰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莫说相公痴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更有痴似相公者。</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070533816"/>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4</a:t>
            </a:fld>
            <a:r>
              <a:rPr lang="en-US" altLang="zh-CN" dirty="0" smtClean="0"/>
              <a:t>-</a:t>
            </a:r>
            <a:endParaRPr lang="zh-CN" altLang="en-US" dirty="0"/>
          </a:p>
        </p:txBody>
      </p:sp>
      <p:graphicFrame>
        <p:nvGraphicFramePr>
          <p:cNvPr id="2" name="对象 1"/>
          <p:cNvGraphicFramePr>
            <a:graphicFrameLocks noChangeAspect="1"/>
          </p:cNvGraphicFramePr>
          <p:nvPr>
            <p:extLst>
              <p:ext uri="{D42A27DB-BD31-4B8C-83A1-F6EECF244321}">
                <p14:modId xmlns:p14="http://schemas.microsoft.com/office/powerpoint/2010/main" val="4186148996"/>
              </p:ext>
            </p:extLst>
          </p:nvPr>
        </p:nvGraphicFramePr>
        <p:xfrm>
          <a:off x="508000" y="1180773"/>
          <a:ext cx="8128000" cy="5262172"/>
        </p:xfrm>
        <a:graphic>
          <a:graphicData uri="http://schemas.openxmlformats.org/presentationml/2006/ole">
            <mc:AlternateContent xmlns:mc="http://schemas.openxmlformats.org/markup-compatibility/2006">
              <mc:Choice xmlns:v="urn:schemas-microsoft-com:vml" Requires="v">
                <p:oleObj spid="_x0000_s1127" name="文档" r:id="rId4" imgW="3957084" imgH="2562159" progId="Word.Document.12">
                  <p:embed/>
                </p:oleObj>
              </mc:Choice>
              <mc:Fallback>
                <p:oleObj name="文档" r:id="rId4" imgW="3957084" imgH="2562159" progId="Word.Document.12">
                  <p:embed/>
                  <p:pic>
                    <p:nvPicPr>
                      <p:cNvPr id="0" name=""/>
                      <p:cNvPicPr/>
                      <p:nvPr/>
                    </p:nvPicPr>
                    <p:blipFill>
                      <a:blip r:embed="rId5"/>
                      <a:stretch>
                        <a:fillRect/>
                      </a:stretch>
                    </p:blipFill>
                    <p:spPr>
                      <a:xfrm>
                        <a:off x="508000" y="1180773"/>
                        <a:ext cx="8128000" cy="5262172"/>
                      </a:xfrm>
                      <a:prstGeom prst="rect">
                        <a:avLst/>
                      </a:prstGeom>
                    </p:spPr>
                  </p:pic>
                </p:oleObj>
              </mc:Fallback>
            </mc:AlternateContent>
          </a:graphicData>
        </a:graphic>
      </p:graphicFrame>
    </p:spTree>
    <p:extLst>
      <p:ext uri="{BB962C8B-B14F-4D97-AF65-F5344CB8AC3E}">
        <p14:creationId xmlns:p14="http://schemas.microsoft.com/office/powerpoint/2010/main" val="3527561553"/>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40</a:t>
            </a:fld>
            <a:r>
              <a:rPr lang="en-US" altLang="zh-CN" smtClean="0"/>
              <a:t>-</a:t>
            </a:r>
            <a:endParaRPr lang="zh-CN" altLang="en-US" dirty="0"/>
          </a:p>
        </p:txBody>
      </p:sp>
      <p:sp>
        <p:nvSpPr>
          <p:cNvPr id="3" name="矩形 2"/>
          <p:cNvSpPr>
            <a:spLocks noChangeAspect="1"/>
          </p:cNvSpPr>
          <p:nvPr/>
        </p:nvSpPr>
        <p:spPr>
          <a:xfrm>
            <a:off x="508000" y="991119"/>
            <a:ext cx="8128000" cy="86600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一、文言词语积累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课内文言实词归纳</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val="3477437231"/>
              </p:ext>
            </p:extLst>
          </p:nvPr>
        </p:nvGraphicFramePr>
        <p:xfrm>
          <a:off x="599682" y="1900111"/>
          <a:ext cx="8128000" cy="4563616"/>
        </p:xfrm>
        <a:graphic>
          <a:graphicData uri="http://schemas.openxmlformats.org/presentationml/2006/ole">
            <mc:AlternateContent xmlns:mc="http://schemas.openxmlformats.org/markup-compatibility/2006">
              <mc:Choice xmlns:v="urn:schemas-microsoft-com:vml" Requires="v">
                <p:oleObj spid="_x0000_s16470" name="文档" r:id="rId3" imgW="3847376" imgH="2160922" progId="Word.Document.12">
                  <p:embed/>
                </p:oleObj>
              </mc:Choice>
              <mc:Fallback>
                <p:oleObj name="文档" r:id="rId3" imgW="3847376" imgH="2160922" progId="Word.Document.12">
                  <p:embed/>
                  <p:pic>
                    <p:nvPicPr>
                      <p:cNvPr id="0" name=""/>
                      <p:cNvPicPr/>
                      <p:nvPr/>
                    </p:nvPicPr>
                    <p:blipFill>
                      <a:blip r:embed="rId4"/>
                      <a:stretch>
                        <a:fillRect/>
                      </a:stretch>
                    </p:blipFill>
                    <p:spPr>
                      <a:xfrm>
                        <a:off x="599682" y="1900111"/>
                        <a:ext cx="8128000" cy="4563616"/>
                      </a:xfrm>
                      <a:prstGeom prst="rect">
                        <a:avLst/>
                      </a:prstGeom>
                    </p:spPr>
                  </p:pic>
                </p:oleObj>
              </mc:Fallback>
            </mc:AlternateContent>
          </a:graphicData>
        </a:graphic>
      </p:graphicFrame>
      <p:sp>
        <p:nvSpPr>
          <p:cNvPr id="5" name="矩形 4"/>
          <p:cNvSpPr/>
          <p:nvPr/>
        </p:nvSpPr>
        <p:spPr>
          <a:xfrm>
            <a:off x="2411760" y="1888298"/>
            <a:ext cx="527179"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3203848" y="2343086"/>
            <a:ext cx="792088"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2411760" y="2792368"/>
            <a:ext cx="792088"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2411760" y="3249801"/>
            <a:ext cx="792088"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3233332" y="3697407"/>
            <a:ext cx="792088"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279304" y="4157744"/>
            <a:ext cx="2436711"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2818195" y="4617195"/>
            <a:ext cx="792088"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4709072" y="4617195"/>
            <a:ext cx="792088"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3497659" y="5068443"/>
            <a:ext cx="792088"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838809" y="5533511"/>
            <a:ext cx="792088"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2221574" y="5986182"/>
            <a:ext cx="792088"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871821218"/>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7"/>
                                        </p:tgtEl>
                                      </p:cBhvr>
                                    </p:animEffect>
                                    <p:set>
                                      <p:cBhvr>
                                        <p:cTn id="17" dur="1" fill="hold">
                                          <p:stCondLst>
                                            <p:cond delay="499"/>
                                          </p:stCondLst>
                                        </p:cTn>
                                        <p:tgtEl>
                                          <p:spTgt spid="7"/>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8"/>
                                        </p:tgtEl>
                                      </p:cBhvr>
                                    </p:animEffect>
                                    <p:set>
                                      <p:cBhvr>
                                        <p:cTn id="22" dur="1" fill="hold">
                                          <p:stCondLst>
                                            <p:cond delay="499"/>
                                          </p:stCondLst>
                                        </p:cTn>
                                        <p:tgtEl>
                                          <p:spTgt spid="8"/>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9"/>
                                        </p:tgtEl>
                                      </p:cBhvr>
                                    </p:animEffect>
                                    <p:set>
                                      <p:cBhvr>
                                        <p:cTn id="27" dur="1" fill="hold">
                                          <p:stCondLst>
                                            <p:cond delay="499"/>
                                          </p:stCondLst>
                                        </p:cTn>
                                        <p:tgtEl>
                                          <p:spTgt spid="9"/>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0"/>
                                        </p:tgtEl>
                                      </p:cBhvr>
                                    </p:animEffect>
                                    <p:set>
                                      <p:cBhvr>
                                        <p:cTn id="32" dur="1" fill="hold">
                                          <p:stCondLst>
                                            <p:cond delay="499"/>
                                          </p:stCondLst>
                                        </p:cTn>
                                        <p:tgtEl>
                                          <p:spTgt spid="10"/>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11"/>
                                        </p:tgtEl>
                                      </p:cBhvr>
                                    </p:animEffect>
                                    <p:set>
                                      <p:cBhvr>
                                        <p:cTn id="37" dur="1" fill="hold">
                                          <p:stCondLst>
                                            <p:cond delay="499"/>
                                          </p:stCondLst>
                                        </p:cTn>
                                        <p:tgtEl>
                                          <p:spTgt spid="11"/>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22" presetClass="exit" presetSubtype="4" fill="hold" grpId="0" nodeType="clickEffect">
                                  <p:stCondLst>
                                    <p:cond delay="0"/>
                                  </p:stCondLst>
                                  <p:childTnLst>
                                    <p:animEffect transition="out" filter="wipe(down)">
                                      <p:cBhvr>
                                        <p:cTn id="41" dur="500"/>
                                        <p:tgtEl>
                                          <p:spTgt spid="12"/>
                                        </p:tgtEl>
                                      </p:cBhvr>
                                    </p:animEffect>
                                    <p:set>
                                      <p:cBhvr>
                                        <p:cTn id="42" dur="1" fill="hold">
                                          <p:stCondLst>
                                            <p:cond delay="499"/>
                                          </p:stCondLst>
                                        </p:cTn>
                                        <p:tgtEl>
                                          <p:spTgt spid="12"/>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22" presetClass="exit" presetSubtype="4" fill="hold" grpId="0" nodeType="clickEffect">
                                  <p:stCondLst>
                                    <p:cond delay="0"/>
                                  </p:stCondLst>
                                  <p:childTnLst>
                                    <p:animEffect transition="out" filter="wipe(down)">
                                      <p:cBhvr>
                                        <p:cTn id="46" dur="500"/>
                                        <p:tgtEl>
                                          <p:spTgt spid="13"/>
                                        </p:tgtEl>
                                      </p:cBhvr>
                                    </p:animEffect>
                                    <p:set>
                                      <p:cBhvr>
                                        <p:cTn id="47" dur="1" fill="hold">
                                          <p:stCondLst>
                                            <p:cond delay="499"/>
                                          </p:stCondLst>
                                        </p:cTn>
                                        <p:tgtEl>
                                          <p:spTgt spid="13"/>
                                        </p:tgtEl>
                                        <p:attrNameLst>
                                          <p:attrName>style.visibility</p:attrName>
                                        </p:attrNameLst>
                                      </p:cBhvr>
                                      <p:to>
                                        <p:strVal val="hidden"/>
                                      </p:to>
                                    </p:set>
                                  </p:childTnLst>
                                </p:cTn>
                              </p:par>
                            </p:childTnLst>
                          </p:cTn>
                        </p:par>
                      </p:childTnLst>
                    </p:cTn>
                  </p:par>
                  <p:par>
                    <p:cTn id="48" fill="hold">
                      <p:stCondLst>
                        <p:cond delay="indefinite"/>
                      </p:stCondLst>
                      <p:childTnLst>
                        <p:par>
                          <p:cTn id="49" fill="hold">
                            <p:stCondLst>
                              <p:cond delay="0"/>
                            </p:stCondLst>
                            <p:childTnLst>
                              <p:par>
                                <p:cTn id="50" presetID="22" presetClass="exit" presetSubtype="4" fill="hold" grpId="0" nodeType="clickEffect">
                                  <p:stCondLst>
                                    <p:cond delay="0"/>
                                  </p:stCondLst>
                                  <p:childTnLst>
                                    <p:animEffect transition="out" filter="wipe(down)">
                                      <p:cBhvr>
                                        <p:cTn id="51" dur="500"/>
                                        <p:tgtEl>
                                          <p:spTgt spid="14"/>
                                        </p:tgtEl>
                                      </p:cBhvr>
                                    </p:animEffect>
                                    <p:set>
                                      <p:cBhvr>
                                        <p:cTn id="52" dur="1" fill="hold">
                                          <p:stCondLst>
                                            <p:cond delay="499"/>
                                          </p:stCondLst>
                                        </p:cTn>
                                        <p:tgtEl>
                                          <p:spTgt spid="14"/>
                                        </p:tgtEl>
                                        <p:attrNameLst>
                                          <p:attrName>style.visibility</p:attrName>
                                        </p:attrNameLst>
                                      </p:cBhvr>
                                      <p:to>
                                        <p:strVal val="hidden"/>
                                      </p:to>
                                    </p:set>
                                  </p:childTnLst>
                                </p:cTn>
                              </p:par>
                            </p:childTnLst>
                          </p:cTn>
                        </p:par>
                      </p:childTnLst>
                    </p:cTn>
                  </p:par>
                  <p:par>
                    <p:cTn id="53" fill="hold">
                      <p:stCondLst>
                        <p:cond delay="indefinite"/>
                      </p:stCondLst>
                      <p:childTnLst>
                        <p:par>
                          <p:cTn id="54" fill="hold">
                            <p:stCondLst>
                              <p:cond delay="0"/>
                            </p:stCondLst>
                            <p:childTnLst>
                              <p:par>
                                <p:cTn id="55" presetID="22" presetClass="exit" presetSubtype="4" fill="hold" grpId="0" nodeType="clickEffect">
                                  <p:stCondLst>
                                    <p:cond delay="0"/>
                                  </p:stCondLst>
                                  <p:childTnLst>
                                    <p:animEffect transition="out" filter="wipe(down)">
                                      <p:cBhvr>
                                        <p:cTn id="56" dur="500"/>
                                        <p:tgtEl>
                                          <p:spTgt spid="15"/>
                                        </p:tgtEl>
                                      </p:cBhvr>
                                    </p:animEffect>
                                    <p:set>
                                      <p:cBhvr>
                                        <p:cTn id="57" dur="1" fill="hold">
                                          <p:stCondLst>
                                            <p:cond delay="499"/>
                                          </p:stCondLst>
                                        </p:cTn>
                                        <p:tgtEl>
                                          <p:spTgt spid="1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41</a:t>
            </a:fld>
            <a:r>
              <a:rPr lang="en-US" altLang="zh-CN" smtClean="0"/>
              <a:t>-</a:t>
            </a:r>
            <a:endParaRPr lang="zh-CN" altLang="en-US" dirty="0"/>
          </a:p>
        </p:txBody>
      </p:sp>
      <p:sp>
        <p:nvSpPr>
          <p:cNvPr id="3" name="矩形 2"/>
          <p:cNvSpPr>
            <a:spLocks noChangeAspect="1"/>
          </p:cNvSpPr>
          <p:nvPr/>
        </p:nvSpPr>
        <p:spPr>
          <a:xfrm>
            <a:off x="508000" y="991466"/>
            <a:ext cx="2427268" cy="498598"/>
          </a:xfrm>
          <a:prstGeom prst="rect">
            <a:avLst/>
          </a:prstGeom>
        </p:spPr>
        <p:txBody>
          <a:bodyPr wrap="none">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一词多义</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归纳</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val="2185746633"/>
              </p:ext>
            </p:extLst>
          </p:nvPr>
        </p:nvGraphicFramePr>
        <p:xfrm>
          <a:off x="621951" y="1475503"/>
          <a:ext cx="7810849" cy="5181453"/>
        </p:xfrm>
        <a:graphic>
          <a:graphicData uri="http://schemas.openxmlformats.org/presentationml/2006/ole">
            <mc:AlternateContent xmlns:mc="http://schemas.openxmlformats.org/markup-compatibility/2006">
              <mc:Choice xmlns:v="urn:schemas-microsoft-com:vml" Requires="v">
                <p:oleObj spid="_x0000_s17494" name="文档" r:id="rId3" imgW="3847376" imgH="2553163" progId="Word.Document.12">
                  <p:embed/>
                </p:oleObj>
              </mc:Choice>
              <mc:Fallback>
                <p:oleObj name="文档" r:id="rId3" imgW="3847376" imgH="2553163" progId="Word.Document.12">
                  <p:embed/>
                  <p:pic>
                    <p:nvPicPr>
                      <p:cNvPr id="0" name=""/>
                      <p:cNvPicPr/>
                      <p:nvPr/>
                    </p:nvPicPr>
                    <p:blipFill>
                      <a:blip r:embed="rId4"/>
                      <a:stretch>
                        <a:fillRect/>
                      </a:stretch>
                    </p:blipFill>
                    <p:spPr>
                      <a:xfrm>
                        <a:off x="621951" y="1475503"/>
                        <a:ext cx="7810849" cy="5181453"/>
                      </a:xfrm>
                      <a:prstGeom prst="rect">
                        <a:avLst/>
                      </a:prstGeom>
                    </p:spPr>
                  </p:pic>
                </p:oleObj>
              </mc:Fallback>
            </mc:AlternateContent>
          </a:graphicData>
        </a:graphic>
      </p:graphicFrame>
      <p:sp>
        <p:nvSpPr>
          <p:cNvPr id="5" name="矩形 4"/>
          <p:cNvSpPr/>
          <p:nvPr/>
        </p:nvSpPr>
        <p:spPr>
          <a:xfrm>
            <a:off x="2267744" y="1523422"/>
            <a:ext cx="527179"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2267744" y="2058984"/>
            <a:ext cx="1008112"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2290866" y="2565066"/>
            <a:ext cx="4585389"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3059832" y="3090667"/>
            <a:ext cx="1008112"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236377" y="3616268"/>
            <a:ext cx="1008112"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3519263" y="4099074"/>
            <a:ext cx="3356992"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3223707" y="4660291"/>
            <a:ext cx="3356992"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3574279" y="5186548"/>
            <a:ext cx="3356992"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2292168" y="5704314"/>
            <a:ext cx="3356992"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3312060" y="6180635"/>
            <a:ext cx="3356992"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572344233"/>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7"/>
                                        </p:tgtEl>
                                      </p:cBhvr>
                                    </p:animEffect>
                                    <p:set>
                                      <p:cBhvr>
                                        <p:cTn id="17" dur="1" fill="hold">
                                          <p:stCondLst>
                                            <p:cond delay="499"/>
                                          </p:stCondLst>
                                        </p:cTn>
                                        <p:tgtEl>
                                          <p:spTgt spid="7"/>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8"/>
                                        </p:tgtEl>
                                      </p:cBhvr>
                                    </p:animEffect>
                                    <p:set>
                                      <p:cBhvr>
                                        <p:cTn id="22" dur="1" fill="hold">
                                          <p:stCondLst>
                                            <p:cond delay="499"/>
                                          </p:stCondLst>
                                        </p:cTn>
                                        <p:tgtEl>
                                          <p:spTgt spid="8"/>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9"/>
                                        </p:tgtEl>
                                      </p:cBhvr>
                                    </p:animEffect>
                                    <p:set>
                                      <p:cBhvr>
                                        <p:cTn id="27" dur="1" fill="hold">
                                          <p:stCondLst>
                                            <p:cond delay="499"/>
                                          </p:stCondLst>
                                        </p:cTn>
                                        <p:tgtEl>
                                          <p:spTgt spid="9"/>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0"/>
                                        </p:tgtEl>
                                      </p:cBhvr>
                                    </p:animEffect>
                                    <p:set>
                                      <p:cBhvr>
                                        <p:cTn id="32" dur="1" fill="hold">
                                          <p:stCondLst>
                                            <p:cond delay="499"/>
                                          </p:stCondLst>
                                        </p:cTn>
                                        <p:tgtEl>
                                          <p:spTgt spid="10"/>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11"/>
                                        </p:tgtEl>
                                      </p:cBhvr>
                                    </p:animEffect>
                                    <p:set>
                                      <p:cBhvr>
                                        <p:cTn id="37" dur="1" fill="hold">
                                          <p:stCondLst>
                                            <p:cond delay="499"/>
                                          </p:stCondLst>
                                        </p:cTn>
                                        <p:tgtEl>
                                          <p:spTgt spid="11"/>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22" presetClass="exit" presetSubtype="4" fill="hold" grpId="0" nodeType="clickEffect">
                                  <p:stCondLst>
                                    <p:cond delay="0"/>
                                  </p:stCondLst>
                                  <p:childTnLst>
                                    <p:animEffect transition="out" filter="wipe(down)">
                                      <p:cBhvr>
                                        <p:cTn id="41" dur="500"/>
                                        <p:tgtEl>
                                          <p:spTgt spid="12"/>
                                        </p:tgtEl>
                                      </p:cBhvr>
                                    </p:animEffect>
                                    <p:set>
                                      <p:cBhvr>
                                        <p:cTn id="42" dur="1" fill="hold">
                                          <p:stCondLst>
                                            <p:cond delay="499"/>
                                          </p:stCondLst>
                                        </p:cTn>
                                        <p:tgtEl>
                                          <p:spTgt spid="12"/>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22" presetClass="exit" presetSubtype="4" fill="hold" grpId="0" nodeType="clickEffect">
                                  <p:stCondLst>
                                    <p:cond delay="0"/>
                                  </p:stCondLst>
                                  <p:childTnLst>
                                    <p:animEffect transition="out" filter="wipe(down)">
                                      <p:cBhvr>
                                        <p:cTn id="46" dur="500"/>
                                        <p:tgtEl>
                                          <p:spTgt spid="13"/>
                                        </p:tgtEl>
                                      </p:cBhvr>
                                    </p:animEffect>
                                    <p:set>
                                      <p:cBhvr>
                                        <p:cTn id="47" dur="1" fill="hold">
                                          <p:stCondLst>
                                            <p:cond delay="499"/>
                                          </p:stCondLst>
                                        </p:cTn>
                                        <p:tgtEl>
                                          <p:spTgt spid="13"/>
                                        </p:tgtEl>
                                        <p:attrNameLst>
                                          <p:attrName>style.visibility</p:attrName>
                                        </p:attrNameLst>
                                      </p:cBhvr>
                                      <p:to>
                                        <p:strVal val="hidden"/>
                                      </p:to>
                                    </p:set>
                                  </p:childTnLst>
                                </p:cTn>
                              </p:par>
                            </p:childTnLst>
                          </p:cTn>
                        </p:par>
                      </p:childTnLst>
                    </p:cTn>
                  </p:par>
                  <p:par>
                    <p:cTn id="48" fill="hold">
                      <p:stCondLst>
                        <p:cond delay="indefinite"/>
                      </p:stCondLst>
                      <p:childTnLst>
                        <p:par>
                          <p:cTn id="49" fill="hold">
                            <p:stCondLst>
                              <p:cond delay="0"/>
                            </p:stCondLst>
                            <p:childTnLst>
                              <p:par>
                                <p:cTn id="50" presetID="22" presetClass="exit" presetSubtype="4" fill="hold" grpId="0" nodeType="clickEffect">
                                  <p:stCondLst>
                                    <p:cond delay="0"/>
                                  </p:stCondLst>
                                  <p:childTnLst>
                                    <p:animEffect transition="out" filter="wipe(down)">
                                      <p:cBhvr>
                                        <p:cTn id="51" dur="500"/>
                                        <p:tgtEl>
                                          <p:spTgt spid="14"/>
                                        </p:tgtEl>
                                      </p:cBhvr>
                                    </p:animEffect>
                                    <p:set>
                                      <p:cBhvr>
                                        <p:cTn id="52" dur="1" fill="hold">
                                          <p:stCondLst>
                                            <p:cond delay="499"/>
                                          </p:stCondLst>
                                        </p:cTn>
                                        <p:tgtEl>
                                          <p:spTgt spid="1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42</a:t>
            </a:fld>
            <a:r>
              <a:rPr lang="en-US" altLang="zh-CN" smtClean="0"/>
              <a:t>-</a:t>
            </a:r>
            <a:endParaRPr lang="zh-CN" altLang="en-US" dirty="0"/>
          </a:p>
        </p:txBody>
      </p:sp>
      <p:sp>
        <p:nvSpPr>
          <p:cNvPr id="3" name="矩形 2"/>
          <p:cNvSpPr>
            <a:spLocks noChangeAspect="1"/>
          </p:cNvSpPr>
          <p:nvPr/>
        </p:nvSpPr>
        <p:spPr>
          <a:xfrm>
            <a:off x="508000" y="1089948"/>
            <a:ext cx="8128000" cy="537377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二、重点语句翻译题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大雪三日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湖中人鸟声俱绝。</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大雪下了三天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湖中人和鸟的声音都消失了。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雾凇沆砀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天与云与山与水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上下一白。</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冰花周围弥漫着白汽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天空与云与远山与湖水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上上下下浑然一体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一片雪白。</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惟长堤一痕、湖心亭一点、与余舟一芥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舟中人两三粒而已。</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只有那西湖长堤在雪中隐隐露出一道痕迹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湖心亭也只看到那么一小点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小船看起来如小草般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船上的人看起来只有两三粒米那样大小罢了。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见余大喜曰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湖中焉得更有此人</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看见我十分高兴地说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在湖中怎么还能碰上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有闲情雅致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的人呢</a:t>
            </a:r>
            <a:r>
              <a:rPr lang="en-US" altLang="zh-CN" sz="2200" dirty="0" smtClean="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614278305"/>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wipe(down)">
                                      <p:cBhvr>
                                        <p:cTn id="7" dur="500"/>
                                        <p:tgtEl>
                                          <p:spTgt spid="3">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4" end="4"/>
                                            </p:txEl>
                                          </p:spTgt>
                                        </p:tgtEl>
                                        <p:attrNameLst>
                                          <p:attrName>style.visibility</p:attrName>
                                        </p:attrNameLst>
                                      </p:cBhvr>
                                      <p:to>
                                        <p:strVal val="visible"/>
                                      </p:to>
                                    </p:set>
                                    <p:animEffect transition="in" filter="wipe(down)">
                                      <p:cBhvr>
                                        <p:cTn id="12" dur="500"/>
                                        <p:tgtEl>
                                          <p:spTgt spid="3">
                                            <p:txEl>
                                              <p:pRg st="4" end="4"/>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3">
                                            <p:txEl>
                                              <p:pRg st="6" end="6"/>
                                            </p:txEl>
                                          </p:spTgt>
                                        </p:tgtEl>
                                        <p:attrNameLst>
                                          <p:attrName>style.visibility</p:attrName>
                                        </p:attrNameLst>
                                      </p:cBhvr>
                                      <p:to>
                                        <p:strVal val="visible"/>
                                      </p:to>
                                    </p:set>
                                    <p:animEffect transition="in" filter="wipe(down)">
                                      <p:cBhvr>
                                        <p:cTn id="17" dur="500"/>
                                        <p:tgtEl>
                                          <p:spTgt spid="3">
                                            <p:txEl>
                                              <p:pRg st="6" end="6"/>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3">
                                            <p:txEl>
                                              <p:pRg st="8" end="8"/>
                                            </p:txEl>
                                          </p:spTgt>
                                        </p:tgtEl>
                                        <p:attrNameLst>
                                          <p:attrName>style.visibility</p:attrName>
                                        </p:attrNameLst>
                                      </p:cBhvr>
                                      <p:to>
                                        <p:strVal val="visible"/>
                                      </p:to>
                                    </p:set>
                                    <p:animEffect transition="in" filter="wipe(down)">
                                      <p:cBhvr>
                                        <p:cTn id="22" dur="500"/>
                                        <p:tgtEl>
                                          <p:spTgt spid="3">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43</a:t>
            </a:fld>
            <a:r>
              <a:rPr lang="en-US" altLang="zh-CN" smtClean="0"/>
              <a:t>-</a:t>
            </a:r>
            <a:endParaRPr lang="zh-CN" altLang="en-US" dirty="0"/>
          </a:p>
        </p:txBody>
      </p:sp>
      <p:sp>
        <p:nvSpPr>
          <p:cNvPr id="3" name="矩形 2"/>
          <p:cNvSpPr>
            <a:spLocks noChangeAspect="1"/>
          </p:cNvSpPr>
          <p:nvPr/>
        </p:nvSpPr>
        <p:spPr>
          <a:xfrm>
            <a:off x="508000" y="2716732"/>
            <a:ext cx="8128000" cy="167853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余强饮三大白而别。</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我尽力喝了三大杯才告别。</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6.</a:t>
            </a:r>
            <a:r>
              <a:rPr lang="zh-CN" altLang="zh-CN" sz="2200" dirty="0">
                <a:solidFill>
                  <a:srgbClr val="000000"/>
                </a:solidFill>
                <a:latin typeface="Times New Roman" panose="02020603050405020304" pitchFamily="18" charset="0"/>
                <a:cs typeface="Times New Roman" panose="02020603050405020304" pitchFamily="18" charset="0"/>
              </a:rPr>
              <a:t>莫说相公痴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更有痴似相公者。</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别说相公您痴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还有比您更痴的人。</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827105314"/>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wipe(down)">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3" end="3"/>
                                            </p:txEl>
                                          </p:spTgt>
                                        </p:tgtEl>
                                        <p:attrNameLst>
                                          <p:attrName>style.visibility</p:attrName>
                                        </p:attrNameLst>
                                      </p:cBhvr>
                                      <p:to>
                                        <p:strVal val="visible"/>
                                      </p:to>
                                    </p:set>
                                    <p:animEffect transition="in" filter="wipe(down)">
                                      <p:cBhvr>
                                        <p:cTn id="1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44</a:t>
            </a:fld>
            <a:r>
              <a:rPr lang="en-US" altLang="zh-CN" smtClean="0"/>
              <a:t>-</a:t>
            </a:r>
            <a:endParaRPr lang="zh-CN" altLang="en-US" dirty="0"/>
          </a:p>
        </p:txBody>
      </p:sp>
      <p:sp>
        <p:nvSpPr>
          <p:cNvPr id="3" name="矩形 2"/>
          <p:cNvSpPr>
            <a:spLocks noChangeAspect="1"/>
          </p:cNvSpPr>
          <p:nvPr/>
        </p:nvSpPr>
        <p:spPr>
          <a:xfrm>
            <a:off x="508000" y="1228272"/>
            <a:ext cx="8128000" cy="127227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专项能力训练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文言词语选择题。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下列各组中加点词语含义或用法相同的一项是</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FF0000"/>
                </a:solidFill>
                <a:latin typeface="Times New Roman" panose="02020603050405020304" pitchFamily="18" charset="0"/>
                <a:cs typeface="Times New Roman" panose="02020603050405020304" pitchFamily="18" charset="0"/>
              </a:rPr>
              <a:t>    D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val="1939230599"/>
              </p:ext>
            </p:extLst>
          </p:nvPr>
        </p:nvGraphicFramePr>
        <p:xfrm>
          <a:off x="599682" y="2502321"/>
          <a:ext cx="8128000" cy="912053"/>
        </p:xfrm>
        <a:graphic>
          <a:graphicData uri="http://schemas.openxmlformats.org/presentationml/2006/ole">
            <mc:AlternateContent xmlns:mc="http://schemas.openxmlformats.org/markup-compatibility/2006">
              <mc:Choice xmlns:v="urn:schemas-microsoft-com:vml" Requires="v">
                <p:oleObj spid="_x0000_s18683" name="文档" r:id="rId3" imgW="3847376" imgH="432184" progId="Word.Document.12">
                  <p:embed/>
                </p:oleObj>
              </mc:Choice>
              <mc:Fallback>
                <p:oleObj name="文档" r:id="rId3" imgW="3847376" imgH="432184" progId="Word.Document.12">
                  <p:embed/>
                  <p:pic>
                    <p:nvPicPr>
                      <p:cNvPr id="0" name=""/>
                      <p:cNvPicPr/>
                      <p:nvPr/>
                    </p:nvPicPr>
                    <p:blipFill>
                      <a:blip r:embed="rId4"/>
                      <a:stretch>
                        <a:fillRect/>
                      </a:stretch>
                    </p:blipFill>
                    <p:spPr>
                      <a:xfrm>
                        <a:off x="599682" y="2502321"/>
                        <a:ext cx="8128000" cy="912053"/>
                      </a:xfrm>
                      <a:prstGeom prst="rect">
                        <a:avLst/>
                      </a:prstGeom>
                    </p:spPr>
                  </p:pic>
                </p:oleObj>
              </mc:Fallback>
            </mc:AlternateContent>
          </a:graphicData>
        </a:graphic>
      </p:graphicFrame>
      <p:sp>
        <p:nvSpPr>
          <p:cNvPr id="5" name="矩形 4"/>
          <p:cNvSpPr>
            <a:spLocks noChangeAspect="1"/>
          </p:cNvSpPr>
          <p:nvPr/>
        </p:nvSpPr>
        <p:spPr>
          <a:xfrm>
            <a:off x="508000" y="3414374"/>
            <a:ext cx="5342425" cy="498598"/>
          </a:xfrm>
          <a:prstGeom prst="rect">
            <a:avLst/>
          </a:prstGeom>
        </p:spPr>
        <p:txBody>
          <a:bodyPr wrap="none">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下列加点词的意思相同的一组是</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FF0000"/>
                </a:solidFill>
                <a:latin typeface="Times New Roman" panose="02020603050405020304" pitchFamily="18" charset="0"/>
                <a:cs typeface="Times New Roman" panose="02020603050405020304" pitchFamily="18" charset="0"/>
              </a:rPr>
              <a:t>    A    </a:t>
            </a:r>
            <a:r>
              <a:rPr lang="en-US" altLang="zh-CN" sz="2200" dirty="0" smtClean="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6" name="对象 5"/>
          <p:cNvGraphicFramePr>
            <a:graphicFrameLocks noChangeAspect="1"/>
          </p:cNvGraphicFramePr>
          <p:nvPr>
            <p:extLst>
              <p:ext uri="{D42A27DB-BD31-4B8C-83A1-F6EECF244321}">
                <p14:modId xmlns:p14="http://schemas.microsoft.com/office/powerpoint/2010/main" val="2636580840"/>
              </p:ext>
            </p:extLst>
          </p:nvPr>
        </p:nvGraphicFramePr>
        <p:xfrm>
          <a:off x="599682" y="3911308"/>
          <a:ext cx="8128000" cy="912053"/>
        </p:xfrm>
        <a:graphic>
          <a:graphicData uri="http://schemas.openxmlformats.org/presentationml/2006/ole">
            <mc:AlternateContent xmlns:mc="http://schemas.openxmlformats.org/markup-compatibility/2006">
              <mc:Choice xmlns:v="urn:schemas-microsoft-com:vml" Requires="v">
                <p:oleObj spid="_x0000_s18684" name="文档" r:id="rId5" imgW="3847376" imgH="432184" progId="Word.Document.12">
                  <p:embed/>
                </p:oleObj>
              </mc:Choice>
              <mc:Fallback>
                <p:oleObj name="文档" r:id="rId5" imgW="3847376" imgH="432184" progId="Word.Document.12">
                  <p:embed/>
                  <p:pic>
                    <p:nvPicPr>
                      <p:cNvPr id="0" name=""/>
                      <p:cNvPicPr/>
                      <p:nvPr/>
                    </p:nvPicPr>
                    <p:blipFill>
                      <a:blip r:embed="rId6"/>
                      <a:stretch>
                        <a:fillRect/>
                      </a:stretch>
                    </p:blipFill>
                    <p:spPr>
                      <a:xfrm>
                        <a:off x="599682" y="3911308"/>
                        <a:ext cx="8128000" cy="912053"/>
                      </a:xfrm>
                      <a:prstGeom prst="rect">
                        <a:avLst/>
                      </a:prstGeom>
                    </p:spPr>
                  </p:pic>
                </p:oleObj>
              </mc:Fallback>
            </mc:AlternateContent>
          </a:graphicData>
        </a:graphic>
      </p:graphicFrame>
      <p:sp>
        <p:nvSpPr>
          <p:cNvPr id="7" name="矩形 6"/>
          <p:cNvSpPr>
            <a:spLocks noChangeAspect="1"/>
          </p:cNvSpPr>
          <p:nvPr/>
        </p:nvSpPr>
        <p:spPr>
          <a:xfrm>
            <a:off x="508000" y="4786269"/>
            <a:ext cx="8128000" cy="45974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下列句子中加点词语的解释不正确的一项是</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FF0000"/>
                </a:solidFill>
                <a:latin typeface="Times New Roman" panose="02020603050405020304" pitchFamily="18" charset="0"/>
                <a:cs typeface="Times New Roman" panose="02020603050405020304" pitchFamily="18" charset="0"/>
              </a:rPr>
              <a:t>    D    </a:t>
            </a:r>
            <a:r>
              <a:rPr lang="en-US" altLang="zh-CN" sz="2200" dirty="0" smtClean="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8" name="对象 7"/>
          <p:cNvGraphicFramePr>
            <a:graphicFrameLocks noChangeAspect="1"/>
          </p:cNvGraphicFramePr>
          <p:nvPr>
            <p:extLst>
              <p:ext uri="{D42A27DB-BD31-4B8C-83A1-F6EECF244321}">
                <p14:modId xmlns:p14="http://schemas.microsoft.com/office/powerpoint/2010/main" val="2403398411"/>
              </p:ext>
            </p:extLst>
          </p:nvPr>
        </p:nvGraphicFramePr>
        <p:xfrm>
          <a:off x="599682" y="5253251"/>
          <a:ext cx="8128000" cy="912053"/>
        </p:xfrm>
        <a:graphic>
          <a:graphicData uri="http://schemas.openxmlformats.org/presentationml/2006/ole">
            <mc:AlternateContent xmlns:mc="http://schemas.openxmlformats.org/markup-compatibility/2006">
              <mc:Choice xmlns:v="urn:schemas-microsoft-com:vml" Requires="v">
                <p:oleObj spid="_x0000_s18685" name="文档" r:id="rId7" imgW="3847376" imgH="432184" progId="Word.Document.12">
                  <p:embed/>
                </p:oleObj>
              </mc:Choice>
              <mc:Fallback>
                <p:oleObj name="文档" r:id="rId7" imgW="3847376" imgH="432184" progId="Word.Document.12">
                  <p:embed/>
                  <p:pic>
                    <p:nvPicPr>
                      <p:cNvPr id="0" name=""/>
                      <p:cNvPicPr/>
                      <p:nvPr/>
                    </p:nvPicPr>
                    <p:blipFill>
                      <a:blip r:embed="rId8"/>
                      <a:stretch>
                        <a:fillRect/>
                      </a:stretch>
                    </p:blipFill>
                    <p:spPr>
                      <a:xfrm>
                        <a:off x="599682" y="5253251"/>
                        <a:ext cx="8128000" cy="912053"/>
                      </a:xfrm>
                      <a:prstGeom prst="rect">
                        <a:avLst/>
                      </a:prstGeom>
                    </p:spPr>
                  </p:pic>
                </p:oleObj>
              </mc:Fallback>
            </mc:AlternateContent>
          </a:graphicData>
        </a:graphic>
      </p:graphicFrame>
      <p:sp>
        <p:nvSpPr>
          <p:cNvPr id="9" name="矩形 8"/>
          <p:cNvSpPr/>
          <p:nvPr/>
        </p:nvSpPr>
        <p:spPr>
          <a:xfrm>
            <a:off x="6588224" y="2121040"/>
            <a:ext cx="527179"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4919308" y="3501564"/>
            <a:ext cx="527179"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6368574" y="4871935"/>
            <a:ext cx="527179"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43215301"/>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9"/>
                                        </p:tgtEl>
                                      </p:cBhvr>
                                    </p:animEffect>
                                    <p:set>
                                      <p:cBhvr>
                                        <p:cTn id="7" dur="1" fill="hold">
                                          <p:stCondLst>
                                            <p:cond delay="499"/>
                                          </p:stCondLst>
                                        </p:cTn>
                                        <p:tgtEl>
                                          <p:spTgt spid="9"/>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10"/>
                                        </p:tgtEl>
                                      </p:cBhvr>
                                    </p:animEffect>
                                    <p:set>
                                      <p:cBhvr>
                                        <p:cTn id="12" dur="1" fill="hold">
                                          <p:stCondLst>
                                            <p:cond delay="499"/>
                                          </p:stCondLst>
                                        </p:cTn>
                                        <p:tgtEl>
                                          <p:spTgt spid="10"/>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11"/>
                                        </p:tgtEl>
                                      </p:cBhvr>
                                    </p:animEffect>
                                    <p:set>
                                      <p:cBhvr>
                                        <p:cTn id="17" dur="1" fill="hold">
                                          <p:stCondLst>
                                            <p:cond delay="499"/>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45</a:t>
            </a:fld>
            <a:r>
              <a:rPr lang="en-US" altLang="zh-CN" smtClean="0"/>
              <a:t>-</a:t>
            </a:r>
            <a:endParaRPr lang="zh-CN" altLang="en-US" dirty="0"/>
          </a:p>
        </p:txBody>
      </p:sp>
      <p:sp>
        <p:nvSpPr>
          <p:cNvPr id="3" name="矩形 2"/>
          <p:cNvSpPr>
            <a:spLocks noChangeAspect="1"/>
          </p:cNvSpPr>
          <p:nvPr/>
        </p:nvSpPr>
        <p:spPr>
          <a:xfrm>
            <a:off x="508000" y="2720659"/>
            <a:ext cx="5091458" cy="498598"/>
          </a:xfrm>
          <a:prstGeom prst="rect">
            <a:avLst/>
          </a:prstGeom>
        </p:spPr>
        <p:txBody>
          <a:bodyPr wrap="none">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下列加点词意思相同的一项是</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FF0000"/>
                </a:solidFill>
                <a:latin typeface="Times New Roman" panose="02020603050405020304" pitchFamily="18" charset="0"/>
                <a:cs typeface="Times New Roman" panose="02020603050405020304" pitchFamily="18" charset="0"/>
              </a:rPr>
              <a:t>    D    </a:t>
            </a:r>
            <a:r>
              <a:rPr lang="en-US" altLang="zh-CN" sz="2200" dirty="0" smtClean="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val="1817790259"/>
              </p:ext>
            </p:extLst>
          </p:nvPr>
        </p:nvGraphicFramePr>
        <p:xfrm>
          <a:off x="599682" y="3237027"/>
          <a:ext cx="8128000" cy="912053"/>
        </p:xfrm>
        <a:graphic>
          <a:graphicData uri="http://schemas.openxmlformats.org/presentationml/2006/ole">
            <mc:AlternateContent xmlns:mc="http://schemas.openxmlformats.org/markup-compatibility/2006">
              <mc:Choice xmlns:v="urn:schemas-microsoft-com:vml" Requires="v">
                <p:oleObj spid="_x0000_s19540" name="文档" r:id="rId3" imgW="3847376" imgH="432184" progId="Word.Document.12">
                  <p:embed/>
                </p:oleObj>
              </mc:Choice>
              <mc:Fallback>
                <p:oleObj name="文档" r:id="rId3" imgW="3847376" imgH="432184" progId="Word.Document.12">
                  <p:embed/>
                  <p:pic>
                    <p:nvPicPr>
                      <p:cNvPr id="0" name=""/>
                      <p:cNvPicPr/>
                      <p:nvPr/>
                    </p:nvPicPr>
                    <p:blipFill>
                      <a:blip r:embed="rId4"/>
                      <a:stretch>
                        <a:fillRect/>
                      </a:stretch>
                    </p:blipFill>
                    <p:spPr>
                      <a:xfrm>
                        <a:off x="599682" y="3237027"/>
                        <a:ext cx="8128000" cy="912053"/>
                      </a:xfrm>
                      <a:prstGeom prst="rect">
                        <a:avLst/>
                      </a:prstGeom>
                    </p:spPr>
                  </p:pic>
                </p:oleObj>
              </mc:Fallback>
            </mc:AlternateContent>
          </a:graphicData>
        </a:graphic>
      </p:graphicFrame>
      <p:sp>
        <p:nvSpPr>
          <p:cNvPr id="5" name="矩形 4"/>
          <p:cNvSpPr/>
          <p:nvPr/>
        </p:nvSpPr>
        <p:spPr>
          <a:xfrm>
            <a:off x="4663682" y="2802263"/>
            <a:ext cx="527179"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608097856"/>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46</a:t>
            </a:fld>
            <a:r>
              <a:rPr lang="en-US" altLang="zh-CN" smtClean="0"/>
              <a:t>-</a:t>
            </a:r>
            <a:endParaRPr lang="zh-CN" altLang="en-US" dirty="0"/>
          </a:p>
        </p:txBody>
      </p:sp>
      <p:sp>
        <p:nvSpPr>
          <p:cNvPr id="3" name="矩形 2"/>
          <p:cNvSpPr>
            <a:spLocks noChangeAspect="1"/>
          </p:cNvSpPr>
          <p:nvPr/>
        </p:nvSpPr>
        <p:spPr>
          <a:xfrm>
            <a:off x="508000" y="1294804"/>
            <a:ext cx="8128000" cy="452239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课文内容填空理解题。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文中叙写亭中奇遇时运用了哪些描写方法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表现了作者怎样的感受</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运用了神态、语言、动作描写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表现了作者的喜悦和豪爽之情。</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从文中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独往湖心亭看雪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中的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可以看出作者</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遗世独立的高洁情怀和不随流俗的生活态度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与课文第</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段哪句话相呼应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舟子的这句话写出了作者的什么性格</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与开头的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独往湖心亭看雪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相呼应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写出了作者孤高自赏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痴迷于山水之乐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痴迷于世俗之外的闲情雅致。</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7215514" y="3343579"/>
            <a:ext cx="1296144"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323528" y="3732862"/>
            <a:ext cx="4536504" cy="32738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957855941"/>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wipe(down)">
                                      <p:cBhvr>
                                        <p:cTn id="7" dur="500"/>
                                        <p:tgtEl>
                                          <p:spTgt spid="3">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4"/>
                                        </p:tgtEl>
                                      </p:cBhvr>
                                    </p:animEffect>
                                    <p:set>
                                      <p:cBhvr>
                                        <p:cTn id="12" dur="1" fill="hold">
                                          <p:stCondLst>
                                            <p:cond delay="499"/>
                                          </p:stCondLst>
                                        </p:cTn>
                                        <p:tgtEl>
                                          <p:spTgt spid="4"/>
                                        </p:tgtEl>
                                        <p:attrNameLst>
                                          <p:attrName>style.visibility</p:attrName>
                                        </p:attrNameLst>
                                      </p:cBhvr>
                                      <p:to>
                                        <p:strVal val="hidden"/>
                                      </p:to>
                                    </p:set>
                                  </p:childTnLst>
                                </p:cTn>
                              </p:par>
                              <p:par>
                                <p:cTn id="13" presetID="22" presetClass="exit" presetSubtype="4" fill="hold" grpId="0" nodeType="withEffect">
                                  <p:stCondLst>
                                    <p:cond delay="0"/>
                                  </p:stCondLst>
                                  <p:childTnLst>
                                    <p:animEffect transition="out" filter="wipe(down)">
                                      <p:cBhvr>
                                        <p:cTn id="14" dur="500"/>
                                        <p:tgtEl>
                                          <p:spTgt spid="5"/>
                                        </p:tgtEl>
                                      </p:cBhvr>
                                    </p:animEffect>
                                    <p:set>
                                      <p:cBhvr>
                                        <p:cTn id="15" dur="1" fill="hold">
                                          <p:stCondLst>
                                            <p:cond delay="499"/>
                                          </p:stCondLst>
                                        </p:cTn>
                                        <p:tgtEl>
                                          <p:spTgt spid="5"/>
                                        </p:tgtEl>
                                        <p:attrNameLst>
                                          <p:attrName>style.visibility</p:attrName>
                                        </p:attrNameLst>
                                      </p:cBhvr>
                                      <p:to>
                                        <p:strVal val="hidden"/>
                                      </p:to>
                                    </p:set>
                                  </p:childTnLst>
                                </p:cTn>
                              </p:par>
                            </p:childTnLst>
                          </p:cTn>
                        </p:par>
                      </p:childTnLst>
                    </p:cTn>
                  </p:par>
                  <p:par>
                    <p:cTn id="16" fill="hold">
                      <p:stCondLst>
                        <p:cond delay="indefinite"/>
                      </p:stCondLst>
                      <p:childTnLst>
                        <p:par>
                          <p:cTn id="17" fill="hold">
                            <p:stCondLst>
                              <p:cond delay="0"/>
                            </p:stCondLst>
                            <p:childTnLst>
                              <p:par>
                                <p:cTn id="18" presetID="22" presetClass="entr" presetSubtype="4" fill="hold" nodeType="clickEffect">
                                  <p:stCondLst>
                                    <p:cond delay="0"/>
                                  </p:stCondLst>
                                  <p:childTnLst>
                                    <p:set>
                                      <p:cBhvr>
                                        <p:cTn id="19" dur="1" fill="hold">
                                          <p:stCondLst>
                                            <p:cond delay="0"/>
                                          </p:stCondLst>
                                        </p:cTn>
                                        <p:tgtEl>
                                          <p:spTgt spid="3">
                                            <p:txEl>
                                              <p:pRg st="5" end="5"/>
                                            </p:txEl>
                                          </p:spTgt>
                                        </p:tgtEl>
                                        <p:attrNameLst>
                                          <p:attrName>style.visibility</p:attrName>
                                        </p:attrNameLst>
                                      </p:cBhvr>
                                      <p:to>
                                        <p:strVal val="visible"/>
                                      </p:to>
                                    </p:set>
                                    <p:animEffect transition="in" filter="wipe(down)">
                                      <p:cBhvr>
                                        <p:cTn id="20"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47</a:t>
            </a:fld>
            <a:r>
              <a:rPr lang="en-US" altLang="zh-CN" smtClean="0"/>
              <a:t>-</a:t>
            </a:r>
            <a:endParaRPr lang="zh-CN" altLang="en-US" dirty="0"/>
          </a:p>
        </p:txBody>
      </p:sp>
      <p:sp>
        <p:nvSpPr>
          <p:cNvPr id="3" name="矩形 2"/>
          <p:cNvSpPr>
            <a:spLocks noChangeAspect="1"/>
          </p:cNvSpPr>
          <p:nvPr/>
        </p:nvSpPr>
        <p:spPr>
          <a:xfrm>
            <a:off x="508000" y="1708603"/>
            <a:ext cx="8128000" cy="369479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综合分析选择题。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下列对文章内容的分析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不恰当的一项是</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FF0000"/>
                </a:solidFill>
                <a:latin typeface="Times New Roman" panose="02020603050405020304" pitchFamily="18" charset="0"/>
                <a:cs typeface="Times New Roman" panose="02020603050405020304" pitchFamily="18" charset="0"/>
              </a:rPr>
              <a:t>    B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作者通过追忆一次在西湖看雪的经历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表现了深挚的隐逸之思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寄寓了幽深的眷恋和感伤的情怀。</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本文作者写雪景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大雪三日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上下一白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最后看到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舟中人两三粒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采用的是定点观察的方法。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文章用白描手法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勾勒写意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使西湖奇景与游者雅趣相互映照。</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作者引用舟子的话结尾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包含了对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字的称赏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同时以天涯遇知音的愉悦化解了心中的淡淡愁绪。</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5796136" y="2204864"/>
            <a:ext cx="527179"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49938639"/>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48</a:t>
            </a:fld>
            <a:r>
              <a:rPr lang="en-US" altLang="zh-CN" smtClean="0"/>
              <a:t>-</a:t>
            </a:r>
            <a:endParaRPr lang="zh-CN" altLang="en-US" dirty="0"/>
          </a:p>
        </p:txBody>
      </p:sp>
      <p:sp>
        <p:nvSpPr>
          <p:cNvPr id="3" name="矩形 2"/>
          <p:cNvSpPr>
            <a:spLocks noChangeAspect="1"/>
          </p:cNvSpPr>
          <p:nvPr/>
        </p:nvSpPr>
        <p:spPr>
          <a:xfrm>
            <a:off x="508000" y="1701069"/>
            <a:ext cx="8128000" cy="370986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下列对课文内容的分析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有误的一项是</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FF0000"/>
                </a:solidFill>
                <a:latin typeface="Times New Roman" panose="02020603050405020304" pitchFamily="18" charset="0"/>
                <a:cs typeface="Times New Roman" panose="02020603050405020304" pitchFamily="18" charset="0"/>
              </a:rPr>
              <a:t>    B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大雪三日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湖中人鸟声俱绝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一句中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字妙在从听觉写出大雪后的一片寂静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湖、山封冻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人、鸟都不敢外出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连空气也仿佛冻结了。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文章前面写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独往湖心亭看雪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后文中却出现了舟子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前后矛盾。</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本文写景句采用了夸张、比喻等修辞方法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使景物描写更形象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更有魅力。</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文章写景句语言自然质朴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不事雕琢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寥寥数笔就勾勒出了清新淡雅的雪后场景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表现了作者超凡脱俗的闲情雅致。</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5548939" y="1818248"/>
            <a:ext cx="527179"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216368707"/>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49</a:t>
            </a:fld>
            <a:r>
              <a:rPr lang="en-US" altLang="zh-CN" smtClean="0"/>
              <a:t>-</a:t>
            </a:r>
            <a:endParaRPr lang="zh-CN" altLang="en-US" dirty="0"/>
          </a:p>
        </p:txBody>
      </p:sp>
      <p:sp>
        <p:nvSpPr>
          <p:cNvPr id="3" name="矩形 2"/>
          <p:cNvSpPr>
            <a:spLocks noChangeAspect="1"/>
          </p:cNvSpPr>
          <p:nvPr/>
        </p:nvSpPr>
        <p:spPr>
          <a:xfrm>
            <a:off x="508000" y="1294804"/>
            <a:ext cx="8128000" cy="4522392"/>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二、醉翁亭记</a:t>
            </a:r>
            <a:r>
              <a:rPr lang="en-US" altLang="zh-CN" sz="2200" dirty="0">
                <a:solidFill>
                  <a:srgbClr val="000000"/>
                </a:solidFill>
                <a:latin typeface="NEU-BZ-S92"/>
                <a:ea typeface="NEU-BZ-S9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基础知识梳理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环滁皆山也。其西南诸峰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林壑尤美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望之蔚然而深秀者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琅琊也。山行六七里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渐闻水声潺潺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而泻出于两峰之间者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酿泉也。峰回路转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有亭翼然临于泉上者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醉翁亭也。作亭者谁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山之僧智仙也。名之者谁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太守自谓也。太守与客来饮于此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饮少辄醉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而年又最高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故自号曰醉翁也。醉翁之意不在酒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在乎山水之间也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山水之乐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得之心而寓之酒也。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若夫日出而林霏开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云归而岩穴暝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晦明变化者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山间之朝暮也。野芳发而幽香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佳木秀而繁阴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风霜高洁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水落而石出者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山间之四时也。朝而往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暮而归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四时之景不同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而乐亦无穷也。</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4097412"/>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5</a:t>
            </a:fld>
            <a:r>
              <a:rPr lang="en-US" altLang="zh-CN" dirty="0" smtClean="0"/>
              <a:t>-</a:t>
            </a:r>
            <a:endParaRPr lang="zh-CN" altLang="en-US" dirty="0"/>
          </a:p>
        </p:txBody>
      </p:sp>
      <p:graphicFrame>
        <p:nvGraphicFramePr>
          <p:cNvPr id="2" name="对象 1"/>
          <p:cNvGraphicFramePr>
            <a:graphicFrameLocks noChangeAspect="1"/>
          </p:cNvGraphicFramePr>
          <p:nvPr>
            <p:extLst>
              <p:ext uri="{D42A27DB-BD31-4B8C-83A1-F6EECF244321}">
                <p14:modId xmlns:p14="http://schemas.microsoft.com/office/powerpoint/2010/main" val="2864863328"/>
              </p:ext>
            </p:extLst>
          </p:nvPr>
        </p:nvGraphicFramePr>
        <p:xfrm>
          <a:off x="508000" y="1267249"/>
          <a:ext cx="8128000" cy="4577502"/>
        </p:xfrm>
        <a:graphic>
          <a:graphicData uri="http://schemas.openxmlformats.org/presentationml/2006/ole">
            <mc:AlternateContent xmlns:mc="http://schemas.openxmlformats.org/markup-compatibility/2006">
              <mc:Choice xmlns:v="urn:schemas-microsoft-com:vml" Requires="v">
                <p:oleObj spid="_x0000_s2151" name="文档" r:id="rId4" imgW="3957084" imgH="2228935" progId="Word.Document.12">
                  <p:embed/>
                </p:oleObj>
              </mc:Choice>
              <mc:Fallback>
                <p:oleObj name="文档" r:id="rId4" imgW="3957084" imgH="2228935" progId="Word.Document.12">
                  <p:embed/>
                  <p:pic>
                    <p:nvPicPr>
                      <p:cNvPr id="0" name=""/>
                      <p:cNvPicPr/>
                      <p:nvPr/>
                    </p:nvPicPr>
                    <p:blipFill>
                      <a:blip r:embed="rId5"/>
                      <a:stretch>
                        <a:fillRect/>
                      </a:stretch>
                    </p:blipFill>
                    <p:spPr>
                      <a:xfrm>
                        <a:off x="508000" y="1267249"/>
                        <a:ext cx="8128000" cy="4577502"/>
                      </a:xfrm>
                      <a:prstGeom prst="rect">
                        <a:avLst/>
                      </a:prstGeom>
                    </p:spPr>
                  </p:pic>
                </p:oleObj>
              </mc:Fallback>
            </mc:AlternateContent>
          </a:graphicData>
        </a:graphic>
      </p:graphicFrame>
    </p:spTree>
    <p:extLst>
      <p:ext uri="{BB962C8B-B14F-4D97-AF65-F5344CB8AC3E}">
        <p14:creationId xmlns:p14="http://schemas.microsoft.com/office/powerpoint/2010/main" val="2438849082"/>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50</a:t>
            </a:fld>
            <a:r>
              <a:rPr lang="en-US" altLang="zh-CN" smtClean="0"/>
              <a:t>-</a:t>
            </a:r>
            <a:endParaRPr lang="zh-CN" altLang="en-US" dirty="0"/>
          </a:p>
        </p:txBody>
      </p:sp>
      <p:sp>
        <p:nvSpPr>
          <p:cNvPr id="3" name="矩形 2"/>
          <p:cNvSpPr>
            <a:spLocks noChangeAspect="1"/>
          </p:cNvSpPr>
          <p:nvPr/>
        </p:nvSpPr>
        <p:spPr>
          <a:xfrm>
            <a:off x="508000" y="1701069"/>
            <a:ext cx="8128000" cy="370986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至于负者歌于途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行者休于树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前者呼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后者应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伛偻提携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往来而不绝者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滁人游也。临溪而渔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溪深而鱼肥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酿泉为酒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泉香而酒洌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山肴野蔌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杂然而前陈者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太守宴也。宴酣之乐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非丝非竹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射者中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弈者胜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觥筹交错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起坐而喧哗者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众宾欢也。苍颜白发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颓然乎其间者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太守醉也。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已而夕阳在山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人影散乱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太守归而宾客从也。树林阴翳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鸣声上下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游人去而禽鸟乐也。然而禽鸟知山林之乐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而不知人之乐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人知从太守游而乐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而不知太守之乐其乐也。醉能同其乐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醒能述以文者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太守也。太守谓谁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庐陵欧阳修也。</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781946374"/>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51</a:t>
            </a:fld>
            <a:r>
              <a:rPr lang="en-US" altLang="zh-CN" smtClean="0"/>
              <a:t>-</a:t>
            </a:r>
            <a:endParaRPr lang="zh-CN" altLang="en-US" dirty="0"/>
          </a:p>
        </p:txBody>
      </p:sp>
      <p:sp>
        <p:nvSpPr>
          <p:cNvPr id="3" name="矩形 2"/>
          <p:cNvSpPr>
            <a:spLocks noChangeAspect="1"/>
          </p:cNvSpPr>
          <p:nvPr/>
        </p:nvSpPr>
        <p:spPr>
          <a:xfrm>
            <a:off x="508000" y="991119"/>
            <a:ext cx="8128000" cy="86600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一、文言词语积累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课内文言实词归纳</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5" name="对象 4"/>
          <p:cNvGraphicFramePr>
            <a:graphicFrameLocks noChangeAspect="1"/>
          </p:cNvGraphicFramePr>
          <p:nvPr>
            <p:extLst>
              <p:ext uri="{D42A27DB-BD31-4B8C-83A1-F6EECF244321}">
                <p14:modId xmlns:p14="http://schemas.microsoft.com/office/powerpoint/2010/main" val="1132247029"/>
              </p:ext>
            </p:extLst>
          </p:nvPr>
        </p:nvGraphicFramePr>
        <p:xfrm>
          <a:off x="599682" y="1889720"/>
          <a:ext cx="8128000" cy="4563616"/>
        </p:xfrm>
        <a:graphic>
          <a:graphicData uri="http://schemas.openxmlformats.org/presentationml/2006/ole">
            <mc:AlternateContent xmlns:mc="http://schemas.openxmlformats.org/markup-compatibility/2006">
              <mc:Choice xmlns:v="urn:schemas-microsoft-com:vml" Requires="v">
                <p:oleObj spid="_x0000_s20563" name="文档" r:id="rId3" imgW="3847376" imgH="2160922" progId="Word.Document.12">
                  <p:embed/>
                </p:oleObj>
              </mc:Choice>
              <mc:Fallback>
                <p:oleObj name="文档" r:id="rId3" imgW="3847376" imgH="2160922" progId="Word.Document.12">
                  <p:embed/>
                  <p:pic>
                    <p:nvPicPr>
                      <p:cNvPr id="0" name=""/>
                      <p:cNvPicPr/>
                      <p:nvPr/>
                    </p:nvPicPr>
                    <p:blipFill>
                      <a:blip r:embed="rId4"/>
                      <a:stretch>
                        <a:fillRect/>
                      </a:stretch>
                    </p:blipFill>
                    <p:spPr>
                      <a:xfrm>
                        <a:off x="599682" y="1889720"/>
                        <a:ext cx="8128000" cy="4563616"/>
                      </a:xfrm>
                      <a:prstGeom prst="rect">
                        <a:avLst/>
                      </a:prstGeom>
                    </p:spPr>
                  </p:pic>
                </p:oleObj>
              </mc:Fallback>
            </mc:AlternateContent>
          </a:graphicData>
        </a:graphic>
      </p:graphicFrame>
      <p:sp>
        <p:nvSpPr>
          <p:cNvPr id="6" name="矩形 5"/>
          <p:cNvSpPr/>
          <p:nvPr/>
        </p:nvSpPr>
        <p:spPr>
          <a:xfrm>
            <a:off x="2627784" y="1880448"/>
            <a:ext cx="864096"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3430263" y="2332695"/>
            <a:ext cx="1512168"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5322888" y="2332695"/>
            <a:ext cx="1512168"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3419872" y="2795187"/>
            <a:ext cx="1512168"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3131840" y="3253502"/>
            <a:ext cx="25202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6061104" y="3253502"/>
            <a:ext cx="25202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2231740" y="3695358"/>
            <a:ext cx="25202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2195736" y="4149080"/>
            <a:ext cx="25202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3059832" y="4614645"/>
            <a:ext cx="25202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3311860" y="5056501"/>
            <a:ext cx="25202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2895034" y="5529384"/>
            <a:ext cx="25202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3491880" y="5985891"/>
            <a:ext cx="1013308"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4942431" y="5985891"/>
            <a:ext cx="1013308"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682533282"/>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8"/>
                                        </p:tgtEl>
                                      </p:cBhvr>
                                    </p:animEffect>
                                    <p:set>
                                      <p:cBhvr>
                                        <p:cTn id="17" dur="1" fill="hold">
                                          <p:stCondLst>
                                            <p:cond delay="499"/>
                                          </p:stCondLst>
                                        </p:cTn>
                                        <p:tgtEl>
                                          <p:spTgt spid="8"/>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9"/>
                                        </p:tgtEl>
                                      </p:cBhvr>
                                    </p:animEffect>
                                    <p:set>
                                      <p:cBhvr>
                                        <p:cTn id="22" dur="1" fill="hold">
                                          <p:stCondLst>
                                            <p:cond delay="499"/>
                                          </p:stCondLst>
                                        </p:cTn>
                                        <p:tgtEl>
                                          <p:spTgt spid="9"/>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0"/>
                                        </p:tgtEl>
                                      </p:cBhvr>
                                    </p:animEffect>
                                    <p:set>
                                      <p:cBhvr>
                                        <p:cTn id="27" dur="1" fill="hold">
                                          <p:stCondLst>
                                            <p:cond delay="499"/>
                                          </p:stCondLst>
                                        </p:cTn>
                                        <p:tgtEl>
                                          <p:spTgt spid="10"/>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1"/>
                                        </p:tgtEl>
                                      </p:cBhvr>
                                    </p:animEffect>
                                    <p:set>
                                      <p:cBhvr>
                                        <p:cTn id="32" dur="1" fill="hold">
                                          <p:stCondLst>
                                            <p:cond delay="499"/>
                                          </p:stCondLst>
                                        </p:cTn>
                                        <p:tgtEl>
                                          <p:spTgt spid="11"/>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12"/>
                                        </p:tgtEl>
                                      </p:cBhvr>
                                    </p:animEffect>
                                    <p:set>
                                      <p:cBhvr>
                                        <p:cTn id="37" dur="1" fill="hold">
                                          <p:stCondLst>
                                            <p:cond delay="499"/>
                                          </p:stCondLst>
                                        </p:cTn>
                                        <p:tgtEl>
                                          <p:spTgt spid="12"/>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22" presetClass="exit" presetSubtype="4" fill="hold" grpId="0" nodeType="clickEffect">
                                  <p:stCondLst>
                                    <p:cond delay="0"/>
                                  </p:stCondLst>
                                  <p:childTnLst>
                                    <p:animEffect transition="out" filter="wipe(down)">
                                      <p:cBhvr>
                                        <p:cTn id="41" dur="500"/>
                                        <p:tgtEl>
                                          <p:spTgt spid="13"/>
                                        </p:tgtEl>
                                      </p:cBhvr>
                                    </p:animEffect>
                                    <p:set>
                                      <p:cBhvr>
                                        <p:cTn id="42" dur="1" fill="hold">
                                          <p:stCondLst>
                                            <p:cond delay="499"/>
                                          </p:stCondLst>
                                        </p:cTn>
                                        <p:tgtEl>
                                          <p:spTgt spid="13"/>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22" presetClass="exit" presetSubtype="4" fill="hold" grpId="0" nodeType="clickEffect">
                                  <p:stCondLst>
                                    <p:cond delay="0"/>
                                  </p:stCondLst>
                                  <p:childTnLst>
                                    <p:animEffect transition="out" filter="wipe(down)">
                                      <p:cBhvr>
                                        <p:cTn id="46" dur="500"/>
                                        <p:tgtEl>
                                          <p:spTgt spid="14"/>
                                        </p:tgtEl>
                                      </p:cBhvr>
                                    </p:animEffect>
                                    <p:set>
                                      <p:cBhvr>
                                        <p:cTn id="47" dur="1" fill="hold">
                                          <p:stCondLst>
                                            <p:cond delay="499"/>
                                          </p:stCondLst>
                                        </p:cTn>
                                        <p:tgtEl>
                                          <p:spTgt spid="14"/>
                                        </p:tgtEl>
                                        <p:attrNameLst>
                                          <p:attrName>style.visibility</p:attrName>
                                        </p:attrNameLst>
                                      </p:cBhvr>
                                      <p:to>
                                        <p:strVal val="hidden"/>
                                      </p:to>
                                    </p:set>
                                  </p:childTnLst>
                                </p:cTn>
                              </p:par>
                            </p:childTnLst>
                          </p:cTn>
                        </p:par>
                      </p:childTnLst>
                    </p:cTn>
                  </p:par>
                  <p:par>
                    <p:cTn id="48" fill="hold">
                      <p:stCondLst>
                        <p:cond delay="indefinite"/>
                      </p:stCondLst>
                      <p:childTnLst>
                        <p:par>
                          <p:cTn id="49" fill="hold">
                            <p:stCondLst>
                              <p:cond delay="0"/>
                            </p:stCondLst>
                            <p:childTnLst>
                              <p:par>
                                <p:cTn id="50" presetID="22" presetClass="exit" presetSubtype="4" fill="hold" grpId="0" nodeType="clickEffect">
                                  <p:stCondLst>
                                    <p:cond delay="0"/>
                                  </p:stCondLst>
                                  <p:childTnLst>
                                    <p:animEffect transition="out" filter="wipe(down)">
                                      <p:cBhvr>
                                        <p:cTn id="51" dur="500"/>
                                        <p:tgtEl>
                                          <p:spTgt spid="15"/>
                                        </p:tgtEl>
                                      </p:cBhvr>
                                    </p:animEffect>
                                    <p:set>
                                      <p:cBhvr>
                                        <p:cTn id="52" dur="1" fill="hold">
                                          <p:stCondLst>
                                            <p:cond delay="499"/>
                                          </p:stCondLst>
                                        </p:cTn>
                                        <p:tgtEl>
                                          <p:spTgt spid="15"/>
                                        </p:tgtEl>
                                        <p:attrNameLst>
                                          <p:attrName>style.visibility</p:attrName>
                                        </p:attrNameLst>
                                      </p:cBhvr>
                                      <p:to>
                                        <p:strVal val="hidden"/>
                                      </p:to>
                                    </p:set>
                                  </p:childTnLst>
                                </p:cTn>
                              </p:par>
                            </p:childTnLst>
                          </p:cTn>
                        </p:par>
                      </p:childTnLst>
                    </p:cTn>
                  </p:par>
                  <p:par>
                    <p:cTn id="53" fill="hold">
                      <p:stCondLst>
                        <p:cond delay="indefinite"/>
                      </p:stCondLst>
                      <p:childTnLst>
                        <p:par>
                          <p:cTn id="54" fill="hold">
                            <p:stCondLst>
                              <p:cond delay="0"/>
                            </p:stCondLst>
                            <p:childTnLst>
                              <p:par>
                                <p:cTn id="55" presetID="22" presetClass="exit" presetSubtype="4" fill="hold" grpId="0" nodeType="clickEffect">
                                  <p:stCondLst>
                                    <p:cond delay="0"/>
                                  </p:stCondLst>
                                  <p:childTnLst>
                                    <p:animEffect transition="out" filter="wipe(down)">
                                      <p:cBhvr>
                                        <p:cTn id="56" dur="500"/>
                                        <p:tgtEl>
                                          <p:spTgt spid="16"/>
                                        </p:tgtEl>
                                      </p:cBhvr>
                                    </p:animEffect>
                                    <p:set>
                                      <p:cBhvr>
                                        <p:cTn id="57" dur="1" fill="hold">
                                          <p:stCondLst>
                                            <p:cond delay="499"/>
                                          </p:stCondLst>
                                        </p:cTn>
                                        <p:tgtEl>
                                          <p:spTgt spid="16"/>
                                        </p:tgtEl>
                                        <p:attrNameLst>
                                          <p:attrName>style.visibility</p:attrName>
                                        </p:attrNameLst>
                                      </p:cBhvr>
                                      <p:to>
                                        <p:strVal val="hidden"/>
                                      </p:to>
                                    </p:set>
                                  </p:childTnLst>
                                </p:cTn>
                              </p:par>
                            </p:childTnLst>
                          </p:cTn>
                        </p:par>
                      </p:childTnLst>
                    </p:cTn>
                  </p:par>
                  <p:par>
                    <p:cTn id="58" fill="hold">
                      <p:stCondLst>
                        <p:cond delay="indefinite"/>
                      </p:stCondLst>
                      <p:childTnLst>
                        <p:par>
                          <p:cTn id="59" fill="hold">
                            <p:stCondLst>
                              <p:cond delay="0"/>
                            </p:stCondLst>
                            <p:childTnLst>
                              <p:par>
                                <p:cTn id="60" presetID="22" presetClass="exit" presetSubtype="4" fill="hold" grpId="0" nodeType="clickEffect">
                                  <p:stCondLst>
                                    <p:cond delay="0"/>
                                  </p:stCondLst>
                                  <p:childTnLst>
                                    <p:animEffect transition="out" filter="wipe(down)">
                                      <p:cBhvr>
                                        <p:cTn id="61" dur="500"/>
                                        <p:tgtEl>
                                          <p:spTgt spid="17"/>
                                        </p:tgtEl>
                                      </p:cBhvr>
                                    </p:animEffect>
                                    <p:set>
                                      <p:cBhvr>
                                        <p:cTn id="62" dur="1" fill="hold">
                                          <p:stCondLst>
                                            <p:cond delay="499"/>
                                          </p:stCondLst>
                                        </p:cTn>
                                        <p:tgtEl>
                                          <p:spTgt spid="17"/>
                                        </p:tgtEl>
                                        <p:attrNameLst>
                                          <p:attrName>style.visibility</p:attrName>
                                        </p:attrNameLst>
                                      </p:cBhvr>
                                      <p:to>
                                        <p:strVal val="hidden"/>
                                      </p:to>
                                    </p:set>
                                  </p:childTnLst>
                                </p:cTn>
                              </p:par>
                            </p:childTnLst>
                          </p:cTn>
                        </p:par>
                      </p:childTnLst>
                    </p:cTn>
                  </p:par>
                  <p:par>
                    <p:cTn id="63" fill="hold">
                      <p:stCondLst>
                        <p:cond delay="indefinite"/>
                      </p:stCondLst>
                      <p:childTnLst>
                        <p:par>
                          <p:cTn id="64" fill="hold">
                            <p:stCondLst>
                              <p:cond delay="0"/>
                            </p:stCondLst>
                            <p:childTnLst>
                              <p:par>
                                <p:cTn id="65" presetID="22" presetClass="exit" presetSubtype="4" fill="hold" grpId="0" nodeType="clickEffect">
                                  <p:stCondLst>
                                    <p:cond delay="0"/>
                                  </p:stCondLst>
                                  <p:childTnLst>
                                    <p:animEffect transition="out" filter="wipe(down)">
                                      <p:cBhvr>
                                        <p:cTn id="66" dur="500"/>
                                        <p:tgtEl>
                                          <p:spTgt spid="18"/>
                                        </p:tgtEl>
                                      </p:cBhvr>
                                    </p:animEffect>
                                    <p:set>
                                      <p:cBhvr>
                                        <p:cTn id="67" dur="1" fill="hold">
                                          <p:stCondLst>
                                            <p:cond delay="499"/>
                                          </p:stCondLst>
                                        </p:cTn>
                                        <p:tgtEl>
                                          <p:spTgt spid="1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52</a:t>
            </a:fld>
            <a:r>
              <a:rPr lang="en-US" altLang="zh-CN" smtClean="0"/>
              <a:t>-</a:t>
            </a:r>
            <a:endParaRPr lang="zh-CN" altLang="en-US" dirty="0"/>
          </a:p>
        </p:txBody>
      </p:sp>
      <p:graphicFrame>
        <p:nvGraphicFramePr>
          <p:cNvPr id="4" name="对象 3"/>
          <p:cNvGraphicFramePr>
            <a:graphicFrameLocks noChangeAspect="1"/>
          </p:cNvGraphicFramePr>
          <p:nvPr>
            <p:extLst>
              <p:ext uri="{D42A27DB-BD31-4B8C-83A1-F6EECF244321}">
                <p14:modId xmlns:p14="http://schemas.microsoft.com/office/powerpoint/2010/main" val="1088048265"/>
              </p:ext>
            </p:extLst>
          </p:nvPr>
        </p:nvGraphicFramePr>
        <p:xfrm>
          <a:off x="599682" y="1080119"/>
          <a:ext cx="8128000" cy="5475669"/>
        </p:xfrm>
        <a:graphic>
          <a:graphicData uri="http://schemas.openxmlformats.org/presentationml/2006/ole">
            <mc:AlternateContent xmlns:mc="http://schemas.openxmlformats.org/markup-compatibility/2006">
              <mc:Choice xmlns:v="urn:schemas-microsoft-com:vml" Requires="v">
                <p:oleObj spid="_x0000_s21587" name="文档" r:id="rId3" imgW="3847376" imgH="2593107" progId="Word.Document.12">
                  <p:embed/>
                </p:oleObj>
              </mc:Choice>
              <mc:Fallback>
                <p:oleObj name="文档" r:id="rId3" imgW="3847376" imgH="2593107" progId="Word.Document.12">
                  <p:embed/>
                  <p:pic>
                    <p:nvPicPr>
                      <p:cNvPr id="0" name=""/>
                      <p:cNvPicPr/>
                      <p:nvPr/>
                    </p:nvPicPr>
                    <p:blipFill>
                      <a:blip r:embed="rId4"/>
                      <a:stretch>
                        <a:fillRect/>
                      </a:stretch>
                    </p:blipFill>
                    <p:spPr>
                      <a:xfrm>
                        <a:off x="599682" y="1080119"/>
                        <a:ext cx="8128000" cy="5475669"/>
                      </a:xfrm>
                      <a:prstGeom prst="rect">
                        <a:avLst/>
                      </a:prstGeom>
                    </p:spPr>
                  </p:pic>
                </p:oleObj>
              </mc:Fallback>
            </mc:AlternateContent>
          </a:graphicData>
        </a:graphic>
      </p:graphicFrame>
      <p:sp>
        <p:nvSpPr>
          <p:cNvPr id="5" name="矩形 4"/>
          <p:cNvSpPr/>
          <p:nvPr/>
        </p:nvSpPr>
        <p:spPr>
          <a:xfrm>
            <a:off x="4767242" y="1066995"/>
            <a:ext cx="527179"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5868144" y="1066995"/>
            <a:ext cx="936104"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3275856" y="1530216"/>
            <a:ext cx="2304256"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2129555" y="1976795"/>
            <a:ext cx="2304256"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386569" y="2444156"/>
            <a:ext cx="1033303"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3911332" y="2444156"/>
            <a:ext cx="1033303"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2439979" y="2894253"/>
            <a:ext cx="2132021"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2439979" y="3347992"/>
            <a:ext cx="1339933"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4240179" y="3347992"/>
            <a:ext cx="1339933"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2222862" y="3801731"/>
            <a:ext cx="1339933"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2374335" y="4266520"/>
            <a:ext cx="901522"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3798121" y="4266520"/>
            <a:ext cx="901522"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2903907" y="4715482"/>
            <a:ext cx="1795735"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5129351" y="4716404"/>
            <a:ext cx="901522"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2458770" y="5165340"/>
            <a:ext cx="901522"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2472224" y="5625010"/>
            <a:ext cx="2099776"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2472224" y="6087502"/>
            <a:ext cx="2099776"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820662470"/>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7"/>
                                        </p:tgtEl>
                                      </p:cBhvr>
                                    </p:animEffect>
                                    <p:set>
                                      <p:cBhvr>
                                        <p:cTn id="17" dur="1" fill="hold">
                                          <p:stCondLst>
                                            <p:cond delay="499"/>
                                          </p:stCondLst>
                                        </p:cTn>
                                        <p:tgtEl>
                                          <p:spTgt spid="7"/>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8"/>
                                        </p:tgtEl>
                                      </p:cBhvr>
                                    </p:animEffect>
                                    <p:set>
                                      <p:cBhvr>
                                        <p:cTn id="22" dur="1" fill="hold">
                                          <p:stCondLst>
                                            <p:cond delay="499"/>
                                          </p:stCondLst>
                                        </p:cTn>
                                        <p:tgtEl>
                                          <p:spTgt spid="8"/>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9"/>
                                        </p:tgtEl>
                                      </p:cBhvr>
                                    </p:animEffect>
                                    <p:set>
                                      <p:cBhvr>
                                        <p:cTn id="27" dur="1" fill="hold">
                                          <p:stCondLst>
                                            <p:cond delay="499"/>
                                          </p:stCondLst>
                                        </p:cTn>
                                        <p:tgtEl>
                                          <p:spTgt spid="9"/>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0"/>
                                        </p:tgtEl>
                                      </p:cBhvr>
                                    </p:animEffect>
                                    <p:set>
                                      <p:cBhvr>
                                        <p:cTn id="32" dur="1" fill="hold">
                                          <p:stCondLst>
                                            <p:cond delay="499"/>
                                          </p:stCondLst>
                                        </p:cTn>
                                        <p:tgtEl>
                                          <p:spTgt spid="10"/>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11"/>
                                        </p:tgtEl>
                                      </p:cBhvr>
                                    </p:animEffect>
                                    <p:set>
                                      <p:cBhvr>
                                        <p:cTn id="37" dur="1" fill="hold">
                                          <p:stCondLst>
                                            <p:cond delay="499"/>
                                          </p:stCondLst>
                                        </p:cTn>
                                        <p:tgtEl>
                                          <p:spTgt spid="11"/>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22" presetClass="exit" presetSubtype="4" fill="hold" grpId="0" nodeType="clickEffect">
                                  <p:stCondLst>
                                    <p:cond delay="0"/>
                                  </p:stCondLst>
                                  <p:childTnLst>
                                    <p:animEffect transition="out" filter="wipe(down)">
                                      <p:cBhvr>
                                        <p:cTn id="41" dur="500"/>
                                        <p:tgtEl>
                                          <p:spTgt spid="12"/>
                                        </p:tgtEl>
                                      </p:cBhvr>
                                    </p:animEffect>
                                    <p:set>
                                      <p:cBhvr>
                                        <p:cTn id="42" dur="1" fill="hold">
                                          <p:stCondLst>
                                            <p:cond delay="499"/>
                                          </p:stCondLst>
                                        </p:cTn>
                                        <p:tgtEl>
                                          <p:spTgt spid="12"/>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22" presetClass="exit" presetSubtype="4" fill="hold" grpId="0" nodeType="clickEffect">
                                  <p:stCondLst>
                                    <p:cond delay="0"/>
                                  </p:stCondLst>
                                  <p:childTnLst>
                                    <p:animEffect transition="out" filter="wipe(down)">
                                      <p:cBhvr>
                                        <p:cTn id="46" dur="500"/>
                                        <p:tgtEl>
                                          <p:spTgt spid="13"/>
                                        </p:tgtEl>
                                      </p:cBhvr>
                                    </p:animEffect>
                                    <p:set>
                                      <p:cBhvr>
                                        <p:cTn id="47" dur="1" fill="hold">
                                          <p:stCondLst>
                                            <p:cond delay="499"/>
                                          </p:stCondLst>
                                        </p:cTn>
                                        <p:tgtEl>
                                          <p:spTgt spid="13"/>
                                        </p:tgtEl>
                                        <p:attrNameLst>
                                          <p:attrName>style.visibility</p:attrName>
                                        </p:attrNameLst>
                                      </p:cBhvr>
                                      <p:to>
                                        <p:strVal val="hidden"/>
                                      </p:to>
                                    </p:set>
                                  </p:childTnLst>
                                </p:cTn>
                              </p:par>
                            </p:childTnLst>
                          </p:cTn>
                        </p:par>
                      </p:childTnLst>
                    </p:cTn>
                  </p:par>
                  <p:par>
                    <p:cTn id="48" fill="hold">
                      <p:stCondLst>
                        <p:cond delay="indefinite"/>
                      </p:stCondLst>
                      <p:childTnLst>
                        <p:par>
                          <p:cTn id="49" fill="hold">
                            <p:stCondLst>
                              <p:cond delay="0"/>
                            </p:stCondLst>
                            <p:childTnLst>
                              <p:par>
                                <p:cTn id="50" presetID="22" presetClass="exit" presetSubtype="4" fill="hold" grpId="0" nodeType="clickEffect">
                                  <p:stCondLst>
                                    <p:cond delay="0"/>
                                  </p:stCondLst>
                                  <p:childTnLst>
                                    <p:animEffect transition="out" filter="wipe(down)">
                                      <p:cBhvr>
                                        <p:cTn id="51" dur="500"/>
                                        <p:tgtEl>
                                          <p:spTgt spid="14"/>
                                        </p:tgtEl>
                                      </p:cBhvr>
                                    </p:animEffect>
                                    <p:set>
                                      <p:cBhvr>
                                        <p:cTn id="52" dur="1" fill="hold">
                                          <p:stCondLst>
                                            <p:cond delay="499"/>
                                          </p:stCondLst>
                                        </p:cTn>
                                        <p:tgtEl>
                                          <p:spTgt spid="14"/>
                                        </p:tgtEl>
                                        <p:attrNameLst>
                                          <p:attrName>style.visibility</p:attrName>
                                        </p:attrNameLst>
                                      </p:cBhvr>
                                      <p:to>
                                        <p:strVal val="hidden"/>
                                      </p:to>
                                    </p:set>
                                  </p:childTnLst>
                                </p:cTn>
                              </p:par>
                            </p:childTnLst>
                          </p:cTn>
                        </p:par>
                      </p:childTnLst>
                    </p:cTn>
                  </p:par>
                  <p:par>
                    <p:cTn id="53" fill="hold">
                      <p:stCondLst>
                        <p:cond delay="indefinite"/>
                      </p:stCondLst>
                      <p:childTnLst>
                        <p:par>
                          <p:cTn id="54" fill="hold">
                            <p:stCondLst>
                              <p:cond delay="0"/>
                            </p:stCondLst>
                            <p:childTnLst>
                              <p:par>
                                <p:cTn id="55" presetID="22" presetClass="exit" presetSubtype="4" fill="hold" grpId="0" nodeType="clickEffect">
                                  <p:stCondLst>
                                    <p:cond delay="0"/>
                                  </p:stCondLst>
                                  <p:childTnLst>
                                    <p:animEffect transition="out" filter="wipe(down)">
                                      <p:cBhvr>
                                        <p:cTn id="56" dur="500"/>
                                        <p:tgtEl>
                                          <p:spTgt spid="15"/>
                                        </p:tgtEl>
                                      </p:cBhvr>
                                    </p:animEffect>
                                    <p:set>
                                      <p:cBhvr>
                                        <p:cTn id="57" dur="1" fill="hold">
                                          <p:stCondLst>
                                            <p:cond delay="499"/>
                                          </p:stCondLst>
                                        </p:cTn>
                                        <p:tgtEl>
                                          <p:spTgt spid="15"/>
                                        </p:tgtEl>
                                        <p:attrNameLst>
                                          <p:attrName>style.visibility</p:attrName>
                                        </p:attrNameLst>
                                      </p:cBhvr>
                                      <p:to>
                                        <p:strVal val="hidden"/>
                                      </p:to>
                                    </p:set>
                                  </p:childTnLst>
                                </p:cTn>
                              </p:par>
                            </p:childTnLst>
                          </p:cTn>
                        </p:par>
                      </p:childTnLst>
                    </p:cTn>
                  </p:par>
                  <p:par>
                    <p:cTn id="58" fill="hold">
                      <p:stCondLst>
                        <p:cond delay="indefinite"/>
                      </p:stCondLst>
                      <p:childTnLst>
                        <p:par>
                          <p:cTn id="59" fill="hold">
                            <p:stCondLst>
                              <p:cond delay="0"/>
                            </p:stCondLst>
                            <p:childTnLst>
                              <p:par>
                                <p:cTn id="60" presetID="22" presetClass="exit" presetSubtype="4" fill="hold" grpId="0" nodeType="clickEffect">
                                  <p:stCondLst>
                                    <p:cond delay="0"/>
                                  </p:stCondLst>
                                  <p:childTnLst>
                                    <p:animEffect transition="out" filter="wipe(down)">
                                      <p:cBhvr>
                                        <p:cTn id="61" dur="500"/>
                                        <p:tgtEl>
                                          <p:spTgt spid="16"/>
                                        </p:tgtEl>
                                      </p:cBhvr>
                                    </p:animEffect>
                                    <p:set>
                                      <p:cBhvr>
                                        <p:cTn id="62" dur="1" fill="hold">
                                          <p:stCondLst>
                                            <p:cond delay="499"/>
                                          </p:stCondLst>
                                        </p:cTn>
                                        <p:tgtEl>
                                          <p:spTgt spid="16"/>
                                        </p:tgtEl>
                                        <p:attrNameLst>
                                          <p:attrName>style.visibility</p:attrName>
                                        </p:attrNameLst>
                                      </p:cBhvr>
                                      <p:to>
                                        <p:strVal val="hidden"/>
                                      </p:to>
                                    </p:set>
                                  </p:childTnLst>
                                </p:cTn>
                              </p:par>
                            </p:childTnLst>
                          </p:cTn>
                        </p:par>
                      </p:childTnLst>
                    </p:cTn>
                  </p:par>
                  <p:par>
                    <p:cTn id="63" fill="hold">
                      <p:stCondLst>
                        <p:cond delay="indefinite"/>
                      </p:stCondLst>
                      <p:childTnLst>
                        <p:par>
                          <p:cTn id="64" fill="hold">
                            <p:stCondLst>
                              <p:cond delay="0"/>
                            </p:stCondLst>
                            <p:childTnLst>
                              <p:par>
                                <p:cTn id="65" presetID="22" presetClass="exit" presetSubtype="4" fill="hold" grpId="0" nodeType="clickEffect">
                                  <p:stCondLst>
                                    <p:cond delay="0"/>
                                  </p:stCondLst>
                                  <p:childTnLst>
                                    <p:animEffect transition="out" filter="wipe(down)">
                                      <p:cBhvr>
                                        <p:cTn id="66" dur="500"/>
                                        <p:tgtEl>
                                          <p:spTgt spid="17"/>
                                        </p:tgtEl>
                                      </p:cBhvr>
                                    </p:animEffect>
                                    <p:set>
                                      <p:cBhvr>
                                        <p:cTn id="67" dur="1" fill="hold">
                                          <p:stCondLst>
                                            <p:cond delay="499"/>
                                          </p:stCondLst>
                                        </p:cTn>
                                        <p:tgtEl>
                                          <p:spTgt spid="17"/>
                                        </p:tgtEl>
                                        <p:attrNameLst>
                                          <p:attrName>style.visibility</p:attrName>
                                        </p:attrNameLst>
                                      </p:cBhvr>
                                      <p:to>
                                        <p:strVal val="hidden"/>
                                      </p:to>
                                    </p:set>
                                  </p:childTnLst>
                                </p:cTn>
                              </p:par>
                            </p:childTnLst>
                          </p:cTn>
                        </p:par>
                      </p:childTnLst>
                    </p:cTn>
                  </p:par>
                  <p:par>
                    <p:cTn id="68" fill="hold">
                      <p:stCondLst>
                        <p:cond delay="indefinite"/>
                      </p:stCondLst>
                      <p:childTnLst>
                        <p:par>
                          <p:cTn id="69" fill="hold">
                            <p:stCondLst>
                              <p:cond delay="0"/>
                            </p:stCondLst>
                            <p:childTnLst>
                              <p:par>
                                <p:cTn id="70" presetID="22" presetClass="exit" presetSubtype="4" fill="hold" grpId="0" nodeType="clickEffect">
                                  <p:stCondLst>
                                    <p:cond delay="0"/>
                                  </p:stCondLst>
                                  <p:childTnLst>
                                    <p:animEffect transition="out" filter="wipe(down)">
                                      <p:cBhvr>
                                        <p:cTn id="71" dur="500"/>
                                        <p:tgtEl>
                                          <p:spTgt spid="18"/>
                                        </p:tgtEl>
                                      </p:cBhvr>
                                    </p:animEffect>
                                    <p:set>
                                      <p:cBhvr>
                                        <p:cTn id="72" dur="1" fill="hold">
                                          <p:stCondLst>
                                            <p:cond delay="499"/>
                                          </p:stCondLst>
                                        </p:cTn>
                                        <p:tgtEl>
                                          <p:spTgt spid="18"/>
                                        </p:tgtEl>
                                        <p:attrNameLst>
                                          <p:attrName>style.visibility</p:attrName>
                                        </p:attrNameLst>
                                      </p:cBhvr>
                                      <p:to>
                                        <p:strVal val="hidden"/>
                                      </p:to>
                                    </p:set>
                                  </p:childTnLst>
                                </p:cTn>
                              </p:par>
                            </p:childTnLst>
                          </p:cTn>
                        </p:par>
                      </p:childTnLst>
                    </p:cTn>
                  </p:par>
                  <p:par>
                    <p:cTn id="73" fill="hold">
                      <p:stCondLst>
                        <p:cond delay="indefinite"/>
                      </p:stCondLst>
                      <p:childTnLst>
                        <p:par>
                          <p:cTn id="74" fill="hold">
                            <p:stCondLst>
                              <p:cond delay="0"/>
                            </p:stCondLst>
                            <p:childTnLst>
                              <p:par>
                                <p:cTn id="75" presetID="22" presetClass="exit" presetSubtype="4" fill="hold" grpId="0" nodeType="clickEffect">
                                  <p:stCondLst>
                                    <p:cond delay="0"/>
                                  </p:stCondLst>
                                  <p:childTnLst>
                                    <p:animEffect transition="out" filter="wipe(down)">
                                      <p:cBhvr>
                                        <p:cTn id="76" dur="500"/>
                                        <p:tgtEl>
                                          <p:spTgt spid="19"/>
                                        </p:tgtEl>
                                      </p:cBhvr>
                                    </p:animEffect>
                                    <p:set>
                                      <p:cBhvr>
                                        <p:cTn id="77" dur="1" fill="hold">
                                          <p:stCondLst>
                                            <p:cond delay="499"/>
                                          </p:stCondLst>
                                        </p:cTn>
                                        <p:tgtEl>
                                          <p:spTgt spid="19"/>
                                        </p:tgtEl>
                                        <p:attrNameLst>
                                          <p:attrName>style.visibility</p:attrName>
                                        </p:attrNameLst>
                                      </p:cBhvr>
                                      <p:to>
                                        <p:strVal val="hidden"/>
                                      </p:to>
                                    </p:set>
                                  </p:childTnLst>
                                </p:cTn>
                              </p:par>
                            </p:childTnLst>
                          </p:cTn>
                        </p:par>
                      </p:childTnLst>
                    </p:cTn>
                  </p:par>
                  <p:par>
                    <p:cTn id="78" fill="hold">
                      <p:stCondLst>
                        <p:cond delay="indefinite"/>
                      </p:stCondLst>
                      <p:childTnLst>
                        <p:par>
                          <p:cTn id="79" fill="hold">
                            <p:stCondLst>
                              <p:cond delay="0"/>
                            </p:stCondLst>
                            <p:childTnLst>
                              <p:par>
                                <p:cTn id="80" presetID="22" presetClass="exit" presetSubtype="4" fill="hold" grpId="0" nodeType="clickEffect">
                                  <p:stCondLst>
                                    <p:cond delay="0"/>
                                  </p:stCondLst>
                                  <p:childTnLst>
                                    <p:animEffect transition="out" filter="wipe(down)">
                                      <p:cBhvr>
                                        <p:cTn id="81" dur="500"/>
                                        <p:tgtEl>
                                          <p:spTgt spid="20"/>
                                        </p:tgtEl>
                                      </p:cBhvr>
                                    </p:animEffect>
                                    <p:set>
                                      <p:cBhvr>
                                        <p:cTn id="82" dur="1" fill="hold">
                                          <p:stCondLst>
                                            <p:cond delay="499"/>
                                          </p:stCondLst>
                                        </p:cTn>
                                        <p:tgtEl>
                                          <p:spTgt spid="20"/>
                                        </p:tgtEl>
                                        <p:attrNameLst>
                                          <p:attrName>style.visibility</p:attrName>
                                        </p:attrNameLst>
                                      </p:cBhvr>
                                      <p:to>
                                        <p:strVal val="hidden"/>
                                      </p:to>
                                    </p:set>
                                  </p:childTnLst>
                                </p:cTn>
                              </p:par>
                            </p:childTnLst>
                          </p:cTn>
                        </p:par>
                      </p:childTnLst>
                    </p:cTn>
                  </p:par>
                  <p:par>
                    <p:cTn id="83" fill="hold">
                      <p:stCondLst>
                        <p:cond delay="indefinite"/>
                      </p:stCondLst>
                      <p:childTnLst>
                        <p:par>
                          <p:cTn id="84" fill="hold">
                            <p:stCondLst>
                              <p:cond delay="0"/>
                            </p:stCondLst>
                            <p:childTnLst>
                              <p:par>
                                <p:cTn id="85" presetID="22" presetClass="exit" presetSubtype="4" fill="hold" grpId="0" nodeType="clickEffect">
                                  <p:stCondLst>
                                    <p:cond delay="0"/>
                                  </p:stCondLst>
                                  <p:childTnLst>
                                    <p:animEffect transition="out" filter="wipe(down)">
                                      <p:cBhvr>
                                        <p:cTn id="86" dur="500"/>
                                        <p:tgtEl>
                                          <p:spTgt spid="21"/>
                                        </p:tgtEl>
                                      </p:cBhvr>
                                    </p:animEffect>
                                    <p:set>
                                      <p:cBhvr>
                                        <p:cTn id="87" dur="1" fill="hold">
                                          <p:stCondLst>
                                            <p:cond delay="499"/>
                                          </p:stCondLst>
                                        </p:cTn>
                                        <p:tgtEl>
                                          <p:spTgt spid="2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53</a:t>
            </a:fld>
            <a:r>
              <a:rPr lang="en-US" altLang="zh-CN" smtClean="0"/>
              <a:t>-</a:t>
            </a:r>
            <a:endParaRPr lang="zh-CN" altLang="en-US" dirty="0"/>
          </a:p>
        </p:txBody>
      </p:sp>
      <p:sp>
        <p:nvSpPr>
          <p:cNvPr id="3" name="矩形 2"/>
          <p:cNvSpPr>
            <a:spLocks noChangeAspect="1"/>
          </p:cNvSpPr>
          <p:nvPr/>
        </p:nvSpPr>
        <p:spPr>
          <a:xfrm>
            <a:off x="508000" y="1495537"/>
            <a:ext cx="2427268" cy="498598"/>
          </a:xfrm>
          <a:prstGeom prst="rect">
            <a:avLst/>
          </a:prstGeom>
        </p:spPr>
        <p:txBody>
          <a:bodyPr wrap="none">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一词多义</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归纳</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val="2955543918"/>
              </p:ext>
            </p:extLst>
          </p:nvPr>
        </p:nvGraphicFramePr>
        <p:xfrm>
          <a:off x="599682" y="2018313"/>
          <a:ext cx="8128000" cy="3725334"/>
        </p:xfrm>
        <a:graphic>
          <a:graphicData uri="http://schemas.openxmlformats.org/presentationml/2006/ole">
            <mc:AlternateContent xmlns:mc="http://schemas.openxmlformats.org/markup-compatibility/2006">
              <mc:Choice xmlns:v="urn:schemas-microsoft-com:vml" Requires="v">
                <p:oleObj spid="_x0000_s22611" name="文档" r:id="rId3" imgW="3847376" imgH="1763644" progId="Word.Document.12">
                  <p:embed/>
                </p:oleObj>
              </mc:Choice>
              <mc:Fallback>
                <p:oleObj name="文档" r:id="rId3" imgW="3847376" imgH="1763644" progId="Word.Document.12">
                  <p:embed/>
                  <p:pic>
                    <p:nvPicPr>
                      <p:cNvPr id="0" name=""/>
                      <p:cNvPicPr/>
                      <p:nvPr/>
                    </p:nvPicPr>
                    <p:blipFill>
                      <a:blip r:embed="rId4"/>
                      <a:stretch>
                        <a:fillRect/>
                      </a:stretch>
                    </p:blipFill>
                    <p:spPr>
                      <a:xfrm>
                        <a:off x="599682" y="2018313"/>
                        <a:ext cx="8128000" cy="3725334"/>
                      </a:xfrm>
                      <a:prstGeom prst="rect">
                        <a:avLst/>
                      </a:prstGeom>
                    </p:spPr>
                  </p:pic>
                </p:oleObj>
              </mc:Fallback>
            </mc:AlternateContent>
          </a:graphicData>
        </a:graphic>
      </p:graphicFrame>
      <p:sp>
        <p:nvSpPr>
          <p:cNvPr id="5" name="矩形 4"/>
          <p:cNvSpPr/>
          <p:nvPr/>
        </p:nvSpPr>
        <p:spPr>
          <a:xfrm>
            <a:off x="2627784" y="2095889"/>
            <a:ext cx="936104"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2163180" y="2636912"/>
            <a:ext cx="936104"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6516216" y="2081630"/>
            <a:ext cx="936104"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6300192" y="2636912"/>
            <a:ext cx="936104"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411760" y="3160392"/>
            <a:ext cx="144016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390978" y="3711238"/>
            <a:ext cx="144016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6300192" y="3160392"/>
            <a:ext cx="144016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5976276" y="3700847"/>
            <a:ext cx="2052108"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2699792" y="4241307"/>
            <a:ext cx="144016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2692121" y="4761871"/>
            <a:ext cx="144016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2935268" y="5291940"/>
            <a:ext cx="144016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7452320" y="4484783"/>
            <a:ext cx="144016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6588224" y="5010621"/>
            <a:ext cx="144016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5092349"/>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7"/>
                                        </p:tgtEl>
                                      </p:cBhvr>
                                    </p:animEffect>
                                    <p:set>
                                      <p:cBhvr>
                                        <p:cTn id="17" dur="1" fill="hold">
                                          <p:stCondLst>
                                            <p:cond delay="499"/>
                                          </p:stCondLst>
                                        </p:cTn>
                                        <p:tgtEl>
                                          <p:spTgt spid="7"/>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8"/>
                                        </p:tgtEl>
                                      </p:cBhvr>
                                    </p:animEffect>
                                    <p:set>
                                      <p:cBhvr>
                                        <p:cTn id="22" dur="1" fill="hold">
                                          <p:stCondLst>
                                            <p:cond delay="499"/>
                                          </p:stCondLst>
                                        </p:cTn>
                                        <p:tgtEl>
                                          <p:spTgt spid="8"/>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9"/>
                                        </p:tgtEl>
                                      </p:cBhvr>
                                    </p:animEffect>
                                    <p:set>
                                      <p:cBhvr>
                                        <p:cTn id="27" dur="1" fill="hold">
                                          <p:stCondLst>
                                            <p:cond delay="499"/>
                                          </p:stCondLst>
                                        </p:cTn>
                                        <p:tgtEl>
                                          <p:spTgt spid="9"/>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0"/>
                                        </p:tgtEl>
                                      </p:cBhvr>
                                    </p:animEffect>
                                    <p:set>
                                      <p:cBhvr>
                                        <p:cTn id="32" dur="1" fill="hold">
                                          <p:stCondLst>
                                            <p:cond delay="499"/>
                                          </p:stCondLst>
                                        </p:cTn>
                                        <p:tgtEl>
                                          <p:spTgt spid="10"/>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11"/>
                                        </p:tgtEl>
                                      </p:cBhvr>
                                    </p:animEffect>
                                    <p:set>
                                      <p:cBhvr>
                                        <p:cTn id="37" dur="1" fill="hold">
                                          <p:stCondLst>
                                            <p:cond delay="499"/>
                                          </p:stCondLst>
                                        </p:cTn>
                                        <p:tgtEl>
                                          <p:spTgt spid="11"/>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22" presetClass="exit" presetSubtype="4" fill="hold" grpId="0" nodeType="clickEffect">
                                  <p:stCondLst>
                                    <p:cond delay="0"/>
                                  </p:stCondLst>
                                  <p:childTnLst>
                                    <p:animEffect transition="out" filter="wipe(down)">
                                      <p:cBhvr>
                                        <p:cTn id="41" dur="500"/>
                                        <p:tgtEl>
                                          <p:spTgt spid="12"/>
                                        </p:tgtEl>
                                      </p:cBhvr>
                                    </p:animEffect>
                                    <p:set>
                                      <p:cBhvr>
                                        <p:cTn id="42" dur="1" fill="hold">
                                          <p:stCondLst>
                                            <p:cond delay="499"/>
                                          </p:stCondLst>
                                        </p:cTn>
                                        <p:tgtEl>
                                          <p:spTgt spid="12"/>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22" presetClass="exit" presetSubtype="4" fill="hold" grpId="0" nodeType="clickEffect">
                                  <p:stCondLst>
                                    <p:cond delay="0"/>
                                  </p:stCondLst>
                                  <p:childTnLst>
                                    <p:animEffect transition="out" filter="wipe(down)">
                                      <p:cBhvr>
                                        <p:cTn id="46" dur="500"/>
                                        <p:tgtEl>
                                          <p:spTgt spid="13"/>
                                        </p:tgtEl>
                                      </p:cBhvr>
                                    </p:animEffect>
                                    <p:set>
                                      <p:cBhvr>
                                        <p:cTn id="47" dur="1" fill="hold">
                                          <p:stCondLst>
                                            <p:cond delay="499"/>
                                          </p:stCondLst>
                                        </p:cTn>
                                        <p:tgtEl>
                                          <p:spTgt spid="13"/>
                                        </p:tgtEl>
                                        <p:attrNameLst>
                                          <p:attrName>style.visibility</p:attrName>
                                        </p:attrNameLst>
                                      </p:cBhvr>
                                      <p:to>
                                        <p:strVal val="hidden"/>
                                      </p:to>
                                    </p:set>
                                  </p:childTnLst>
                                </p:cTn>
                              </p:par>
                            </p:childTnLst>
                          </p:cTn>
                        </p:par>
                      </p:childTnLst>
                    </p:cTn>
                  </p:par>
                  <p:par>
                    <p:cTn id="48" fill="hold">
                      <p:stCondLst>
                        <p:cond delay="indefinite"/>
                      </p:stCondLst>
                      <p:childTnLst>
                        <p:par>
                          <p:cTn id="49" fill="hold">
                            <p:stCondLst>
                              <p:cond delay="0"/>
                            </p:stCondLst>
                            <p:childTnLst>
                              <p:par>
                                <p:cTn id="50" presetID="22" presetClass="exit" presetSubtype="4" fill="hold" grpId="0" nodeType="clickEffect">
                                  <p:stCondLst>
                                    <p:cond delay="0"/>
                                  </p:stCondLst>
                                  <p:childTnLst>
                                    <p:animEffect transition="out" filter="wipe(down)">
                                      <p:cBhvr>
                                        <p:cTn id="51" dur="500"/>
                                        <p:tgtEl>
                                          <p:spTgt spid="14"/>
                                        </p:tgtEl>
                                      </p:cBhvr>
                                    </p:animEffect>
                                    <p:set>
                                      <p:cBhvr>
                                        <p:cTn id="52" dur="1" fill="hold">
                                          <p:stCondLst>
                                            <p:cond delay="499"/>
                                          </p:stCondLst>
                                        </p:cTn>
                                        <p:tgtEl>
                                          <p:spTgt spid="14"/>
                                        </p:tgtEl>
                                        <p:attrNameLst>
                                          <p:attrName>style.visibility</p:attrName>
                                        </p:attrNameLst>
                                      </p:cBhvr>
                                      <p:to>
                                        <p:strVal val="hidden"/>
                                      </p:to>
                                    </p:set>
                                  </p:childTnLst>
                                </p:cTn>
                              </p:par>
                            </p:childTnLst>
                          </p:cTn>
                        </p:par>
                      </p:childTnLst>
                    </p:cTn>
                  </p:par>
                  <p:par>
                    <p:cTn id="53" fill="hold">
                      <p:stCondLst>
                        <p:cond delay="indefinite"/>
                      </p:stCondLst>
                      <p:childTnLst>
                        <p:par>
                          <p:cTn id="54" fill="hold">
                            <p:stCondLst>
                              <p:cond delay="0"/>
                            </p:stCondLst>
                            <p:childTnLst>
                              <p:par>
                                <p:cTn id="55" presetID="22" presetClass="exit" presetSubtype="4" fill="hold" grpId="0" nodeType="clickEffect">
                                  <p:stCondLst>
                                    <p:cond delay="0"/>
                                  </p:stCondLst>
                                  <p:childTnLst>
                                    <p:animEffect transition="out" filter="wipe(down)">
                                      <p:cBhvr>
                                        <p:cTn id="56" dur="500"/>
                                        <p:tgtEl>
                                          <p:spTgt spid="15"/>
                                        </p:tgtEl>
                                      </p:cBhvr>
                                    </p:animEffect>
                                    <p:set>
                                      <p:cBhvr>
                                        <p:cTn id="57" dur="1" fill="hold">
                                          <p:stCondLst>
                                            <p:cond delay="499"/>
                                          </p:stCondLst>
                                        </p:cTn>
                                        <p:tgtEl>
                                          <p:spTgt spid="15"/>
                                        </p:tgtEl>
                                        <p:attrNameLst>
                                          <p:attrName>style.visibility</p:attrName>
                                        </p:attrNameLst>
                                      </p:cBhvr>
                                      <p:to>
                                        <p:strVal val="hidden"/>
                                      </p:to>
                                    </p:set>
                                  </p:childTnLst>
                                </p:cTn>
                              </p:par>
                            </p:childTnLst>
                          </p:cTn>
                        </p:par>
                      </p:childTnLst>
                    </p:cTn>
                  </p:par>
                  <p:par>
                    <p:cTn id="58" fill="hold">
                      <p:stCondLst>
                        <p:cond delay="indefinite"/>
                      </p:stCondLst>
                      <p:childTnLst>
                        <p:par>
                          <p:cTn id="59" fill="hold">
                            <p:stCondLst>
                              <p:cond delay="0"/>
                            </p:stCondLst>
                            <p:childTnLst>
                              <p:par>
                                <p:cTn id="60" presetID="22" presetClass="exit" presetSubtype="4" fill="hold" grpId="0" nodeType="clickEffect">
                                  <p:stCondLst>
                                    <p:cond delay="0"/>
                                  </p:stCondLst>
                                  <p:childTnLst>
                                    <p:animEffect transition="out" filter="wipe(down)">
                                      <p:cBhvr>
                                        <p:cTn id="61" dur="500"/>
                                        <p:tgtEl>
                                          <p:spTgt spid="16"/>
                                        </p:tgtEl>
                                      </p:cBhvr>
                                    </p:animEffect>
                                    <p:set>
                                      <p:cBhvr>
                                        <p:cTn id="62" dur="1" fill="hold">
                                          <p:stCondLst>
                                            <p:cond delay="499"/>
                                          </p:stCondLst>
                                        </p:cTn>
                                        <p:tgtEl>
                                          <p:spTgt spid="16"/>
                                        </p:tgtEl>
                                        <p:attrNameLst>
                                          <p:attrName>style.visibility</p:attrName>
                                        </p:attrNameLst>
                                      </p:cBhvr>
                                      <p:to>
                                        <p:strVal val="hidden"/>
                                      </p:to>
                                    </p:set>
                                  </p:childTnLst>
                                </p:cTn>
                              </p:par>
                            </p:childTnLst>
                          </p:cTn>
                        </p:par>
                      </p:childTnLst>
                    </p:cTn>
                  </p:par>
                  <p:par>
                    <p:cTn id="63" fill="hold">
                      <p:stCondLst>
                        <p:cond delay="indefinite"/>
                      </p:stCondLst>
                      <p:childTnLst>
                        <p:par>
                          <p:cTn id="64" fill="hold">
                            <p:stCondLst>
                              <p:cond delay="0"/>
                            </p:stCondLst>
                            <p:childTnLst>
                              <p:par>
                                <p:cTn id="65" presetID="22" presetClass="exit" presetSubtype="4" fill="hold" grpId="0" nodeType="clickEffect">
                                  <p:stCondLst>
                                    <p:cond delay="0"/>
                                  </p:stCondLst>
                                  <p:childTnLst>
                                    <p:animEffect transition="out" filter="wipe(down)">
                                      <p:cBhvr>
                                        <p:cTn id="66" dur="500"/>
                                        <p:tgtEl>
                                          <p:spTgt spid="17"/>
                                        </p:tgtEl>
                                      </p:cBhvr>
                                    </p:animEffect>
                                    <p:set>
                                      <p:cBhvr>
                                        <p:cTn id="67" dur="1" fill="hold">
                                          <p:stCondLst>
                                            <p:cond delay="499"/>
                                          </p:stCondLst>
                                        </p:cTn>
                                        <p:tgtEl>
                                          <p:spTgt spid="1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54</a:t>
            </a:fld>
            <a:r>
              <a:rPr lang="en-US" altLang="zh-CN" smtClean="0"/>
              <a:t>-</a:t>
            </a:r>
            <a:endParaRPr lang="zh-CN" altLang="en-US" dirty="0"/>
          </a:p>
        </p:txBody>
      </p:sp>
      <p:sp>
        <p:nvSpPr>
          <p:cNvPr id="3" name="矩形 2"/>
          <p:cNvSpPr>
            <a:spLocks noChangeAspect="1"/>
          </p:cNvSpPr>
          <p:nvPr/>
        </p:nvSpPr>
        <p:spPr>
          <a:xfrm>
            <a:off x="508000" y="2312999"/>
            <a:ext cx="1863011" cy="498598"/>
          </a:xfrm>
          <a:prstGeom prst="rect">
            <a:avLst/>
          </a:prstGeom>
        </p:spPr>
        <p:txBody>
          <a:bodyPr wrap="none">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词类</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活用</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val="313653134"/>
              </p:ext>
            </p:extLst>
          </p:nvPr>
        </p:nvGraphicFramePr>
        <p:xfrm>
          <a:off x="599682" y="2829030"/>
          <a:ext cx="8128000" cy="1824106"/>
        </p:xfrm>
        <a:graphic>
          <a:graphicData uri="http://schemas.openxmlformats.org/presentationml/2006/ole">
            <mc:AlternateContent xmlns:mc="http://schemas.openxmlformats.org/markup-compatibility/2006">
              <mc:Choice xmlns:v="urn:schemas-microsoft-com:vml" Requires="v">
                <p:oleObj spid="_x0000_s23635" name="文档" r:id="rId3" imgW="3847376" imgH="864369" progId="Word.Document.12">
                  <p:embed/>
                </p:oleObj>
              </mc:Choice>
              <mc:Fallback>
                <p:oleObj name="文档" r:id="rId3" imgW="3847376" imgH="864369" progId="Word.Document.12">
                  <p:embed/>
                  <p:pic>
                    <p:nvPicPr>
                      <p:cNvPr id="0" name=""/>
                      <p:cNvPicPr/>
                      <p:nvPr/>
                    </p:nvPicPr>
                    <p:blipFill>
                      <a:blip r:embed="rId4"/>
                      <a:stretch>
                        <a:fillRect/>
                      </a:stretch>
                    </p:blipFill>
                    <p:spPr>
                      <a:xfrm>
                        <a:off x="599682" y="2829030"/>
                        <a:ext cx="8128000" cy="1824106"/>
                      </a:xfrm>
                      <a:prstGeom prst="rect">
                        <a:avLst/>
                      </a:prstGeom>
                    </p:spPr>
                  </p:pic>
                </p:oleObj>
              </mc:Fallback>
            </mc:AlternateContent>
          </a:graphicData>
        </a:graphic>
      </p:graphicFrame>
      <p:sp>
        <p:nvSpPr>
          <p:cNvPr id="5" name="矩形 4"/>
          <p:cNvSpPr/>
          <p:nvPr/>
        </p:nvSpPr>
        <p:spPr>
          <a:xfrm>
            <a:off x="1843832" y="2808435"/>
            <a:ext cx="2728168"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691680" y="3259250"/>
            <a:ext cx="2592288" cy="32738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2343763" y="3718517"/>
            <a:ext cx="2851517" cy="32738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2123729" y="4171347"/>
            <a:ext cx="1728192" cy="32738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118870767"/>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7"/>
                                        </p:tgtEl>
                                      </p:cBhvr>
                                    </p:animEffect>
                                    <p:set>
                                      <p:cBhvr>
                                        <p:cTn id="17" dur="1" fill="hold">
                                          <p:stCondLst>
                                            <p:cond delay="499"/>
                                          </p:stCondLst>
                                        </p:cTn>
                                        <p:tgtEl>
                                          <p:spTgt spid="7"/>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8"/>
                                        </p:tgtEl>
                                      </p:cBhvr>
                                    </p:animEffect>
                                    <p:set>
                                      <p:cBhvr>
                                        <p:cTn id="22"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55</a:t>
            </a:fld>
            <a:r>
              <a:rPr lang="en-US" altLang="zh-CN" smtClean="0"/>
              <a:t>-</a:t>
            </a:r>
            <a:endParaRPr lang="zh-CN" altLang="en-US" dirty="0"/>
          </a:p>
        </p:txBody>
      </p:sp>
      <p:sp>
        <p:nvSpPr>
          <p:cNvPr id="3" name="矩形 2"/>
          <p:cNvSpPr>
            <a:spLocks noChangeAspect="1"/>
          </p:cNvSpPr>
          <p:nvPr/>
        </p:nvSpPr>
        <p:spPr>
          <a:xfrm>
            <a:off x="508000" y="1087241"/>
            <a:ext cx="8128000" cy="533492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二、重点语句翻译题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望之蔚然而深秀者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琅琊也。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远远看去那树木茂盛、幽深秀丽的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就是琅琊山。</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山水之乐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得之心而寓之酒也。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欣赏山水的乐趣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领会在心里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寄托在喝酒上。</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野芳发而幽香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佳木秀而繁阴。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野花开了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有一股清幽的香味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好的树木枝叶繁茂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形成一片浓郁的绿荫。</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朝而往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暮而归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四时之景不同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而乐亦无穷也。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早晨到这里游玩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傍晚回去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欣赏四季不同的景色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乐趣是无穷尽的。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树林阴翳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鸣声上下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游人去而禽鸟乐也。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树木茂密成荫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上下一片叫声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是游人走后鸟儿在欢唱</a:t>
            </a:r>
            <a:r>
              <a:rPr lang="zh-CN" altLang="zh-CN" sz="2200" dirty="0" smtClean="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63248430"/>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wipe(down)">
                                      <p:cBhvr>
                                        <p:cTn id="7" dur="500"/>
                                        <p:tgtEl>
                                          <p:spTgt spid="3">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4" end="4"/>
                                            </p:txEl>
                                          </p:spTgt>
                                        </p:tgtEl>
                                        <p:attrNameLst>
                                          <p:attrName>style.visibility</p:attrName>
                                        </p:attrNameLst>
                                      </p:cBhvr>
                                      <p:to>
                                        <p:strVal val="visible"/>
                                      </p:to>
                                    </p:set>
                                    <p:animEffect transition="in" filter="wipe(down)">
                                      <p:cBhvr>
                                        <p:cTn id="12" dur="500"/>
                                        <p:tgtEl>
                                          <p:spTgt spid="3">
                                            <p:txEl>
                                              <p:pRg st="4" end="4"/>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3">
                                            <p:txEl>
                                              <p:pRg st="6" end="6"/>
                                            </p:txEl>
                                          </p:spTgt>
                                        </p:tgtEl>
                                        <p:attrNameLst>
                                          <p:attrName>style.visibility</p:attrName>
                                        </p:attrNameLst>
                                      </p:cBhvr>
                                      <p:to>
                                        <p:strVal val="visible"/>
                                      </p:to>
                                    </p:set>
                                    <p:animEffect transition="in" filter="wipe(down)">
                                      <p:cBhvr>
                                        <p:cTn id="17" dur="500"/>
                                        <p:tgtEl>
                                          <p:spTgt spid="3">
                                            <p:txEl>
                                              <p:pRg st="6" end="6"/>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3">
                                            <p:txEl>
                                              <p:pRg st="8" end="8"/>
                                            </p:txEl>
                                          </p:spTgt>
                                        </p:tgtEl>
                                        <p:attrNameLst>
                                          <p:attrName>style.visibility</p:attrName>
                                        </p:attrNameLst>
                                      </p:cBhvr>
                                      <p:to>
                                        <p:strVal val="visible"/>
                                      </p:to>
                                    </p:set>
                                    <p:animEffect transition="in" filter="wipe(down)">
                                      <p:cBhvr>
                                        <p:cTn id="22" dur="500"/>
                                        <p:tgtEl>
                                          <p:spTgt spid="3">
                                            <p:txEl>
                                              <p:pRg st="8" end="8"/>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nodeType="clickEffect">
                                  <p:stCondLst>
                                    <p:cond delay="0"/>
                                  </p:stCondLst>
                                  <p:childTnLst>
                                    <p:set>
                                      <p:cBhvr>
                                        <p:cTn id="26" dur="1" fill="hold">
                                          <p:stCondLst>
                                            <p:cond delay="0"/>
                                          </p:stCondLst>
                                        </p:cTn>
                                        <p:tgtEl>
                                          <p:spTgt spid="3">
                                            <p:txEl>
                                              <p:pRg st="10" end="10"/>
                                            </p:txEl>
                                          </p:spTgt>
                                        </p:tgtEl>
                                        <p:attrNameLst>
                                          <p:attrName>style.visibility</p:attrName>
                                        </p:attrNameLst>
                                      </p:cBhvr>
                                      <p:to>
                                        <p:strVal val="visible"/>
                                      </p:to>
                                    </p:set>
                                    <p:animEffect transition="in" filter="wipe(down)">
                                      <p:cBhvr>
                                        <p:cTn id="27" dur="500"/>
                                        <p:tgtEl>
                                          <p:spTgt spid="3">
                                            <p:txEl>
                                              <p:pRg st="1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56</a:t>
            </a:fld>
            <a:r>
              <a:rPr lang="en-US" altLang="zh-CN" smtClean="0"/>
              <a:t>-</a:t>
            </a:r>
            <a:endParaRPr lang="zh-CN" altLang="en-US" dirty="0"/>
          </a:p>
        </p:txBody>
      </p:sp>
      <p:sp>
        <p:nvSpPr>
          <p:cNvPr id="3" name="矩形 2"/>
          <p:cNvSpPr>
            <a:spLocks noChangeAspect="1"/>
          </p:cNvSpPr>
          <p:nvPr/>
        </p:nvSpPr>
        <p:spPr>
          <a:xfrm>
            <a:off x="508000" y="2310467"/>
            <a:ext cx="8128000" cy="249106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6.</a:t>
            </a:r>
            <a:r>
              <a:rPr lang="zh-CN" altLang="zh-CN" sz="2200" dirty="0">
                <a:solidFill>
                  <a:srgbClr val="000000"/>
                </a:solidFill>
                <a:latin typeface="Times New Roman" panose="02020603050405020304" pitchFamily="18" charset="0"/>
                <a:cs typeface="Times New Roman" panose="02020603050405020304" pitchFamily="18" charset="0"/>
              </a:rPr>
              <a:t>人知从太守游而乐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而不知太守之乐其乐也。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游人知道跟着太守游玩的乐趣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却不知道太守以他们的快乐为快乐。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7.</a:t>
            </a:r>
            <a:r>
              <a:rPr lang="zh-CN" altLang="zh-CN" sz="2200" dirty="0">
                <a:solidFill>
                  <a:srgbClr val="000000"/>
                </a:solidFill>
                <a:latin typeface="Times New Roman" panose="02020603050405020304" pitchFamily="18" charset="0"/>
                <a:cs typeface="Times New Roman" panose="02020603050405020304" pitchFamily="18" charset="0"/>
              </a:rPr>
              <a:t>醉能同其乐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醒能述以文者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太守也。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醉了能够同大家一起欢乐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醒来能够用文章记述这件乐事的人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是太守。</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647896590"/>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wipe(down)">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3" end="3"/>
                                            </p:txEl>
                                          </p:spTgt>
                                        </p:tgtEl>
                                        <p:attrNameLst>
                                          <p:attrName>style.visibility</p:attrName>
                                        </p:attrNameLst>
                                      </p:cBhvr>
                                      <p:to>
                                        <p:strVal val="visible"/>
                                      </p:to>
                                    </p:set>
                                    <p:animEffect transition="in" filter="wipe(down)">
                                      <p:cBhvr>
                                        <p:cTn id="1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57</a:t>
            </a:fld>
            <a:r>
              <a:rPr lang="en-US" altLang="zh-CN" smtClean="0"/>
              <a:t>-</a:t>
            </a:r>
            <a:endParaRPr lang="zh-CN" altLang="en-US" dirty="0"/>
          </a:p>
        </p:txBody>
      </p:sp>
      <p:sp>
        <p:nvSpPr>
          <p:cNvPr id="3" name="矩形 2"/>
          <p:cNvSpPr>
            <a:spLocks noChangeAspect="1"/>
          </p:cNvSpPr>
          <p:nvPr/>
        </p:nvSpPr>
        <p:spPr>
          <a:xfrm>
            <a:off x="508000" y="1402035"/>
            <a:ext cx="8128000" cy="127227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专项能力训练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文言词语选择题。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下列加点词意义相同的一项是</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FF0000"/>
                </a:solidFill>
                <a:latin typeface="Times New Roman" panose="02020603050405020304" pitchFamily="18" charset="0"/>
                <a:cs typeface="Times New Roman" panose="02020603050405020304" pitchFamily="18" charset="0"/>
              </a:rPr>
              <a:t>    B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val="2540042275"/>
              </p:ext>
            </p:extLst>
          </p:nvPr>
        </p:nvGraphicFramePr>
        <p:xfrm>
          <a:off x="599682" y="2679353"/>
          <a:ext cx="8128000" cy="1824106"/>
        </p:xfrm>
        <a:graphic>
          <a:graphicData uri="http://schemas.openxmlformats.org/presentationml/2006/ole">
            <mc:AlternateContent xmlns:mc="http://schemas.openxmlformats.org/markup-compatibility/2006">
              <mc:Choice xmlns:v="urn:schemas-microsoft-com:vml" Requires="v">
                <p:oleObj spid="_x0000_s24738" name="文档" r:id="rId3" imgW="3847376" imgH="864369" progId="Word.Document.12">
                  <p:embed/>
                </p:oleObj>
              </mc:Choice>
              <mc:Fallback>
                <p:oleObj name="文档" r:id="rId3" imgW="3847376" imgH="864369" progId="Word.Document.12">
                  <p:embed/>
                  <p:pic>
                    <p:nvPicPr>
                      <p:cNvPr id="0" name=""/>
                      <p:cNvPicPr/>
                      <p:nvPr/>
                    </p:nvPicPr>
                    <p:blipFill>
                      <a:blip r:embed="rId4"/>
                      <a:stretch>
                        <a:fillRect/>
                      </a:stretch>
                    </p:blipFill>
                    <p:spPr>
                      <a:xfrm>
                        <a:off x="599682" y="2679353"/>
                        <a:ext cx="8128000" cy="1824106"/>
                      </a:xfrm>
                      <a:prstGeom prst="rect">
                        <a:avLst/>
                      </a:prstGeom>
                    </p:spPr>
                  </p:pic>
                </p:oleObj>
              </mc:Fallback>
            </mc:AlternateContent>
          </a:graphicData>
        </a:graphic>
      </p:graphicFrame>
      <p:sp>
        <p:nvSpPr>
          <p:cNvPr id="5" name="矩形 4"/>
          <p:cNvSpPr>
            <a:spLocks noChangeAspect="1"/>
          </p:cNvSpPr>
          <p:nvPr/>
        </p:nvSpPr>
        <p:spPr>
          <a:xfrm>
            <a:off x="508000" y="4462623"/>
            <a:ext cx="8128000" cy="498598"/>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下列各组句子或成语中加点词意思相同的一项是</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FF0000"/>
                </a:solidFill>
                <a:latin typeface="Times New Roman" panose="02020603050405020304" pitchFamily="18" charset="0"/>
                <a:cs typeface="Times New Roman" panose="02020603050405020304" pitchFamily="18" charset="0"/>
              </a:rPr>
              <a:t>    B    </a:t>
            </a:r>
            <a:r>
              <a:rPr lang="en-US" altLang="zh-CN" sz="2200" dirty="0" smtClean="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6" name="对象 5"/>
          <p:cNvGraphicFramePr>
            <a:graphicFrameLocks noChangeAspect="1"/>
          </p:cNvGraphicFramePr>
          <p:nvPr>
            <p:extLst>
              <p:ext uri="{D42A27DB-BD31-4B8C-83A1-F6EECF244321}">
                <p14:modId xmlns:p14="http://schemas.microsoft.com/office/powerpoint/2010/main" val="1433175602"/>
              </p:ext>
            </p:extLst>
          </p:nvPr>
        </p:nvGraphicFramePr>
        <p:xfrm>
          <a:off x="599682" y="4944437"/>
          <a:ext cx="8128000" cy="912053"/>
        </p:xfrm>
        <a:graphic>
          <a:graphicData uri="http://schemas.openxmlformats.org/presentationml/2006/ole">
            <mc:AlternateContent xmlns:mc="http://schemas.openxmlformats.org/markup-compatibility/2006">
              <mc:Choice xmlns:v="urn:schemas-microsoft-com:vml" Requires="v">
                <p:oleObj spid="_x0000_s24739" name="文档" r:id="rId5" imgW="3847376" imgH="432184" progId="Word.Document.12">
                  <p:embed/>
                </p:oleObj>
              </mc:Choice>
              <mc:Fallback>
                <p:oleObj name="文档" r:id="rId5" imgW="3847376" imgH="432184" progId="Word.Document.12">
                  <p:embed/>
                  <p:pic>
                    <p:nvPicPr>
                      <p:cNvPr id="0" name=""/>
                      <p:cNvPicPr/>
                      <p:nvPr/>
                    </p:nvPicPr>
                    <p:blipFill>
                      <a:blip r:embed="rId6"/>
                      <a:stretch>
                        <a:fillRect/>
                      </a:stretch>
                    </p:blipFill>
                    <p:spPr>
                      <a:xfrm>
                        <a:off x="599682" y="4944437"/>
                        <a:ext cx="8128000" cy="912053"/>
                      </a:xfrm>
                      <a:prstGeom prst="rect">
                        <a:avLst/>
                      </a:prstGeom>
                    </p:spPr>
                  </p:pic>
                </p:oleObj>
              </mc:Fallback>
            </mc:AlternateContent>
          </a:graphicData>
        </a:graphic>
      </p:graphicFrame>
      <p:sp>
        <p:nvSpPr>
          <p:cNvPr id="7" name="矩形 6"/>
          <p:cNvSpPr/>
          <p:nvPr/>
        </p:nvSpPr>
        <p:spPr>
          <a:xfrm>
            <a:off x="4659699" y="2325255"/>
            <a:ext cx="527179"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6876256" y="4577680"/>
            <a:ext cx="527179"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006241860"/>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58</a:t>
            </a:fld>
            <a:r>
              <a:rPr lang="en-US" altLang="zh-CN" smtClean="0"/>
              <a:t>-</a:t>
            </a:r>
            <a:endParaRPr lang="zh-CN" altLang="en-US" dirty="0"/>
          </a:p>
        </p:txBody>
      </p:sp>
      <p:sp>
        <p:nvSpPr>
          <p:cNvPr id="3" name="矩形 2"/>
          <p:cNvSpPr>
            <a:spLocks noChangeAspect="1"/>
          </p:cNvSpPr>
          <p:nvPr/>
        </p:nvSpPr>
        <p:spPr>
          <a:xfrm>
            <a:off x="508000" y="1340140"/>
            <a:ext cx="5373587" cy="498598"/>
          </a:xfrm>
          <a:prstGeom prst="rect">
            <a:avLst/>
          </a:prstGeom>
        </p:spPr>
        <p:txBody>
          <a:bodyPr wrap="none">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下列加点词语意思相同的一项是</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FF0000"/>
                </a:solidFill>
                <a:latin typeface="Times New Roman" panose="02020603050405020304" pitchFamily="18" charset="0"/>
                <a:cs typeface="Times New Roman" panose="02020603050405020304" pitchFamily="18" charset="0"/>
              </a:rPr>
              <a:t>    D    </a:t>
            </a:r>
            <a:r>
              <a:rPr lang="en-US" altLang="zh-CN" sz="2200" dirty="0" smtClean="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val="411382389"/>
              </p:ext>
            </p:extLst>
          </p:nvPr>
        </p:nvGraphicFramePr>
        <p:xfrm>
          <a:off x="599682" y="1833442"/>
          <a:ext cx="8128000" cy="1824106"/>
        </p:xfrm>
        <a:graphic>
          <a:graphicData uri="http://schemas.openxmlformats.org/presentationml/2006/ole">
            <mc:AlternateContent xmlns:mc="http://schemas.openxmlformats.org/markup-compatibility/2006">
              <mc:Choice xmlns:v="urn:schemas-microsoft-com:vml" Requires="v">
                <p:oleObj spid="_x0000_s25762" name="文档" r:id="rId3" imgW="3847376" imgH="864369" progId="Word.Document.12">
                  <p:embed/>
                </p:oleObj>
              </mc:Choice>
              <mc:Fallback>
                <p:oleObj name="文档" r:id="rId3" imgW="3847376" imgH="864369" progId="Word.Document.12">
                  <p:embed/>
                  <p:pic>
                    <p:nvPicPr>
                      <p:cNvPr id="0" name=""/>
                      <p:cNvPicPr/>
                      <p:nvPr/>
                    </p:nvPicPr>
                    <p:blipFill>
                      <a:blip r:embed="rId4"/>
                      <a:stretch>
                        <a:fillRect/>
                      </a:stretch>
                    </p:blipFill>
                    <p:spPr>
                      <a:xfrm>
                        <a:off x="599682" y="1833442"/>
                        <a:ext cx="8128000" cy="1824106"/>
                      </a:xfrm>
                      <a:prstGeom prst="rect">
                        <a:avLst/>
                      </a:prstGeom>
                    </p:spPr>
                  </p:pic>
                </p:oleObj>
              </mc:Fallback>
            </mc:AlternateContent>
          </a:graphicData>
        </a:graphic>
      </p:graphicFrame>
      <p:sp>
        <p:nvSpPr>
          <p:cNvPr id="5" name="矩形 4"/>
          <p:cNvSpPr>
            <a:spLocks noChangeAspect="1"/>
          </p:cNvSpPr>
          <p:nvPr/>
        </p:nvSpPr>
        <p:spPr>
          <a:xfrm>
            <a:off x="508000" y="3641861"/>
            <a:ext cx="8128000" cy="498598"/>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下列各组句子中加点词的意义和用法相同的一组是</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FF0000"/>
                </a:solidFill>
                <a:latin typeface="Times New Roman" panose="02020603050405020304" pitchFamily="18" charset="0"/>
                <a:cs typeface="Times New Roman" panose="02020603050405020304" pitchFamily="18" charset="0"/>
              </a:rPr>
              <a:t>    B    </a:t>
            </a:r>
            <a:r>
              <a:rPr lang="en-US" altLang="zh-CN" sz="2200" dirty="0" smtClean="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6" name="对象 5"/>
          <p:cNvGraphicFramePr>
            <a:graphicFrameLocks noChangeAspect="1"/>
          </p:cNvGraphicFramePr>
          <p:nvPr>
            <p:extLst>
              <p:ext uri="{D42A27DB-BD31-4B8C-83A1-F6EECF244321}">
                <p14:modId xmlns:p14="http://schemas.microsoft.com/office/powerpoint/2010/main" val="685866922"/>
              </p:ext>
            </p:extLst>
          </p:nvPr>
        </p:nvGraphicFramePr>
        <p:xfrm>
          <a:off x="599682" y="4125174"/>
          <a:ext cx="8128000" cy="1824106"/>
        </p:xfrm>
        <a:graphic>
          <a:graphicData uri="http://schemas.openxmlformats.org/presentationml/2006/ole">
            <mc:AlternateContent xmlns:mc="http://schemas.openxmlformats.org/markup-compatibility/2006">
              <mc:Choice xmlns:v="urn:schemas-microsoft-com:vml" Requires="v">
                <p:oleObj spid="_x0000_s25763" name="文档" r:id="rId5" imgW="3847376" imgH="864369" progId="Word.Document.12">
                  <p:embed/>
                </p:oleObj>
              </mc:Choice>
              <mc:Fallback>
                <p:oleObj name="文档" r:id="rId5" imgW="3847376" imgH="864369" progId="Word.Document.12">
                  <p:embed/>
                  <p:pic>
                    <p:nvPicPr>
                      <p:cNvPr id="0" name=""/>
                      <p:cNvPicPr/>
                      <p:nvPr/>
                    </p:nvPicPr>
                    <p:blipFill>
                      <a:blip r:embed="rId6"/>
                      <a:stretch>
                        <a:fillRect/>
                      </a:stretch>
                    </p:blipFill>
                    <p:spPr>
                      <a:xfrm>
                        <a:off x="599682" y="4125174"/>
                        <a:ext cx="8128000" cy="1824106"/>
                      </a:xfrm>
                      <a:prstGeom prst="rect">
                        <a:avLst/>
                      </a:prstGeom>
                    </p:spPr>
                  </p:pic>
                </p:oleObj>
              </mc:Fallback>
            </mc:AlternateContent>
          </a:graphicData>
        </a:graphic>
      </p:graphicFrame>
      <p:sp>
        <p:nvSpPr>
          <p:cNvPr id="7" name="矩形 6"/>
          <p:cNvSpPr/>
          <p:nvPr/>
        </p:nvSpPr>
        <p:spPr>
          <a:xfrm>
            <a:off x="4908917" y="1429487"/>
            <a:ext cx="527179"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7174679" y="3733687"/>
            <a:ext cx="527179"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593359461"/>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59</a:t>
            </a:fld>
            <a:r>
              <a:rPr lang="en-US" altLang="zh-CN" smtClean="0"/>
              <a:t>-</a:t>
            </a:r>
            <a:endParaRPr lang="zh-CN" altLang="en-US" dirty="0"/>
          </a:p>
        </p:txBody>
      </p:sp>
      <p:sp>
        <p:nvSpPr>
          <p:cNvPr id="3" name="矩形 2"/>
          <p:cNvSpPr>
            <a:spLocks noChangeAspect="1"/>
          </p:cNvSpPr>
          <p:nvPr/>
        </p:nvSpPr>
        <p:spPr>
          <a:xfrm>
            <a:off x="508000" y="1340768"/>
            <a:ext cx="8128000" cy="498598"/>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下列加点的词语意义和用法不同的一项是</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FF0000"/>
                </a:solidFill>
                <a:latin typeface="Times New Roman" panose="02020603050405020304" pitchFamily="18" charset="0"/>
                <a:cs typeface="Times New Roman" panose="02020603050405020304" pitchFamily="18" charset="0"/>
              </a:rPr>
              <a:t>    B    </a:t>
            </a:r>
            <a:r>
              <a:rPr lang="en-US" altLang="zh-CN" sz="2200" dirty="0" smtClean="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val="1530264237"/>
              </p:ext>
            </p:extLst>
          </p:nvPr>
        </p:nvGraphicFramePr>
        <p:xfrm>
          <a:off x="599682" y="1834433"/>
          <a:ext cx="8128000" cy="1824106"/>
        </p:xfrm>
        <a:graphic>
          <a:graphicData uri="http://schemas.openxmlformats.org/presentationml/2006/ole">
            <mc:AlternateContent xmlns:mc="http://schemas.openxmlformats.org/markup-compatibility/2006">
              <mc:Choice xmlns:v="urn:schemas-microsoft-com:vml" Requires="v">
                <p:oleObj spid="_x0000_s26786" name="文档" r:id="rId3" imgW="3847376" imgH="864369" progId="Word.Document.12">
                  <p:embed/>
                </p:oleObj>
              </mc:Choice>
              <mc:Fallback>
                <p:oleObj name="文档" r:id="rId3" imgW="3847376" imgH="864369" progId="Word.Document.12">
                  <p:embed/>
                  <p:pic>
                    <p:nvPicPr>
                      <p:cNvPr id="0" name=""/>
                      <p:cNvPicPr/>
                      <p:nvPr/>
                    </p:nvPicPr>
                    <p:blipFill>
                      <a:blip r:embed="rId4"/>
                      <a:stretch>
                        <a:fillRect/>
                      </a:stretch>
                    </p:blipFill>
                    <p:spPr>
                      <a:xfrm>
                        <a:off x="599682" y="1834433"/>
                        <a:ext cx="8128000" cy="1824106"/>
                      </a:xfrm>
                      <a:prstGeom prst="rect">
                        <a:avLst/>
                      </a:prstGeom>
                    </p:spPr>
                  </p:pic>
                </p:oleObj>
              </mc:Fallback>
            </mc:AlternateContent>
          </a:graphicData>
        </a:graphic>
      </p:graphicFrame>
      <p:sp>
        <p:nvSpPr>
          <p:cNvPr id="5" name="矩形 4"/>
          <p:cNvSpPr>
            <a:spLocks noChangeAspect="1"/>
          </p:cNvSpPr>
          <p:nvPr/>
        </p:nvSpPr>
        <p:spPr>
          <a:xfrm>
            <a:off x="508000" y="3653606"/>
            <a:ext cx="8128000" cy="498598"/>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6.</a:t>
            </a:r>
            <a:r>
              <a:rPr lang="zh-CN" altLang="zh-CN" sz="2200" dirty="0">
                <a:solidFill>
                  <a:srgbClr val="000000"/>
                </a:solidFill>
                <a:latin typeface="Times New Roman" panose="02020603050405020304" pitchFamily="18" charset="0"/>
                <a:cs typeface="Times New Roman" panose="02020603050405020304" pitchFamily="18" charset="0"/>
              </a:rPr>
              <a:t>下列各组句子中加点词的意义和用法相同的一组是</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FF0000"/>
                </a:solidFill>
                <a:latin typeface="Times New Roman" panose="02020603050405020304" pitchFamily="18" charset="0"/>
                <a:cs typeface="Times New Roman" panose="02020603050405020304" pitchFamily="18" charset="0"/>
              </a:rPr>
              <a:t>    D    </a:t>
            </a:r>
            <a:r>
              <a:rPr lang="en-US" altLang="zh-CN" sz="2200" dirty="0" smtClean="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6" name="对象 5"/>
          <p:cNvGraphicFramePr>
            <a:graphicFrameLocks noChangeAspect="1"/>
          </p:cNvGraphicFramePr>
          <p:nvPr>
            <p:extLst>
              <p:ext uri="{D42A27DB-BD31-4B8C-83A1-F6EECF244321}">
                <p14:modId xmlns:p14="http://schemas.microsoft.com/office/powerpoint/2010/main" val="679886796"/>
              </p:ext>
            </p:extLst>
          </p:nvPr>
        </p:nvGraphicFramePr>
        <p:xfrm>
          <a:off x="599682" y="4145956"/>
          <a:ext cx="8128000" cy="1824106"/>
        </p:xfrm>
        <a:graphic>
          <a:graphicData uri="http://schemas.openxmlformats.org/presentationml/2006/ole">
            <mc:AlternateContent xmlns:mc="http://schemas.openxmlformats.org/markup-compatibility/2006">
              <mc:Choice xmlns:v="urn:schemas-microsoft-com:vml" Requires="v">
                <p:oleObj spid="_x0000_s26787" name="文档" r:id="rId5" imgW="3847376" imgH="864369" progId="Word.Document.12">
                  <p:embed/>
                </p:oleObj>
              </mc:Choice>
              <mc:Fallback>
                <p:oleObj name="文档" r:id="rId5" imgW="3847376" imgH="864369" progId="Word.Document.12">
                  <p:embed/>
                  <p:pic>
                    <p:nvPicPr>
                      <p:cNvPr id="0" name=""/>
                      <p:cNvPicPr/>
                      <p:nvPr/>
                    </p:nvPicPr>
                    <p:blipFill>
                      <a:blip r:embed="rId6"/>
                      <a:stretch>
                        <a:fillRect/>
                      </a:stretch>
                    </p:blipFill>
                    <p:spPr>
                      <a:xfrm>
                        <a:off x="599682" y="4145956"/>
                        <a:ext cx="8128000" cy="1824106"/>
                      </a:xfrm>
                      <a:prstGeom prst="rect">
                        <a:avLst/>
                      </a:prstGeom>
                    </p:spPr>
                  </p:pic>
                </p:oleObj>
              </mc:Fallback>
            </mc:AlternateContent>
          </a:graphicData>
        </a:graphic>
      </p:graphicFrame>
      <p:sp>
        <p:nvSpPr>
          <p:cNvPr id="7" name="矩形 6"/>
          <p:cNvSpPr/>
          <p:nvPr/>
        </p:nvSpPr>
        <p:spPr>
          <a:xfrm>
            <a:off x="6084168" y="1422091"/>
            <a:ext cx="527179"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7164288" y="3756531"/>
            <a:ext cx="527179"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291108891"/>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6</a:t>
            </a:fld>
            <a:r>
              <a:rPr lang="en-US" altLang="zh-CN" dirty="0" smtClean="0"/>
              <a:t>-</a:t>
            </a:r>
            <a:endParaRPr lang="zh-CN" altLang="en-US" dirty="0"/>
          </a:p>
        </p:txBody>
      </p:sp>
      <p:sp>
        <p:nvSpPr>
          <p:cNvPr id="2" name="矩形 1"/>
          <p:cNvSpPr>
            <a:spLocks noChangeAspect="1"/>
          </p:cNvSpPr>
          <p:nvPr/>
        </p:nvSpPr>
        <p:spPr>
          <a:xfrm>
            <a:off x="1910470" y="1340768"/>
            <a:ext cx="5323059" cy="498598"/>
          </a:xfrm>
          <a:prstGeom prst="rect">
            <a:avLst/>
          </a:prstGeom>
        </p:spPr>
        <p:txBody>
          <a:bodyPr wrap="none">
            <a:spAutoFit/>
          </a:bodyPr>
          <a:lstStyle/>
          <a:p>
            <a:pPr algn="ct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NEU-BZ-S9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2011</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年语文课程标准文言文推荐篇目</a:t>
            </a:r>
            <a:r>
              <a:rPr lang="en-US" altLang="zh-CN" sz="2200" dirty="0" smtClean="0">
                <a:solidFill>
                  <a:srgbClr val="000000"/>
                </a:solidFill>
                <a:latin typeface="Times New Roman" panose="02020603050405020304" pitchFamily="18" charset="0"/>
                <a:ea typeface="NEU-BZ-S9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121696418"/>
              </p:ext>
            </p:extLst>
          </p:nvPr>
        </p:nvGraphicFramePr>
        <p:xfrm>
          <a:off x="508000" y="1849715"/>
          <a:ext cx="8128000" cy="4305198"/>
        </p:xfrm>
        <a:graphic>
          <a:graphicData uri="http://schemas.openxmlformats.org/presentationml/2006/ole">
            <mc:AlternateContent xmlns:mc="http://schemas.openxmlformats.org/markup-compatibility/2006">
              <mc:Choice xmlns:v="urn:schemas-microsoft-com:vml" Requires="v">
                <p:oleObj spid="_x0000_s3174" name="文档" r:id="rId4" imgW="3905117" imgH="2068800" progId="Word.Document.12">
                  <p:embed/>
                </p:oleObj>
              </mc:Choice>
              <mc:Fallback>
                <p:oleObj name="文档" r:id="rId4" imgW="3905117" imgH="2068800" progId="Word.Document.12">
                  <p:embed/>
                  <p:pic>
                    <p:nvPicPr>
                      <p:cNvPr id="0" name=""/>
                      <p:cNvPicPr/>
                      <p:nvPr/>
                    </p:nvPicPr>
                    <p:blipFill>
                      <a:blip r:embed="rId5"/>
                      <a:stretch>
                        <a:fillRect/>
                      </a:stretch>
                    </p:blipFill>
                    <p:spPr>
                      <a:xfrm>
                        <a:off x="508000" y="1849715"/>
                        <a:ext cx="8128000" cy="4305198"/>
                      </a:xfrm>
                      <a:prstGeom prst="rect">
                        <a:avLst/>
                      </a:prstGeom>
                    </p:spPr>
                  </p:pic>
                </p:oleObj>
              </mc:Fallback>
            </mc:AlternateContent>
          </a:graphicData>
        </a:graphic>
      </p:graphicFrame>
    </p:spTree>
    <p:extLst>
      <p:ext uri="{BB962C8B-B14F-4D97-AF65-F5344CB8AC3E}">
        <p14:creationId xmlns:p14="http://schemas.microsoft.com/office/powerpoint/2010/main" val="4288099771"/>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60</a:t>
            </a:fld>
            <a:r>
              <a:rPr lang="en-US" altLang="zh-CN" smtClean="0"/>
              <a:t>-</a:t>
            </a:r>
            <a:endParaRPr lang="zh-CN" altLang="en-US" dirty="0"/>
          </a:p>
        </p:txBody>
      </p:sp>
      <p:sp>
        <p:nvSpPr>
          <p:cNvPr id="3" name="矩形 2"/>
          <p:cNvSpPr>
            <a:spLocks noChangeAspect="1"/>
          </p:cNvSpPr>
          <p:nvPr/>
        </p:nvSpPr>
        <p:spPr>
          <a:xfrm>
            <a:off x="508000" y="991119"/>
            <a:ext cx="8128000" cy="574118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课文内容填空理解题。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第</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段描绘了四个场景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分别是</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滁人游　</a:t>
            </a:r>
            <a:r>
              <a:rPr lang="zh-CN"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太守宴　</a:t>
            </a:r>
            <a:r>
              <a:rPr lang="zh-CN"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众宾欢　</a:t>
            </a:r>
            <a:r>
              <a:rPr lang="zh-CN"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太守醉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本文是一篇寓情于景的山水游记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体现了作者</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与民同乐　</a:t>
            </a:r>
            <a:r>
              <a:rPr lang="zh-CN" altLang="zh-CN" sz="2200" dirty="0">
                <a:solidFill>
                  <a:srgbClr val="000000"/>
                </a:solidFill>
                <a:latin typeface="Times New Roman" panose="02020603050405020304" pitchFamily="18" charset="0"/>
                <a:cs typeface="Times New Roman" panose="02020603050405020304" pitchFamily="18" charset="0"/>
              </a:rPr>
              <a:t>的思想。</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《醉翁亭记》以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二字提挈全篇。文中的脉络关系极为密切的句子是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醉翁之意不在酒</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在乎山水之间也　</a:t>
            </a:r>
            <a:r>
              <a:rPr lang="zh-CN" altLang="zh-CN" sz="2200" dirty="0">
                <a:solidFill>
                  <a:srgbClr val="000000"/>
                </a:solidFill>
                <a:latin typeface="Times New Roman" panose="02020603050405020304" pitchFamily="18" charset="0"/>
                <a:cs typeface="Times New Roman" panose="02020603050405020304" pitchFamily="18" charset="0"/>
              </a:rPr>
              <a:t>。结尾部分用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醉能同其乐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一句就把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统一起来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点明全文的主旨。</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本文以色彩鲜明的语言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描绘了四时景物的特征。其中最突出的四句是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野芳发而幽香</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佳木秀而繁阴</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风霜高洁</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水落而石出者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作者用禽鸟之乐衬托</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游人　</a:t>
            </a:r>
            <a:r>
              <a:rPr lang="zh-CN" altLang="zh-CN" sz="2200" dirty="0">
                <a:solidFill>
                  <a:srgbClr val="000000"/>
                </a:solidFill>
                <a:latin typeface="Times New Roman" panose="02020603050405020304" pitchFamily="18" charset="0"/>
                <a:cs typeface="Times New Roman" panose="02020603050405020304" pitchFamily="18" charset="0"/>
              </a:rPr>
              <a:t>之乐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又以</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游人　</a:t>
            </a:r>
            <a:r>
              <a:rPr lang="zh-CN" altLang="zh-CN" sz="2200" dirty="0">
                <a:solidFill>
                  <a:srgbClr val="000000"/>
                </a:solidFill>
                <a:latin typeface="Times New Roman" panose="02020603050405020304" pitchFamily="18" charset="0"/>
                <a:cs typeface="Times New Roman" panose="02020603050405020304" pitchFamily="18" charset="0"/>
              </a:rPr>
              <a:t>之乐衬托</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太守　</a:t>
            </a:r>
            <a:r>
              <a:rPr lang="zh-CN" altLang="zh-CN" sz="2200" dirty="0">
                <a:solidFill>
                  <a:srgbClr val="000000"/>
                </a:solidFill>
                <a:latin typeface="Times New Roman" panose="02020603050405020304" pitchFamily="18" charset="0"/>
                <a:cs typeface="Times New Roman" panose="02020603050405020304" pitchFamily="18" charset="0"/>
              </a:rPr>
              <a:t>之乐。</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4572000" y="1433558"/>
            <a:ext cx="1008112"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6300192" y="1433558"/>
            <a:ext cx="1008112"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7787680" y="1433558"/>
            <a:ext cx="1008112"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355158" y="1824831"/>
            <a:ext cx="1008112"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907704" y="1832208"/>
            <a:ext cx="1008112"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6381475" y="2229640"/>
            <a:ext cx="1286869"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2627784" y="3439391"/>
            <a:ext cx="4032448"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259632" y="3841266"/>
            <a:ext cx="1440160"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1691680" y="5053482"/>
            <a:ext cx="6408712"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355158" y="5445224"/>
            <a:ext cx="616442"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3553497" y="5849261"/>
            <a:ext cx="720080"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5734708" y="5849261"/>
            <a:ext cx="720080"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7938119" y="5849261"/>
            <a:ext cx="720080"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303339" y="6253321"/>
            <a:ext cx="720080"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10869213"/>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6"/>
                                        </p:tgtEl>
                                      </p:cBhvr>
                                    </p:animEffect>
                                    <p:set>
                                      <p:cBhvr>
                                        <p:cTn id="17" dur="1" fill="hold">
                                          <p:stCondLst>
                                            <p:cond delay="499"/>
                                          </p:stCondLst>
                                        </p:cTn>
                                        <p:tgtEl>
                                          <p:spTgt spid="6"/>
                                        </p:tgtEl>
                                        <p:attrNameLst>
                                          <p:attrName>style.visibility</p:attrName>
                                        </p:attrNameLst>
                                      </p:cBhvr>
                                      <p:to>
                                        <p:strVal val="hidden"/>
                                      </p:to>
                                    </p:set>
                                  </p:childTnLst>
                                </p:cTn>
                              </p:par>
                              <p:par>
                                <p:cTn id="18" presetID="22" presetClass="exit" presetSubtype="4" fill="hold" grpId="0" nodeType="withEffect">
                                  <p:stCondLst>
                                    <p:cond delay="0"/>
                                  </p:stCondLst>
                                  <p:childTnLst>
                                    <p:animEffect transition="out" filter="wipe(down)">
                                      <p:cBhvr>
                                        <p:cTn id="19" dur="500"/>
                                        <p:tgtEl>
                                          <p:spTgt spid="7"/>
                                        </p:tgtEl>
                                      </p:cBhvr>
                                    </p:animEffect>
                                    <p:set>
                                      <p:cBhvr>
                                        <p:cTn id="20" dur="1" fill="hold">
                                          <p:stCondLst>
                                            <p:cond delay="499"/>
                                          </p:stCondLst>
                                        </p:cTn>
                                        <p:tgtEl>
                                          <p:spTgt spid="7"/>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22" presetClass="exit" presetSubtype="4" fill="hold" grpId="0" nodeType="clickEffect">
                                  <p:stCondLst>
                                    <p:cond delay="0"/>
                                  </p:stCondLst>
                                  <p:childTnLst>
                                    <p:animEffect transition="out" filter="wipe(down)">
                                      <p:cBhvr>
                                        <p:cTn id="24" dur="500"/>
                                        <p:tgtEl>
                                          <p:spTgt spid="9"/>
                                        </p:tgtEl>
                                      </p:cBhvr>
                                    </p:animEffect>
                                    <p:set>
                                      <p:cBhvr>
                                        <p:cTn id="25" dur="1" fill="hold">
                                          <p:stCondLst>
                                            <p:cond delay="499"/>
                                          </p:stCondLst>
                                        </p:cTn>
                                        <p:tgtEl>
                                          <p:spTgt spid="9"/>
                                        </p:tgtEl>
                                        <p:attrNameLst>
                                          <p:attrName>style.visibility</p:attrName>
                                        </p:attrNameLst>
                                      </p:cBhvr>
                                      <p:to>
                                        <p:strVal val="hidden"/>
                                      </p:to>
                                    </p:set>
                                  </p:childTnLst>
                                </p:cTn>
                              </p:par>
                            </p:childTnLst>
                          </p:cTn>
                        </p:par>
                      </p:childTnLst>
                    </p:cTn>
                  </p:par>
                  <p:par>
                    <p:cTn id="26" fill="hold">
                      <p:stCondLst>
                        <p:cond delay="indefinite"/>
                      </p:stCondLst>
                      <p:childTnLst>
                        <p:par>
                          <p:cTn id="27" fill="hold">
                            <p:stCondLst>
                              <p:cond delay="0"/>
                            </p:stCondLst>
                            <p:childTnLst>
                              <p:par>
                                <p:cTn id="28" presetID="22" presetClass="exit" presetSubtype="4" fill="hold" grpId="0" nodeType="clickEffect">
                                  <p:stCondLst>
                                    <p:cond delay="0"/>
                                  </p:stCondLst>
                                  <p:childTnLst>
                                    <p:animEffect transition="out" filter="wipe(down)">
                                      <p:cBhvr>
                                        <p:cTn id="29" dur="500"/>
                                        <p:tgtEl>
                                          <p:spTgt spid="10"/>
                                        </p:tgtEl>
                                      </p:cBhvr>
                                    </p:animEffect>
                                    <p:set>
                                      <p:cBhvr>
                                        <p:cTn id="30" dur="1" fill="hold">
                                          <p:stCondLst>
                                            <p:cond delay="499"/>
                                          </p:stCondLst>
                                        </p:cTn>
                                        <p:tgtEl>
                                          <p:spTgt spid="10"/>
                                        </p:tgtEl>
                                        <p:attrNameLst>
                                          <p:attrName>style.visibility</p:attrName>
                                        </p:attrNameLst>
                                      </p:cBhvr>
                                      <p:to>
                                        <p:strVal val="hidden"/>
                                      </p:to>
                                    </p:set>
                                  </p:childTnLst>
                                </p:cTn>
                              </p:par>
                            </p:childTnLst>
                          </p:cTn>
                        </p:par>
                      </p:childTnLst>
                    </p:cTn>
                  </p:par>
                  <p:par>
                    <p:cTn id="31" fill="hold">
                      <p:stCondLst>
                        <p:cond delay="indefinite"/>
                      </p:stCondLst>
                      <p:childTnLst>
                        <p:par>
                          <p:cTn id="32" fill="hold">
                            <p:stCondLst>
                              <p:cond delay="0"/>
                            </p:stCondLst>
                            <p:childTnLst>
                              <p:par>
                                <p:cTn id="33" presetID="22" presetClass="exit" presetSubtype="4" fill="hold" grpId="0" nodeType="clickEffect">
                                  <p:stCondLst>
                                    <p:cond delay="0"/>
                                  </p:stCondLst>
                                  <p:childTnLst>
                                    <p:animEffect transition="out" filter="wipe(down)">
                                      <p:cBhvr>
                                        <p:cTn id="34" dur="500"/>
                                        <p:tgtEl>
                                          <p:spTgt spid="11"/>
                                        </p:tgtEl>
                                      </p:cBhvr>
                                    </p:animEffect>
                                    <p:set>
                                      <p:cBhvr>
                                        <p:cTn id="35" dur="1" fill="hold">
                                          <p:stCondLst>
                                            <p:cond delay="499"/>
                                          </p:stCondLst>
                                        </p:cTn>
                                        <p:tgtEl>
                                          <p:spTgt spid="11"/>
                                        </p:tgtEl>
                                        <p:attrNameLst>
                                          <p:attrName>style.visibility</p:attrName>
                                        </p:attrNameLst>
                                      </p:cBhvr>
                                      <p:to>
                                        <p:strVal val="hidden"/>
                                      </p:to>
                                    </p:set>
                                  </p:childTnLst>
                                </p:cTn>
                              </p:par>
                            </p:childTnLst>
                          </p:cTn>
                        </p:par>
                      </p:childTnLst>
                    </p:cTn>
                  </p:par>
                  <p:par>
                    <p:cTn id="36" fill="hold">
                      <p:stCondLst>
                        <p:cond delay="indefinite"/>
                      </p:stCondLst>
                      <p:childTnLst>
                        <p:par>
                          <p:cTn id="37" fill="hold">
                            <p:stCondLst>
                              <p:cond delay="0"/>
                            </p:stCondLst>
                            <p:childTnLst>
                              <p:par>
                                <p:cTn id="38" presetID="22" presetClass="exit" presetSubtype="4" fill="hold" grpId="0" nodeType="clickEffect">
                                  <p:stCondLst>
                                    <p:cond delay="0"/>
                                  </p:stCondLst>
                                  <p:childTnLst>
                                    <p:animEffect transition="out" filter="wipe(down)">
                                      <p:cBhvr>
                                        <p:cTn id="39" dur="500"/>
                                        <p:tgtEl>
                                          <p:spTgt spid="12"/>
                                        </p:tgtEl>
                                      </p:cBhvr>
                                    </p:animEffect>
                                    <p:set>
                                      <p:cBhvr>
                                        <p:cTn id="40" dur="1" fill="hold">
                                          <p:stCondLst>
                                            <p:cond delay="499"/>
                                          </p:stCondLst>
                                        </p:cTn>
                                        <p:tgtEl>
                                          <p:spTgt spid="12"/>
                                        </p:tgtEl>
                                        <p:attrNameLst>
                                          <p:attrName>style.visibility</p:attrName>
                                        </p:attrNameLst>
                                      </p:cBhvr>
                                      <p:to>
                                        <p:strVal val="hidden"/>
                                      </p:to>
                                    </p:set>
                                  </p:childTnLst>
                                </p:cTn>
                              </p:par>
                            </p:childTnLst>
                          </p:cTn>
                        </p:par>
                      </p:childTnLst>
                    </p:cTn>
                  </p:par>
                  <p:par>
                    <p:cTn id="41" fill="hold">
                      <p:stCondLst>
                        <p:cond delay="indefinite"/>
                      </p:stCondLst>
                      <p:childTnLst>
                        <p:par>
                          <p:cTn id="42" fill="hold">
                            <p:stCondLst>
                              <p:cond delay="0"/>
                            </p:stCondLst>
                            <p:childTnLst>
                              <p:par>
                                <p:cTn id="43" presetID="22" presetClass="exit" presetSubtype="4" fill="hold" grpId="0" nodeType="clickEffect">
                                  <p:stCondLst>
                                    <p:cond delay="0"/>
                                  </p:stCondLst>
                                  <p:childTnLst>
                                    <p:animEffect transition="out" filter="wipe(down)">
                                      <p:cBhvr>
                                        <p:cTn id="44" dur="500"/>
                                        <p:tgtEl>
                                          <p:spTgt spid="13"/>
                                        </p:tgtEl>
                                      </p:cBhvr>
                                    </p:animEffect>
                                    <p:set>
                                      <p:cBhvr>
                                        <p:cTn id="45" dur="1" fill="hold">
                                          <p:stCondLst>
                                            <p:cond delay="499"/>
                                          </p:stCondLst>
                                        </p:cTn>
                                        <p:tgtEl>
                                          <p:spTgt spid="13"/>
                                        </p:tgtEl>
                                        <p:attrNameLst>
                                          <p:attrName>style.visibility</p:attrName>
                                        </p:attrNameLst>
                                      </p:cBhvr>
                                      <p:to>
                                        <p:strVal val="hidden"/>
                                      </p:to>
                                    </p:set>
                                  </p:childTnLst>
                                </p:cTn>
                              </p:par>
                              <p:par>
                                <p:cTn id="46" presetID="22" presetClass="exit" presetSubtype="4" fill="hold" grpId="0" nodeType="withEffect">
                                  <p:stCondLst>
                                    <p:cond delay="0"/>
                                  </p:stCondLst>
                                  <p:childTnLst>
                                    <p:animEffect transition="out" filter="wipe(down)">
                                      <p:cBhvr>
                                        <p:cTn id="47" dur="500"/>
                                        <p:tgtEl>
                                          <p:spTgt spid="14"/>
                                        </p:tgtEl>
                                      </p:cBhvr>
                                    </p:animEffect>
                                    <p:set>
                                      <p:cBhvr>
                                        <p:cTn id="48" dur="1" fill="hold">
                                          <p:stCondLst>
                                            <p:cond delay="499"/>
                                          </p:stCondLst>
                                        </p:cTn>
                                        <p:tgtEl>
                                          <p:spTgt spid="14"/>
                                        </p:tgtEl>
                                        <p:attrNameLst>
                                          <p:attrName>style.visibility</p:attrName>
                                        </p:attrNameLst>
                                      </p:cBhvr>
                                      <p:to>
                                        <p:strVal val="hidden"/>
                                      </p:to>
                                    </p:set>
                                  </p:childTnLst>
                                </p:cTn>
                              </p:par>
                            </p:childTnLst>
                          </p:cTn>
                        </p:par>
                      </p:childTnLst>
                    </p:cTn>
                  </p:par>
                  <p:par>
                    <p:cTn id="49" fill="hold">
                      <p:stCondLst>
                        <p:cond delay="indefinite"/>
                      </p:stCondLst>
                      <p:childTnLst>
                        <p:par>
                          <p:cTn id="50" fill="hold">
                            <p:stCondLst>
                              <p:cond delay="0"/>
                            </p:stCondLst>
                            <p:childTnLst>
                              <p:par>
                                <p:cTn id="51" presetID="22" presetClass="exit" presetSubtype="4" fill="hold" grpId="0" nodeType="clickEffect">
                                  <p:stCondLst>
                                    <p:cond delay="0"/>
                                  </p:stCondLst>
                                  <p:childTnLst>
                                    <p:animEffect transition="out" filter="wipe(down)">
                                      <p:cBhvr>
                                        <p:cTn id="52" dur="500"/>
                                        <p:tgtEl>
                                          <p:spTgt spid="15"/>
                                        </p:tgtEl>
                                      </p:cBhvr>
                                    </p:animEffect>
                                    <p:set>
                                      <p:cBhvr>
                                        <p:cTn id="53" dur="1" fill="hold">
                                          <p:stCondLst>
                                            <p:cond delay="499"/>
                                          </p:stCondLst>
                                        </p:cTn>
                                        <p:tgtEl>
                                          <p:spTgt spid="15"/>
                                        </p:tgtEl>
                                        <p:attrNameLst>
                                          <p:attrName>style.visibility</p:attrName>
                                        </p:attrNameLst>
                                      </p:cBhvr>
                                      <p:to>
                                        <p:strVal val="hidden"/>
                                      </p:to>
                                    </p:set>
                                  </p:childTnLst>
                                </p:cTn>
                              </p:par>
                            </p:childTnLst>
                          </p:cTn>
                        </p:par>
                      </p:childTnLst>
                    </p:cTn>
                  </p:par>
                  <p:par>
                    <p:cTn id="54" fill="hold">
                      <p:stCondLst>
                        <p:cond delay="indefinite"/>
                      </p:stCondLst>
                      <p:childTnLst>
                        <p:par>
                          <p:cTn id="55" fill="hold">
                            <p:stCondLst>
                              <p:cond delay="0"/>
                            </p:stCondLst>
                            <p:childTnLst>
                              <p:par>
                                <p:cTn id="56" presetID="22" presetClass="exit" presetSubtype="4" fill="hold" grpId="0" nodeType="clickEffect">
                                  <p:stCondLst>
                                    <p:cond delay="0"/>
                                  </p:stCondLst>
                                  <p:childTnLst>
                                    <p:animEffect transition="out" filter="wipe(down)">
                                      <p:cBhvr>
                                        <p:cTn id="57" dur="500"/>
                                        <p:tgtEl>
                                          <p:spTgt spid="16"/>
                                        </p:tgtEl>
                                      </p:cBhvr>
                                    </p:animEffect>
                                    <p:set>
                                      <p:cBhvr>
                                        <p:cTn id="58" dur="1" fill="hold">
                                          <p:stCondLst>
                                            <p:cond delay="499"/>
                                          </p:stCondLst>
                                        </p:cTn>
                                        <p:tgtEl>
                                          <p:spTgt spid="16"/>
                                        </p:tgtEl>
                                        <p:attrNameLst>
                                          <p:attrName>style.visibility</p:attrName>
                                        </p:attrNameLst>
                                      </p:cBhvr>
                                      <p:to>
                                        <p:strVal val="hidden"/>
                                      </p:to>
                                    </p:set>
                                  </p:childTnLst>
                                </p:cTn>
                              </p:par>
                            </p:childTnLst>
                          </p:cTn>
                        </p:par>
                      </p:childTnLst>
                    </p:cTn>
                  </p:par>
                  <p:par>
                    <p:cTn id="59" fill="hold">
                      <p:stCondLst>
                        <p:cond delay="indefinite"/>
                      </p:stCondLst>
                      <p:childTnLst>
                        <p:par>
                          <p:cTn id="60" fill="hold">
                            <p:stCondLst>
                              <p:cond delay="0"/>
                            </p:stCondLst>
                            <p:childTnLst>
                              <p:par>
                                <p:cTn id="61" presetID="22" presetClass="exit" presetSubtype="4" fill="hold" grpId="0" nodeType="clickEffect">
                                  <p:stCondLst>
                                    <p:cond delay="0"/>
                                  </p:stCondLst>
                                  <p:childTnLst>
                                    <p:animEffect transition="out" filter="wipe(down)">
                                      <p:cBhvr>
                                        <p:cTn id="62" dur="500"/>
                                        <p:tgtEl>
                                          <p:spTgt spid="17"/>
                                        </p:tgtEl>
                                      </p:cBhvr>
                                    </p:animEffect>
                                    <p:set>
                                      <p:cBhvr>
                                        <p:cTn id="63" dur="1" fill="hold">
                                          <p:stCondLst>
                                            <p:cond delay="499"/>
                                          </p:stCondLst>
                                        </p:cTn>
                                        <p:tgtEl>
                                          <p:spTgt spid="17"/>
                                        </p:tgtEl>
                                        <p:attrNameLst>
                                          <p:attrName>style.visibility</p:attrName>
                                        </p:attrNameLst>
                                      </p:cBhvr>
                                      <p:to>
                                        <p:strVal val="hidden"/>
                                      </p:to>
                                    </p:set>
                                  </p:childTnLst>
                                </p:cTn>
                              </p:par>
                              <p:par>
                                <p:cTn id="64" presetID="22" presetClass="exit" presetSubtype="4" fill="hold" grpId="0" nodeType="withEffect">
                                  <p:stCondLst>
                                    <p:cond delay="0"/>
                                  </p:stCondLst>
                                  <p:childTnLst>
                                    <p:animEffect transition="out" filter="wipe(down)">
                                      <p:cBhvr>
                                        <p:cTn id="65" dur="500"/>
                                        <p:tgtEl>
                                          <p:spTgt spid="18"/>
                                        </p:tgtEl>
                                      </p:cBhvr>
                                    </p:animEffect>
                                    <p:set>
                                      <p:cBhvr>
                                        <p:cTn id="66" dur="1" fill="hold">
                                          <p:stCondLst>
                                            <p:cond delay="499"/>
                                          </p:stCondLst>
                                        </p:cTn>
                                        <p:tgtEl>
                                          <p:spTgt spid="1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61</a:t>
            </a:fld>
            <a:r>
              <a:rPr lang="en-US" altLang="zh-CN" smtClean="0"/>
              <a:t>-</a:t>
            </a:r>
            <a:endParaRPr lang="zh-CN" altLang="en-US" dirty="0"/>
          </a:p>
        </p:txBody>
      </p:sp>
      <p:sp>
        <p:nvSpPr>
          <p:cNvPr id="3" name="矩形 2"/>
          <p:cNvSpPr>
            <a:spLocks noChangeAspect="1"/>
          </p:cNvSpPr>
          <p:nvPr/>
        </p:nvSpPr>
        <p:spPr>
          <a:xfrm>
            <a:off x="508000" y="3122997"/>
            <a:ext cx="8128000" cy="86600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6.</a:t>
            </a:r>
            <a:r>
              <a:rPr lang="zh-CN" altLang="zh-CN" sz="2200" dirty="0">
                <a:solidFill>
                  <a:srgbClr val="000000"/>
                </a:solidFill>
                <a:latin typeface="Times New Roman" panose="02020603050405020304" pitchFamily="18" charset="0"/>
                <a:cs typeface="Times New Roman" panose="02020603050405020304" pitchFamily="18" charset="0"/>
              </a:rPr>
              <a:t>能表达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太守之乐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的意思的句子是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醉能同其乐</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醒能述以文</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其他能表现</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太守之乐</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的句子亦可</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5220072" y="3165618"/>
            <a:ext cx="3168352"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251520" y="3554295"/>
            <a:ext cx="4824536"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968956567"/>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par>
                                <p:cTn id="8" presetID="22" presetClass="exit" presetSubtype="4" fill="hold" grpId="0" nodeType="withEffect">
                                  <p:stCondLst>
                                    <p:cond delay="0"/>
                                  </p:stCondLst>
                                  <p:childTnLst>
                                    <p:animEffect transition="out" filter="wipe(down)">
                                      <p:cBhvr>
                                        <p:cTn id="9" dur="500"/>
                                        <p:tgtEl>
                                          <p:spTgt spid="5"/>
                                        </p:tgtEl>
                                      </p:cBhvr>
                                    </p:animEffect>
                                    <p:set>
                                      <p:cBhvr>
                                        <p:cTn id="10"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62</a:t>
            </a:fld>
            <a:r>
              <a:rPr lang="en-US" altLang="zh-CN" smtClean="0"/>
              <a:t>-</a:t>
            </a:r>
            <a:endParaRPr lang="zh-CN" altLang="en-US" dirty="0"/>
          </a:p>
        </p:txBody>
      </p:sp>
      <p:sp>
        <p:nvSpPr>
          <p:cNvPr id="3" name="矩形 2"/>
          <p:cNvSpPr>
            <a:spLocks noChangeAspect="1"/>
          </p:cNvSpPr>
          <p:nvPr/>
        </p:nvSpPr>
        <p:spPr>
          <a:xfrm>
            <a:off x="508000" y="1497936"/>
            <a:ext cx="8128000" cy="411612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综合分析选择题。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下列对选文的分析和概括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不正确的一项是</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FF0000"/>
                </a:solidFill>
                <a:latin typeface="Times New Roman" panose="02020603050405020304" pitchFamily="18" charset="0"/>
                <a:cs typeface="Times New Roman" panose="02020603050405020304" pitchFamily="18" charset="0"/>
              </a:rPr>
              <a:t>    D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第</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段中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依次抓住春夏秋冬的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四个典型情景来写四季变幻之美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情状俱到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精确而熨帖。</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第</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段写宴饮之乐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却别有情致地从捕鱼、酿酒写起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既夸耀滁地的富足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也表明野餐的简朴。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选文围绕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写了山水之乐、宴酣之乐、乐人之乐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表达了作者随遇而安、与民同乐的旷达情怀。</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选文巧用诗的语言表达形式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全用对句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句式整齐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音节铿锵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读来声声清朗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极具音乐的节奏美。</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6084168" y="1988840"/>
            <a:ext cx="527179"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736538232"/>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63</a:t>
            </a:fld>
            <a:r>
              <a:rPr lang="en-US" altLang="zh-CN" smtClean="0"/>
              <a:t>-</a:t>
            </a:r>
            <a:endParaRPr lang="zh-CN" altLang="en-US" dirty="0"/>
          </a:p>
        </p:txBody>
      </p:sp>
      <p:sp>
        <p:nvSpPr>
          <p:cNvPr id="3" name="矩形 2"/>
          <p:cNvSpPr>
            <a:spLocks noChangeAspect="1"/>
          </p:cNvSpPr>
          <p:nvPr/>
        </p:nvSpPr>
        <p:spPr>
          <a:xfrm>
            <a:off x="508000" y="2310467"/>
            <a:ext cx="8128000" cy="249106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下列对选文的分析和概括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不正确的一项是</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FF0000"/>
                </a:solidFill>
                <a:latin typeface="Times New Roman" panose="02020603050405020304" pitchFamily="18" charset="0"/>
                <a:cs typeface="Times New Roman" panose="02020603050405020304" pitchFamily="18" charset="0"/>
              </a:rPr>
              <a:t>    A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本文第</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段依次描绘了四个场景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分别是滁人游、众宾欢、太守宴、太守醉。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作者用禽鸟之乐衬托游人之乐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又以游人之乐衬托太守之乐。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本文是一篇寓情于景的山水游记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体现了作者与民同乐的思想。</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作者欣赏山水自然景色的乐趣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领会在心里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寄托在喝酒之中。</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6125003" y="2410497"/>
            <a:ext cx="527179"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65000633"/>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64</a:t>
            </a:fld>
            <a:r>
              <a:rPr lang="en-US" altLang="zh-CN" smtClean="0"/>
              <a:t>-</a:t>
            </a:r>
            <a:endParaRPr lang="zh-CN" altLang="en-US" dirty="0"/>
          </a:p>
        </p:txBody>
      </p:sp>
      <p:sp>
        <p:nvSpPr>
          <p:cNvPr id="3" name="矩形 2"/>
          <p:cNvSpPr>
            <a:spLocks noChangeAspect="1"/>
          </p:cNvSpPr>
          <p:nvPr/>
        </p:nvSpPr>
        <p:spPr>
          <a:xfrm>
            <a:off x="508000" y="2513599"/>
            <a:ext cx="8128000" cy="2084801"/>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三、答谢中书书</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基础知识梳理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山川之美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古来共谈。高峰入云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清流见底。两岸石壁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五色交辉。青林翠竹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四时俱备。晓雾将歇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猿鸟乱鸣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夕日欲颓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沉鳞竞跃。实是欲界之仙都。自康乐以来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未复有能与其奇者。</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134077812"/>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65</a:t>
            </a:fld>
            <a:r>
              <a:rPr lang="en-US" altLang="zh-CN" smtClean="0"/>
              <a:t>-</a:t>
            </a:r>
            <a:endParaRPr lang="zh-CN" altLang="en-US" dirty="0"/>
          </a:p>
        </p:txBody>
      </p:sp>
      <p:sp>
        <p:nvSpPr>
          <p:cNvPr id="3" name="矩形 2"/>
          <p:cNvSpPr>
            <a:spLocks noChangeAspect="1"/>
          </p:cNvSpPr>
          <p:nvPr/>
        </p:nvSpPr>
        <p:spPr>
          <a:xfrm>
            <a:off x="508000" y="1247978"/>
            <a:ext cx="8128000" cy="86600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一、文言词语积累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课内文言实词归纳</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val="1895191476"/>
              </p:ext>
            </p:extLst>
          </p:nvPr>
        </p:nvGraphicFramePr>
        <p:xfrm>
          <a:off x="599682" y="2145991"/>
          <a:ext cx="8128000" cy="3926523"/>
        </p:xfrm>
        <a:graphic>
          <a:graphicData uri="http://schemas.openxmlformats.org/presentationml/2006/ole">
            <mc:AlternateContent xmlns:mc="http://schemas.openxmlformats.org/markup-compatibility/2006">
              <mc:Choice xmlns:v="urn:schemas-microsoft-com:vml" Requires="v">
                <p:oleObj spid="_x0000_s27728" name="文档" r:id="rId3" imgW="3847376" imgH="1858285" progId="Word.Document.12">
                  <p:embed/>
                </p:oleObj>
              </mc:Choice>
              <mc:Fallback>
                <p:oleObj name="文档" r:id="rId3" imgW="3847376" imgH="1858285" progId="Word.Document.12">
                  <p:embed/>
                  <p:pic>
                    <p:nvPicPr>
                      <p:cNvPr id="0" name=""/>
                      <p:cNvPicPr/>
                      <p:nvPr/>
                    </p:nvPicPr>
                    <p:blipFill>
                      <a:blip r:embed="rId4"/>
                      <a:stretch>
                        <a:fillRect/>
                      </a:stretch>
                    </p:blipFill>
                    <p:spPr>
                      <a:xfrm>
                        <a:off x="599682" y="2145991"/>
                        <a:ext cx="8128000" cy="3926523"/>
                      </a:xfrm>
                      <a:prstGeom prst="rect">
                        <a:avLst/>
                      </a:prstGeom>
                    </p:spPr>
                  </p:pic>
                </p:oleObj>
              </mc:Fallback>
            </mc:AlternateContent>
          </a:graphicData>
        </a:graphic>
      </p:graphicFrame>
      <p:sp>
        <p:nvSpPr>
          <p:cNvPr id="5" name="矩形 4"/>
          <p:cNvSpPr/>
          <p:nvPr/>
        </p:nvSpPr>
        <p:spPr>
          <a:xfrm>
            <a:off x="2339752" y="2134766"/>
            <a:ext cx="936104"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3563888" y="2590283"/>
            <a:ext cx="936104"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4715904" y="2590283"/>
            <a:ext cx="936104"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2353250" y="3045743"/>
            <a:ext cx="936104"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3563888" y="3501574"/>
            <a:ext cx="1423408"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353250" y="3956727"/>
            <a:ext cx="2146742"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4987296" y="3956727"/>
            <a:ext cx="2146742"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3202221" y="4408248"/>
            <a:ext cx="1657811"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5136045" y="4408248"/>
            <a:ext cx="1657811"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7207878" y="4408248"/>
            <a:ext cx="1657811"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446039" y="4867433"/>
            <a:ext cx="1657811"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3505363" y="5229990"/>
            <a:ext cx="3607893"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7343495" y="5229990"/>
            <a:ext cx="1384188"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446039" y="5684437"/>
            <a:ext cx="1657811"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90761766"/>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7"/>
                                        </p:tgtEl>
                                      </p:cBhvr>
                                    </p:animEffect>
                                    <p:set>
                                      <p:cBhvr>
                                        <p:cTn id="17" dur="1" fill="hold">
                                          <p:stCondLst>
                                            <p:cond delay="499"/>
                                          </p:stCondLst>
                                        </p:cTn>
                                        <p:tgtEl>
                                          <p:spTgt spid="7"/>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8"/>
                                        </p:tgtEl>
                                      </p:cBhvr>
                                    </p:animEffect>
                                    <p:set>
                                      <p:cBhvr>
                                        <p:cTn id="22" dur="1" fill="hold">
                                          <p:stCondLst>
                                            <p:cond delay="499"/>
                                          </p:stCondLst>
                                        </p:cTn>
                                        <p:tgtEl>
                                          <p:spTgt spid="8"/>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9"/>
                                        </p:tgtEl>
                                      </p:cBhvr>
                                    </p:animEffect>
                                    <p:set>
                                      <p:cBhvr>
                                        <p:cTn id="27" dur="1" fill="hold">
                                          <p:stCondLst>
                                            <p:cond delay="499"/>
                                          </p:stCondLst>
                                        </p:cTn>
                                        <p:tgtEl>
                                          <p:spTgt spid="9"/>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0"/>
                                        </p:tgtEl>
                                      </p:cBhvr>
                                    </p:animEffect>
                                    <p:set>
                                      <p:cBhvr>
                                        <p:cTn id="32" dur="1" fill="hold">
                                          <p:stCondLst>
                                            <p:cond delay="499"/>
                                          </p:stCondLst>
                                        </p:cTn>
                                        <p:tgtEl>
                                          <p:spTgt spid="10"/>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11"/>
                                        </p:tgtEl>
                                      </p:cBhvr>
                                    </p:animEffect>
                                    <p:set>
                                      <p:cBhvr>
                                        <p:cTn id="37" dur="1" fill="hold">
                                          <p:stCondLst>
                                            <p:cond delay="499"/>
                                          </p:stCondLst>
                                        </p:cTn>
                                        <p:tgtEl>
                                          <p:spTgt spid="11"/>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22" presetClass="exit" presetSubtype="4" fill="hold" grpId="0" nodeType="clickEffect">
                                  <p:stCondLst>
                                    <p:cond delay="0"/>
                                  </p:stCondLst>
                                  <p:childTnLst>
                                    <p:animEffect transition="out" filter="wipe(down)">
                                      <p:cBhvr>
                                        <p:cTn id="41" dur="500"/>
                                        <p:tgtEl>
                                          <p:spTgt spid="12"/>
                                        </p:tgtEl>
                                      </p:cBhvr>
                                    </p:animEffect>
                                    <p:set>
                                      <p:cBhvr>
                                        <p:cTn id="42" dur="1" fill="hold">
                                          <p:stCondLst>
                                            <p:cond delay="499"/>
                                          </p:stCondLst>
                                        </p:cTn>
                                        <p:tgtEl>
                                          <p:spTgt spid="12"/>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22" presetClass="exit" presetSubtype="4" fill="hold" grpId="0" nodeType="clickEffect">
                                  <p:stCondLst>
                                    <p:cond delay="0"/>
                                  </p:stCondLst>
                                  <p:childTnLst>
                                    <p:animEffect transition="out" filter="wipe(down)">
                                      <p:cBhvr>
                                        <p:cTn id="46" dur="500"/>
                                        <p:tgtEl>
                                          <p:spTgt spid="13"/>
                                        </p:tgtEl>
                                      </p:cBhvr>
                                    </p:animEffect>
                                    <p:set>
                                      <p:cBhvr>
                                        <p:cTn id="47" dur="1" fill="hold">
                                          <p:stCondLst>
                                            <p:cond delay="499"/>
                                          </p:stCondLst>
                                        </p:cTn>
                                        <p:tgtEl>
                                          <p:spTgt spid="13"/>
                                        </p:tgtEl>
                                        <p:attrNameLst>
                                          <p:attrName>style.visibility</p:attrName>
                                        </p:attrNameLst>
                                      </p:cBhvr>
                                      <p:to>
                                        <p:strVal val="hidden"/>
                                      </p:to>
                                    </p:set>
                                  </p:childTnLst>
                                </p:cTn>
                              </p:par>
                            </p:childTnLst>
                          </p:cTn>
                        </p:par>
                      </p:childTnLst>
                    </p:cTn>
                  </p:par>
                  <p:par>
                    <p:cTn id="48" fill="hold">
                      <p:stCondLst>
                        <p:cond delay="indefinite"/>
                      </p:stCondLst>
                      <p:childTnLst>
                        <p:par>
                          <p:cTn id="49" fill="hold">
                            <p:stCondLst>
                              <p:cond delay="0"/>
                            </p:stCondLst>
                            <p:childTnLst>
                              <p:par>
                                <p:cTn id="50" presetID="22" presetClass="exit" presetSubtype="4" fill="hold" grpId="0" nodeType="clickEffect">
                                  <p:stCondLst>
                                    <p:cond delay="0"/>
                                  </p:stCondLst>
                                  <p:childTnLst>
                                    <p:animEffect transition="out" filter="wipe(down)">
                                      <p:cBhvr>
                                        <p:cTn id="51" dur="500"/>
                                        <p:tgtEl>
                                          <p:spTgt spid="14"/>
                                        </p:tgtEl>
                                      </p:cBhvr>
                                    </p:animEffect>
                                    <p:set>
                                      <p:cBhvr>
                                        <p:cTn id="52" dur="1" fill="hold">
                                          <p:stCondLst>
                                            <p:cond delay="499"/>
                                          </p:stCondLst>
                                        </p:cTn>
                                        <p:tgtEl>
                                          <p:spTgt spid="14"/>
                                        </p:tgtEl>
                                        <p:attrNameLst>
                                          <p:attrName>style.visibility</p:attrName>
                                        </p:attrNameLst>
                                      </p:cBhvr>
                                      <p:to>
                                        <p:strVal val="hidden"/>
                                      </p:to>
                                    </p:set>
                                  </p:childTnLst>
                                </p:cTn>
                              </p:par>
                              <p:par>
                                <p:cTn id="53" presetID="22" presetClass="exit" presetSubtype="4" fill="hold" grpId="0" nodeType="withEffect">
                                  <p:stCondLst>
                                    <p:cond delay="0"/>
                                  </p:stCondLst>
                                  <p:childTnLst>
                                    <p:animEffect transition="out" filter="wipe(down)">
                                      <p:cBhvr>
                                        <p:cTn id="54" dur="500"/>
                                        <p:tgtEl>
                                          <p:spTgt spid="15"/>
                                        </p:tgtEl>
                                      </p:cBhvr>
                                    </p:animEffect>
                                    <p:set>
                                      <p:cBhvr>
                                        <p:cTn id="55" dur="1" fill="hold">
                                          <p:stCondLst>
                                            <p:cond delay="499"/>
                                          </p:stCondLst>
                                        </p:cTn>
                                        <p:tgtEl>
                                          <p:spTgt spid="15"/>
                                        </p:tgtEl>
                                        <p:attrNameLst>
                                          <p:attrName>style.visibility</p:attrName>
                                        </p:attrNameLst>
                                      </p:cBhvr>
                                      <p:to>
                                        <p:strVal val="hidden"/>
                                      </p:to>
                                    </p:set>
                                  </p:childTnLst>
                                </p:cTn>
                              </p:par>
                            </p:childTnLst>
                          </p:cTn>
                        </p:par>
                      </p:childTnLst>
                    </p:cTn>
                  </p:par>
                  <p:par>
                    <p:cTn id="56" fill="hold">
                      <p:stCondLst>
                        <p:cond delay="indefinite"/>
                      </p:stCondLst>
                      <p:childTnLst>
                        <p:par>
                          <p:cTn id="57" fill="hold">
                            <p:stCondLst>
                              <p:cond delay="0"/>
                            </p:stCondLst>
                            <p:childTnLst>
                              <p:par>
                                <p:cTn id="58" presetID="22" presetClass="exit" presetSubtype="4" fill="hold" grpId="0" nodeType="clickEffect">
                                  <p:stCondLst>
                                    <p:cond delay="0"/>
                                  </p:stCondLst>
                                  <p:childTnLst>
                                    <p:animEffect transition="out" filter="wipe(down)">
                                      <p:cBhvr>
                                        <p:cTn id="59" dur="500"/>
                                        <p:tgtEl>
                                          <p:spTgt spid="16"/>
                                        </p:tgtEl>
                                      </p:cBhvr>
                                    </p:animEffect>
                                    <p:set>
                                      <p:cBhvr>
                                        <p:cTn id="60" dur="1" fill="hold">
                                          <p:stCondLst>
                                            <p:cond delay="499"/>
                                          </p:stCondLst>
                                        </p:cTn>
                                        <p:tgtEl>
                                          <p:spTgt spid="16"/>
                                        </p:tgtEl>
                                        <p:attrNameLst>
                                          <p:attrName>style.visibility</p:attrName>
                                        </p:attrNameLst>
                                      </p:cBhvr>
                                      <p:to>
                                        <p:strVal val="hidden"/>
                                      </p:to>
                                    </p:set>
                                  </p:childTnLst>
                                </p:cTn>
                              </p:par>
                            </p:childTnLst>
                          </p:cTn>
                        </p:par>
                      </p:childTnLst>
                    </p:cTn>
                  </p:par>
                  <p:par>
                    <p:cTn id="61" fill="hold">
                      <p:stCondLst>
                        <p:cond delay="indefinite"/>
                      </p:stCondLst>
                      <p:childTnLst>
                        <p:par>
                          <p:cTn id="62" fill="hold">
                            <p:stCondLst>
                              <p:cond delay="0"/>
                            </p:stCondLst>
                            <p:childTnLst>
                              <p:par>
                                <p:cTn id="63" presetID="22" presetClass="exit" presetSubtype="4" fill="hold" grpId="0" nodeType="clickEffect">
                                  <p:stCondLst>
                                    <p:cond delay="0"/>
                                  </p:stCondLst>
                                  <p:childTnLst>
                                    <p:animEffect transition="out" filter="wipe(down)">
                                      <p:cBhvr>
                                        <p:cTn id="64" dur="500"/>
                                        <p:tgtEl>
                                          <p:spTgt spid="17"/>
                                        </p:tgtEl>
                                      </p:cBhvr>
                                    </p:animEffect>
                                    <p:set>
                                      <p:cBhvr>
                                        <p:cTn id="65" dur="1" fill="hold">
                                          <p:stCondLst>
                                            <p:cond delay="499"/>
                                          </p:stCondLst>
                                        </p:cTn>
                                        <p:tgtEl>
                                          <p:spTgt spid="17"/>
                                        </p:tgtEl>
                                        <p:attrNameLst>
                                          <p:attrName>style.visibility</p:attrName>
                                        </p:attrNameLst>
                                      </p:cBhvr>
                                      <p:to>
                                        <p:strVal val="hidden"/>
                                      </p:to>
                                    </p:set>
                                  </p:childTnLst>
                                </p:cTn>
                              </p:par>
                              <p:par>
                                <p:cTn id="66" presetID="22" presetClass="exit" presetSubtype="4" fill="hold" grpId="0" nodeType="withEffect">
                                  <p:stCondLst>
                                    <p:cond delay="0"/>
                                  </p:stCondLst>
                                  <p:childTnLst>
                                    <p:animEffect transition="out" filter="wipe(down)">
                                      <p:cBhvr>
                                        <p:cTn id="67" dur="500"/>
                                        <p:tgtEl>
                                          <p:spTgt spid="18"/>
                                        </p:tgtEl>
                                      </p:cBhvr>
                                    </p:animEffect>
                                    <p:set>
                                      <p:cBhvr>
                                        <p:cTn id="68" dur="1" fill="hold">
                                          <p:stCondLst>
                                            <p:cond delay="499"/>
                                          </p:stCondLst>
                                        </p:cTn>
                                        <p:tgtEl>
                                          <p:spTgt spid="1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66</a:t>
            </a:fld>
            <a:r>
              <a:rPr lang="en-US" altLang="zh-CN" smtClean="0"/>
              <a:t>-</a:t>
            </a:r>
            <a:endParaRPr lang="zh-CN" altLang="en-US" dirty="0"/>
          </a:p>
        </p:txBody>
      </p:sp>
      <p:sp>
        <p:nvSpPr>
          <p:cNvPr id="3" name="矩形 2"/>
          <p:cNvSpPr>
            <a:spLocks noChangeAspect="1"/>
          </p:cNvSpPr>
          <p:nvPr/>
        </p:nvSpPr>
        <p:spPr>
          <a:xfrm>
            <a:off x="508000" y="991119"/>
            <a:ext cx="1863011" cy="498598"/>
          </a:xfrm>
          <a:prstGeom prst="rect">
            <a:avLst/>
          </a:prstGeom>
        </p:spPr>
        <p:txBody>
          <a:bodyPr wrap="none">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古今异</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义</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5" name="对象 4"/>
          <p:cNvGraphicFramePr>
            <a:graphicFrameLocks noChangeAspect="1"/>
          </p:cNvGraphicFramePr>
          <p:nvPr>
            <p:extLst>
              <p:ext uri="{D42A27DB-BD31-4B8C-83A1-F6EECF244321}">
                <p14:modId xmlns:p14="http://schemas.microsoft.com/office/powerpoint/2010/main" val="1921696449"/>
              </p:ext>
            </p:extLst>
          </p:nvPr>
        </p:nvGraphicFramePr>
        <p:xfrm>
          <a:off x="599682" y="1458319"/>
          <a:ext cx="8128000" cy="1368079"/>
        </p:xfrm>
        <a:graphic>
          <a:graphicData uri="http://schemas.openxmlformats.org/presentationml/2006/ole">
            <mc:AlternateContent xmlns:mc="http://schemas.openxmlformats.org/markup-compatibility/2006">
              <mc:Choice xmlns:v="urn:schemas-microsoft-com:vml" Requires="v">
                <p:oleObj spid="_x0000_s28830" name="文档" r:id="rId3" imgW="3847376" imgH="648097" progId="Word.Document.12">
                  <p:embed/>
                </p:oleObj>
              </mc:Choice>
              <mc:Fallback>
                <p:oleObj name="文档" r:id="rId3" imgW="3847376" imgH="648097" progId="Word.Document.12">
                  <p:embed/>
                  <p:pic>
                    <p:nvPicPr>
                      <p:cNvPr id="0" name=""/>
                      <p:cNvPicPr/>
                      <p:nvPr/>
                    </p:nvPicPr>
                    <p:blipFill>
                      <a:blip r:embed="rId4"/>
                      <a:stretch>
                        <a:fillRect/>
                      </a:stretch>
                    </p:blipFill>
                    <p:spPr>
                      <a:xfrm>
                        <a:off x="599682" y="1458319"/>
                        <a:ext cx="8128000" cy="1368079"/>
                      </a:xfrm>
                      <a:prstGeom prst="rect">
                        <a:avLst/>
                      </a:prstGeom>
                    </p:spPr>
                  </p:pic>
                </p:oleObj>
              </mc:Fallback>
            </mc:AlternateContent>
          </a:graphicData>
        </a:graphic>
      </p:graphicFrame>
      <p:sp>
        <p:nvSpPr>
          <p:cNvPr id="6" name="矩形 5"/>
          <p:cNvSpPr>
            <a:spLocks noChangeAspect="1"/>
          </p:cNvSpPr>
          <p:nvPr/>
        </p:nvSpPr>
        <p:spPr>
          <a:xfrm>
            <a:off x="508000" y="2763827"/>
            <a:ext cx="1863011" cy="498598"/>
          </a:xfrm>
          <a:prstGeom prst="rect">
            <a:avLst/>
          </a:prstGeom>
        </p:spPr>
        <p:txBody>
          <a:bodyPr wrap="none">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一词多</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义</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7" name="对象 6"/>
          <p:cNvGraphicFramePr>
            <a:graphicFrameLocks noChangeAspect="1"/>
          </p:cNvGraphicFramePr>
          <p:nvPr>
            <p:extLst>
              <p:ext uri="{D42A27DB-BD31-4B8C-83A1-F6EECF244321}">
                <p14:modId xmlns:p14="http://schemas.microsoft.com/office/powerpoint/2010/main" val="2821279174"/>
              </p:ext>
            </p:extLst>
          </p:nvPr>
        </p:nvGraphicFramePr>
        <p:xfrm>
          <a:off x="599682" y="3212976"/>
          <a:ext cx="8128000" cy="1079710"/>
        </p:xfrm>
        <a:graphic>
          <a:graphicData uri="http://schemas.openxmlformats.org/presentationml/2006/ole">
            <mc:AlternateContent xmlns:mc="http://schemas.openxmlformats.org/markup-compatibility/2006">
              <mc:Choice xmlns:v="urn:schemas-microsoft-com:vml" Requires="v">
                <p:oleObj spid="_x0000_s28831" name="文档" r:id="rId5" imgW="3847376" imgH="510633" progId="Word.Document.12">
                  <p:embed/>
                </p:oleObj>
              </mc:Choice>
              <mc:Fallback>
                <p:oleObj name="文档" r:id="rId5" imgW="3847376" imgH="510633" progId="Word.Document.12">
                  <p:embed/>
                  <p:pic>
                    <p:nvPicPr>
                      <p:cNvPr id="0" name=""/>
                      <p:cNvPicPr/>
                      <p:nvPr/>
                    </p:nvPicPr>
                    <p:blipFill>
                      <a:blip r:embed="rId6"/>
                      <a:stretch>
                        <a:fillRect/>
                      </a:stretch>
                    </p:blipFill>
                    <p:spPr>
                      <a:xfrm>
                        <a:off x="599682" y="3212976"/>
                        <a:ext cx="8128000" cy="1079710"/>
                      </a:xfrm>
                      <a:prstGeom prst="rect">
                        <a:avLst/>
                      </a:prstGeom>
                    </p:spPr>
                  </p:pic>
                </p:oleObj>
              </mc:Fallback>
            </mc:AlternateContent>
          </a:graphicData>
        </a:graphic>
      </p:graphicFrame>
      <p:sp>
        <p:nvSpPr>
          <p:cNvPr id="8" name="矩形 7"/>
          <p:cNvSpPr>
            <a:spLocks noChangeAspect="1"/>
          </p:cNvSpPr>
          <p:nvPr/>
        </p:nvSpPr>
        <p:spPr>
          <a:xfrm>
            <a:off x="508000" y="4241870"/>
            <a:ext cx="8128000" cy="247599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二、重点句子翻译</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夕日欲颓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沉鳞竞跃。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夕阳快要落山了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潜游在水中的鱼儿争相跃出水面。</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实是欲界之仙都。自康乐以来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未复有能与其奇者。</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这里实在是人间的仙境啊。自从南朝的谢灵运以来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就再也没有能够欣赏这种奇丽景色的人了。</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9" name="矩形 8"/>
          <p:cNvSpPr/>
          <p:nvPr/>
        </p:nvSpPr>
        <p:spPr>
          <a:xfrm>
            <a:off x="3131840" y="1437537"/>
            <a:ext cx="527179"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5405302" y="1437537"/>
            <a:ext cx="785875"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3275856" y="1904737"/>
            <a:ext cx="527179"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5353579" y="1904737"/>
            <a:ext cx="950909"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3220502" y="2358408"/>
            <a:ext cx="637887"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5353579" y="2358408"/>
            <a:ext cx="950909"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2444520" y="3290914"/>
            <a:ext cx="950909"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3239925" y="3844377"/>
            <a:ext cx="950909"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045232889"/>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9"/>
                                        </p:tgtEl>
                                      </p:cBhvr>
                                    </p:animEffect>
                                    <p:set>
                                      <p:cBhvr>
                                        <p:cTn id="7" dur="1" fill="hold">
                                          <p:stCondLst>
                                            <p:cond delay="499"/>
                                          </p:stCondLst>
                                        </p:cTn>
                                        <p:tgtEl>
                                          <p:spTgt spid="9"/>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10"/>
                                        </p:tgtEl>
                                      </p:cBhvr>
                                    </p:animEffect>
                                    <p:set>
                                      <p:cBhvr>
                                        <p:cTn id="12" dur="1" fill="hold">
                                          <p:stCondLst>
                                            <p:cond delay="499"/>
                                          </p:stCondLst>
                                        </p:cTn>
                                        <p:tgtEl>
                                          <p:spTgt spid="10"/>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11"/>
                                        </p:tgtEl>
                                      </p:cBhvr>
                                    </p:animEffect>
                                    <p:set>
                                      <p:cBhvr>
                                        <p:cTn id="17" dur="1" fill="hold">
                                          <p:stCondLst>
                                            <p:cond delay="499"/>
                                          </p:stCondLst>
                                        </p:cTn>
                                        <p:tgtEl>
                                          <p:spTgt spid="11"/>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2"/>
                                        </p:tgtEl>
                                      </p:cBhvr>
                                    </p:animEffect>
                                    <p:set>
                                      <p:cBhvr>
                                        <p:cTn id="22" dur="1" fill="hold">
                                          <p:stCondLst>
                                            <p:cond delay="499"/>
                                          </p:stCondLst>
                                        </p:cTn>
                                        <p:tgtEl>
                                          <p:spTgt spid="12"/>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3"/>
                                        </p:tgtEl>
                                      </p:cBhvr>
                                    </p:animEffect>
                                    <p:set>
                                      <p:cBhvr>
                                        <p:cTn id="27" dur="1" fill="hold">
                                          <p:stCondLst>
                                            <p:cond delay="499"/>
                                          </p:stCondLst>
                                        </p:cTn>
                                        <p:tgtEl>
                                          <p:spTgt spid="13"/>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4"/>
                                        </p:tgtEl>
                                      </p:cBhvr>
                                    </p:animEffect>
                                    <p:set>
                                      <p:cBhvr>
                                        <p:cTn id="32" dur="1" fill="hold">
                                          <p:stCondLst>
                                            <p:cond delay="499"/>
                                          </p:stCondLst>
                                        </p:cTn>
                                        <p:tgtEl>
                                          <p:spTgt spid="14"/>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15"/>
                                        </p:tgtEl>
                                      </p:cBhvr>
                                    </p:animEffect>
                                    <p:set>
                                      <p:cBhvr>
                                        <p:cTn id="37" dur="1" fill="hold">
                                          <p:stCondLst>
                                            <p:cond delay="499"/>
                                          </p:stCondLst>
                                        </p:cTn>
                                        <p:tgtEl>
                                          <p:spTgt spid="15"/>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22" presetClass="exit" presetSubtype="4" fill="hold" grpId="0" nodeType="clickEffect">
                                  <p:stCondLst>
                                    <p:cond delay="0"/>
                                  </p:stCondLst>
                                  <p:childTnLst>
                                    <p:animEffect transition="out" filter="wipe(down)">
                                      <p:cBhvr>
                                        <p:cTn id="41" dur="500"/>
                                        <p:tgtEl>
                                          <p:spTgt spid="16"/>
                                        </p:tgtEl>
                                      </p:cBhvr>
                                    </p:animEffect>
                                    <p:set>
                                      <p:cBhvr>
                                        <p:cTn id="42" dur="1" fill="hold">
                                          <p:stCondLst>
                                            <p:cond delay="499"/>
                                          </p:stCondLst>
                                        </p:cTn>
                                        <p:tgtEl>
                                          <p:spTgt spid="16"/>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22" presetClass="entr" presetSubtype="4" fill="hold" nodeType="clickEffect">
                                  <p:stCondLst>
                                    <p:cond delay="0"/>
                                  </p:stCondLst>
                                  <p:childTnLst>
                                    <p:set>
                                      <p:cBhvr>
                                        <p:cTn id="46" dur="1" fill="hold">
                                          <p:stCondLst>
                                            <p:cond delay="0"/>
                                          </p:stCondLst>
                                        </p:cTn>
                                        <p:tgtEl>
                                          <p:spTgt spid="8">
                                            <p:txEl>
                                              <p:pRg st="2" end="2"/>
                                            </p:txEl>
                                          </p:spTgt>
                                        </p:tgtEl>
                                        <p:attrNameLst>
                                          <p:attrName>style.visibility</p:attrName>
                                        </p:attrNameLst>
                                      </p:cBhvr>
                                      <p:to>
                                        <p:strVal val="visible"/>
                                      </p:to>
                                    </p:set>
                                    <p:animEffect transition="in" filter="wipe(down)">
                                      <p:cBhvr>
                                        <p:cTn id="47" dur="500"/>
                                        <p:tgtEl>
                                          <p:spTgt spid="8">
                                            <p:txEl>
                                              <p:pRg st="2" end="2"/>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4" fill="hold" nodeType="clickEffect">
                                  <p:stCondLst>
                                    <p:cond delay="0"/>
                                  </p:stCondLst>
                                  <p:childTnLst>
                                    <p:set>
                                      <p:cBhvr>
                                        <p:cTn id="51" dur="1" fill="hold">
                                          <p:stCondLst>
                                            <p:cond delay="0"/>
                                          </p:stCondLst>
                                        </p:cTn>
                                        <p:tgtEl>
                                          <p:spTgt spid="8">
                                            <p:txEl>
                                              <p:pRg st="4" end="4"/>
                                            </p:txEl>
                                          </p:spTgt>
                                        </p:tgtEl>
                                        <p:attrNameLst>
                                          <p:attrName>style.visibility</p:attrName>
                                        </p:attrNameLst>
                                      </p:cBhvr>
                                      <p:to>
                                        <p:strVal val="visible"/>
                                      </p:to>
                                    </p:set>
                                    <p:animEffect transition="in" filter="wipe(down)">
                                      <p:cBhvr>
                                        <p:cTn id="52" dur="500"/>
                                        <p:tgtEl>
                                          <p:spTgt spid="8">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P spid="12" grpId="0" animBg="1"/>
      <p:bldP spid="13" grpId="0" animBg="1"/>
      <p:bldP spid="14" grpId="0" animBg="1"/>
      <p:bldP spid="15" grpId="0" animBg="1"/>
      <p:bldP spid="16" grpId="0" animBg="1"/>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67</a:t>
            </a:fld>
            <a:r>
              <a:rPr lang="en-US" altLang="zh-CN" smtClean="0"/>
              <a:t>-</a:t>
            </a:r>
            <a:endParaRPr lang="zh-CN" altLang="en-US" dirty="0"/>
          </a:p>
        </p:txBody>
      </p:sp>
      <p:sp>
        <p:nvSpPr>
          <p:cNvPr id="3" name="矩形 2"/>
          <p:cNvSpPr>
            <a:spLocks noChangeAspect="1"/>
          </p:cNvSpPr>
          <p:nvPr/>
        </p:nvSpPr>
        <p:spPr>
          <a:xfrm>
            <a:off x="508000" y="2201011"/>
            <a:ext cx="8128000" cy="86600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专项能力训练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下列词的用法、意思相同的一组是</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FF0000"/>
                </a:solidFill>
                <a:latin typeface="Times New Roman" panose="02020603050405020304" pitchFamily="18" charset="0"/>
                <a:cs typeface="Times New Roman" panose="02020603050405020304" pitchFamily="18" charset="0"/>
              </a:rPr>
              <a:t>    B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val="3408813777"/>
              </p:ext>
            </p:extLst>
          </p:nvPr>
        </p:nvGraphicFramePr>
        <p:xfrm>
          <a:off x="599682" y="3117062"/>
          <a:ext cx="8128000" cy="1824106"/>
        </p:xfrm>
        <a:graphic>
          <a:graphicData uri="http://schemas.openxmlformats.org/presentationml/2006/ole">
            <mc:AlternateContent xmlns:mc="http://schemas.openxmlformats.org/markup-compatibility/2006">
              <mc:Choice xmlns:v="urn:schemas-microsoft-com:vml" Requires="v">
                <p:oleObj spid="_x0000_s29775" name="文档" r:id="rId3" imgW="3847376" imgH="864369" progId="Word.Document.12">
                  <p:embed/>
                </p:oleObj>
              </mc:Choice>
              <mc:Fallback>
                <p:oleObj name="文档" r:id="rId3" imgW="3847376" imgH="864369" progId="Word.Document.12">
                  <p:embed/>
                  <p:pic>
                    <p:nvPicPr>
                      <p:cNvPr id="0" name=""/>
                      <p:cNvPicPr/>
                      <p:nvPr/>
                    </p:nvPicPr>
                    <p:blipFill>
                      <a:blip r:embed="rId4"/>
                      <a:stretch>
                        <a:fillRect/>
                      </a:stretch>
                    </p:blipFill>
                    <p:spPr>
                      <a:xfrm>
                        <a:off x="599682" y="3117062"/>
                        <a:ext cx="8128000" cy="1824106"/>
                      </a:xfrm>
                      <a:prstGeom prst="rect">
                        <a:avLst/>
                      </a:prstGeom>
                    </p:spPr>
                  </p:pic>
                </p:oleObj>
              </mc:Fallback>
            </mc:AlternateContent>
          </a:graphicData>
        </a:graphic>
      </p:graphicFrame>
      <p:sp>
        <p:nvSpPr>
          <p:cNvPr id="5" name="矩形 4"/>
          <p:cNvSpPr/>
          <p:nvPr/>
        </p:nvSpPr>
        <p:spPr>
          <a:xfrm>
            <a:off x="5220072" y="2721236"/>
            <a:ext cx="527179"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029361355"/>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68</a:t>
            </a:fld>
            <a:r>
              <a:rPr lang="en-US" altLang="zh-CN" smtClean="0"/>
              <a:t>-</a:t>
            </a:r>
            <a:endParaRPr lang="zh-CN" altLang="en-US" dirty="0"/>
          </a:p>
        </p:txBody>
      </p:sp>
      <p:sp>
        <p:nvSpPr>
          <p:cNvPr id="5" name="矩形 4"/>
          <p:cNvSpPr>
            <a:spLocks noChangeAspect="1"/>
          </p:cNvSpPr>
          <p:nvPr/>
        </p:nvSpPr>
        <p:spPr>
          <a:xfrm>
            <a:off x="508000" y="1911735"/>
            <a:ext cx="8128000" cy="328852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下列对文章的分析理解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不正确的一项是</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FF0000"/>
                </a:solidFill>
                <a:latin typeface="Times New Roman" panose="02020603050405020304" pitchFamily="18" charset="0"/>
                <a:cs typeface="Times New Roman" panose="02020603050405020304" pitchFamily="18" charset="0"/>
              </a:rPr>
              <a:t>    C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本文是陶弘景给谢中书书信中的一段文字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历来被当作独立成篇的山水佳作来欣赏</a:t>
            </a:r>
            <a:r>
              <a:rPr lang="zh-CN" altLang="zh-CN" sz="2200" dirty="0" smtClean="0">
                <a:solidFill>
                  <a:srgbClr val="000000"/>
                </a:solidFill>
                <a:latin typeface="Times New Roman" panose="02020603050405020304" pitchFamily="18" charset="0"/>
                <a:cs typeface="Times New Roman" panose="02020603050405020304" pitchFamily="18" charset="0"/>
              </a:rPr>
              <a:t>。</a:t>
            </a:r>
            <a:endParaRPr lang="en-US" altLang="zh-CN" sz="2200" dirty="0" smtClean="0">
              <a:solidFill>
                <a:srgbClr val="000000"/>
              </a:solidFill>
              <a:latin typeface="Times New Roman" panose="02020603050405020304" pitchFamily="18" charset="0"/>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smtClean="0">
                <a:solidFill>
                  <a:srgbClr val="000000"/>
                </a:solidFill>
                <a:latin typeface="Times New Roman" panose="02020603050405020304" pitchFamily="18" charset="0"/>
                <a:cs typeface="Times New Roman" panose="02020603050405020304" pitchFamily="18" charset="0"/>
              </a:rPr>
              <a:t>B</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全文以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山川之美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古来共谈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为话题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以山峰、河流、石壁、树木等景物的铺陈刻画为主体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最后以无人与之共赏山川之美结束。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本文文字清新流畅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精于铸炼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以散句为主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长短结合、骈散交错。</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文章表达了作者对谢灵运的仰慕之情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也抒发了作者自己欣赏山水时不同凡响的审美感受。</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5845021" y="2034272"/>
            <a:ext cx="527179"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310272004"/>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69</a:t>
            </a:fld>
            <a:r>
              <a:rPr lang="en-US" altLang="zh-CN" smtClean="0"/>
              <a:t>-</a:t>
            </a:r>
            <a:endParaRPr lang="zh-CN" altLang="en-US" dirty="0"/>
          </a:p>
        </p:txBody>
      </p:sp>
      <p:sp>
        <p:nvSpPr>
          <p:cNvPr id="3" name="矩形 2"/>
          <p:cNvSpPr>
            <a:spLocks noChangeAspect="1"/>
          </p:cNvSpPr>
          <p:nvPr/>
        </p:nvSpPr>
        <p:spPr>
          <a:xfrm>
            <a:off x="508000" y="1294804"/>
            <a:ext cx="8128000" cy="452239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对文章分析有误的一项是</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FF0000"/>
                </a:solidFill>
                <a:latin typeface="Times New Roman" panose="02020603050405020304" pitchFamily="18" charset="0"/>
                <a:cs typeface="Times New Roman" panose="02020603050405020304" pitchFamily="18" charset="0"/>
              </a:rPr>
              <a:t>    D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本文通过描写山水相映之美、色彩配合之美、晨昏变化之美和动静相衬之美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勾画出了一幅令人心旷神怡的山水画卷。</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全文分三部分。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山川之美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古来共谈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总领全文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当中部分则具体叙写山川之美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最后以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实是欲界之仙都。自康乐以来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未复有能与其奇者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的感慨结束。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文中的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自康乐以来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未复有能与其奇者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这句话的用意在于表明自从谢灵运以来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没有人能够欣赏山水的妙处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而作者能够从中发现无尽的乐趣。</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本文描绘了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山川之美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表达了作者热爱自然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沉醉山水的思想感情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并含蓄委婉地表达了自己仕途不得意之情。</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4067944" y="1386200"/>
            <a:ext cx="527179"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476473851"/>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7</a:t>
            </a:fld>
            <a:r>
              <a:rPr lang="en-US" altLang="zh-CN" dirty="0" smtClean="0"/>
              <a:t>-</a:t>
            </a:r>
            <a:endParaRPr lang="zh-CN" altLang="en-US" dirty="0"/>
          </a:p>
        </p:txBody>
      </p:sp>
      <p:graphicFrame>
        <p:nvGraphicFramePr>
          <p:cNvPr id="5" name="对象 4"/>
          <p:cNvGraphicFramePr>
            <a:graphicFrameLocks noChangeAspect="1"/>
          </p:cNvGraphicFramePr>
          <p:nvPr>
            <p:extLst>
              <p:ext uri="{D42A27DB-BD31-4B8C-83A1-F6EECF244321}">
                <p14:modId xmlns:p14="http://schemas.microsoft.com/office/powerpoint/2010/main" val="1297008422"/>
              </p:ext>
            </p:extLst>
          </p:nvPr>
        </p:nvGraphicFramePr>
        <p:xfrm>
          <a:off x="508000" y="1570257"/>
          <a:ext cx="8128000" cy="3971486"/>
        </p:xfrm>
        <a:graphic>
          <a:graphicData uri="http://schemas.openxmlformats.org/presentationml/2006/ole">
            <mc:AlternateContent xmlns:mc="http://schemas.openxmlformats.org/markup-compatibility/2006">
              <mc:Choice xmlns:v="urn:schemas-microsoft-com:vml" Requires="v">
                <p:oleObj spid="_x0000_s4198" name="文档" r:id="rId4" imgW="3905117" imgH="1908665" progId="Word.Document.12">
                  <p:embed/>
                </p:oleObj>
              </mc:Choice>
              <mc:Fallback>
                <p:oleObj name="文档" r:id="rId4" imgW="3905117" imgH="1908665" progId="Word.Document.12">
                  <p:embed/>
                  <p:pic>
                    <p:nvPicPr>
                      <p:cNvPr id="0" name=""/>
                      <p:cNvPicPr/>
                      <p:nvPr/>
                    </p:nvPicPr>
                    <p:blipFill>
                      <a:blip r:embed="rId5"/>
                      <a:stretch>
                        <a:fillRect/>
                      </a:stretch>
                    </p:blipFill>
                    <p:spPr>
                      <a:xfrm>
                        <a:off x="508000" y="1570257"/>
                        <a:ext cx="8128000" cy="3971486"/>
                      </a:xfrm>
                      <a:prstGeom prst="rect">
                        <a:avLst/>
                      </a:prstGeom>
                    </p:spPr>
                  </p:pic>
                </p:oleObj>
              </mc:Fallback>
            </mc:AlternateContent>
          </a:graphicData>
        </a:graphic>
      </p:graphicFrame>
    </p:spTree>
    <p:extLst>
      <p:ext uri="{BB962C8B-B14F-4D97-AF65-F5344CB8AC3E}">
        <p14:creationId xmlns:p14="http://schemas.microsoft.com/office/powerpoint/2010/main" val="1146232487"/>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70</a:t>
            </a:fld>
            <a:r>
              <a:rPr lang="en-US" altLang="zh-CN" smtClean="0"/>
              <a:t>-</a:t>
            </a:r>
            <a:endParaRPr lang="zh-CN" altLang="en-US" dirty="0"/>
          </a:p>
        </p:txBody>
      </p:sp>
      <p:sp>
        <p:nvSpPr>
          <p:cNvPr id="3" name="矩形 2"/>
          <p:cNvSpPr>
            <a:spLocks noChangeAspect="1"/>
          </p:cNvSpPr>
          <p:nvPr/>
        </p:nvSpPr>
        <p:spPr>
          <a:xfrm>
            <a:off x="508000" y="2318000"/>
            <a:ext cx="8128000" cy="2475999"/>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四、记承天寺夜游</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基础知识梳理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元丰六年十月十二日夜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解衣欲睡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月色入户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欣然起行。念无与为乐者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遂至承天寺寻张怀民。怀民亦未寝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相与步于中庭。庭下如积水空明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水中藻、荇交横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盖竹柏影也。何夜无月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何处无竹柏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但少闲人如吾两人者耳。</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613058897"/>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71</a:t>
            </a:fld>
            <a:r>
              <a:rPr lang="en-US" altLang="zh-CN" smtClean="0"/>
              <a:t>-</a:t>
            </a:r>
            <a:endParaRPr lang="zh-CN" altLang="en-US" dirty="0"/>
          </a:p>
        </p:txBody>
      </p:sp>
      <p:sp>
        <p:nvSpPr>
          <p:cNvPr id="3" name="矩形 2"/>
          <p:cNvSpPr>
            <a:spLocks noChangeAspect="1"/>
          </p:cNvSpPr>
          <p:nvPr/>
        </p:nvSpPr>
        <p:spPr>
          <a:xfrm>
            <a:off x="508000" y="1329875"/>
            <a:ext cx="2525050" cy="498598"/>
          </a:xfrm>
          <a:prstGeom prst="rect">
            <a:avLst/>
          </a:prstGeom>
        </p:spPr>
        <p:txBody>
          <a:bodyPr wrap="none">
            <a:spAutoFit/>
          </a:bodyPr>
          <a:lstStyle/>
          <a:p>
            <a:pPr>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一、文言词语</a:t>
            </a:r>
            <a:r>
              <a:rPr lang="zh-CN" altLang="zh-CN" sz="2200" b="1" dirty="0" smtClean="0">
                <a:solidFill>
                  <a:srgbClr val="000000"/>
                </a:solidFill>
                <a:latin typeface="Times New Roman" panose="02020603050405020304" pitchFamily="18" charset="0"/>
                <a:cs typeface="Times New Roman" panose="02020603050405020304" pitchFamily="18" charset="0"/>
              </a:rPr>
              <a:t>积累</a:t>
            </a:r>
            <a:r>
              <a:rPr lang="en-US" altLang="zh-CN" sz="2200" b="1" dirty="0" smtClean="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val="339026905"/>
              </p:ext>
            </p:extLst>
          </p:nvPr>
        </p:nvGraphicFramePr>
        <p:xfrm>
          <a:off x="599682" y="1820908"/>
          <a:ext cx="8128000" cy="4107590"/>
        </p:xfrm>
        <a:graphic>
          <a:graphicData uri="http://schemas.openxmlformats.org/presentationml/2006/ole">
            <mc:AlternateContent xmlns:mc="http://schemas.openxmlformats.org/markup-compatibility/2006">
              <mc:Choice xmlns:v="urn:schemas-microsoft-com:vml" Requires="v">
                <p:oleObj spid="_x0000_s30797" name="文档" r:id="rId3" imgW="3847376" imgH="1944650" progId="Word.Document.12">
                  <p:embed/>
                </p:oleObj>
              </mc:Choice>
              <mc:Fallback>
                <p:oleObj name="文档" r:id="rId3" imgW="3847376" imgH="1944650" progId="Word.Document.12">
                  <p:embed/>
                  <p:pic>
                    <p:nvPicPr>
                      <p:cNvPr id="0" name=""/>
                      <p:cNvPicPr/>
                      <p:nvPr/>
                    </p:nvPicPr>
                    <p:blipFill>
                      <a:blip r:embed="rId4"/>
                      <a:stretch>
                        <a:fillRect/>
                      </a:stretch>
                    </p:blipFill>
                    <p:spPr>
                      <a:xfrm>
                        <a:off x="599682" y="1820908"/>
                        <a:ext cx="8128000" cy="4107590"/>
                      </a:xfrm>
                      <a:prstGeom prst="rect">
                        <a:avLst/>
                      </a:prstGeom>
                    </p:spPr>
                  </p:pic>
                </p:oleObj>
              </mc:Fallback>
            </mc:AlternateContent>
          </a:graphicData>
        </a:graphic>
      </p:graphicFrame>
      <p:sp>
        <p:nvSpPr>
          <p:cNvPr id="5" name="矩形 4"/>
          <p:cNvSpPr/>
          <p:nvPr/>
        </p:nvSpPr>
        <p:spPr>
          <a:xfrm>
            <a:off x="2401369" y="1810517"/>
            <a:ext cx="527179"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2915816" y="2271078"/>
            <a:ext cx="1682966"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2664958" y="2713683"/>
            <a:ext cx="1682966"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2915816" y="3185271"/>
            <a:ext cx="1682966"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3183066" y="3627240"/>
            <a:ext cx="648072"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4283968" y="3625667"/>
            <a:ext cx="2496625" cy="3177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4598782" y="4092060"/>
            <a:ext cx="2496625"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2636893" y="4544916"/>
            <a:ext cx="2496625" cy="3177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3635896" y="5000918"/>
            <a:ext cx="936104" cy="3177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5064228" y="5000918"/>
            <a:ext cx="936104" cy="3177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3939164" y="5456337"/>
            <a:ext cx="2061168" cy="3177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005561059"/>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7"/>
                                        </p:tgtEl>
                                      </p:cBhvr>
                                    </p:animEffect>
                                    <p:set>
                                      <p:cBhvr>
                                        <p:cTn id="17" dur="1" fill="hold">
                                          <p:stCondLst>
                                            <p:cond delay="499"/>
                                          </p:stCondLst>
                                        </p:cTn>
                                        <p:tgtEl>
                                          <p:spTgt spid="7"/>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8"/>
                                        </p:tgtEl>
                                      </p:cBhvr>
                                    </p:animEffect>
                                    <p:set>
                                      <p:cBhvr>
                                        <p:cTn id="22" dur="1" fill="hold">
                                          <p:stCondLst>
                                            <p:cond delay="499"/>
                                          </p:stCondLst>
                                        </p:cTn>
                                        <p:tgtEl>
                                          <p:spTgt spid="8"/>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9"/>
                                        </p:tgtEl>
                                      </p:cBhvr>
                                    </p:animEffect>
                                    <p:set>
                                      <p:cBhvr>
                                        <p:cTn id="27" dur="1" fill="hold">
                                          <p:stCondLst>
                                            <p:cond delay="499"/>
                                          </p:stCondLst>
                                        </p:cTn>
                                        <p:tgtEl>
                                          <p:spTgt spid="9"/>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0"/>
                                        </p:tgtEl>
                                      </p:cBhvr>
                                    </p:animEffect>
                                    <p:set>
                                      <p:cBhvr>
                                        <p:cTn id="32" dur="1" fill="hold">
                                          <p:stCondLst>
                                            <p:cond delay="499"/>
                                          </p:stCondLst>
                                        </p:cTn>
                                        <p:tgtEl>
                                          <p:spTgt spid="10"/>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11"/>
                                        </p:tgtEl>
                                      </p:cBhvr>
                                    </p:animEffect>
                                    <p:set>
                                      <p:cBhvr>
                                        <p:cTn id="37" dur="1" fill="hold">
                                          <p:stCondLst>
                                            <p:cond delay="499"/>
                                          </p:stCondLst>
                                        </p:cTn>
                                        <p:tgtEl>
                                          <p:spTgt spid="11"/>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22" presetClass="exit" presetSubtype="4" fill="hold" grpId="0" nodeType="clickEffect">
                                  <p:stCondLst>
                                    <p:cond delay="0"/>
                                  </p:stCondLst>
                                  <p:childTnLst>
                                    <p:animEffect transition="out" filter="wipe(down)">
                                      <p:cBhvr>
                                        <p:cTn id="41" dur="500"/>
                                        <p:tgtEl>
                                          <p:spTgt spid="12"/>
                                        </p:tgtEl>
                                      </p:cBhvr>
                                    </p:animEffect>
                                    <p:set>
                                      <p:cBhvr>
                                        <p:cTn id="42" dur="1" fill="hold">
                                          <p:stCondLst>
                                            <p:cond delay="499"/>
                                          </p:stCondLst>
                                        </p:cTn>
                                        <p:tgtEl>
                                          <p:spTgt spid="12"/>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22" presetClass="exit" presetSubtype="4" fill="hold" grpId="0" nodeType="clickEffect">
                                  <p:stCondLst>
                                    <p:cond delay="0"/>
                                  </p:stCondLst>
                                  <p:childTnLst>
                                    <p:animEffect transition="out" filter="wipe(down)">
                                      <p:cBhvr>
                                        <p:cTn id="46" dur="500"/>
                                        <p:tgtEl>
                                          <p:spTgt spid="13"/>
                                        </p:tgtEl>
                                      </p:cBhvr>
                                    </p:animEffect>
                                    <p:set>
                                      <p:cBhvr>
                                        <p:cTn id="47" dur="1" fill="hold">
                                          <p:stCondLst>
                                            <p:cond delay="499"/>
                                          </p:stCondLst>
                                        </p:cTn>
                                        <p:tgtEl>
                                          <p:spTgt spid="13"/>
                                        </p:tgtEl>
                                        <p:attrNameLst>
                                          <p:attrName>style.visibility</p:attrName>
                                        </p:attrNameLst>
                                      </p:cBhvr>
                                      <p:to>
                                        <p:strVal val="hidden"/>
                                      </p:to>
                                    </p:set>
                                  </p:childTnLst>
                                </p:cTn>
                              </p:par>
                            </p:childTnLst>
                          </p:cTn>
                        </p:par>
                      </p:childTnLst>
                    </p:cTn>
                  </p:par>
                  <p:par>
                    <p:cTn id="48" fill="hold">
                      <p:stCondLst>
                        <p:cond delay="indefinite"/>
                      </p:stCondLst>
                      <p:childTnLst>
                        <p:par>
                          <p:cTn id="49" fill="hold">
                            <p:stCondLst>
                              <p:cond delay="0"/>
                            </p:stCondLst>
                            <p:childTnLst>
                              <p:par>
                                <p:cTn id="50" presetID="22" presetClass="exit" presetSubtype="4" fill="hold" grpId="0" nodeType="clickEffect">
                                  <p:stCondLst>
                                    <p:cond delay="0"/>
                                  </p:stCondLst>
                                  <p:childTnLst>
                                    <p:animEffect transition="out" filter="wipe(down)">
                                      <p:cBhvr>
                                        <p:cTn id="51" dur="500"/>
                                        <p:tgtEl>
                                          <p:spTgt spid="14"/>
                                        </p:tgtEl>
                                      </p:cBhvr>
                                    </p:animEffect>
                                    <p:set>
                                      <p:cBhvr>
                                        <p:cTn id="52" dur="1" fill="hold">
                                          <p:stCondLst>
                                            <p:cond delay="499"/>
                                          </p:stCondLst>
                                        </p:cTn>
                                        <p:tgtEl>
                                          <p:spTgt spid="14"/>
                                        </p:tgtEl>
                                        <p:attrNameLst>
                                          <p:attrName>style.visibility</p:attrName>
                                        </p:attrNameLst>
                                      </p:cBhvr>
                                      <p:to>
                                        <p:strVal val="hidden"/>
                                      </p:to>
                                    </p:set>
                                  </p:childTnLst>
                                </p:cTn>
                              </p:par>
                            </p:childTnLst>
                          </p:cTn>
                        </p:par>
                      </p:childTnLst>
                    </p:cTn>
                  </p:par>
                  <p:par>
                    <p:cTn id="53" fill="hold">
                      <p:stCondLst>
                        <p:cond delay="indefinite"/>
                      </p:stCondLst>
                      <p:childTnLst>
                        <p:par>
                          <p:cTn id="54" fill="hold">
                            <p:stCondLst>
                              <p:cond delay="0"/>
                            </p:stCondLst>
                            <p:childTnLst>
                              <p:par>
                                <p:cTn id="55" presetID="22" presetClass="exit" presetSubtype="4" fill="hold" grpId="0" nodeType="clickEffect">
                                  <p:stCondLst>
                                    <p:cond delay="0"/>
                                  </p:stCondLst>
                                  <p:childTnLst>
                                    <p:animEffect transition="out" filter="wipe(down)">
                                      <p:cBhvr>
                                        <p:cTn id="56" dur="500"/>
                                        <p:tgtEl>
                                          <p:spTgt spid="15"/>
                                        </p:tgtEl>
                                      </p:cBhvr>
                                    </p:animEffect>
                                    <p:set>
                                      <p:cBhvr>
                                        <p:cTn id="57" dur="1" fill="hold">
                                          <p:stCondLst>
                                            <p:cond delay="499"/>
                                          </p:stCondLst>
                                        </p:cTn>
                                        <p:tgtEl>
                                          <p:spTgt spid="1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72</a:t>
            </a:fld>
            <a:r>
              <a:rPr lang="en-US" altLang="zh-CN" smtClean="0"/>
              <a:t>-</a:t>
            </a:r>
            <a:endParaRPr lang="zh-CN" altLang="en-US" dirty="0"/>
          </a:p>
        </p:txBody>
      </p:sp>
      <p:sp>
        <p:nvSpPr>
          <p:cNvPr id="3" name="矩形 2"/>
          <p:cNvSpPr>
            <a:spLocks noChangeAspect="1"/>
          </p:cNvSpPr>
          <p:nvPr/>
        </p:nvSpPr>
        <p:spPr>
          <a:xfrm>
            <a:off x="508000" y="1294804"/>
            <a:ext cx="8128000" cy="452239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二、重点语句翻译题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解衣欲睡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月色入户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欣然起行。</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脱了衣服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打算睡觉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这时月光照进门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十分优美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我高兴地起来走出门外。</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怀民亦未寝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相与步于中庭。</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怀民也还没有睡觉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我们一起在庭院中散步。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庭下如积水空明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水中藻、荇交横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盖竹柏影也。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庭院中好像积满了水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清澈透明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水中好像有藻、荇纵横交叉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大概是竹子和柏树的影子啊。</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但少闲人如吾两人者耳。</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只是缺少像我俩这样的闲人罢了。</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751473206"/>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wipe(down)">
                                      <p:cBhvr>
                                        <p:cTn id="7" dur="500"/>
                                        <p:tgtEl>
                                          <p:spTgt spid="3">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4" end="4"/>
                                            </p:txEl>
                                          </p:spTgt>
                                        </p:tgtEl>
                                        <p:attrNameLst>
                                          <p:attrName>style.visibility</p:attrName>
                                        </p:attrNameLst>
                                      </p:cBhvr>
                                      <p:to>
                                        <p:strVal val="visible"/>
                                      </p:to>
                                    </p:set>
                                    <p:animEffect transition="in" filter="wipe(down)">
                                      <p:cBhvr>
                                        <p:cTn id="12" dur="500"/>
                                        <p:tgtEl>
                                          <p:spTgt spid="3">
                                            <p:txEl>
                                              <p:pRg st="4" end="4"/>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3">
                                            <p:txEl>
                                              <p:pRg st="6" end="6"/>
                                            </p:txEl>
                                          </p:spTgt>
                                        </p:tgtEl>
                                        <p:attrNameLst>
                                          <p:attrName>style.visibility</p:attrName>
                                        </p:attrNameLst>
                                      </p:cBhvr>
                                      <p:to>
                                        <p:strVal val="visible"/>
                                      </p:to>
                                    </p:set>
                                    <p:animEffect transition="in" filter="wipe(down)">
                                      <p:cBhvr>
                                        <p:cTn id="17" dur="500"/>
                                        <p:tgtEl>
                                          <p:spTgt spid="3">
                                            <p:txEl>
                                              <p:pRg st="6" end="6"/>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3">
                                            <p:txEl>
                                              <p:pRg st="8" end="8"/>
                                            </p:txEl>
                                          </p:spTgt>
                                        </p:tgtEl>
                                        <p:attrNameLst>
                                          <p:attrName>style.visibility</p:attrName>
                                        </p:attrNameLst>
                                      </p:cBhvr>
                                      <p:to>
                                        <p:strVal val="visible"/>
                                      </p:to>
                                    </p:set>
                                    <p:animEffect transition="in" filter="wipe(down)">
                                      <p:cBhvr>
                                        <p:cTn id="22" dur="500"/>
                                        <p:tgtEl>
                                          <p:spTgt spid="3">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73</a:t>
            </a:fld>
            <a:r>
              <a:rPr lang="en-US" altLang="zh-CN" smtClean="0"/>
              <a:t>-</a:t>
            </a:r>
            <a:endParaRPr lang="zh-CN" altLang="en-US" dirty="0"/>
          </a:p>
        </p:txBody>
      </p:sp>
      <p:sp>
        <p:nvSpPr>
          <p:cNvPr id="4" name="矩形 3"/>
          <p:cNvSpPr>
            <a:spLocks noChangeAspect="1"/>
          </p:cNvSpPr>
          <p:nvPr/>
        </p:nvSpPr>
        <p:spPr>
          <a:xfrm>
            <a:off x="508000" y="1371212"/>
            <a:ext cx="8128000" cy="127227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专项能力训练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文言词语选择题。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下列对加点词语解释不正确的一项是</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FF0000"/>
                </a:solidFill>
                <a:latin typeface="Times New Roman" panose="02020603050405020304" pitchFamily="18" charset="0"/>
                <a:cs typeface="Times New Roman" panose="02020603050405020304" pitchFamily="18" charset="0"/>
              </a:rPr>
              <a:t>    A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5" name="对象 4"/>
          <p:cNvGraphicFramePr>
            <a:graphicFrameLocks noChangeAspect="1"/>
          </p:cNvGraphicFramePr>
          <p:nvPr>
            <p:extLst>
              <p:ext uri="{D42A27DB-BD31-4B8C-83A1-F6EECF244321}">
                <p14:modId xmlns:p14="http://schemas.microsoft.com/office/powerpoint/2010/main" val="1103918093"/>
              </p:ext>
            </p:extLst>
          </p:nvPr>
        </p:nvGraphicFramePr>
        <p:xfrm>
          <a:off x="599682" y="2641263"/>
          <a:ext cx="8128000" cy="912053"/>
        </p:xfrm>
        <a:graphic>
          <a:graphicData uri="http://schemas.openxmlformats.org/presentationml/2006/ole">
            <mc:AlternateContent xmlns:mc="http://schemas.openxmlformats.org/markup-compatibility/2006">
              <mc:Choice xmlns:v="urn:schemas-microsoft-com:vml" Requires="v">
                <p:oleObj spid="_x0000_s31896" name="文档" r:id="rId3" imgW="3847376" imgH="432184" progId="Word.Document.12">
                  <p:embed/>
                </p:oleObj>
              </mc:Choice>
              <mc:Fallback>
                <p:oleObj name="文档" r:id="rId3" imgW="3847376" imgH="432184" progId="Word.Document.12">
                  <p:embed/>
                  <p:pic>
                    <p:nvPicPr>
                      <p:cNvPr id="0" name=""/>
                      <p:cNvPicPr/>
                      <p:nvPr/>
                    </p:nvPicPr>
                    <p:blipFill>
                      <a:blip r:embed="rId4"/>
                      <a:stretch>
                        <a:fillRect/>
                      </a:stretch>
                    </p:blipFill>
                    <p:spPr>
                      <a:xfrm>
                        <a:off x="599682" y="2641263"/>
                        <a:ext cx="8128000" cy="912053"/>
                      </a:xfrm>
                      <a:prstGeom prst="rect">
                        <a:avLst/>
                      </a:prstGeom>
                    </p:spPr>
                  </p:pic>
                </p:oleObj>
              </mc:Fallback>
            </mc:AlternateContent>
          </a:graphicData>
        </a:graphic>
      </p:graphicFrame>
      <p:sp>
        <p:nvSpPr>
          <p:cNvPr id="6" name="矩形 5"/>
          <p:cNvSpPr>
            <a:spLocks noChangeAspect="1"/>
          </p:cNvSpPr>
          <p:nvPr/>
        </p:nvSpPr>
        <p:spPr>
          <a:xfrm>
            <a:off x="508000" y="3513937"/>
            <a:ext cx="5655715" cy="498598"/>
          </a:xfrm>
          <a:prstGeom prst="rect">
            <a:avLst/>
          </a:prstGeom>
        </p:spPr>
        <p:txBody>
          <a:bodyPr wrap="none">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下列加点词语意思不相同的一组是</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FF0000"/>
                </a:solidFill>
                <a:latin typeface="Times New Roman" panose="02020603050405020304" pitchFamily="18" charset="0"/>
                <a:cs typeface="Times New Roman" panose="02020603050405020304" pitchFamily="18" charset="0"/>
              </a:rPr>
              <a:t>    D    </a:t>
            </a:r>
            <a:r>
              <a:rPr lang="en-US" altLang="zh-CN" sz="2200" dirty="0" smtClean="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7" name="对象 6"/>
          <p:cNvGraphicFramePr>
            <a:graphicFrameLocks noChangeAspect="1"/>
          </p:cNvGraphicFramePr>
          <p:nvPr>
            <p:extLst>
              <p:ext uri="{D42A27DB-BD31-4B8C-83A1-F6EECF244321}">
                <p14:modId xmlns:p14="http://schemas.microsoft.com/office/powerpoint/2010/main" val="1834412604"/>
              </p:ext>
            </p:extLst>
          </p:nvPr>
        </p:nvGraphicFramePr>
        <p:xfrm>
          <a:off x="599682" y="4011602"/>
          <a:ext cx="8128000" cy="1824106"/>
        </p:xfrm>
        <a:graphic>
          <a:graphicData uri="http://schemas.openxmlformats.org/presentationml/2006/ole">
            <mc:AlternateContent xmlns:mc="http://schemas.openxmlformats.org/markup-compatibility/2006">
              <mc:Choice xmlns:v="urn:schemas-microsoft-com:vml" Requires="v">
                <p:oleObj spid="_x0000_s31897" name="文档" r:id="rId5" imgW="3847376" imgH="864369" progId="Word.Document.12">
                  <p:embed/>
                </p:oleObj>
              </mc:Choice>
              <mc:Fallback>
                <p:oleObj name="文档" r:id="rId5" imgW="3847376" imgH="864369" progId="Word.Document.12">
                  <p:embed/>
                  <p:pic>
                    <p:nvPicPr>
                      <p:cNvPr id="0" name=""/>
                      <p:cNvPicPr/>
                      <p:nvPr/>
                    </p:nvPicPr>
                    <p:blipFill>
                      <a:blip r:embed="rId6"/>
                      <a:stretch>
                        <a:fillRect/>
                      </a:stretch>
                    </p:blipFill>
                    <p:spPr>
                      <a:xfrm>
                        <a:off x="599682" y="4011602"/>
                        <a:ext cx="8128000" cy="1824106"/>
                      </a:xfrm>
                      <a:prstGeom prst="rect">
                        <a:avLst/>
                      </a:prstGeom>
                    </p:spPr>
                  </p:pic>
                </p:oleObj>
              </mc:Fallback>
            </mc:AlternateContent>
          </a:graphicData>
        </a:graphic>
      </p:graphicFrame>
      <p:sp>
        <p:nvSpPr>
          <p:cNvPr id="8" name="矩形 7"/>
          <p:cNvSpPr/>
          <p:nvPr/>
        </p:nvSpPr>
        <p:spPr>
          <a:xfrm>
            <a:off x="5436096" y="2276872"/>
            <a:ext cx="527179"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5172506" y="3645743"/>
            <a:ext cx="527179"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356026518"/>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9"/>
                                        </p:tgtEl>
                                      </p:cBhvr>
                                    </p:animEffect>
                                    <p:set>
                                      <p:cBhvr>
                                        <p:cTn id="12"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74</a:t>
            </a:fld>
            <a:r>
              <a:rPr lang="en-US" altLang="zh-CN" smtClean="0"/>
              <a:t>-</a:t>
            </a:r>
            <a:endParaRPr lang="zh-CN" altLang="en-US" dirty="0"/>
          </a:p>
        </p:txBody>
      </p:sp>
      <p:sp>
        <p:nvSpPr>
          <p:cNvPr id="3" name="矩形 2"/>
          <p:cNvSpPr>
            <a:spLocks noChangeAspect="1"/>
          </p:cNvSpPr>
          <p:nvPr/>
        </p:nvSpPr>
        <p:spPr>
          <a:xfrm>
            <a:off x="508000" y="991119"/>
            <a:ext cx="8128000" cy="574118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课文内容填空理解题。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本文集中写景的句子是第</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四　</a:t>
            </a:r>
            <a:r>
              <a:rPr lang="zh-CN" altLang="zh-CN" sz="2200" dirty="0">
                <a:solidFill>
                  <a:srgbClr val="000000"/>
                </a:solidFill>
                <a:latin typeface="Times New Roman" panose="02020603050405020304" pitchFamily="18" charset="0"/>
                <a:cs typeface="Times New Roman" panose="02020603050405020304" pitchFamily="18" charset="0"/>
              </a:rPr>
              <a:t>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其主要内容可用四个字概括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庭中月色</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或</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月色如水、月色空明</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文中表现作者兴奋和喜悦的句子是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欣然起行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它与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解衣欲睡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一句相照应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显得一起一伏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一沉闷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一活跃。</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本文是一篇描绘月色的小散文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文中正面直接描写月光的一句是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庭下如积水空明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侧面描写月色的句子是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水中藻、荇交横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均采用</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借喻　</a:t>
            </a:r>
            <a:r>
              <a:rPr lang="zh-CN" altLang="zh-CN" sz="2200" dirty="0">
                <a:solidFill>
                  <a:srgbClr val="000000"/>
                </a:solidFill>
                <a:latin typeface="Times New Roman" panose="02020603050405020304" pitchFamily="18" charset="0"/>
                <a:cs typeface="Times New Roman" panose="02020603050405020304" pitchFamily="18" charset="0"/>
              </a:rPr>
              <a:t>的修辞。</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作者笔下月景的特点是</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空明</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澄澈透明</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本文是以</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作者的行踪　</a:t>
            </a:r>
            <a:r>
              <a:rPr lang="zh-CN" altLang="zh-CN" sz="2200" dirty="0">
                <a:solidFill>
                  <a:srgbClr val="000000"/>
                </a:solidFill>
                <a:latin typeface="Times New Roman" panose="02020603050405020304" pitchFamily="18" charset="0"/>
                <a:cs typeface="Times New Roman" panose="02020603050405020304" pitchFamily="18" charset="0"/>
              </a:rPr>
              <a:t>为线索来展开描述的。</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文章首句运用了</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记叙　</a:t>
            </a:r>
            <a:r>
              <a:rPr lang="zh-CN" altLang="zh-CN" sz="2200" dirty="0">
                <a:solidFill>
                  <a:srgbClr val="000000"/>
                </a:solidFill>
                <a:latin typeface="Times New Roman" panose="02020603050405020304" pitchFamily="18" charset="0"/>
                <a:cs typeface="Times New Roman" panose="02020603050405020304" pitchFamily="18" charset="0"/>
              </a:rPr>
              <a:t>的表达方式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交代了</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时间、地点和赏月的原因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第四句运用了</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描写　</a:t>
            </a:r>
            <a:r>
              <a:rPr lang="zh-CN" altLang="zh-CN" sz="2200" dirty="0">
                <a:solidFill>
                  <a:srgbClr val="000000"/>
                </a:solidFill>
                <a:latin typeface="Times New Roman" panose="02020603050405020304" pitchFamily="18" charset="0"/>
                <a:cs typeface="Times New Roman" panose="02020603050405020304" pitchFamily="18" charset="0"/>
              </a:rPr>
              <a:t>的表达方式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末句运用了</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抒情　</a:t>
            </a:r>
            <a:r>
              <a:rPr lang="zh-CN" altLang="zh-CN" sz="2200" dirty="0">
                <a:solidFill>
                  <a:srgbClr val="000000"/>
                </a:solidFill>
                <a:latin typeface="Times New Roman" panose="02020603050405020304" pitchFamily="18" charset="0"/>
                <a:cs typeface="Times New Roman" panose="02020603050405020304" pitchFamily="18" charset="0"/>
              </a:rPr>
              <a:t>的表达方式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作用是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画龙点睛之笔</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揭示文章的中心</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表现作者的思想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4044821" y="1433558"/>
            <a:ext cx="527179"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395536" y="1834433"/>
            <a:ext cx="4536504"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5364088" y="2235308"/>
            <a:ext cx="1152128"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7740352" y="2235308"/>
            <a:ext cx="1152128"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395536" y="2638886"/>
            <a:ext cx="864096"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395536" y="3443145"/>
            <a:ext cx="2232248"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6001769" y="3443145"/>
            <a:ext cx="216024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1619672" y="3838303"/>
            <a:ext cx="792088"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3912366" y="4235418"/>
            <a:ext cx="1955778" cy="32738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7452320" y="4235418"/>
            <a:ext cx="1192614" cy="32738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395536" y="4653136"/>
            <a:ext cx="864096"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3029388" y="5058608"/>
            <a:ext cx="576064"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6498154" y="5058608"/>
            <a:ext cx="2137846"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395536" y="5445930"/>
            <a:ext cx="1368152"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3995936" y="5445682"/>
            <a:ext cx="675178"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7986663" y="5445682"/>
            <a:ext cx="675178"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272844" y="5853970"/>
            <a:ext cx="675178"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p:cNvSpPr/>
          <p:nvPr/>
        </p:nvSpPr>
        <p:spPr>
          <a:xfrm>
            <a:off x="3768853" y="5853722"/>
            <a:ext cx="4856756"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p:cNvSpPr/>
          <p:nvPr/>
        </p:nvSpPr>
        <p:spPr>
          <a:xfrm>
            <a:off x="272844" y="6258094"/>
            <a:ext cx="1490844"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033036268"/>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6"/>
                                        </p:tgtEl>
                                      </p:cBhvr>
                                    </p:animEffect>
                                    <p:set>
                                      <p:cBhvr>
                                        <p:cTn id="17" dur="1" fill="hold">
                                          <p:stCondLst>
                                            <p:cond delay="499"/>
                                          </p:stCondLst>
                                        </p:cTn>
                                        <p:tgtEl>
                                          <p:spTgt spid="6"/>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7"/>
                                        </p:tgtEl>
                                      </p:cBhvr>
                                    </p:animEffect>
                                    <p:set>
                                      <p:cBhvr>
                                        <p:cTn id="22" dur="1" fill="hold">
                                          <p:stCondLst>
                                            <p:cond delay="499"/>
                                          </p:stCondLst>
                                        </p:cTn>
                                        <p:tgtEl>
                                          <p:spTgt spid="7"/>
                                        </p:tgtEl>
                                        <p:attrNameLst>
                                          <p:attrName>style.visibility</p:attrName>
                                        </p:attrNameLst>
                                      </p:cBhvr>
                                      <p:to>
                                        <p:strVal val="hidden"/>
                                      </p:to>
                                    </p:set>
                                  </p:childTnLst>
                                </p:cTn>
                              </p:par>
                              <p:par>
                                <p:cTn id="23" presetID="22" presetClass="exit" presetSubtype="4" fill="hold" grpId="0" nodeType="withEffect">
                                  <p:stCondLst>
                                    <p:cond delay="0"/>
                                  </p:stCondLst>
                                  <p:childTnLst>
                                    <p:animEffect transition="out" filter="wipe(down)">
                                      <p:cBhvr>
                                        <p:cTn id="24" dur="500"/>
                                        <p:tgtEl>
                                          <p:spTgt spid="8"/>
                                        </p:tgtEl>
                                      </p:cBhvr>
                                    </p:animEffect>
                                    <p:set>
                                      <p:cBhvr>
                                        <p:cTn id="25" dur="1" fill="hold">
                                          <p:stCondLst>
                                            <p:cond delay="499"/>
                                          </p:stCondLst>
                                        </p:cTn>
                                        <p:tgtEl>
                                          <p:spTgt spid="8"/>
                                        </p:tgtEl>
                                        <p:attrNameLst>
                                          <p:attrName>style.visibility</p:attrName>
                                        </p:attrNameLst>
                                      </p:cBhvr>
                                      <p:to>
                                        <p:strVal val="hidden"/>
                                      </p:to>
                                    </p:set>
                                  </p:childTnLst>
                                </p:cTn>
                              </p:par>
                            </p:childTnLst>
                          </p:cTn>
                        </p:par>
                      </p:childTnLst>
                    </p:cTn>
                  </p:par>
                  <p:par>
                    <p:cTn id="26" fill="hold">
                      <p:stCondLst>
                        <p:cond delay="indefinite"/>
                      </p:stCondLst>
                      <p:childTnLst>
                        <p:par>
                          <p:cTn id="27" fill="hold">
                            <p:stCondLst>
                              <p:cond delay="0"/>
                            </p:stCondLst>
                            <p:childTnLst>
                              <p:par>
                                <p:cTn id="28" presetID="22" presetClass="exit" presetSubtype="4" fill="hold" grpId="0" nodeType="clickEffect">
                                  <p:stCondLst>
                                    <p:cond delay="0"/>
                                  </p:stCondLst>
                                  <p:childTnLst>
                                    <p:animEffect transition="out" filter="wipe(down)">
                                      <p:cBhvr>
                                        <p:cTn id="29" dur="500"/>
                                        <p:tgtEl>
                                          <p:spTgt spid="9"/>
                                        </p:tgtEl>
                                      </p:cBhvr>
                                    </p:animEffect>
                                    <p:set>
                                      <p:cBhvr>
                                        <p:cTn id="30" dur="1" fill="hold">
                                          <p:stCondLst>
                                            <p:cond delay="499"/>
                                          </p:stCondLst>
                                        </p:cTn>
                                        <p:tgtEl>
                                          <p:spTgt spid="9"/>
                                        </p:tgtEl>
                                        <p:attrNameLst>
                                          <p:attrName>style.visibility</p:attrName>
                                        </p:attrNameLst>
                                      </p:cBhvr>
                                      <p:to>
                                        <p:strVal val="hidden"/>
                                      </p:to>
                                    </p:set>
                                  </p:childTnLst>
                                </p:cTn>
                              </p:par>
                            </p:childTnLst>
                          </p:cTn>
                        </p:par>
                      </p:childTnLst>
                    </p:cTn>
                  </p:par>
                  <p:par>
                    <p:cTn id="31" fill="hold">
                      <p:stCondLst>
                        <p:cond delay="indefinite"/>
                      </p:stCondLst>
                      <p:childTnLst>
                        <p:par>
                          <p:cTn id="32" fill="hold">
                            <p:stCondLst>
                              <p:cond delay="0"/>
                            </p:stCondLst>
                            <p:childTnLst>
                              <p:par>
                                <p:cTn id="33" presetID="22" presetClass="exit" presetSubtype="4" fill="hold" grpId="0" nodeType="clickEffect">
                                  <p:stCondLst>
                                    <p:cond delay="0"/>
                                  </p:stCondLst>
                                  <p:childTnLst>
                                    <p:animEffect transition="out" filter="wipe(down)">
                                      <p:cBhvr>
                                        <p:cTn id="34" dur="500"/>
                                        <p:tgtEl>
                                          <p:spTgt spid="10"/>
                                        </p:tgtEl>
                                      </p:cBhvr>
                                    </p:animEffect>
                                    <p:set>
                                      <p:cBhvr>
                                        <p:cTn id="35" dur="1" fill="hold">
                                          <p:stCondLst>
                                            <p:cond delay="499"/>
                                          </p:stCondLst>
                                        </p:cTn>
                                        <p:tgtEl>
                                          <p:spTgt spid="10"/>
                                        </p:tgtEl>
                                        <p:attrNameLst>
                                          <p:attrName>style.visibility</p:attrName>
                                        </p:attrNameLst>
                                      </p:cBhvr>
                                      <p:to>
                                        <p:strVal val="hidden"/>
                                      </p:to>
                                    </p:set>
                                  </p:childTnLst>
                                </p:cTn>
                              </p:par>
                            </p:childTnLst>
                          </p:cTn>
                        </p:par>
                      </p:childTnLst>
                    </p:cTn>
                  </p:par>
                  <p:par>
                    <p:cTn id="36" fill="hold">
                      <p:stCondLst>
                        <p:cond delay="indefinite"/>
                      </p:stCondLst>
                      <p:childTnLst>
                        <p:par>
                          <p:cTn id="37" fill="hold">
                            <p:stCondLst>
                              <p:cond delay="0"/>
                            </p:stCondLst>
                            <p:childTnLst>
                              <p:par>
                                <p:cTn id="38" presetID="22" presetClass="exit" presetSubtype="4" fill="hold" grpId="0" nodeType="clickEffect">
                                  <p:stCondLst>
                                    <p:cond delay="0"/>
                                  </p:stCondLst>
                                  <p:childTnLst>
                                    <p:animEffect transition="out" filter="wipe(down)">
                                      <p:cBhvr>
                                        <p:cTn id="39" dur="500"/>
                                        <p:tgtEl>
                                          <p:spTgt spid="11"/>
                                        </p:tgtEl>
                                      </p:cBhvr>
                                    </p:animEffect>
                                    <p:set>
                                      <p:cBhvr>
                                        <p:cTn id="40" dur="1" fill="hold">
                                          <p:stCondLst>
                                            <p:cond delay="499"/>
                                          </p:stCondLst>
                                        </p:cTn>
                                        <p:tgtEl>
                                          <p:spTgt spid="11"/>
                                        </p:tgtEl>
                                        <p:attrNameLst>
                                          <p:attrName>style.visibility</p:attrName>
                                        </p:attrNameLst>
                                      </p:cBhvr>
                                      <p:to>
                                        <p:strVal val="hidden"/>
                                      </p:to>
                                    </p:set>
                                  </p:childTnLst>
                                </p:cTn>
                              </p:par>
                            </p:childTnLst>
                          </p:cTn>
                        </p:par>
                      </p:childTnLst>
                    </p:cTn>
                  </p:par>
                  <p:par>
                    <p:cTn id="41" fill="hold">
                      <p:stCondLst>
                        <p:cond delay="indefinite"/>
                      </p:stCondLst>
                      <p:childTnLst>
                        <p:par>
                          <p:cTn id="42" fill="hold">
                            <p:stCondLst>
                              <p:cond delay="0"/>
                            </p:stCondLst>
                            <p:childTnLst>
                              <p:par>
                                <p:cTn id="43" presetID="22" presetClass="exit" presetSubtype="4" fill="hold" grpId="0" nodeType="clickEffect">
                                  <p:stCondLst>
                                    <p:cond delay="0"/>
                                  </p:stCondLst>
                                  <p:childTnLst>
                                    <p:animEffect transition="out" filter="wipe(down)">
                                      <p:cBhvr>
                                        <p:cTn id="44" dur="500"/>
                                        <p:tgtEl>
                                          <p:spTgt spid="12"/>
                                        </p:tgtEl>
                                      </p:cBhvr>
                                    </p:animEffect>
                                    <p:set>
                                      <p:cBhvr>
                                        <p:cTn id="45" dur="1" fill="hold">
                                          <p:stCondLst>
                                            <p:cond delay="499"/>
                                          </p:stCondLst>
                                        </p:cTn>
                                        <p:tgtEl>
                                          <p:spTgt spid="12"/>
                                        </p:tgtEl>
                                        <p:attrNameLst>
                                          <p:attrName>style.visibility</p:attrName>
                                        </p:attrNameLst>
                                      </p:cBhvr>
                                      <p:to>
                                        <p:strVal val="hidden"/>
                                      </p:to>
                                    </p:set>
                                  </p:childTnLst>
                                </p:cTn>
                              </p:par>
                            </p:childTnLst>
                          </p:cTn>
                        </p:par>
                      </p:childTnLst>
                    </p:cTn>
                  </p:par>
                  <p:par>
                    <p:cTn id="46" fill="hold">
                      <p:stCondLst>
                        <p:cond delay="indefinite"/>
                      </p:stCondLst>
                      <p:childTnLst>
                        <p:par>
                          <p:cTn id="47" fill="hold">
                            <p:stCondLst>
                              <p:cond delay="0"/>
                            </p:stCondLst>
                            <p:childTnLst>
                              <p:par>
                                <p:cTn id="48" presetID="22" presetClass="exit" presetSubtype="4" fill="hold" grpId="0" nodeType="clickEffect">
                                  <p:stCondLst>
                                    <p:cond delay="0"/>
                                  </p:stCondLst>
                                  <p:childTnLst>
                                    <p:animEffect transition="out" filter="wipe(down)">
                                      <p:cBhvr>
                                        <p:cTn id="49" dur="500"/>
                                        <p:tgtEl>
                                          <p:spTgt spid="13"/>
                                        </p:tgtEl>
                                      </p:cBhvr>
                                    </p:animEffect>
                                    <p:set>
                                      <p:cBhvr>
                                        <p:cTn id="50" dur="1" fill="hold">
                                          <p:stCondLst>
                                            <p:cond delay="499"/>
                                          </p:stCondLst>
                                        </p:cTn>
                                        <p:tgtEl>
                                          <p:spTgt spid="13"/>
                                        </p:tgtEl>
                                        <p:attrNameLst>
                                          <p:attrName>style.visibility</p:attrName>
                                        </p:attrNameLst>
                                      </p:cBhvr>
                                      <p:to>
                                        <p:strVal val="hidden"/>
                                      </p:to>
                                    </p:set>
                                  </p:childTnLst>
                                </p:cTn>
                              </p:par>
                              <p:par>
                                <p:cTn id="51" presetID="22" presetClass="exit" presetSubtype="4" fill="hold" grpId="0" nodeType="withEffect">
                                  <p:stCondLst>
                                    <p:cond delay="0"/>
                                  </p:stCondLst>
                                  <p:childTnLst>
                                    <p:animEffect transition="out" filter="wipe(down)">
                                      <p:cBhvr>
                                        <p:cTn id="52" dur="500"/>
                                        <p:tgtEl>
                                          <p:spTgt spid="15"/>
                                        </p:tgtEl>
                                      </p:cBhvr>
                                    </p:animEffect>
                                    <p:set>
                                      <p:cBhvr>
                                        <p:cTn id="53" dur="1" fill="hold">
                                          <p:stCondLst>
                                            <p:cond delay="499"/>
                                          </p:stCondLst>
                                        </p:cTn>
                                        <p:tgtEl>
                                          <p:spTgt spid="15"/>
                                        </p:tgtEl>
                                        <p:attrNameLst>
                                          <p:attrName>style.visibility</p:attrName>
                                        </p:attrNameLst>
                                      </p:cBhvr>
                                      <p:to>
                                        <p:strVal val="hidden"/>
                                      </p:to>
                                    </p:set>
                                  </p:childTnLst>
                                </p:cTn>
                              </p:par>
                            </p:childTnLst>
                          </p:cTn>
                        </p:par>
                      </p:childTnLst>
                    </p:cTn>
                  </p:par>
                  <p:par>
                    <p:cTn id="54" fill="hold">
                      <p:stCondLst>
                        <p:cond delay="indefinite"/>
                      </p:stCondLst>
                      <p:childTnLst>
                        <p:par>
                          <p:cTn id="55" fill="hold">
                            <p:stCondLst>
                              <p:cond delay="0"/>
                            </p:stCondLst>
                            <p:childTnLst>
                              <p:par>
                                <p:cTn id="56" presetID="22" presetClass="exit" presetSubtype="4" fill="hold" grpId="0" nodeType="clickEffect">
                                  <p:stCondLst>
                                    <p:cond delay="0"/>
                                  </p:stCondLst>
                                  <p:childTnLst>
                                    <p:animEffect transition="out" filter="wipe(down)">
                                      <p:cBhvr>
                                        <p:cTn id="57" dur="500"/>
                                        <p:tgtEl>
                                          <p:spTgt spid="16"/>
                                        </p:tgtEl>
                                      </p:cBhvr>
                                    </p:animEffect>
                                    <p:set>
                                      <p:cBhvr>
                                        <p:cTn id="58" dur="1" fill="hold">
                                          <p:stCondLst>
                                            <p:cond delay="499"/>
                                          </p:stCondLst>
                                        </p:cTn>
                                        <p:tgtEl>
                                          <p:spTgt spid="16"/>
                                        </p:tgtEl>
                                        <p:attrNameLst>
                                          <p:attrName>style.visibility</p:attrName>
                                        </p:attrNameLst>
                                      </p:cBhvr>
                                      <p:to>
                                        <p:strVal val="hidden"/>
                                      </p:to>
                                    </p:set>
                                  </p:childTnLst>
                                </p:cTn>
                              </p:par>
                            </p:childTnLst>
                          </p:cTn>
                        </p:par>
                      </p:childTnLst>
                    </p:cTn>
                  </p:par>
                  <p:par>
                    <p:cTn id="59" fill="hold">
                      <p:stCondLst>
                        <p:cond delay="indefinite"/>
                      </p:stCondLst>
                      <p:childTnLst>
                        <p:par>
                          <p:cTn id="60" fill="hold">
                            <p:stCondLst>
                              <p:cond delay="0"/>
                            </p:stCondLst>
                            <p:childTnLst>
                              <p:par>
                                <p:cTn id="61" presetID="22" presetClass="exit" presetSubtype="4" fill="hold" grpId="0" nodeType="clickEffect">
                                  <p:stCondLst>
                                    <p:cond delay="0"/>
                                  </p:stCondLst>
                                  <p:childTnLst>
                                    <p:animEffect transition="out" filter="wipe(down)">
                                      <p:cBhvr>
                                        <p:cTn id="62" dur="500"/>
                                        <p:tgtEl>
                                          <p:spTgt spid="17"/>
                                        </p:tgtEl>
                                      </p:cBhvr>
                                    </p:animEffect>
                                    <p:set>
                                      <p:cBhvr>
                                        <p:cTn id="63" dur="1" fill="hold">
                                          <p:stCondLst>
                                            <p:cond delay="499"/>
                                          </p:stCondLst>
                                        </p:cTn>
                                        <p:tgtEl>
                                          <p:spTgt spid="17"/>
                                        </p:tgtEl>
                                        <p:attrNameLst>
                                          <p:attrName>style.visibility</p:attrName>
                                        </p:attrNameLst>
                                      </p:cBhvr>
                                      <p:to>
                                        <p:strVal val="hidden"/>
                                      </p:to>
                                    </p:set>
                                  </p:childTnLst>
                                </p:cTn>
                              </p:par>
                              <p:par>
                                <p:cTn id="64" presetID="22" presetClass="exit" presetSubtype="4" fill="hold" grpId="0" nodeType="withEffect">
                                  <p:stCondLst>
                                    <p:cond delay="0"/>
                                  </p:stCondLst>
                                  <p:childTnLst>
                                    <p:animEffect transition="out" filter="wipe(down)">
                                      <p:cBhvr>
                                        <p:cTn id="65" dur="500"/>
                                        <p:tgtEl>
                                          <p:spTgt spid="18"/>
                                        </p:tgtEl>
                                      </p:cBhvr>
                                    </p:animEffect>
                                    <p:set>
                                      <p:cBhvr>
                                        <p:cTn id="66" dur="1" fill="hold">
                                          <p:stCondLst>
                                            <p:cond delay="499"/>
                                          </p:stCondLst>
                                        </p:cTn>
                                        <p:tgtEl>
                                          <p:spTgt spid="18"/>
                                        </p:tgtEl>
                                        <p:attrNameLst>
                                          <p:attrName>style.visibility</p:attrName>
                                        </p:attrNameLst>
                                      </p:cBhvr>
                                      <p:to>
                                        <p:strVal val="hidden"/>
                                      </p:to>
                                    </p:set>
                                  </p:childTnLst>
                                </p:cTn>
                              </p:par>
                            </p:childTnLst>
                          </p:cTn>
                        </p:par>
                      </p:childTnLst>
                    </p:cTn>
                  </p:par>
                  <p:par>
                    <p:cTn id="67" fill="hold">
                      <p:stCondLst>
                        <p:cond delay="indefinite"/>
                      </p:stCondLst>
                      <p:childTnLst>
                        <p:par>
                          <p:cTn id="68" fill="hold">
                            <p:stCondLst>
                              <p:cond delay="0"/>
                            </p:stCondLst>
                            <p:childTnLst>
                              <p:par>
                                <p:cTn id="69" presetID="22" presetClass="exit" presetSubtype="4" fill="hold" grpId="0" nodeType="clickEffect">
                                  <p:stCondLst>
                                    <p:cond delay="0"/>
                                  </p:stCondLst>
                                  <p:childTnLst>
                                    <p:animEffect transition="out" filter="wipe(down)">
                                      <p:cBhvr>
                                        <p:cTn id="70" dur="500"/>
                                        <p:tgtEl>
                                          <p:spTgt spid="19"/>
                                        </p:tgtEl>
                                      </p:cBhvr>
                                    </p:animEffect>
                                    <p:set>
                                      <p:cBhvr>
                                        <p:cTn id="71" dur="1" fill="hold">
                                          <p:stCondLst>
                                            <p:cond delay="499"/>
                                          </p:stCondLst>
                                        </p:cTn>
                                        <p:tgtEl>
                                          <p:spTgt spid="19"/>
                                        </p:tgtEl>
                                        <p:attrNameLst>
                                          <p:attrName>style.visibility</p:attrName>
                                        </p:attrNameLst>
                                      </p:cBhvr>
                                      <p:to>
                                        <p:strVal val="hidden"/>
                                      </p:to>
                                    </p:set>
                                  </p:childTnLst>
                                </p:cTn>
                              </p:par>
                            </p:childTnLst>
                          </p:cTn>
                        </p:par>
                      </p:childTnLst>
                    </p:cTn>
                  </p:par>
                  <p:par>
                    <p:cTn id="72" fill="hold">
                      <p:stCondLst>
                        <p:cond delay="indefinite"/>
                      </p:stCondLst>
                      <p:childTnLst>
                        <p:par>
                          <p:cTn id="73" fill="hold">
                            <p:stCondLst>
                              <p:cond delay="0"/>
                            </p:stCondLst>
                            <p:childTnLst>
                              <p:par>
                                <p:cTn id="74" presetID="22" presetClass="exit" presetSubtype="4" fill="hold" grpId="0" nodeType="clickEffect">
                                  <p:stCondLst>
                                    <p:cond delay="0"/>
                                  </p:stCondLst>
                                  <p:childTnLst>
                                    <p:animEffect transition="out" filter="wipe(down)">
                                      <p:cBhvr>
                                        <p:cTn id="75" dur="500"/>
                                        <p:tgtEl>
                                          <p:spTgt spid="20"/>
                                        </p:tgtEl>
                                      </p:cBhvr>
                                    </p:animEffect>
                                    <p:set>
                                      <p:cBhvr>
                                        <p:cTn id="76" dur="1" fill="hold">
                                          <p:stCondLst>
                                            <p:cond delay="499"/>
                                          </p:stCondLst>
                                        </p:cTn>
                                        <p:tgtEl>
                                          <p:spTgt spid="20"/>
                                        </p:tgtEl>
                                        <p:attrNameLst>
                                          <p:attrName>style.visibility</p:attrName>
                                        </p:attrNameLst>
                                      </p:cBhvr>
                                      <p:to>
                                        <p:strVal val="hidden"/>
                                      </p:to>
                                    </p:set>
                                  </p:childTnLst>
                                </p:cTn>
                              </p:par>
                              <p:par>
                                <p:cTn id="77" presetID="22" presetClass="exit" presetSubtype="4" fill="hold" grpId="0" nodeType="withEffect">
                                  <p:stCondLst>
                                    <p:cond delay="0"/>
                                  </p:stCondLst>
                                  <p:childTnLst>
                                    <p:animEffect transition="out" filter="wipe(down)">
                                      <p:cBhvr>
                                        <p:cTn id="78" dur="500"/>
                                        <p:tgtEl>
                                          <p:spTgt spid="21"/>
                                        </p:tgtEl>
                                      </p:cBhvr>
                                    </p:animEffect>
                                    <p:set>
                                      <p:cBhvr>
                                        <p:cTn id="79" dur="1" fill="hold">
                                          <p:stCondLst>
                                            <p:cond delay="499"/>
                                          </p:stCondLst>
                                        </p:cTn>
                                        <p:tgtEl>
                                          <p:spTgt spid="21"/>
                                        </p:tgtEl>
                                        <p:attrNameLst>
                                          <p:attrName>style.visibility</p:attrName>
                                        </p:attrNameLst>
                                      </p:cBhvr>
                                      <p:to>
                                        <p:strVal val="hidden"/>
                                      </p:to>
                                    </p:set>
                                  </p:childTnLst>
                                </p:cTn>
                              </p:par>
                            </p:childTnLst>
                          </p:cTn>
                        </p:par>
                      </p:childTnLst>
                    </p:cTn>
                  </p:par>
                  <p:par>
                    <p:cTn id="80" fill="hold">
                      <p:stCondLst>
                        <p:cond delay="indefinite"/>
                      </p:stCondLst>
                      <p:childTnLst>
                        <p:par>
                          <p:cTn id="81" fill="hold">
                            <p:stCondLst>
                              <p:cond delay="0"/>
                            </p:stCondLst>
                            <p:childTnLst>
                              <p:par>
                                <p:cTn id="82" presetID="22" presetClass="exit" presetSubtype="4" fill="hold" grpId="0" nodeType="clickEffect">
                                  <p:stCondLst>
                                    <p:cond delay="0"/>
                                  </p:stCondLst>
                                  <p:childTnLst>
                                    <p:animEffect transition="out" filter="wipe(down)">
                                      <p:cBhvr>
                                        <p:cTn id="83" dur="500"/>
                                        <p:tgtEl>
                                          <p:spTgt spid="22"/>
                                        </p:tgtEl>
                                      </p:cBhvr>
                                    </p:animEffect>
                                    <p:set>
                                      <p:cBhvr>
                                        <p:cTn id="84" dur="1" fill="hold">
                                          <p:stCondLst>
                                            <p:cond delay="499"/>
                                          </p:stCondLst>
                                        </p:cTn>
                                        <p:tgtEl>
                                          <p:spTgt spid="22"/>
                                        </p:tgtEl>
                                        <p:attrNameLst>
                                          <p:attrName>style.visibility</p:attrName>
                                        </p:attrNameLst>
                                      </p:cBhvr>
                                      <p:to>
                                        <p:strVal val="hidden"/>
                                      </p:to>
                                    </p:set>
                                  </p:childTnLst>
                                </p:cTn>
                              </p:par>
                              <p:par>
                                <p:cTn id="85" presetID="22" presetClass="exit" presetSubtype="4" fill="hold" grpId="0" nodeType="withEffect">
                                  <p:stCondLst>
                                    <p:cond delay="0"/>
                                  </p:stCondLst>
                                  <p:childTnLst>
                                    <p:animEffect transition="out" filter="wipe(down)">
                                      <p:cBhvr>
                                        <p:cTn id="86" dur="500"/>
                                        <p:tgtEl>
                                          <p:spTgt spid="23"/>
                                        </p:tgtEl>
                                      </p:cBhvr>
                                    </p:animEffect>
                                    <p:set>
                                      <p:cBhvr>
                                        <p:cTn id="87" dur="1" fill="hold">
                                          <p:stCondLst>
                                            <p:cond delay="499"/>
                                          </p:stCondLst>
                                        </p:cTn>
                                        <p:tgtEl>
                                          <p:spTgt spid="2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5" grpId="0" animBg="1"/>
      <p:bldP spid="16" grpId="0" animBg="1"/>
      <p:bldP spid="17" grpId="0" animBg="1"/>
      <p:bldP spid="18" grpId="0" animBg="1"/>
      <p:bldP spid="19" grpId="0" animBg="1"/>
      <p:bldP spid="20" grpId="0" animBg="1"/>
      <p:bldP spid="21" grpId="0" animBg="1"/>
      <p:bldP spid="22" grpId="0" animBg="1"/>
      <p:bldP spid="23" grpId="0" animBg="1"/>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75</a:t>
            </a:fld>
            <a:r>
              <a:rPr lang="en-US" altLang="zh-CN" smtClean="0"/>
              <a:t>-</a:t>
            </a:r>
            <a:endParaRPr lang="zh-CN" altLang="en-US" dirty="0"/>
          </a:p>
        </p:txBody>
      </p:sp>
      <p:sp>
        <p:nvSpPr>
          <p:cNvPr id="3" name="矩形 2"/>
          <p:cNvSpPr>
            <a:spLocks noChangeAspect="1"/>
          </p:cNvSpPr>
          <p:nvPr/>
        </p:nvSpPr>
        <p:spPr>
          <a:xfrm>
            <a:off x="508000" y="1505471"/>
            <a:ext cx="8128000" cy="410105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综合分析选择题。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下列说法有误的一项是</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FF0000"/>
                </a:solidFill>
                <a:latin typeface="Times New Roman" panose="02020603050405020304" pitchFamily="18" charset="0"/>
                <a:cs typeface="Times New Roman" panose="02020603050405020304" pitchFamily="18" charset="0"/>
              </a:rPr>
              <a:t>    A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本文写于作者被贬期间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作者在文中表达的感情与柳宗元《小石潭记》中的一致。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文中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月色入户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欣然起行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念无与为乐者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遂至承天寺寻张怀民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等句都与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字相关。</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苏轼此时被贬为黄州团练副使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这是一个有名无实的官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所以他自称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闲人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本文写景较为简洁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用白描的笔法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写月色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写景物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给人清静雅致的感觉。</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3779912" y="1988840"/>
            <a:ext cx="527179"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014321000"/>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76</a:t>
            </a:fld>
            <a:r>
              <a:rPr lang="en-US" altLang="zh-CN" smtClean="0"/>
              <a:t>-</a:t>
            </a:r>
            <a:endParaRPr lang="zh-CN" altLang="en-US" dirty="0"/>
          </a:p>
        </p:txBody>
      </p:sp>
      <p:sp>
        <p:nvSpPr>
          <p:cNvPr id="3" name="矩形 2"/>
          <p:cNvSpPr>
            <a:spLocks noChangeAspect="1"/>
          </p:cNvSpPr>
          <p:nvPr/>
        </p:nvSpPr>
        <p:spPr>
          <a:xfrm>
            <a:off x="508000" y="1911735"/>
            <a:ext cx="8128000" cy="328852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下列对文章的赏析不恰当的一项是</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FF0000"/>
                </a:solidFill>
                <a:latin typeface="Times New Roman" panose="02020603050405020304" pitchFamily="18" charset="0"/>
                <a:cs typeface="Times New Roman" panose="02020603050405020304" pitchFamily="18" charset="0"/>
              </a:rPr>
              <a:t>    C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欣然起行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一句写出了作者赏月的兴奋喜悦之情。</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但少闲人如吾两人者耳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透露出作者被贬谪的悲凉和对人生的感慨。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苏轼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念无与为乐者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与《醉翁亭记》中欧阳修的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在思想内容上有着相同的意味。</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本文对月夜的景色进行了美妙的描绘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体现了作者与张怀民的深厚友谊和对知音甚少的无限感慨。</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5209681" y="2034272"/>
            <a:ext cx="527179"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468980743"/>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77</a:t>
            </a:fld>
            <a:r>
              <a:rPr lang="en-US" altLang="zh-CN" smtClean="0"/>
              <a:t>-</a:t>
            </a:r>
            <a:endParaRPr lang="zh-CN" altLang="en-US" dirty="0"/>
          </a:p>
        </p:txBody>
      </p:sp>
      <p:sp>
        <p:nvSpPr>
          <p:cNvPr id="3" name="矩形 2"/>
          <p:cNvSpPr>
            <a:spLocks noChangeAspect="1"/>
          </p:cNvSpPr>
          <p:nvPr/>
        </p:nvSpPr>
        <p:spPr>
          <a:xfrm>
            <a:off x="508000" y="1701069"/>
            <a:ext cx="8128000" cy="370986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下列对文章的分析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说法不正确的一项是</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FF0000"/>
                </a:solidFill>
                <a:latin typeface="Times New Roman" panose="02020603050405020304" pitchFamily="18" charset="0"/>
                <a:cs typeface="Times New Roman" panose="02020603050405020304" pitchFamily="18" charset="0"/>
              </a:rPr>
              <a:t>    B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运用比喻描写月色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写出一个宁静淡雅的境界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独具匠心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十分精妙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真可谓如诗如画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让人心醉神迷。</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这篇短文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真实地记录了作者当时生活的一个片段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透露出作者在遭贬谪期间的那种凄凉、孤寂的特殊心境。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这篇随笔性的小品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叙事简洁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写景如绘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而抒情则寓于叙事、写景之中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叙事、写景、抒情又都集中于写人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写人又突出一点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本文语言简洁、准确、形象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作者观察事物细致入微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抓住了佳境瞬间最敏感的特征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以极少的文字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包罗较多的内容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凝练含蓄。</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5796136" y="1762425"/>
            <a:ext cx="527179"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105996056"/>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78</a:t>
            </a:fld>
            <a:r>
              <a:rPr lang="en-US" altLang="zh-CN" smtClean="0"/>
              <a:t>-</a:t>
            </a:r>
            <a:endParaRPr lang="zh-CN" altLang="en-US" dirty="0"/>
          </a:p>
        </p:txBody>
      </p:sp>
      <p:sp>
        <p:nvSpPr>
          <p:cNvPr id="3" name="矩形 2"/>
          <p:cNvSpPr>
            <a:spLocks noChangeAspect="1"/>
          </p:cNvSpPr>
          <p:nvPr/>
        </p:nvSpPr>
        <p:spPr>
          <a:xfrm>
            <a:off x="508000" y="1497936"/>
            <a:ext cx="8128000" cy="4116127"/>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五、三</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峡</a:t>
            </a:r>
            <a:r>
              <a:rPr lang="en-US" altLang="zh-CN" sz="2200" dirty="0">
                <a:solidFill>
                  <a:srgbClr val="000000"/>
                </a:solidFill>
                <a:latin typeface="NEU-BZ-S92"/>
                <a:ea typeface="NEU-BZ-S9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基础知识梳理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自三峡七百里中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两岸连山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略无阙</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err="1">
                <a:solidFill>
                  <a:srgbClr val="000000"/>
                </a:solidFill>
                <a:latin typeface="Times New Roman" panose="02020603050405020304" pitchFamily="18" charset="0"/>
                <a:cs typeface="Times New Roman" panose="02020603050405020304" pitchFamily="18" charset="0"/>
              </a:rPr>
              <a:t>qu</a:t>
            </a:r>
            <a:r>
              <a:rPr lang="en-US" altLang="zh-CN" sz="2200" dirty="0" err="1">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处。重岩叠嶂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隐天蔽日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自非亭午夜分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不见曦</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xī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至于夏水襄陵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沿溯</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sù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阻绝。或王命急宣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有时朝发白帝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暮到江陵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其间千二百里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虽乘奔御风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不以疾也。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春冬之时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则素湍绿潭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回清倒影。绝山献</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yǎn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多生怪柏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悬泉瀑布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飞漱其间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清荣峻茂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良多趣味。</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每至晴初霜旦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林寒涧肃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常有高猿长啸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属</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zhǔ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引凄异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空谷传响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哀转久绝。故渔者歌曰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巴东三峡巫峡长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猿鸣三声泪沾裳。</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611402701"/>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79</a:t>
            </a:fld>
            <a:r>
              <a:rPr lang="en-US" altLang="zh-CN" smtClean="0"/>
              <a:t>-</a:t>
            </a:r>
            <a:endParaRPr lang="zh-CN" altLang="en-US" dirty="0"/>
          </a:p>
        </p:txBody>
      </p:sp>
      <p:sp>
        <p:nvSpPr>
          <p:cNvPr id="3" name="矩形 2"/>
          <p:cNvSpPr>
            <a:spLocks noChangeAspect="1"/>
          </p:cNvSpPr>
          <p:nvPr/>
        </p:nvSpPr>
        <p:spPr>
          <a:xfrm>
            <a:off x="508000" y="991466"/>
            <a:ext cx="8128000" cy="86600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一、文言词语积累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课内文言实词归纳</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val="1180658340"/>
              </p:ext>
            </p:extLst>
          </p:nvPr>
        </p:nvGraphicFramePr>
        <p:xfrm>
          <a:off x="599682" y="1900111"/>
          <a:ext cx="8128000" cy="4563616"/>
        </p:xfrm>
        <a:graphic>
          <a:graphicData uri="http://schemas.openxmlformats.org/presentationml/2006/ole">
            <mc:AlternateContent xmlns:mc="http://schemas.openxmlformats.org/markup-compatibility/2006">
              <mc:Choice xmlns:v="urn:schemas-microsoft-com:vml" Requires="v">
                <p:oleObj spid="_x0000_s32844" name="文档" r:id="rId3" imgW="3847376" imgH="2160922" progId="Word.Document.12">
                  <p:embed/>
                </p:oleObj>
              </mc:Choice>
              <mc:Fallback>
                <p:oleObj name="文档" r:id="rId3" imgW="3847376" imgH="2160922" progId="Word.Document.12">
                  <p:embed/>
                  <p:pic>
                    <p:nvPicPr>
                      <p:cNvPr id="0" name=""/>
                      <p:cNvPicPr/>
                      <p:nvPr/>
                    </p:nvPicPr>
                    <p:blipFill>
                      <a:blip r:embed="rId4"/>
                      <a:stretch>
                        <a:fillRect/>
                      </a:stretch>
                    </p:blipFill>
                    <p:spPr>
                      <a:xfrm>
                        <a:off x="599682" y="1900111"/>
                        <a:ext cx="8128000" cy="4563616"/>
                      </a:xfrm>
                      <a:prstGeom prst="rect">
                        <a:avLst/>
                      </a:prstGeom>
                    </p:spPr>
                  </p:pic>
                </p:oleObj>
              </mc:Fallback>
            </mc:AlternateContent>
          </a:graphicData>
        </a:graphic>
      </p:graphicFrame>
      <p:sp>
        <p:nvSpPr>
          <p:cNvPr id="5" name="矩形 4"/>
          <p:cNvSpPr/>
          <p:nvPr/>
        </p:nvSpPr>
        <p:spPr>
          <a:xfrm>
            <a:off x="3131840" y="1890256"/>
            <a:ext cx="2952328"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2339752" y="2335327"/>
            <a:ext cx="4824536"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2339752" y="2795916"/>
            <a:ext cx="4824536"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2915816" y="3260572"/>
            <a:ext cx="4824536"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763688" y="3711238"/>
            <a:ext cx="4824536"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915816" y="4158742"/>
            <a:ext cx="4824536"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2339752" y="4616191"/>
            <a:ext cx="4824536"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2627784" y="5074793"/>
            <a:ext cx="4824536"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3833663" y="5522745"/>
            <a:ext cx="4824536" cy="32738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2483768" y="5978502"/>
            <a:ext cx="4824536" cy="32738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995308148"/>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7"/>
                                        </p:tgtEl>
                                      </p:cBhvr>
                                    </p:animEffect>
                                    <p:set>
                                      <p:cBhvr>
                                        <p:cTn id="17" dur="1" fill="hold">
                                          <p:stCondLst>
                                            <p:cond delay="499"/>
                                          </p:stCondLst>
                                        </p:cTn>
                                        <p:tgtEl>
                                          <p:spTgt spid="7"/>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8"/>
                                        </p:tgtEl>
                                      </p:cBhvr>
                                    </p:animEffect>
                                    <p:set>
                                      <p:cBhvr>
                                        <p:cTn id="22" dur="1" fill="hold">
                                          <p:stCondLst>
                                            <p:cond delay="499"/>
                                          </p:stCondLst>
                                        </p:cTn>
                                        <p:tgtEl>
                                          <p:spTgt spid="8"/>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9"/>
                                        </p:tgtEl>
                                      </p:cBhvr>
                                    </p:animEffect>
                                    <p:set>
                                      <p:cBhvr>
                                        <p:cTn id="27" dur="1" fill="hold">
                                          <p:stCondLst>
                                            <p:cond delay="499"/>
                                          </p:stCondLst>
                                        </p:cTn>
                                        <p:tgtEl>
                                          <p:spTgt spid="9"/>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0"/>
                                        </p:tgtEl>
                                      </p:cBhvr>
                                    </p:animEffect>
                                    <p:set>
                                      <p:cBhvr>
                                        <p:cTn id="32" dur="1" fill="hold">
                                          <p:stCondLst>
                                            <p:cond delay="499"/>
                                          </p:stCondLst>
                                        </p:cTn>
                                        <p:tgtEl>
                                          <p:spTgt spid="10"/>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11"/>
                                        </p:tgtEl>
                                      </p:cBhvr>
                                    </p:animEffect>
                                    <p:set>
                                      <p:cBhvr>
                                        <p:cTn id="37" dur="1" fill="hold">
                                          <p:stCondLst>
                                            <p:cond delay="499"/>
                                          </p:stCondLst>
                                        </p:cTn>
                                        <p:tgtEl>
                                          <p:spTgt spid="11"/>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22" presetClass="exit" presetSubtype="4" fill="hold" grpId="0" nodeType="clickEffect">
                                  <p:stCondLst>
                                    <p:cond delay="0"/>
                                  </p:stCondLst>
                                  <p:childTnLst>
                                    <p:animEffect transition="out" filter="wipe(down)">
                                      <p:cBhvr>
                                        <p:cTn id="41" dur="500"/>
                                        <p:tgtEl>
                                          <p:spTgt spid="12"/>
                                        </p:tgtEl>
                                      </p:cBhvr>
                                    </p:animEffect>
                                    <p:set>
                                      <p:cBhvr>
                                        <p:cTn id="42" dur="1" fill="hold">
                                          <p:stCondLst>
                                            <p:cond delay="499"/>
                                          </p:stCondLst>
                                        </p:cTn>
                                        <p:tgtEl>
                                          <p:spTgt spid="12"/>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22" presetClass="exit" presetSubtype="4" fill="hold" grpId="0" nodeType="clickEffect">
                                  <p:stCondLst>
                                    <p:cond delay="0"/>
                                  </p:stCondLst>
                                  <p:childTnLst>
                                    <p:animEffect transition="out" filter="wipe(down)">
                                      <p:cBhvr>
                                        <p:cTn id="46" dur="500"/>
                                        <p:tgtEl>
                                          <p:spTgt spid="13"/>
                                        </p:tgtEl>
                                      </p:cBhvr>
                                    </p:animEffect>
                                    <p:set>
                                      <p:cBhvr>
                                        <p:cTn id="47" dur="1" fill="hold">
                                          <p:stCondLst>
                                            <p:cond delay="499"/>
                                          </p:stCondLst>
                                        </p:cTn>
                                        <p:tgtEl>
                                          <p:spTgt spid="13"/>
                                        </p:tgtEl>
                                        <p:attrNameLst>
                                          <p:attrName>style.visibility</p:attrName>
                                        </p:attrNameLst>
                                      </p:cBhvr>
                                      <p:to>
                                        <p:strVal val="hidden"/>
                                      </p:to>
                                    </p:set>
                                  </p:childTnLst>
                                </p:cTn>
                              </p:par>
                            </p:childTnLst>
                          </p:cTn>
                        </p:par>
                      </p:childTnLst>
                    </p:cTn>
                  </p:par>
                  <p:par>
                    <p:cTn id="48" fill="hold">
                      <p:stCondLst>
                        <p:cond delay="indefinite"/>
                      </p:stCondLst>
                      <p:childTnLst>
                        <p:par>
                          <p:cTn id="49" fill="hold">
                            <p:stCondLst>
                              <p:cond delay="0"/>
                            </p:stCondLst>
                            <p:childTnLst>
                              <p:par>
                                <p:cTn id="50" presetID="22" presetClass="exit" presetSubtype="4" fill="hold" grpId="0" nodeType="clickEffect">
                                  <p:stCondLst>
                                    <p:cond delay="0"/>
                                  </p:stCondLst>
                                  <p:childTnLst>
                                    <p:animEffect transition="out" filter="wipe(down)">
                                      <p:cBhvr>
                                        <p:cTn id="51" dur="500"/>
                                        <p:tgtEl>
                                          <p:spTgt spid="14"/>
                                        </p:tgtEl>
                                      </p:cBhvr>
                                    </p:animEffect>
                                    <p:set>
                                      <p:cBhvr>
                                        <p:cTn id="52" dur="1" fill="hold">
                                          <p:stCondLst>
                                            <p:cond delay="499"/>
                                          </p:stCondLst>
                                        </p:cTn>
                                        <p:tgtEl>
                                          <p:spTgt spid="1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8</a:t>
            </a:fld>
            <a:r>
              <a:rPr lang="en-US" altLang="zh-CN" dirty="0" smtClean="0"/>
              <a:t>-</a:t>
            </a:r>
            <a:endParaRPr lang="zh-CN" altLang="en-US" dirty="0"/>
          </a:p>
        </p:txBody>
      </p:sp>
      <p:graphicFrame>
        <p:nvGraphicFramePr>
          <p:cNvPr id="3" name="对象 2"/>
          <p:cNvGraphicFramePr>
            <a:graphicFrameLocks noChangeAspect="1"/>
          </p:cNvGraphicFramePr>
          <p:nvPr>
            <p:extLst>
              <p:ext uri="{D42A27DB-BD31-4B8C-83A1-F6EECF244321}">
                <p14:modId xmlns:p14="http://schemas.microsoft.com/office/powerpoint/2010/main" val="2105084685"/>
              </p:ext>
            </p:extLst>
          </p:nvPr>
        </p:nvGraphicFramePr>
        <p:xfrm>
          <a:off x="508000" y="1570257"/>
          <a:ext cx="8128000" cy="3971486"/>
        </p:xfrm>
        <a:graphic>
          <a:graphicData uri="http://schemas.openxmlformats.org/presentationml/2006/ole">
            <mc:AlternateContent xmlns:mc="http://schemas.openxmlformats.org/markup-compatibility/2006">
              <mc:Choice xmlns:v="urn:schemas-microsoft-com:vml" Requires="v">
                <p:oleObj spid="_x0000_s5221" name="文档" r:id="rId4" imgW="3905117" imgH="1908665" progId="Word.Document.12">
                  <p:embed/>
                </p:oleObj>
              </mc:Choice>
              <mc:Fallback>
                <p:oleObj name="文档" r:id="rId4" imgW="3905117" imgH="1908665" progId="Word.Document.12">
                  <p:embed/>
                  <p:pic>
                    <p:nvPicPr>
                      <p:cNvPr id="0" name=""/>
                      <p:cNvPicPr/>
                      <p:nvPr/>
                    </p:nvPicPr>
                    <p:blipFill>
                      <a:blip r:embed="rId5"/>
                      <a:stretch>
                        <a:fillRect/>
                      </a:stretch>
                    </p:blipFill>
                    <p:spPr>
                      <a:xfrm>
                        <a:off x="508000" y="1570257"/>
                        <a:ext cx="8128000" cy="3971486"/>
                      </a:xfrm>
                      <a:prstGeom prst="rect">
                        <a:avLst/>
                      </a:prstGeom>
                    </p:spPr>
                  </p:pic>
                </p:oleObj>
              </mc:Fallback>
            </mc:AlternateContent>
          </a:graphicData>
        </a:graphic>
      </p:graphicFrame>
    </p:spTree>
    <p:extLst>
      <p:ext uri="{BB962C8B-B14F-4D97-AF65-F5344CB8AC3E}">
        <p14:creationId xmlns:p14="http://schemas.microsoft.com/office/powerpoint/2010/main" val="337624585"/>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80</a:t>
            </a:fld>
            <a:r>
              <a:rPr lang="en-US" altLang="zh-CN" smtClean="0"/>
              <a:t>-</a:t>
            </a:r>
            <a:endParaRPr lang="zh-CN" altLang="en-US" dirty="0"/>
          </a:p>
        </p:txBody>
      </p:sp>
      <p:graphicFrame>
        <p:nvGraphicFramePr>
          <p:cNvPr id="3" name="对象 2"/>
          <p:cNvGraphicFramePr>
            <a:graphicFrameLocks noChangeAspect="1"/>
          </p:cNvGraphicFramePr>
          <p:nvPr>
            <p:extLst>
              <p:ext uri="{D42A27DB-BD31-4B8C-83A1-F6EECF244321}">
                <p14:modId xmlns:p14="http://schemas.microsoft.com/office/powerpoint/2010/main" val="3039509782"/>
              </p:ext>
            </p:extLst>
          </p:nvPr>
        </p:nvGraphicFramePr>
        <p:xfrm>
          <a:off x="599682" y="1274192"/>
          <a:ext cx="8128000" cy="4563616"/>
        </p:xfrm>
        <a:graphic>
          <a:graphicData uri="http://schemas.openxmlformats.org/presentationml/2006/ole">
            <mc:AlternateContent xmlns:mc="http://schemas.openxmlformats.org/markup-compatibility/2006">
              <mc:Choice xmlns:v="urn:schemas-microsoft-com:vml" Requires="v">
                <p:oleObj spid="_x0000_s33868" name="文档" r:id="rId3" imgW="3847376" imgH="2160922" progId="Word.Document.12">
                  <p:embed/>
                </p:oleObj>
              </mc:Choice>
              <mc:Fallback>
                <p:oleObj name="文档" r:id="rId3" imgW="3847376" imgH="2160922" progId="Word.Document.12">
                  <p:embed/>
                  <p:pic>
                    <p:nvPicPr>
                      <p:cNvPr id="0" name=""/>
                      <p:cNvPicPr/>
                      <p:nvPr/>
                    </p:nvPicPr>
                    <p:blipFill>
                      <a:blip r:embed="rId4"/>
                      <a:stretch>
                        <a:fillRect/>
                      </a:stretch>
                    </p:blipFill>
                    <p:spPr>
                      <a:xfrm>
                        <a:off x="599682" y="1274192"/>
                        <a:ext cx="8128000" cy="4563616"/>
                      </a:xfrm>
                      <a:prstGeom prst="rect">
                        <a:avLst/>
                      </a:prstGeom>
                    </p:spPr>
                  </p:pic>
                </p:oleObj>
              </mc:Fallback>
            </mc:AlternateContent>
          </a:graphicData>
        </a:graphic>
      </p:graphicFrame>
      <p:sp>
        <p:nvSpPr>
          <p:cNvPr id="4" name="矩形 3"/>
          <p:cNvSpPr/>
          <p:nvPr/>
        </p:nvSpPr>
        <p:spPr>
          <a:xfrm>
            <a:off x="3275856" y="1258315"/>
            <a:ext cx="2952328"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2411760" y="1715796"/>
            <a:ext cx="2952328"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619672" y="2170115"/>
            <a:ext cx="2952328"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2411760" y="2620199"/>
            <a:ext cx="2952328" cy="32738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2411760" y="3071174"/>
            <a:ext cx="2952328" cy="32738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411760" y="3518859"/>
            <a:ext cx="2952328" cy="33396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411760" y="3978706"/>
            <a:ext cx="2952328" cy="33396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2411760" y="4438019"/>
            <a:ext cx="3888432" cy="33396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2411760" y="4885103"/>
            <a:ext cx="4176464" cy="34067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1997045" y="5335476"/>
            <a:ext cx="4176464" cy="34752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795484293"/>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6"/>
                                        </p:tgtEl>
                                      </p:cBhvr>
                                    </p:animEffect>
                                    <p:set>
                                      <p:cBhvr>
                                        <p:cTn id="17" dur="1" fill="hold">
                                          <p:stCondLst>
                                            <p:cond delay="499"/>
                                          </p:stCondLst>
                                        </p:cTn>
                                        <p:tgtEl>
                                          <p:spTgt spid="6"/>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7"/>
                                        </p:tgtEl>
                                      </p:cBhvr>
                                    </p:animEffect>
                                    <p:set>
                                      <p:cBhvr>
                                        <p:cTn id="22" dur="1" fill="hold">
                                          <p:stCondLst>
                                            <p:cond delay="499"/>
                                          </p:stCondLst>
                                        </p:cTn>
                                        <p:tgtEl>
                                          <p:spTgt spid="7"/>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8"/>
                                        </p:tgtEl>
                                      </p:cBhvr>
                                    </p:animEffect>
                                    <p:set>
                                      <p:cBhvr>
                                        <p:cTn id="27" dur="1" fill="hold">
                                          <p:stCondLst>
                                            <p:cond delay="499"/>
                                          </p:stCondLst>
                                        </p:cTn>
                                        <p:tgtEl>
                                          <p:spTgt spid="8"/>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9"/>
                                        </p:tgtEl>
                                      </p:cBhvr>
                                    </p:animEffect>
                                    <p:set>
                                      <p:cBhvr>
                                        <p:cTn id="32" dur="1" fill="hold">
                                          <p:stCondLst>
                                            <p:cond delay="499"/>
                                          </p:stCondLst>
                                        </p:cTn>
                                        <p:tgtEl>
                                          <p:spTgt spid="9"/>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10"/>
                                        </p:tgtEl>
                                      </p:cBhvr>
                                    </p:animEffect>
                                    <p:set>
                                      <p:cBhvr>
                                        <p:cTn id="37" dur="1" fill="hold">
                                          <p:stCondLst>
                                            <p:cond delay="499"/>
                                          </p:stCondLst>
                                        </p:cTn>
                                        <p:tgtEl>
                                          <p:spTgt spid="10"/>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22" presetClass="exit" presetSubtype="4" fill="hold" grpId="0" nodeType="clickEffect">
                                  <p:stCondLst>
                                    <p:cond delay="0"/>
                                  </p:stCondLst>
                                  <p:childTnLst>
                                    <p:animEffect transition="out" filter="wipe(down)">
                                      <p:cBhvr>
                                        <p:cTn id="41" dur="500"/>
                                        <p:tgtEl>
                                          <p:spTgt spid="11"/>
                                        </p:tgtEl>
                                      </p:cBhvr>
                                    </p:animEffect>
                                    <p:set>
                                      <p:cBhvr>
                                        <p:cTn id="42" dur="1" fill="hold">
                                          <p:stCondLst>
                                            <p:cond delay="499"/>
                                          </p:stCondLst>
                                        </p:cTn>
                                        <p:tgtEl>
                                          <p:spTgt spid="11"/>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22" presetClass="exit" presetSubtype="4" fill="hold" grpId="0" nodeType="clickEffect">
                                  <p:stCondLst>
                                    <p:cond delay="0"/>
                                  </p:stCondLst>
                                  <p:childTnLst>
                                    <p:animEffect transition="out" filter="wipe(down)">
                                      <p:cBhvr>
                                        <p:cTn id="46" dur="500"/>
                                        <p:tgtEl>
                                          <p:spTgt spid="12"/>
                                        </p:tgtEl>
                                      </p:cBhvr>
                                    </p:animEffect>
                                    <p:set>
                                      <p:cBhvr>
                                        <p:cTn id="47" dur="1" fill="hold">
                                          <p:stCondLst>
                                            <p:cond delay="499"/>
                                          </p:stCondLst>
                                        </p:cTn>
                                        <p:tgtEl>
                                          <p:spTgt spid="12"/>
                                        </p:tgtEl>
                                        <p:attrNameLst>
                                          <p:attrName>style.visibility</p:attrName>
                                        </p:attrNameLst>
                                      </p:cBhvr>
                                      <p:to>
                                        <p:strVal val="hidden"/>
                                      </p:to>
                                    </p:set>
                                  </p:childTnLst>
                                </p:cTn>
                              </p:par>
                            </p:childTnLst>
                          </p:cTn>
                        </p:par>
                      </p:childTnLst>
                    </p:cTn>
                  </p:par>
                  <p:par>
                    <p:cTn id="48" fill="hold">
                      <p:stCondLst>
                        <p:cond delay="indefinite"/>
                      </p:stCondLst>
                      <p:childTnLst>
                        <p:par>
                          <p:cTn id="49" fill="hold">
                            <p:stCondLst>
                              <p:cond delay="0"/>
                            </p:stCondLst>
                            <p:childTnLst>
                              <p:par>
                                <p:cTn id="50" presetID="22" presetClass="exit" presetSubtype="4" fill="hold" grpId="0" nodeType="clickEffect">
                                  <p:stCondLst>
                                    <p:cond delay="0"/>
                                  </p:stCondLst>
                                  <p:childTnLst>
                                    <p:animEffect transition="out" filter="wipe(down)">
                                      <p:cBhvr>
                                        <p:cTn id="51" dur="500"/>
                                        <p:tgtEl>
                                          <p:spTgt spid="13"/>
                                        </p:tgtEl>
                                      </p:cBhvr>
                                    </p:animEffect>
                                    <p:set>
                                      <p:cBhvr>
                                        <p:cTn id="52" dur="1" fill="hold">
                                          <p:stCondLst>
                                            <p:cond delay="499"/>
                                          </p:stCondLst>
                                        </p:cTn>
                                        <p:tgtEl>
                                          <p:spTgt spid="1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1" grpId="0" animBg="1"/>
      <p:bldP spid="12" grpId="0" animBg="1"/>
      <p:bldP spid="13" grpId="0" animBg="1"/>
    </p:bld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81</a:t>
            </a:fld>
            <a:r>
              <a:rPr lang="en-US" altLang="zh-CN" smtClean="0"/>
              <a:t>-</a:t>
            </a:r>
            <a:endParaRPr lang="zh-CN" altLang="en-US" dirty="0"/>
          </a:p>
        </p:txBody>
      </p:sp>
      <p:sp>
        <p:nvSpPr>
          <p:cNvPr id="3" name="矩形 2"/>
          <p:cNvSpPr>
            <a:spLocks noChangeAspect="1"/>
          </p:cNvSpPr>
          <p:nvPr/>
        </p:nvSpPr>
        <p:spPr>
          <a:xfrm>
            <a:off x="508000" y="1216805"/>
            <a:ext cx="1863011" cy="498598"/>
          </a:xfrm>
          <a:prstGeom prst="rect">
            <a:avLst/>
          </a:prstGeom>
        </p:spPr>
        <p:txBody>
          <a:bodyPr wrap="none">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一词多</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义</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val="3486314194"/>
              </p:ext>
            </p:extLst>
          </p:nvPr>
        </p:nvGraphicFramePr>
        <p:xfrm>
          <a:off x="599682" y="1754443"/>
          <a:ext cx="8128000" cy="4214890"/>
        </p:xfrm>
        <a:graphic>
          <a:graphicData uri="http://schemas.openxmlformats.org/presentationml/2006/ole">
            <mc:AlternateContent xmlns:mc="http://schemas.openxmlformats.org/markup-compatibility/2006">
              <mc:Choice xmlns:v="urn:schemas-microsoft-com:vml" Requires="v">
                <p:oleObj spid="_x0000_s34892" name="文档" r:id="rId3" imgW="3847376" imgH="1995390" progId="Word.Document.12">
                  <p:embed/>
                </p:oleObj>
              </mc:Choice>
              <mc:Fallback>
                <p:oleObj name="文档" r:id="rId3" imgW="3847376" imgH="1995390" progId="Word.Document.12">
                  <p:embed/>
                  <p:pic>
                    <p:nvPicPr>
                      <p:cNvPr id="0" name=""/>
                      <p:cNvPicPr/>
                      <p:nvPr/>
                    </p:nvPicPr>
                    <p:blipFill>
                      <a:blip r:embed="rId4"/>
                      <a:stretch>
                        <a:fillRect/>
                      </a:stretch>
                    </p:blipFill>
                    <p:spPr>
                      <a:xfrm>
                        <a:off x="599682" y="1754443"/>
                        <a:ext cx="8128000" cy="4214890"/>
                      </a:xfrm>
                      <a:prstGeom prst="rect">
                        <a:avLst/>
                      </a:prstGeom>
                    </p:spPr>
                  </p:pic>
                </p:oleObj>
              </mc:Fallback>
            </mc:AlternateContent>
          </a:graphicData>
        </a:graphic>
      </p:graphicFrame>
      <p:sp>
        <p:nvSpPr>
          <p:cNvPr id="5" name="矩形 4"/>
          <p:cNvSpPr/>
          <p:nvPr/>
        </p:nvSpPr>
        <p:spPr>
          <a:xfrm>
            <a:off x="2398348" y="1796007"/>
            <a:ext cx="2952328"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4345585" y="2348880"/>
            <a:ext cx="2952328"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3187518" y="2891362"/>
            <a:ext cx="2952328"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2411760" y="3359904"/>
            <a:ext cx="2952328"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3187518" y="3887751"/>
            <a:ext cx="2952328"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371011" y="4458250"/>
            <a:ext cx="2952328"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3187518" y="4946573"/>
            <a:ext cx="2952328"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2893845" y="5497159"/>
            <a:ext cx="2952328"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079875988"/>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7"/>
                                        </p:tgtEl>
                                      </p:cBhvr>
                                    </p:animEffect>
                                    <p:set>
                                      <p:cBhvr>
                                        <p:cTn id="17" dur="1" fill="hold">
                                          <p:stCondLst>
                                            <p:cond delay="499"/>
                                          </p:stCondLst>
                                        </p:cTn>
                                        <p:tgtEl>
                                          <p:spTgt spid="7"/>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8"/>
                                        </p:tgtEl>
                                      </p:cBhvr>
                                    </p:animEffect>
                                    <p:set>
                                      <p:cBhvr>
                                        <p:cTn id="22" dur="1" fill="hold">
                                          <p:stCondLst>
                                            <p:cond delay="499"/>
                                          </p:stCondLst>
                                        </p:cTn>
                                        <p:tgtEl>
                                          <p:spTgt spid="8"/>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9"/>
                                        </p:tgtEl>
                                      </p:cBhvr>
                                    </p:animEffect>
                                    <p:set>
                                      <p:cBhvr>
                                        <p:cTn id="27" dur="1" fill="hold">
                                          <p:stCondLst>
                                            <p:cond delay="499"/>
                                          </p:stCondLst>
                                        </p:cTn>
                                        <p:tgtEl>
                                          <p:spTgt spid="9"/>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0"/>
                                        </p:tgtEl>
                                      </p:cBhvr>
                                    </p:animEffect>
                                    <p:set>
                                      <p:cBhvr>
                                        <p:cTn id="32" dur="1" fill="hold">
                                          <p:stCondLst>
                                            <p:cond delay="499"/>
                                          </p:stCondLst>
                                        </p:cTn>
                                        <p:tgtEl>
                                          <p:spTgt spid="10"/>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11"/>
                                        </p:tgtEl>
                                      </p:cBhvr>
                                    </p:animEffect>
                                    <p:set>
                                      <p:cBhvr>
                                        <p:cTn id="37" dur="1" fill="hold">
                                          <p:stCondLst>
                                            <p:cond delay="499"/>
                                          </p:stCondLst>
                                        </p:cTn>
                                        <p:tgtEl>
                                          <p:spTgt spid="11"/>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22" presetClass="exit" presetSubtype="4" fill="hold" grpId="0" nodeType="clickEffect">
                                  <p:stCondLst>
                                    <p:cond delay="0"/>
                                  </p:stCondLst>
                                  <p:childTnLst>
                                    <p:animEffect transition="out" filter="wipe(down)">
                                      <p:cBhvr>
                                        <p:cTn id="41" dur="500"/>
                                        <p:tgtEl>
                                          <p:spTgt spid="12"/>
                                        </p:tgtEl>
                                      </p:cBhvr>
                                    </p:animEffect>
                                    <p:set>
                                      <p:cBhvr>
                                        <p:cTn id="42" dur="1" fill="hold">
                                          <p:stCondLst>
                                            <p:cond delay="499"/>
                                          </p:stCondLst>
                                        </p:cTn>
                                        <p:tgtEl>
                                          <p:spTgt spid="1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P spid="10" grpId="0" animBg="1"/>
      <p:bldP spid="11" grpId="0" animBg="1"/>
      <p:bldP spid="12" grpId="0" animBg="1"/>
    </p:bld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82</a:t>
            </a:fld>
            <a:r>
              <a:rPr lang="en-US" altLang="zh-CN" smtClean="0"/>
              <a:t>-</a:t>
            </a:r>
            <a:endParaRPr lang="zh-CN" altLang="en-US" dirty="0"/>
          </a:p>
        </p:txBody>
      </p:sp>
      <p:sp>
        <p:nvSpPr>
          <p:cNvPr id="3" name="矩形 2"/>
          <p:cNvSpPr>
            <a:spLocks noChangeAspect="1"/>
          </p:cNvSpPr>
          <p:nvPr/>
        </p:nvSpPr>
        <p:spPr>
          <a:xfrm>
            <a:off x="508000" y="2492896"/>
            <a:ext cx="1863011" cy="498598"/>
          </a:xfrm>
          <a:prstGeom prst="rect">
            <a:avLst/>
          </a:prstGeom>
        </p:spPr>
        <p:txBody>
          <a:bodyPr wrap="none">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词类</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活用</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val="1428681901"/>
              </p:ext>
            </p:extLst>
          </p:nvPr>
        </p:nvGraphicFramePr>
        <p:xfrm>
          <a:off x="599682" y="2991269"/>
          <a:ext cx="8128000" cy="1368079"/>
        </p:xfrm>
        <a:graphic>
          <a:graphicData uri="http://schemas.openxmlformats.org/presentationml/2006/ole">
            <mc:AlternateContent xmlns:mc="http://schemas.openxmlformats.org/markup-compatibility/2006">
              <mc:Choice xmlns:v="urn:schemas-microsoft-com:vml" Requires="v">
                <p:oleObj spid="_x0000_s35916" name="文档" r:id="rId3" imgW="3847376" imgH="648097" progId="Word.Document.12">
                  <p:embed/>
                </p:oleObj>
              </mc:Choice>
              <mc:Fallback>
                <p:oleObj name="文档" r:id="rId3" imgW="3847376" imgH="648097" progId="Word.Document.12">
                  <p:embed/>
                  <p:pic>
                    <p:nvPicPr>
                      <p:cNvPr id="0" name=""/>
                      <p:cNvPicPr/>
                      <p:nvPr/>
                    </p:nvPicPr>
                    <p:blipFill>
                      <a:blip r:embed="rId4"/>
                      <a:stretch>
                        <a:fillRect/>
                      </a:stretch>
                    </p:blipFill>
                    <p:spPr>
                      <a:xfrm>
                        <a:off x="599682" y="2991269"/>
                        <a:ext cx="8128000" cy="1368079"/>
                      </a:xfrm>
                      <a:prstGeom prst="rect">
                        <a:avLst/>
                      </a:prstGeom>
                    </p:spPr>
                  </p:pic>
                </p:oleObj>
              </mc:Fallback>
            </mc:AlternateContent>
          </a:graphicData>
        </a:graphic>
      </p:graphicFrame>
      <p:sp>
        <p:nvSpPr>
          <p:cNvPr id="5" name="矩形 4"/>
          <p:cNvSpPr/>
          <p:nvPr/>
        </p:nvSpPr>
        <p:spPr>
          <a:xfrm>
            <a:off x="2350229" y="2977716"/>
            <a:ext cx="2561029"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2408933" y="3420462"/>
            <a:ext cx="2739131" cy="32738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2408933" y="3880049"/>
            <a:ext cx="2739131" cy="32738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8224351"/>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7"/>
                                        </p:tgtEl>
                                      </p:cBhvr>
                                    </p:animEffect>
                                    <p:set>
                                      <p:cBhvr>
                                        <p:cTn id="17"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83</a:t>
            </a:fld>
            <a:r>
              <a:rPr lang="en-US" altLang="zh-CN" smtClean="0"/>
              <a:t>-</a:t>
            </a:r>
            <a:endParaRPr lang="zh-CN" altLang="en-US" dirty="0"/>
          </a:p>
        </p:txBody>
      </p:sp>
      <p:sp>
        <p:nvSpPr>
          <p:cNvPr id="3" name="矩形 2"/>
          <p:cNvSpPr>
            <a:spLocks noChangeAspect="1"/>
          </p:cNvSpPr>
          <p:nvPr/>
        </p:nvSpPr>
        <p:spPr>
          <a:xfrm>
            <a:off x="508000" y="991119"/>
            <a:ext cx="8128000" cy="572611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二、重点语句翻译题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两岸连山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略无阙处。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两岸都是连绵的高山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几乎没有中断的地方。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自非亭午夜分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不见曦月。</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如果不是正午和半夜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就看不见太阳和月亮。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至于夏水襄陵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沿溯阻绝。</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到了夏天江水漫上丘陵的时候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下行和上行的航路都被阻绝了。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其间千二百里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虽乘奔御风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不以疾也。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中间相距一千二百里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即使骑着快马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驾着疾风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也不如它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也没有这样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快。</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素湍绿潭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回清倒影。</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雪白的急流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碧绿的潭水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回旋着清波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倒映着各种景物的影子。</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494104053"/>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wipe(down)">
                                      <p:cBhvr>
                                        <p:cTn id="7" dur="500"/>
                                        <p:tgtEl>
                                          <p:spTgt spid="3">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4" end="4"/>
                                            </p:txEl>
                                          </p:spTgt>
                                        </p:tgtEl>
                                        <p:attrNameLst>
                                          <p:attrName>style.visibility</p:attrName>
                                        </p:attrNameLst>
                                      </p:cBhvr>
                                      <p:to>
                                        <p:strVal val="visible"/>
                                      </p:to>
                                    </p:set>
                                    <p:animEffect transition="in" filter="wipe(down)">
                                      <p:cBhvr>
                                        <p:cTn id="12" dur="500"/>
                                        <p:tgtEl>
                                          <p:spTgt spid="3">
                                            <p:txEl>
                                              <p:pRg st="4" end="4"/>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3">
                                            <p:txEl>
                                              <p:pRg st="6" end="6"/>
                                            </p:txEl>
                                          </p:spTgt>
                                        </p:tgtEl>
                                        <p:attrNameLst>
                                          <p:attrName>style.visibility</p:attrName>
                                        </p:attrNameLst>
                                      </p:cBhvr>
                                      <p:to>
                                        <p:strVal val="visible"/>
                                      </p:to>
                                    </p:set>
                                    <p:animEffect transition="in" filter="wipe(down)">
                                      <p:cBhvr>
                                        <p:cTn id="17" dur="500"/>
                                        <p:tgtEl>
                                          <p:spTgt spid="3">
                                            <p:txEl>
                                              <p:pRg st="6" end="6"/>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3">
                                            <p:txEl>
                                              <p:pRg st="8" end="8"/>
                                            </p:txEl>
                                          </p:spTgt>
                                        </p:tgtEl>
                                        <p:attrNameLst>
                                          <p:attrName>style.visibility</p:attrName>
                                        </p:attrNameLst>
                                      </p:cBhvr>
                                      <p:to>
                                        <p:strVal val="visible"/>
                                      </p:to>
                                    </p:set>
                                    <p:animEffect transition="in" filter="wipe(down)">
                                      <p:cBhvr>
                                        <p:cTn id="22" dur="500"/>
                                        <p:tgtEl>
                                          <p:spTgt spid="3">
                                            <p:txEl>
                                              <p:pRg st="8" end="8"/>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nodeType="clickEffect">
                                  <p:stCondLst>
                                    <p:cond delay="0"/>
                                  </p:stCondLst>
                                  <p:childTnLst>
                                    <p:set>
                                      <p:cBhvr>
                                        <p:cTn id="26" dur="1" fill="hold">
                                          <p:stCondLst>
                                            <p:cond delay="0"/>
                                          </p:stCondLst>
                                        </p:cTn>
                                        <p:tgtEl>
                                          <p:spTgt spid="3">
                                            <p:txEl>
                                              <p:pRg st="10" end="10"/>
                                            </p:txEl>
                                          </p:spTgt>
                                        </p:tgtEl>
                                        <p:attrNameLst>
                                          <p:attrName>style.visibility</p:attrName>
                                        </p:attrNameLst>
                                      </p:cBhvr>
                                      <p:to>
                                        <p:strVal val="visible"/>
                                      </p:to>
                                    </p:set>
                                    <p:animEffect transition="in" filter="wipe(down)">
                                      <p:cBhvr>
                                        <p:cTn id="27" dur="500"/>
                                        <p:tgtEl>
                                          <p:spTgt spid="3">
                                            <p:txEl>
                                              <p:pRg st="1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84</a:t>
            </a:fld>
            <a:r>
              <a:rPr lang="en-US" altLang="zh-CN" smtClean="0"/>
              <a:t>-</a:t>
            </a:r>
            <a:endParaRPr lang="zh-CN" altLang="en-US" dirty="0"/>
          </a:p>
        </p:txBody>
      </p:sp>
      <p:sp>
        <p:nvSpPr>
          <p:cNvPr id="3" name="矩形 2"/>
          <p:cNvSpPr>
            <a:spLocks noChangeAspect="1"/>
          </p:cNvSpPr>
          <p:nvPr/>
        </p:nvSpPr>
        <p:spPr>
          <a:xfrm>
            <a:off x="508000" y="2310467"/>
            <a:ext cx="8128000" cy="249106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6.</a:t>
            </a:r>
            <a:r>
              <a:rPr lang="zh-CN" altLang="zh-CN" sz="2200" dirty="0">
                <a:solidFill>
                  <a:srgbClr val="000000"/>
                </a:solidFill>
                <a:latin typeface="Times New Roman" panose="02020603050405020304" pitchFamily="18" charset="0"/>
                <a:cs typeface="Times New Roman" panose="02020603050405020304" pitchFamily="18" charset="0"/>
              </a:rPr>
              <a:t>悬泉瀑布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飞漱其间。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悬泉和瀑布在那里飞流冲荡。</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7.</a:t>
            </a:r>
            <a:r>
              <a:rPr lang="zh-CN" altLang="zh-CN" sz="2200" dirty="0">
                <a:solidFill>
                  <a:srgbClr val="000000"/>
                </a:solidFill>
                <a:latin typeface="Times New Roman" panose="02020603050405020304" pitchFamily="18" charset="0"/>
                <a:cs typeface="Times New Roman" panose="02020603050405020304" pitchFamily="18" charset="0"/>
              </a:rPr>
              <a:t>清荣峻茂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良多趣味。</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水清、树荣、山高、草茂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实在是有许多趣味。</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8.</a:t>
            </a:r>
            <a:r>
              <a:rPr lang="zh-CN" altLang="zh-CN" sz="2200" dirty="0">
                <a:solidFill>
                  <a:srgbClr val="000000"/>
                </a:solidFill>
                <a:latin typeface="Times New Roman" panose="02020603050405020304" pitchFamily="18" charset="0"/>
                <a:cs typeface="Times New Roman" panose="02020603050405020304" pitchFamily="18" charset="0"/>
              </a:rPr>
              <a:t>空谷传响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哀转久绝。</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空旷的山谷传来猿猴啼叫的回声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悲哀婉转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很久才消失。</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739069243"/>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wipe(down)">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3" end="3"/>
                                            </p:txEl>
                                          </p:spTgt>
                                        </p:tgtEl>
                                        <p:attrNameLst>
                                          <p:attrName>style.visibility</p:attrName>
                                        </p:attrNameLst>
                                      </p:cBhvr>
                                      <p:to>
                                        <p:strVal val="visible"/>
                                      </p:to>
                                    </p:set>
                                    <p:animEffect transition="in" filter="wipe(down)">
                                      <p:cBhvr>
                                        <p:cTn id="12" dur="500"/>
                                        <p:tgtEl>
                                          <p:spTgt spid="3">
                                            <p:txEl>
                                              <p:pRg st="3" end="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3">
                                            <p:txEl>
                                              <p:pRg st="5" end="5"/>
                                            </p:txEl>
                                          </p:spTgt>
                                        </p:tgtEl>
                                        <p:attrNameLst>
                                          <p:attrName>style.visibility</p:attrName>
                                        </p:attrNameLst>
                                      </p:cBhvr>
                                      <p:to>
                                        <p:strVal val="visible"/>
                                      </p:to>
                                    </p:set>
                                    <p:animEffect transition="in" filter="wipe(down)">
                                      <p:cBhvr>
                                        <p:cTn id="17"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85</a:t>
            </a:fld>
            <a:r>
              <a:rPr lang="en-US" altLang="zh-CN" smtClean="0"/>
              <a:t>-</a:t>
            </a:r>
            <a:endParaRPr lang="zh-CN" altLang="en-US" dirty="0"/>
          </a:p>
        </p:txBody>
      </p:sp>
      <p:sp>
        <p:nvSpPr>
          <p:cNvPr id="3" name="矩形 2"/>
          <p:cNvSpPr>
            <a:spLocks noChangeAspect="1"/>
          </p:cNvSpPr>
          <p:nvPr/>
        </p:nvSpPr>
        <p:spPr>
          <a:xfrm>
            <a:off x="508000" y="1073518"/>
            <a:ext cx="8128000" cy="127227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专项能力训练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文言词语选择题。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下列句中加点词语意思相同的一项是</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FF0000"/>
                </a:solidFill>
                <a:latin typeface="Times New Roman" panose="02020603050405020304" pitchFamily="18" charset="0"/>
                <a:cs typeface="Times New Roman" panose="02020603050405020304" pitchFamily="18" charset="0"/>
              </a:rPr>
              <a:t>    B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val="609305643"/>
              </p:ext>
            </p:extLst>
          </p:nvPr>
        </p:nvGraphicFramePr>
        <p:xfrm>
          <a:off x="599682" y="2359271"/>
          <a:ext cx="8128000" cy="1824106"/>
        </p:xfrm>
        <a:graphic>
          <a:graphicData uri="http://schemas.openxmlformats.org/presentationml/2006/ole">
            <mc:AlternateContent xmlns:mc="http://schemas.openxmlformats.org/markup-compatibility/2006">
              <mc:Choice xmlns:v="urn:schemas-microsoft-com:vml" Requires="v">
                <p:oleObj spid="_x0000_s37012" name="文档" r:id="rId3" imgW="3847376" imgH="864369" progId="Word.Document.12">
                  <p:embed/>
                </p:oleObj>
              </mc:Choice>
              <mc:Fallback>
                <p:oleObj name="文档" r:id="rId3" imgW="3847376" imgH="864369" progId="Word.Document.12">
                  <p:embed/>
                  <p:pic>
                    <p:nvPicPr>
                      <p:cNvPr id="0" name=""/>
                      <p:cNvPicPr/>
                      <p:nvPr/>
                    </p:nvPicPr>
                    <p:blipFill>
                      <a:blip r:embed="rId4"/>
                      <a:stretch>
                        <a:fillRect/>
                      </a:stretch>
                    </p:blipFill>
                    <p:spPr>
                      <a:xfrm>
                        <a:off x="599682" y="2359271"/>
                        <a:ext cx="8128000" cy="1824106"/>
                      </a:xfrm>
                      <a:prstGeom prst="rect">
                        <a:avLst/>
                      </a:prstGeom>
                    </p:spPr>
                  </p:pic>
                </p:oleObj>
              </mc:Fallback>
            </mc:AlternateContent>
          </a:graphicData>
        </a:graphic>
      </p:graphicFrame>
      <p:sp>
        <p:nvSpPr>
          <p:cNvPr id="5" name="矩形 4"/>
          <p:cNvSpPr>
            <a:spLocks noChangeAspect="1"/>
          </p:cNvSpPr>
          <p:nvPr/>
        </p:nvSpPr>
        <p:spPr>
          <a:xfrm>
            <a:off x="508000" y="4162595"/>
            <a:ext cx="8128000" cy="498598"/>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下列句中加点的词语意思相同的一项是</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FF0000"/>
                </a:solidFill>
                <a:latin typeface="Times New Roman" panose="02020603050405020304" pitchFamily="18" charset="0"/>
                <a:cs typeface="Times New Roman" panose="02020603050405020304" pitchFamily="18" charset="0"/>
              </a:rPr>
              <a:t>    C    </a:t>
            </a:r>
            <a:r>
              <a:rPr lang="en-US" altLang="zh-CN" sz="2200" dirty="0" smtClean="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6" name="对象 5"/>
          <p:cNvGraphicFramePr>
            <a:graphicFrameLocks noChangeAspect="1"/>
          </p:cNvGraphicFramePr>
          <p:nvPr>
            <p:extLst>
              <p:ext uri="{D42A27DB-BD31-4B8C-83A1-F6EECF244321}">
                <p14:modId xmlns:p14="http://schemas.microsoft.com/office/powerpoint/2010/main" val="4270927925"/>
              </p:ext>
            </p:extLst>
          </p:nvPr>
        </p:nvGraphicFramePr>
        <p:xfrm>
          <a:off x="599682" y="4650012"/>
          <a:ext cx="8128000" cy="1824106"/>
        </p:xfrm>
        <a:graphic>
          <a:graphicData uri="http://schemas.openxmlformats.org/presentationml/2006/ole">
            <mc:AlternateContent xmlns:mc="http://schemas.openxmlformats.org/markup-compatibility/2006">
              <mc:Choice xmlns:v="urn:schemas-microsoft-com:vml" Requires="v">
                <p:oleObj spid="_x0000_s37013" name="文档" r:id="rId5" imgW="3847376" imgH="864369" progId="Word.Document.12">
                  <p:embed/>
                </p:oleObj>
              </mc:Choice>
              <mc:Fallback>
                <p:oleObj name="文档" r:id="rId5" imgW="3847376" imgH="864369" progId="Word.Document.12">
                  <p:embed/>
                  <p:pic>
                    <p:nvPicPr>
                      <p:cNvPr id="0" name=""/>
                      <p:cNvPicPr/>
                      <p:nvPr/>
                    </p:nvPicPr>
                    <p:blipFill>
                      <a:blip r:embed="rId6"/>
                      <a:stretch>
                        <a:fillRect/>
                      </a:stretch>
                    </p:blipFill>
                    <p:spPr>
                      <a:xfrm>
                        <a:off x="599682" y="4650012"/>
                        <a:ext cx="8128000" cy="1824106"/>
                      </a:xfrm>
                      <a:prstGeom prst="rect">
                        <a:avLst/>
                      </a:prstGeom>
                    </p:spPr>
                  </p:pic>
                </p:oleObj>
              </mc:Fallback>
            </mc:AlternateContent>
          </a:graphicData>
        </a:graphic>
      </p:graphicFrame>
      <p:sp>
        <p:nvSpPr>
          <p:cNvPr id="8" name="矩形 7"/>
          <p:cNvSpPr/>
          <p:nvPr/>
        </p:nvSpPr>
        <p:spPr>
          <a:xfrm>
            <a:off x="5508104" y="1926722"/>
            <a:ext cx="527179"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5771693" y="4200307"/>
            <a:ext cx="527179"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457624995"/>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9"/>
                                        </p:tgtEl>
                                      </p:cBhvr>
                                    </p:animEffect>
                                    <p:set>
                                      <p:cBhvr>
                                        <p:cTn id="12"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86</a:t>
            </a:fld>
            <a:r>
              <a:rPr lang="en-US" altLang="zh-CN" smtClean="0"/>
              <a:t>-</a:t>
            </a:r>
            <a:endParaRPr lang="zh-CN" altLang="en-US" dirty="0"/>
          </a:p>
        </p:txBody>
      </p:sp>
      <p:sp>
        <p:nvSpPr>
          <p:cNvPr id="3" name="矩形 2"/>
          <p:cNvSpPr>
            <a:spLocks noChangeAspect="1"/>
          </p:cNvSpPr>
          <p:nvPr/>
        </p:nvSpPr>
        <p:spPr>
          <a:xfrm>
            <a:off x="508000" y="2348880"/>
            <a:ext cx="8128000" cy="498598"/>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下列句中加点词语意思相同的一组是</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FF0000"/>
                </a:solidFill>
                <a:latin typeface="Times New Roman" panose="02020603050405020304" pitchFamily="18" charset="0"/>
                <a:cs typeface="Times New Roman" panose="02020603050405020304" pitchFamily="18" charset="0"/>
              </a:rPr>
              <a:t>    C    </a:t>
            </a:r>
            <a:r>
              <a:rPr lang="en-US" altLang="zh-CN" sz="2200" dirty="0" smtClean="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val="1904321720"/>
              </p:ext>
            </p:extLst>
          </p:nvPr>
        </p:nvGraphicFramePr>
        <p:xfrm>
          <a:off x="599682" y="2859892"/>
          <a:ext cx="8128000" cy="1824106"/>
        </p:xfrm>
        <a:graphic>
          <a:graphicData uri="http://schemas.openxmlformats.org/presentationml/2006/ole">
            <mc:AlternateContent xmlns:mc="http://schemas.openxmlformats.org/markup-compatibility/2006">
              <mc:Choice xmlns:v="urn:schemas-microsoft-com:vml" Requires="v">
                <p:oleObj spid="_x0000_s37963" name="文档" r:id="rId3" imgW="3847376" imgH="864369" progId="Word.Document.12">
                  <p:embed/>
                </p:oleObj>
              </mc:Choice>
              <mc:Fallback>
                <p:oleObj name="文档" r:id="rId3" imgW="3847376" imgH="864369" progId="Word.Document.12">
                  <p:embed/>
                  <p:pic>
                    <p:nvPicPr>
                      <p:cNvPr id="0" name=""/>
                      <p:cNvPicPr/>
                      <p:nvPr/>
                    </p:nvPicPr>
                    <p:blipFill>
                      <a:blip r:embed="rId4"/>
                      <a:stretch>
                        <a:fillRect/>
                      </a:stretch>
                    </p:blipFill>
                    <p:spPr>
                      <a:xfrm>
                        <a:off x="599682" y="2859892"/>
                        <a:ext cx="8128000" cy="1824106"/>
                      </a:xfrm>
                      <a:prstGeom prst="rect">
                        <a:avLst/>
                      </a:prstGeom>
                    </p:spPr>
                  </p:pic>
                </p:oleObj>
              </mc:Fallback>
            </mc:AlternateContent>
          </a:graphicData>
        </a:graphic>
      </p:graphicFrame>
      <p:sp>
        <p:nvSpPr>
          <p:cNvPr id="5" name="矩形 4"/>
          <p:cNvSpPr/>
          <p:nvPr/>
        </p:nvSpPr>
        <p:spPr>
          <a:xfrm>
            <a:off x="5508104" y="2420888"/>
            <a:ext cx="527179"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498655494"/>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87</a:t>
            </a:fld>
            <a:r>
              <a:rPr lang="en-US" altLang="zh-CN" smtClean="0"/>
              <a:t>-</a:t>
            </a:r>
            <a:endParaRPr lang="zh-CN" altLang="en-US" dirty="0"/>
          </a:p>
        </p:txBody>
      </p:sp>
      <p:sp>
        <p:nvSpPr>
          <p:cNvPr id="3" name="矩形 2"/>
          <p:cNvSpPr>
            <a:spLocks noChangeAspect="1"/>
          </p:cNvSpPr>
          <p:nvPr/>
        </p:nvSpPr>
        <p:spPr>
          <a:xfrm>
            <a:off x="508000" y="1091672"/>
            <a:ext cx="8128000" cy="492865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课文内容填空理解题。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本文写景善于抓住景物特点进行描写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寥寥几笔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便能将景物的神韵表现出来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如只用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素湍绿潭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回清倒影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八个字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便写出了春冬之时的江水澄澈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景色明媚。</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第</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段写三峡春冬景色时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既描写了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素湍绿潭</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回清倒影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的静景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也描写了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悬泉瀑布</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飞漱其间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的动景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动静结合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相得益彰。</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本文</a:t>
            </a:r>
            <a:r>
              <a:rPr lang="en-US" altLang="zh-CN" sz="2200" dirty="0">
                <a:solidFill>
                  <a:srgbClr val="000000"/>
                </a:solidFill>
                <a:latin typeface="Times New Roman" panose="02020603050405020304" pitchFamily="18" charset="0"/>
                <a:cs typeface="Times New Roman" panose="02020603050405020304" pitchFamily="18" charset="0"/>
              </a:rPr>
              <a:t>150</a:t>
            </a:r>
            <a:r>
              <a:rPr lang="zh-CN" altLang="zh-CN" sz="2200" dirty="0">
                <a:solidFill>
                  <a:srgbClr val="000000"/>
                </a:solidFill>
                <a:latin typeface="Times New Roman" panose="02020603050405020304" pitchFamily="18" charset="0"/>
                <a:cs typeface="Times New Roman" panose="02020603050405020304" pitchFamily="18" charset="0"/>
              </a:rPr>
              <a:t>余字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却写出了七百里三峡的万千气象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语言非常简练、生动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如作者仅仅用了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清荣峻茂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四个字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不但概括了三峡丰富的景物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而且描绘出四种不同景物的特点。</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文中用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重岩叠嶂</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隐天蔽日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描绘了山形的挺拔险峻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林寒涧肃</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常有高猿长啸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写尽了深秋的凄婉幽美。</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3275856" y="1924061"/>
            <a:ext cx="1224136"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5004048" y="1924061"/>
            <a:ext cx="1224136"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5353697" y="2726477"/>
            <a:ext cx="2448272" cy="32738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2663788" y="3133707"/>
            <a:ext cx="2448272" cy="32738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3481489" y="4339412"/>
            <a:ext cx="1234527" cy="32738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042251" y="5147530"/>
            <a:ext cx="2448272" cy="32738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936568" y="5542365"/>
            <a:ext cx="2987360" cy="32738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571819035"/>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6"/>
                                        </p:tgtEl>
                                      </p:cBhvr>
                                    </p:animEffect>
                                    <p:set>
                                      <p:cBhvr>
                                        <p:cTn id="17" dur="1" fill="hold">
                                          <p:stCondLst>
                                            <p:cond delay="499"/>
                                          </p:stCondLst>
                                        </p:cTn>
                                        <p:tgtEl>
                                          <p:spTgt spid="6"/>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7"/>
                                        </p:tgtEl>
                                      </p:cBhvr>
                                    </p:animEffect>
                                    <p:set>
                                      <p:cBhvr>
                                        <p:cTn id="22" dur="1" fill="hold">
                                          <p:stCondLst>
                                            <p:cond delay="499"/>
                                          </p:stCondLst>
                                        </p:cTn>
                                        <p:tgtEl>
                                          <p:spTgt spid="7"/>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8"/>
                                        </p:tgtEl>
                                      </p:cBhvr>
                                    </p:animEffect>
                                    <p:set>
                                      <p:cBhvr>
                                        <p:cTn id="27" dur="1" fill="hold">
                                          <p:stCondLst>
                                            <p:cond delay="499"/>
                                          </p:stCondLst>
                                        </p:cTn>
                                        <p:tgtEl>
                                          <p:spTgt spid="8"/>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9"/>
                                        </p:tgtEl>
                                      </p:cBhvr>
                                    </p:animEffect>
                                    <p:set>
                                      <p:cBhvr>
                                        <p:cTn id="32" dur="1" fill="hold">
                                          <p:stCondLst>
                                            <p:cond delay="499"/>
                                          </p:stCondLst>
                                        </p:cTn>
                                        <p:tgtEl>
                                          <p:spTgt spid="9"/>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10"/>
                                        </p:tgtEl>
                                      </p:cBhvr>
                                    </p:animEffect>
                                    <p:set>
                                      <p:cBhvr>
                                        <p:cTn id="37" dur="1" fill="hold">
                                          <p:stCondLst>
                                            <p:cond delay="499"/>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88</a:t>
            </a:fld>
            <a:r>
              <a:rPr lang="en-US" altLang="zh-CN" smtClean="0"/>
              <a:t>-</a:t>
            </a:r>
            <a:endParaRPr lang="zh-CN" altLang="en-US" dirty="0"/>
          </a:p>
        </p:txBody>
      </p:sp>
      <p:sp>
        <p:nvSpPr>
          <p:cNvPr id="3" name="矩形 2"/>
          <p:cNvSpPr>
            <a:spLocks noChangeAspect="1"/>
          </p:cNvSpPr>
          <p:nvPr/>
        </p:nvSpPr>
        <p:spPr>
          <a:xfrm>
            <a:off x="508000" y="2107334"/>
            <a:ext cx="8128000" cy="289733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综合分析选择题。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下列对文章赏析有误的一项是</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FF0000"/>
                </a:solidFill>
                <a:latin typeface="Times New Roman" panose="02020603050405020304" pitchFamily="18" charset="0"/>
                <a:cs typeface="Times New Roman" panose="02020603050405020304" pitchFamily="18" charset="0"/>
              </a:rPr>
              <a:t>    A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文章按照春夏秋冬的顺序写三峡之水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突出了其不同季节的特点。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文章使用了大量极富表现力的骈散句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语言清新俊逸。</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文章的第</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段关于三峡江水的描写与李白的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朝辞白帝彩云间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千里江陵一日还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有异曲同工之妙。</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文章布局自然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先写山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后写水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突出了三峡山高水险的特点。</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4620885" y="2610336"/>
            <a:ext cx="527179"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755373702"/>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89</a:t>
            </a:fld>
            <a:r>
              <a:rPr lang="en-US" altLang="zh-CN" smtClean="0"/>
              <a:t>-</a:t>
            </a:r>
            <a:endParaRPr lang="zh-CN" altLang="en-US" dirty="0"/>
          </a:p>
        </p:txBody>
      </p:sp>
      <p:sp>
        <p:nvSpPr>
          <p:cNvPr id="3" name="矩形 2"/>
          <p:cNvSpPr>
            <a:spLocks noChangeAspect="1"/>
          </p:cNvSpPr>
          <p:nvPr/>
        </p:nvSpPr>
        <p:spPr>
          <a:xfrm>
            <a:off x="508000" y="1708603"/>
            <a:ext cx="8128000" cy="369479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下列分析有误的一项是</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FF0000"/>
                </a:solidFill>
                <a:latin typeface="Times New Roman" panose="02020603050405020304" pitchFamily="18" charset="0"/>
                <a:cs typeface="Times New Roman" panose="02020603050405020304" pitchFamily="18" charset="0"/>
              </a:rPr>
              <a:t>    A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第</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段中的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重岩叠嶂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隐天蔽日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是通过侧面描写的方法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表现山多山高。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第</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段中的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清荣峻茂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四字状四物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表现了水之清澈、树之繁密、山之高峻、草之茂盛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体现了本文语言简约凝练的特点。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文章布局巧妙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前后照应。如末段写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空谷传响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哀转久绝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巧妙照应了首段的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两岸连山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略无阙处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作者抓住三峡不同季节的景物特点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写出了三峡的美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给读者留下了深刻的印象。</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3779912" y="1783207"/>
            <a:ext cx="527179"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739757057"/>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9</a:t>
            </a:fld>
            <a:r>
              <a:rPr lang="en-US" altLang="zh-CN" dirty="0" smtClean="0"/>
              <a:t>-</a:t>
            </a:r>
            <a:endParaRPr lang="zh-CN" altLang="en-US" dirty="0"/>
          </a:p>
        </p:txBody>
      </p:sp>
      <p:graphicFrame>
        <p:nvGraphicFramePr>
          <p:cNvPr id="2" name="对象 1"/>
          <p:cNvGraphicFramePr>
            <a:graphicFrameLocks noChangeAspect="1"/>
          </p:cNvGraphicFramePr>
          <p:nvPr>
            <p:extLst>
              <p:ext uri="{D42A27DB-BD31-4B8C-83A1-F6EECF244321}">
                <p14:modId xmlns:p14="http://schemas.microsoft.com/office/powerpoint/2010/main" val="92005793"/>
              </p:ext>
            </p:extLst>
          </p:nvPr>
        </p:nvGraphicFramePr>
        <p:xfrm>
          <a:off x="508000" y="1776762"/>
          <a:ext cx="8128000" cy="3558477"/>
        </p:xfrm>
        <a:graphic>
          <a:graphicData uri="http://schemas.openxmlformats.org/presentationml/2006/ole">
            <mc:AlternateContent xmlns:mc="http://schemas.openxmlformats.org/markup-compatibility/2006">
              <mc:Choice xmlns:v="urn:schemas-microsoft-com:vml" Requires="v">
                <p:oleObj spid="_x0000_s6244" name="文档" r:id="rId4" imgW="3905117" imgH="1710385" progId="Word.Document.12">
                  <p:embed/>
                </p:oleObj>
              </mc:Choice>
              <mc:Fallback>
                <p:oleObj name="文档" r:id="rId4" imgW="3905117" imgH="1710385" progId="Word.Document.12">
                  <p:embed/>
                  <p:pic>
                    <p:nvPicPr>
                      <p:cNvPr id="0" name=""/>
                      <p:cNvPicPr/>
                      <p:nvPr/>
                    </p:nvPicPr>
                    <p:blipFill>
                      <a:blip r:embed="rId5"/>
                      <a:stretch>
                        <a:fillRect/>
                      </a:stretch>
                    </p:blipFill>
                    <p:spPr>
                      <a:xfrm>
                        <a:off x="508000" y="1776762"/>
                        <a:ext cx="8128000" cy="3558477"/>
                      </a:xfrm>
                      <a:prstGeom prst="rect">
                        <a:avLst/>
                      </a:prstGeom>
                    </p:spPr>
                  </p:pic>
                </p:oleObj>
              </mc:Fallback>
            </mc:AlternateContent>
          </a:graphicData>
        </a:graphic>
      </p:graphicFrame>
    </p:spTree>
    <p:extLst>
      <p:ext uri="{BB962C8B-B14F-4D97-AF65-F5344CB8AC3E}">
        <p14:creationId xmlns:p14="http://schemas.microsoft.com/office/powerpoint/2010/main" val="2672667252"/>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90</a:t>
            </a:fld>
            <a:r>
              <a:rPr lang="en-US" altLang="zh-CN" smtClean="0"/>
              <a:t>-</a:t>
            </a:r>
            <a:endParaRPr lang="zh-CN" altLang="en-US" dirty="0"/>
          </a:p>
        </p:txBody>
      </p:sp>
      <p:sp>
        <p:nvSpPr>
          <p:cNvPr id="3" name="矩形 2"/>
          <p:cNvSpPr>
            <a:spLocks noChangeAspect="1"/>
          </p:cNvSpPr>
          <p:nvPr/>
        </p:nvSpPr>
        <p:spPr>
          <a:xfrm>
            <a:off x="508000" y="1708603"/>
            <a:ext cx="8128000" cy="369479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下列关于文章表现手法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表述有误的一项是</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FF0000"/>
                </a:solidFill>
                <a:latin typeface="Times New Roman" panose="02020603050405020304" pitchFamily="18" charset="0"/>
                <a:cs typeface="Times New Roman" panose="02020603050405020304" pitchFamily="18" charset="0"/>
              </a:rPr>
              <a:t>    A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隐天蔽日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自非亭午夜分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不见曦月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从正面描写了山的高峻。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朝发白帝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暮到江陵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其间千二百里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虽乘奔御风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不以疾也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通过对比、夸张的手法侧面突出了夏季江水暴涨后的水流之疾。</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结尾引用渔歌突出三峡山高水长的特点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渲染了三峡秋天凄清萧瑟的气氛。</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《三峡》作为描写山水之作并非单纯写景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而是以情衬景。如用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良多趣味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烘托出春冬景色之佳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猿啸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凄异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衬托出秋季景色之凉。</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6084168" y="1803260"/>
            <a:ext cx="527179"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803853886"/>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91</a:t>
            </a:fld>
            <a:r>
              <a:rPr lang="en-US" altLang="zh-CN" smtClean="0"/>
              <a:t>-</a:t>
            </a:r>
            <a:endParaRPr lang="zh-CN" altLang="en-US" dirty="0"/>
          </a:p>
        </p:txBody>
      </p:sp>
      <p:sp>
        <p:nvSpPr>
          <p:cNvPr id="3" name="矩形 2"/>
          <p:cNvSpPr>
            <a:spLocks noChangeAspect="1"/>
          </p:cNvSpPr>
          <p:nvPr/>
        </p:nvSpPr>
        <p:spPr>
          <a:xfrm>
            <a:off x="508000" y="991119"/>
            <a:ext cx="8128000" cy="5726119"/>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六、岳阳楼记</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基础知识梳理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庆历四年春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滕子京谪守巴陵郡。越明年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政通人和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百废具兴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乃重修岳阳楼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增其旧制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刻唐贤今人诗赋于其上。属予作文以记之。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予观夫巴陵胜状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在洞庭一湖。衔远山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吞长江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浩浩汤汤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横无际涯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朝晖夕阴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气象万千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此则岳阳楼之大观也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前人之述备矣。然则北通巫峡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南极潇湘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迁客骚人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多会于此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览物之情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得无异乎</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若夫淫雨霏霏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连月不开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阴风怒号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浊浪排空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日星隐曜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山岳潜形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商旅不行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樯倾楫摧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薄暮冥冥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虎啸猿啼。登斯楼也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则有去国怀乡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忧谗畏讥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满目萧然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感极而悲者矣。</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至若春和景明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波澜不惊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上下天光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一碧万顷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沙鸥翔集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锦鳞游泳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岸芷汀兰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郁郁青青。而或长烟一空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皓月千里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浮光跃金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静影沉璧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渔歌互答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此乐何极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登斯楼也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则有心旷神怡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宠辱偕忘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把酒临风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其喜洋洋者矣。</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813614884"/>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92</a:t>
            </a:fld>
            <a:r>
              <a:rPr lang="en-US" altLang="zh-CN" smtClean="0"/>
              <a:t>-</a:t>
            </a:r>
            <a:endParaRPr lang="zh-CN" altLang="en-US" dirty="0"/>
          </a:p>
        </p:txBody>
      </p:sp>
      <p:sp>
        <p:nvSpPr>
          <p:cNvPr id="4" name="矩形 3"/>
          <p:cNvSpPr>
            <a:spLocks noChangeAspect="1"/>
          </p:cNvSpPr>
          <p:nvPr/>
        </p:nvSpPr>
        <p:spPr>
          <a:xfrm>
            <a:off x="508000" y="991119"/>
            <a:ext cx="8128000" cy="249106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嗟夫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予尝求古仁人之心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或异二者之为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何哉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不以物喜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不以己悲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居庙堂之高则忧其民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处江湖之远则忧其君。是进亦忧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退亦忧。然则何时而乐耶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其必曰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先天下之忧而忧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后天下之乐而乐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微斯人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吾谁与归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时六年九月十五日。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一、文言词语积累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课内文言实词归纳</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6" name="对象 5"/>
          <p:cNvGraphicFramePr>
            <a:graphicFrameLocks noChangeAspect="1"/>
          </p:cNvGraphicFramePr>
          <p:nvPr>
            <p:extLst>
              <p:ext uri="{D42A27DB-BD31-4B8C-83A1-F6EECF244321}">
                <p14:modId xmlns:p14="http://schemas.microsoft.com/office/powerpoint/2010/main" val="1699703808"/>
              </p:ext>
            </p:extLst>
          </p:nvPr>
        </p:nvGraphicFramePr>
        <p:xfrm>
          <a:off x="599682" y="3494605"/>
          <a:ext cx="8128000" cy="3195537"/>
        </p:xfrm>
        <a:graphic>
          <a:graphicData uri="http://schemas.openxmlformats.org/presentationml/2006/ole">
            <mc:AlternateContent xmlns:mc="http://schemas.openxmlformats.org/markup-compatibility/2006">
              <mc:Choice xmlns:v="urn:schemas-microsoft-com:vml" Requires="v">
                <p:oleObj spid="_x0000_s38985" name="文档" r:id="rId3" imgW="3847376" imgH="1512466" progId="Word.Document.12">
                  <p:embed/>
                </p:oleObj>
              </mc:Choice>
              <mc:Fallback>
                <p:oleObj name="文档" r:id="rId3" imgW="3847376" imgH="1512466" progId="Word.Document.12">
                  <p:embed/>
                  <p:pic>
                    <p:nvPicPr>
                      <p:cNvPr id="0" name=""/>
                      <p:cNvPicPr/>
                      <p:nvPr/>
                    </p:nvPicPr>
                    <p:blipFill>
                      <a:blip r:embed="rId4"/>
                      <a:stretch>
                        <a:fillRect/>
                      </a:stretch>
                    </p:blipFill>
                    <p:spPr>
                      <a:xfrm>
                        <a:off x="599682" y="3494605"/>
                        <a:ext cx="8128000" cy="3195537"/>
                      </a:xfrm>
                      <a:prstGeom prst="rect">
                        <a:avLst/>
                      </a:prstGeom>
                    </p:spPr>
                  </p:pic>
                </p:oleObj>
              </mc:Fallback>
            </mc:AlternateContent>
          </a:graphicData>
        </a:graphic>
      </p:graphicFrame>
      <p:sp>
        <p:nvSpPr>
          <p:cNvPr id="5" name="矩形 4"/>
          <p:cNvSpPr/>
          <p:nvPr/>
        </p:nvSpPr>
        <p:spPr>
          <a:xfrm>
            <a:off x="3491880" y="3484727"/>
            <a:ext cx="3528392"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1979712" y="3942718"/>
            <a:ext cx="3528392"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2267744" y="4400145"/>
            <a:ext cx="3528392"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4031940" y="4852975"/>
            <a:ext cx="3528392"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4010817" y="5306694"/>
            <a:ext cx="3528392"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3131840" y="5762891"/>
            <a:ext cx="3528392"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3131840" y="6219113"/>
            <a:ext cx="3528392"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561267147"/>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8"/>
                                        </p:tgtEl>
                                      </p:cBhvr>
                                    </p:animEffect>
                                    <p:set>
                                      <p:cBhvr>
                                        <p:cTn id="17" dur="1" fill="hold">
                                          <p:stCondLst>
                                            <p:cond delay="499"/>
                                          </p:stCondLst>
                                        </p:cTn>
                                        <p:tgtEl>
                                          <p:spTgt spid="8"/>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9"/>
                                        </p:tgtEl>
                                      </p:cBhvr>
                                    </p:animEffect>
                                    <p:set>
                                      <p:cBhvr>
                                        <p:cTn id="22" dur="1" fill="hold">
                                          <p:stCondLst>
                                            <p:cond delay="499"/>
                                          </p:stCondLst>
                                        </p:cTn>
                                        <p:tgtEl>
                                          <p:spTgt spid="9"/>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0"/>
                                        </p:tgtEl>
                                      </p:cBhvr>
                                    </p:animEffect>
                                    <p:set>
                                      <p:cBhvr>
                                        <p:cTn id="27" dur="1" fill="hold">
                                          <p:stCondLst>
                                            <p:cond delay="499"/>
                                          </p:stCondLst>
                                        </p:cTn>
                                        <p:tgtEl>
                                          <p:spTgt spid="10"/>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1"/>
                                        </p:tgtEl>
                                      </p:cBhvr>
                                    </p:animEffect>
                                    <p:set>
                                      <p:cBhvr>
                                        <p:cTn id="32" dur="1" fill="hold">
                                          <p:stCondLst>
                                            <p:cond delay="499"/>
                                          </p:stCondLst>
                                        </p:cTn>
                                        <p:tgtEl>
                                          <p:spTgt spid="11"/>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12"/>
                                        </p:tgtEl>
                                      </p:cBhvr>
                                    </p:animEffect>
                                    <p:set>
                                      <p:cBhvr>
                                        <p:cTn id="37" dur="1" fill="hold">
                                          <p:stCondLst>
                                            <p:cond delay="499"/>
                                          </p:stCondLst>
                                        </p:cTn>
                                        <p:tgtEl>
                                          <p:spTgt spid="1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animBg="1"/>
      <p:bldP spid="8" grpId="0" animBg="1"/>
      <p:bldP spid="9" grpId="0" animBg="1"/>
      <p:bldP spid="10" grpId="0" animBg="1"/>
      <p:bldP spid="11" grpId="0" animBg="1"/>
      <p:bldP spid="12" grpId="0" animBg="1"/>
    </p:bld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93</a:t>
            </a:fld>
            <a:r>
              <a:rPr lang="en-US" altLang="zh-CN" smtClean="0"/>
              <a:t>-</a:t>
            </a:r>
            <a:endParaRPr lang="zh-CN" altLang="en-US" dirty="0"/>
          </a:p>
        </p:txBody>
      </p:sp>
      <p:graphicFrame>
        <p:nvGraphicFramePr>
          <p:cNvPr id="4" name="对象 3"/>
          <p:cNvGraphicFramePr>
            <a:graphicFrameLocks noChangeAspect="1"/>
          </p:cNvGraphicFramePr>
          <p:nvPr>
            <p:extLst>
              <p:ext uri="{D42A27DB-BD31-4B8C-83A1-F6EECF244321}">
                <p14:modId xmlns:p14="http://schemas.microsoft.com/office/powerpoint/2010/main" val="4087373920"/>
              </p:ext>
            </p:extLst>
          </p:nvPr>
        </p:nvGraphicFramePr>
        <p:xfrm>
          <a:off x="599682" y="1121683"/>
          <a:ext cx="8128000" cy="5475669"/>
        </p:xfrm>
        <a:graphic>
          <a:graphicData uri="http://schemas.openxmlformats.org/presentationml/2006/ole">
            <mc:AlternateContent xmlns:mc="http://schemas.openxmlformats.org/markup-compatibility/2006">
              <mc:Choice xmlns:v="urn:schemas-microsoft-com:vml" Requires="v">
                <p:oleObj spid="_x0000_s40009" name="文档" r:id="rId3" imgW="3847376" imgH="2593107" progId="Word.Document.12">
                  <p:embed/>
                </p:oleObj>
              </mc:Choice>
              <mc:Fallback>
                <p:oleObj name="文档" r:id="rId3" imgW="3847376" imgH="2593107" progId="Word.Document.12">
                  <p:embed/>
                  <p:pic>
                    <p:nvPicPr>
                      <p:cNvPr id="0" name=""/>
                      <p:cNvPicPr/>
                      <p:nvPr/>
                    </p:nvPicPr>
                    <p:blipFill>
                      <a:blip r:embed="rId4"/>
                      <a:stretch>
                        <a:fillRect/>
                      </a:stretch>
                    </p:blipFill>
                    <p:spPr>
                      <a:xfrm>
                        <a:off x="599682" y="1121683"/>
                        <a:ext cx="8128000" cy="5475669"/>
                      </a:xfrm>
                      <a:prstGeom prst="rect">
                        <a:avLst/>
                      </a:prstGeom>
                    </p:spPr>
                  </p:pic>
                </p:oleObj>
              </mc:Fallback>
            </mc:AlternateContent>
          </a:graphicData>
        </a:graphic>
      </p:graphicFrame>
      <p:sp>
        <p:nvSpPr>
          <p:cNvPr id="5" name="矩形 4"/>
          <p:cNvSpPr/>
          <p:nvPr/>
        </p:nvSpPr>
        <p:spPr>
          <a:xfrm>
            <a:off x="2977433" y="1109288"/>
            <a:ext cx="3312368"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2339752" y="1567392"/>
            <a:ext cx="3312368"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3563888" y="2023297"/>
            <a:ext cx="3312368"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3851920" y="2481401"/>
            <a:ext cx="3312368"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3059832" y="2934715"/>
            <a:ext cx="3312368"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4283968" y="3383015"/>
            <a:ext cx="3312368"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2483768" y="3847323"/>
            <a:ext cx="4992247"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2483768" y="4305427"/>
            <a:ext cx="4992247"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2483768" y="4753124"/>
            <a:ext cx="4992247"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2483768" y="5217150"/>
            <a:ext cx="4992247"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2483768" y="5676236"/>
            <a:ext cx="4992247"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2483768" y="6127254"/>
            <a:ext cx="4992247"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6982"/>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7"/>
                                        </p:tgtEl>
                                      </p:cBhvr>
                                    </p:animEffect>
                                    <p:set>
                                      <p:cBhvr>
                                        <p:cTn id="17" dur="1" fill="hold">
                                          <p:stCondLst>
                                            <p:cond delay="499"/>
                                          </p:stCondLst>
                                        </p:cTn>
                                        <p:tgtEl>
                                          <p:spTgt spid="7"/>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8"/>
                                        </p:tgtEl>
                                      </p:cBhvr>
                                    </p:animEffect>
                                    <p:set>
                                      <p:cBhvr>
                                        <p:cTn id="22" dur="1" fill="hold">
                                          <p:stCondLst>
                                            <p:cond delay="499"/>
                                          </p:stCondLst>
                                        </p:cTn>
                                        <p:tgtEl>
                                          <p:spTgt spid="8"/>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9"/>
                                        </p:tgtEl>
                                      </p:cBhvr>
                                    </p:animEffect>
                                    <p:set>
                                      <p:cBhvr>
                                        <p:cTn id="27" dur="1" fill="hold">
                                          <p:stCondLst>
                                            <p:cond delay="499"/>
                                          </p:stCondLst>
                                        </p:cTn>
                                        <p:tgtEl>
                                          <p:spTgt spid="9"/>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0"/>
                                        </p:tgtEl>
                                      </p:cBhvr>
                                    </p:animEffect>
                                    <p:set>
                                      <p:cBhvr>
                                        <p:cTn id="32" dur="1" fill="hold">
                                          <p:stCondLst>
                                            <p:cond delay="499"/>
                                          </p:stCondLst>
                                        </p:cTn>
                                        <p:tgtEl>
                                          <p:spTgt spid="10"/>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11"/>
                                        </p:tgtEl>
                                      </p:cBhvr>
                                    </p:animEffect>
                                    <p:set>
                                      <p:cBhvr>
                                        <p:cTn id="37" dur="1" fill="hold">
                                          <p:stCondLst>
                                            <p:cond delay="499"/>
                                          </p:stCondLst>
                                        </p:cTn>
                                        <p:tgtEl>
                                          <p:spTgt spid="11"/>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22" presetClass="exit" presetSubtype="4" fill="hold" grpId="0" nodeType="clickEffect">
                                  <p:stCondLst>
                                    <p:cond delay="0"/>
                                  </p:stCondLst>
                                  <p:childTnLst>
                                    <p:animEffect transition="out" filter="wipe(down)">
                                      <p:cBhvr>
                                        <p:cTn id="41" dur="500"/>
                                        <p:tgtEl>
                                          <p:spTgt spid="12"/>
                                        </p:tgtEl>
                                      </p:cBhvr>
                                    </p:animEffect>
                                    <p:set>
                                      <p:cBhvr>
                                        <p:cTn id="42" dur="1" fill="hold">
                                          <p:stCondLst>
                                            <p:cond delay="499"/>
                                          </p:stCondLst>
                                        </p:cTn>
                                        <p:tgtEl>
                                          <p:spTgt spid="12"/>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22" presetClass="exit" presetSubtype="4" fill="hold" grpId="0" nodeType="clickEffect">
                                  <p:stCondLst>
                                    <p:cond delay="0"/>
                                  </p:stCondLst>
                                  <p:childTnLst>
                                    <p:animEffect transition="out" filter="wipe(down)">
                                      <p:cBhvr>
                                        <p:cTn id="46" dur="500"/>
                                        <p:tgtEl>
                                          <p:spTgt spid="13"/>
                                        </p:tgtEl>
                                      </p:cBhvr>
                                    </p:animEffect>
                                    <p:set>
                                      <p:cBhvr>
                                        <p:cTn id="47" dur="1" fill="hold">
                                          <p:stCondLst>
                                            <p:cond delay="499"/>
                                          </p:stCondLst>
                                        </p:cTn>
                                        <p:tgtEl>
                                          <p:spTgt spid="13"/>
                                        </p:tgtEl>
                                        <p:attrNameLst>
                                          <p:attrName>style.visibility</p:attrName>
                                        </p:attrNameLst>
                                      </p:cBhvr>
                                      <p:to>
                                        <p:strVal val="hidden"/>
                                      </p:to>
                                    </p:set>
                                  </p:childTnLst>
                                </p:cTn>
                              </p:par>
                            </p:childTnLst>
                          </p:cTn>
                        </p:par>
                      </p:childTnLst>
                    </p:cTn>
                  </p:par>
                  <p:par>
                    <p:cTn id="48" fill="hold">
                      <p:stCondLst>
                        <p:cond delay="indefinite"/>
                      </p:stCondLst>
                      <p:childTnLst>
                        <p:par>
                          <p:cTn id="49" fill="hold">
                            <p:stCondLst>
                              <p:cond delay="0"/>
                            </p:stCondLst>
                            <p:childTnLst>
                              <p:par>
                                <p:cTn id="50" presetID="22" presetClass="exit" presetSubtype="4" fill="hold" grpId="0" nodeType="clickEffect">
                                  <p:stCondLst>
                                    <p:cond delay="0"/>
                                  </p:stCondLst>
                                  <p:childTnLst>
                                    <p:animEffect transition="out" filter="wipe(down)">
                                      <p:cBhvr>
                                        <p:cTn id="51" dur="500"/>
                                        <p:tgtEl>
                                          <p:spTgt spid="14"/>
                                        </p:tgtEl>
                                      </p:cBhvr>
                                    </p:animEffect>
                                    <p:set>
                                      <p:cBhvr>
                                        <p:cTn id="52" dur="1" fill="hold">
                                          <p:stCondLst>
                                            <p:cond delay="499"/>
                                          </p:stCondLst>
                                        </p:cTn>
                                        <p:tgtEl>
                                          <p:spTgt spid="14"/>
                                        </p:tgtEl>
                                        <p:attrNameLst>
                                          <p:attrName>style.visibility</p:attrName>
                                        </p:attrNameLst>
                                      </p:cBhvr>
                                      <p:to>
                                        <p:strVal val="hidden"/>
                                      </p:to>
                                    </p:set>
                                  </p:childTnLst>
                                </p:cTn>
                              </p:par>
                            </p:childTnLst>
                          </p:cTn>
                        </p:par>
                      </p:childTnLst>
                    </p:cTn>
                  </p:par>
                  <p:par>
                    <p:cTn id="53" fill="hold">
                      <p:stCondLst>
                        <p:cond delay="indefinite"/>
                      </p:stCondLst>
                      <p:childTnLst>
                        <p:par>
                          <p:cTn id="54" fill="hold">
                            <p:stCondLst>
                              <p:cond delay="0"/>
                            </p:stCondLst>
                            <p:childTnLst>
                              <p:par>
                                <p:cTn id="55" presetID="22" presetClass="exit" presetSubtype="4" fill="hold" grpId="0" nodeType="clickEffect">
                                  <p:stCondLst>
                                    <p:cond delay="0"/>
                                  </p:stCondLst>
                                  <p:childTnLst>
                                    <p:animEffect transition="out" filter="wipe(down)">
                                      <p:cBhvr>
                                        <p:cTn id="56" dur="500"/>
                                        <p:tgtEl>
                                          <p:spTgt spid="15"/>
                                        </p:tgtEl>
                                      </p:cBhvr>
                                    </p:animEffect>
                                    <p:set>
                                      <p:cBhvr>
                                        <p:cTn id="57" dur="1" fill="hold">
                                          <p:stCondLst>
                                            <p:cond delay="499"/>
                                          </p:stCondLst>
                                        </p:cTn>
                                        <p:tgtEl>
                                          <p:spTgt spid="15"/>
                                        </p:tgtEl>
                                        <p:attrNameLst>
                                          <p:attrName>style.visibility</p:attrName>
                                        </p:attrNameLst>
                                      </p:cBhvr>
                                      <p:to>
                                        <p:strVal val="hidden"/>
                                      </p:to>
                                    </p:set>
                                  </p:childTnLst>
                                </p:cTn>
                              </p:par>
                            </p:childTnLst>
                          </p:cTn>
                        </p:par>
                      </p:childTnLst>
                    </p:cTn>
                  </p:par>
                  <p:par>
                    <p:cTn id="58" fill="hold">
                      <p:stCondLst>
                        <p:cond delay="indefinite"/>
                      </p:stCondLst>
                      <p:childTnLst>
                        <p:par>
                          <p:cTn id="59" fill="hold">
                            <p:stCondLst>
                              <p:cond delay="0"/>
                            </p:stCondLst>
                            <p:childTnLst>
                              <p:par>
                                <p:cTn id="60" presetID="22" presetClass="exit" presetSubtype="4" fill="hold" grpId="0" nodeType="clickEffect">
                                  <p:stCondLst>
                                    <p:cond delay="0"/>
                                  </p:stCondLst>
                                  <p:childTnLst>
                                    <p:animEffect transition="out" filter="wipe(down)">
                                      <p:cBhvr>
                                        <p:cTn id="61" dur="500"/>
                                        <p:tgtEl>
                                          <p:spTgt spid="16"/>
                                        </p:tgtEl>
                                      </p:cBhvr>
                                    </p:animEffect>
                                    <p:set>
                                      <p:cBhvr>
                                        <p:cTn id="62" dur="1" fill="hold">
                                          <p:stCondLst>
                                            <p:cond delay="499"/>
                                          </p:stCondLst>
                                        </p:cTn>
                                        <p:tgtEl>
                                          <p:spTgt spid="1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94</a:t>
            </a:fld>
            <a:r>
              <a:rPr lang="en-US" altLang="zh-CN" smtClean="0"/>
              <a:t>-</a:t>
            </a:r>
            <a:endParaRPr lang="zh-CN" altLang="en-US" dirty="0"/>
          </a:p>
        </p:txBody>
      </p:sp>
      <p:graphicFrame>
        <p:nvGraphicFramePr>
          <p:cNvPr id="4" name="对象 3"/>
          <p:cNvGraphicFramePr>
            <a:graphicFrameLocks noChangeAspect="1"/>
          </p:cNvGraphicFramePr>
          <p:nvPr>
            <p:extLst>
              <p:ext uri="{D42A27DB-BD31-4B8C-83A1-F6EECF244321}">
                <p14:modId xmlns:p14="http://schemas.microsoft.com/office/powerpoint/2010/main" val="1485556755"/>
              </p:ext>
            </p:extLst>
          </p:nvPr>
        </p:nvGraphicFramePr>
        <p:xfrm>
          <a:off x="599682" y="1001510"/>
          <a:ext cx="8128000" cy="5750628"/>
        </p:xfrm>
        <a:graphic>
          <a:graphicData uri="http://schemas.openxmlformats.org/presentationml/2006/ole">
            <mc:AlternateContent xmlns:mc="http://schemas.openxmlformats.org/markup-compatibility/2006">
              <mc:Choice xmlns:v="urn:schemas-microsoft-com:vml" Requires="v">
                <p:oleObj spid="_x0000_s41033" name="文档" r:id="rId3" imgW="3847376" imgH="2722654" progId="Word.Document.12">
                  <p:embed/>
                </p:oleObj>
              </mc:Choice>
              <mc:Fallback>
                <p:oleObj name="文档" r:id="rId3" imgW="3847376" imgH="2722654" progId="Word.Document.12">
                  <p:embed/>
                  <p:pic>
                    <p:nvPicPr>
                      <p:cNvPr id="0" name=""/>
                      <p:cNvPicPr/>
                      <p:nvPr/>
                    </p:nvPicPr>
                    <p:blipFill>
                      <a:blip r:embed="rId4"/>
                      <a:stretch>
                        <a:fillRect/>
                      </a:stretch>
                    </p:blipFill>
                    <p:spPr>
                      <a:xfrm>
                        <a:off x="599682" y="1001510"/>
                        <a:ext cx="8128000" cy="5750628"/>
                      </a:xfrm>
                      <a:prstGeom prst="rect">
                        <a:avLst/>
                      </a:prstGeom>
                    </p:spPr>
                  </p:pic>
                </p:oleObj>
              </mc:Fallback>
            </mc:AlternateContent>
          </a:graphicData>
        </a:graphic>
      </p:graphicFrame>
      <p:sp>
        <p:nvSpPr>
          <p:cNvPr id="5" name="矩形 4"/>
          <p:cNvSpPr/>
          <p:nvPr/>
        </p:nvSpPr>
        <p:spPr>
          <a:xfrm>
            <a:off x="2411760" y="1012094"/>
            <a:ext cx="5688632" cy="29344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2411760" y="1465380"/>
            <a:ext cx="5688632" cy="29344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3561268" y="1918666"/>
            <a:ext cx="4539124" cy="29344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2394120" y="2371952"/>
            <a:ext cx="4539124" cy="29344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394120" y="2825238"/>
            <a:ext cx="4539124" cy="29344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394120" y="3278524"/>
            <a:ext cx="4539124" cy="29344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2394120" y="3742201"/>
            <a:ext cx="4539124" cy="29344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3561268" y="4205878"/>
            <a:ext cx="4539124" cy="29344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3100667" y="4659544"/>
            <a:ext cx="4539124" cy="29344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2699792" y="5116867"/>
            <a:ext cx="4539124" cy="29344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2699792" y="5477179"/>
            <a:ext cx="4539124" cy="29344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5353623" y="5844091"/>
            <a:ext cx="3374059" cy="29344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3292715" y="6303607"/>
            <a:ext cx="3374059" cy="29344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672773516"/>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7"/>
                                        </p:tgtEl>
                                      </p:cBhvr>
                                    </p:animEffect>
                                    <p:set>
                                      <p:cBhvr>
                                        <p:cTn id="17" dur="1" fill="hold">
                                          <p:stCondLst>
                                            <p:cond delay="499"/>
                                          </p:stCondLst>
                                        </p:cTn>
                                        <p:tgtEl>
                                          <p:spTgt spid="7"/>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8"/>
                                        </p:tgtEl>
                                      </p:cBhvr>
                                    </p:animEffect>
                                    <p:set>
                                      <p:cBhvr>
                                        <p:cTn id="22" dur="1" fill="hold">
                                          <p:stCondLst>
                                            <p:cond delay="499"/>
                                          </p:stCondLst>
                                        </p:cTn>
                                        <p:tgtEl>
                                          <p:spTgt spid="8"/>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9"/>
                                        </p:tgtEl>
                                      </p:cBhvr>
                                    </p:animEffect>
                                    <p:set>
                                      <p:cBhvr>
                                        <p:cTn id="27" dur="1" fill="hold">
                                          <p:stCondLst>
                                            <p:cond delay="499"/>
                                          </p:stCondLst>
                                        </p:cTn>
                                        <p:tgtEl>
                                          <p:spTgt spid="9"/>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0"/>
                                        </p:tgtEl>
                                      </p:cBhvr>
                                    </p:animEffect>
                                    <p:set>
                                      <p:cBhvr>
                                        <p:cTn id="32" dur="1" fill="hold">
                                          <p:stCondLst>
                                            <p:cond delay="499"/>
                                          </p:stCondLst>
                                        </p:cTn>
                                        <p:tgtEl>
                                          <p:spTgt spid="10"/>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11"/>
                                        </p:tgtEl>
                                      </p:cBhvr>
                                    </p:animEffect>
                                    <p:set>
                                      <p:cBhvr>
                                        <p:cTn id="37" dur="1" fill="hold">
                                          <p:stCondLst>
                                            <p:cond delay="499"/>
                                          </p:stCondLst>
                                        </p:cTn>
                                        <p:tgtEl>
                                          <p:spTgt spid="11"/>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22" presetClass="exit" presetSubtype="4" fill="hold" grpId="0" nodeType="clickEffect">
                                  <p:stCondLst>
                                    <p:cond delay="0"/>
                                  </p:stCondLst>
                                  <p:childTnLst>
                                    <p:animEffect transition="out" filter="wipe(down)">
                                      <p:cBhvr>
                                        <p:cTn id="41" dur="500"/>
                                        <p:tgtEl>
                                          <p:spTgt spid="12"/>
                                        </p:tgtEl>
                                      </p:cBhvr>
                                    </p:animEffect>
                                    <p:set>
                                      <p:cBhvr>
                                        <p:cTn id="42" dur="1" fill="hold">
                                          <p:stCondLst>
                                            <p:cond delay="499"/>
                                          </p:stCondLst>
                                        </p:cTn>
                                        <p:tgtEl>
                                          <p:spTgt spid="12"/>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22" presetClass="exit" presetSubtype="4" fill="hold" grpId="0" nodeType="clickEffect">
                                  <p:stCondLst>
                                    <p:cond delay="0"/>
                                  </p:stCondLst>
                                  <p:childTnLst>
                                    <p:animEffect transition="out" filter="wipe(down)">
                                      <p:cBhvr>
                                        <p:cTn id="46" dur="500"/>
                                        <p:tgtEl>
                                          <p:spTgt spid="13"/>
                                        </p:tgtEl>
                                      </p:cBhvr>
                                    </p:animEffect>
                                    <p:set>
                                      <p:cBhvr>
                                        <p:cTn id="47" dur="1" fill="hold">
                                          <p:stCondLst>
                                            <p:cond delay="499"/>
                                          </p:stCondLst>
                                        </p:cTn>
                                        <p:tgtEl>
                                          <p:spTgt spid="13"/>
                                        </p:tgtEl>
                                        <p:attrNameLst>
                                          <p:attrName>style.visibility</p:attrName>
                                        </p:attrNameLst>
                                      </p:cBhvr>
                                      <p:to>
                                        <p:strVal val="hidden"/>
                                      </p:to>
                                    </p:set>
                                  </p:childTnLst>
                                </p:cTn>
                              </p:par>
                            </p:childTnLst>
                          </p:cTn>
                        </p:par>
                      </p:childTnLst>
                    </p:cTn>
                  </p:par>
                  <p:par>
                    <p:cTn id="48" fill="hold">
                      <p:stCondLst>
                        <p:cond delay="indefinite"/>
                      </p:stCondLst>
                      <p:childTnLst>
                        <p:par>
                          <p:cTn id="49" fill="hold">
                            <p:stCondLst>
                              <p:cond delay="0"/>
                            </p:stCondLst>
                            <p:childTnLst>
                              <p:par>
                                <p:cTn id="50" presetID="22" presetClass="exit" presetSubtype="4" fill="hold" grpId="0" nodeType="clickEffect">
                                  <p:stCondLst>
                                    <p:cond delay="0"/>
                                  </p:stCondLst>
                                  <p:childTnLst>
                                    <p:animEffect transition="out" filter="wipe(down)">
                                      <p:cBhvr>
                                        <p:cTn id="51" dur="500"/>
                                        <p:tgtEl>
                                          <p:spTgt spid="14"/>
                                        </p:tgtEl>
                                      </p:cBhvr>
                                    </p:animEffect>
                                    <p:set>
                                      <p:cBhvr>
                                        <p:cTn id="52" dur="1" fill="hold">
                                          <p:stCondLst>
                                            <p:cond delay="499"/>
                                          </p:stCondLst>
                                        </p:cTn>
                                        <p:tgtEl>
                                          <p:spTgt spid="14"/>
                                        </p:tgtEl>
                                        <p:attrNameLst>
                                          <p:attrName>style.visibility</p:attrName>
                                        </p:attrNameLst>
                                      </p:cBhvr>
                                      <p:to>
                                        <p:strVal val="hidden"/>
                                      </p:to>
                                    </p:set>
                                  </p:childTnLst>
                                </p:cTn>
                              </p:par>
                            </p:childTnLst>
                          </p:cTn>
                        </p:par>
                      </p:childTnLst>
                    </p:cTn>
                  </p:par>
                  <p:par>
                    <p:cTn id="53" fill="hold">
                      <p:stCondLst>
                        <p:cond delay="indefinite"/>
                      </p:stCondLst>
                      <p:childTnLst>
                        <p:par>
                          <p:cTn id="54" fill="hold">
                            <p:stCondLst>
                              <p:cond delay="0"/>
                            </p:stCondLst>
                            <p:childTnLst>
                              <p:par>
                                <p:cTn id="55" presetID="22" presetClass="exit" presetSubtype="4" fill="hold" grpId="0" nodeType="clickEffect">
                                  <p:stCondLst>
                                    <p:cond delay="0"/>
                                  </p:stCondLst>
                                  <p:childTnLst>
                                    <p:animEffect transition="out" filter="wipe(down)">
                                      <p:cBhvr>
                                        <p:cTn id="56" dur="500"/>
                                        <p:tgtEl>
                                          <p:spTgt spid="15"/>
                                        </p:tgtEl>
                                      </p:cBhvr>
                                    </p:animEffect>
                                    <p:set>
                                      <p:cBhvr>
                                        <p:cTn id="57" dur="1" fill="hold">
                                          <p:stCondLst>
                                            <p:cond delay="499"/>
                                          </p:stCondLst>
                                        </p:cTn>
                                        <p:tgtEl>
                                          <p:spTgt spid="15"/>
                                        </p:tgtEl>
                                        <p:attrNameLst>
                                          <p:attrName>style.visibility</p:attrName>
                                        </p:attrNameLst>
                                      </p:cBhvr>
                                      <p:to>
                                        <p:strVal val="hidden"/>
                                      </p:to>
                                    </p:set>
                                  </p:childTnLst>
                                </p:cTn>
                              </p:par>
                            </p:childTnLst>
                          </p:cTn>
                        </p:par>
                      </p:childTnLst>
                    </p:cTn>
                  </p:par>
                  <p:par>
                    <p:cTn id="58" fill="hold">
                      <p:stCondLst>
                        <p:cond delay="indefinite"/>
                      </p:stCondLst>
                      <p:childTnLst>
                        <p:par>
                          <p:cTn id="59" fill="hold">
                            <p:stCondLst>
                              <p:cond delay="0"/>
                            </p:stCondLst>
                            <p:childTnLst>
                              <p:par>
                                <p:cTn id="60" presetID="22" presetClass="exit" presetSubtype="4" fill="hold" grpId="0" nodeType="clickEffect">
                                  <p:stCondLst>
                                    <p:cond delay="0"/>
                                  </p:stCondLst>
                                  <p:childTnLst>
                                    <p:animEffect transition="out" filter="wipe(down)">
                                      <p:cBhvr>
                                        <p:cTn id="61" dur="500"/>
                                        <p:tgtEl>
                                          <p:spTgt spid="16"/>
                                        </p:tgtEl>
                                      </p:cBhvr>
                                    </p:animEffect>
                                    <p:set>
                                      <p:cBhvr>
                                        <p:cTn id="62" dur="1" fill="hold">
                                          <p:stCondLst>
                                            <p:cond delay="499"/>
                                          </p:stCondLst>
                                        </p:cTn>
                                        <p:tgtEl>
                                          <p:spTgt spid="16"/>
                                        </p:tgtEl>
                                        <p:attrNameLst>
                                          <p:attrName>style.visibility</p:attrName>
                                        </p:attrNameLst>
                                      </p:cBhvr>
                                      <p:to>
                                        <p:strVal val="hidden"/>
                                      </p:to>
                                    </p:set>
                                  </p:childTnLst>
                                </p:cTn>
                              </p:par>
                            </p:childTnLst>
                          </p:cTn>
                        </p:par>
                      </p:childTnLst>
                    </p:cTn>
                  </p:par>
                  <p:par>
                    <p:cTn id="63" fill="hold">
                      <p:stCondLst>
                        <p:cond delay="indefinite"/>
                      </p:stCondLst>
                      <p:childTnLst>
                        <p:par>
                          <p:cTn id="64" fill="hold">
                            <p:stCondLst>
                              <p:cond delay="0"/>
                            </p:stCondLst>
                            <p:childTnLst>
                              <p:par>
                                <p:cTn id="65" presetID="22" presetClass="exit" presetSubtype="4" fill="hold" grpId="0" nodeType="clickEffect">
                                  <p:stCondLst>
                                    <p:cond delay="0"/>
                                  </p:stCondLst>
                                  <p:childTnLst>
                                    <p:animEffect transition="out" filter="wipe(down)">
                                      <p:cBhvr>
                                        <p:cTn id="66" dur="500"/>
                                        <p:tgtEl>
                                          <p:spTgt spid="17"/>
                                        </p:tgtEl>
                                      </p:cBhvr>
                                    </p:animEffect>
                                    <p:set>
                                      <p:cBhvr>
                                        <p:cTn id="67" dur="1" fill="hold">
                                          <p:stCondLst>
                                            <p:cond delay="499"/>
                                          </p:stCondLst>
                                        </p:cTn>
                                        <p:tgtEl>
                                          <p:spTgt spid="1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95</a:t>
            </a:fld>
            <a:r>
              <a:rPr lang="en-US" altLang="zh-CN" smtClean="0"/>
              <a:t>-</a:t>
            </a:r>
            <a:endParaRPr lang="zh-CN" altLang="en-US" dirty="0"/>
          </a:p>
        </p:txBody>
      </p:sp>
      <p:sp>
        <p:nvSpPr>
          <p:cNvPr id="3" name="矩形 2"/>
          <p:cNvSpPr>
            <a:spLocks noChangeAspect="1"/>
          </p:cNvSpPr>
          <p:nvPr/>
        </p:nvSpPr>
        <p:spPr>
          <a:xfrm>
            <a:off x="508000" y="1072789"/>
            <a:ext cx="1863011" cy="498598"/>
          </a:xfrm>
          <a:prstGeom prst="rect">
            <a:avLst/>
          </a:prstGeom>
        </p:spPr>
        <p:txBody>
          <a:bodyPr wrap="none">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一词多</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义</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5" name="对象 4"/>
          <p:cNvGraphicFramePr>
            <a:graphicFrameLocks noChangeAspect="1"/>
          </p:cNvGraphicFramePr>
          <p:nvPr>
            <p:extLst>
              <p:ext uri="{D42A27DB-BD31-4B8C-83A1-F6EECF244321}">
                <p14:modId xmlns:p14="http://schemas.microsoft.com/office/powerpoint/2010/main" val="1873894332"/>
              </p:ext>
            </p:extLst>
          </p:nvPr>
        </p:nvGraphicFramePr>
        <p:xfrm>
          <a:off x="599682" y="1596339"/>
          <a:ext cx="8128000" cy="4805042"/>
        </p:xfrm>
        <a:graphic>
          <a:graphicData uri="http://schemas.openxmlformats.org/presentationml/2006/ole">
            <mc:AlternateContent xmlns:mc="http://schemas.openxmlformats.org/markup-compatibility/2006">
              <mc:Choice xmlns:v="urn:schemas-microsoft-com:vml" Requires="v">
                <p:oleObj spid="_x0000_s42056" name="文档" r:id="rId3" imgW="3847376" imgH="2274276" progId="Word.Document.12">
                  <p:embed/>
                </p:oleObj>
              </mc:Choice>
              <mc:Fallback>
                <p:oleObj name="文档" r:id="rId3" imgW="3847376" imgH="2274276" progId="Word.Document.12">
                  <p:embed/>
                  <p:pic>
                    <p:nvPicPr>
                      <p:cNvPr id="0" name=""/>
                      <p:cNvPicPr/>
                      <p:nvPr/>
                    </p:nvPicPr>
                    <p:blipFill>
                      <a:blip r:embed="rId4"/>
                      <a:stretch>
                        <a:fillRect/>
                      </a:stretch>
                    </p:blipFill>
                    <p:spPr>
                      <a:xfrm>
                        <a:off x="599682" y="1596339"/>
                        <a:ext cx="8128000" cy="4805042"/>
                      </a:xfrm>
                      <a:prstGeom prst="rect">
                        <a:avLst/>
                      </a:prstGeom>
                    </p:spPr>
                  </p:pic>
                </p:oleObj>
              </mc:Fallback>
            </mc:AlternateContent>
          </a:graphicData>
        </a:graphic>
      </p:graphicFrame>
      <p:sp>
        <p:nvSpPr>
          <p:cNvPr id="6" name="矩形 5"/>
          <p:cNvSpPr/>
          <p:nvPr/>
        </p:nvSpPr>
        <p:spPr>
          <a:xfrm>
            <a:off x="3203848" y="1674232"/>
            <a:ext cx="1008112"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3652463" y="2204864"/>
            <a:ext cx="1008112"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3165926" y="2745887"/>
            <a:ext cx="1008112"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866954" y="3284984"/>
            <a:ext cx="1696933"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3203848" y="3825560"/>
            <a:ext cx="1008112"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3669982" y="4379673"/>
            <a:ext cx="1008112"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3494792" y="4905233"/>
            <a:ext cx="1008112"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2307014" y="5392406"/>
            <a:ext cx="1008112"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3059830" y="5981007"/>
            <a:ext cx="2160241"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247011265"/>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8"/>
                                        </p:tgtEl>
                                      </p:cBhvr>
                                    </p:animEffect>
                                    <p:set>
                                      <p:cBhvr>
                                        <p:cTn id="17" dur="1" fill="hold">
                                          <p:stCondLst>
                                            <p:cond delay="499"/>
                                          </p:stCondLst>
                                        </p:cTn>
                                        <p:tgtEl>
                                          <p:spTgt spid="8"/>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9"/>
                                        </p:tgtEl>
                                      </p:cBhvr>
                                    </p:animEffect>
                                    <p:set>
                                      <p:cBhvr>
                                        <p:cTn id="22" dur="1" fill="hold">
                                          <p:stCondLst>
                                            <p:cond delay="499"/>
                                          </p:stCondLst>
                                        </p:cTn>
                                        <p:tgtEl>
                                          <p:spTgt spid="9"/>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0"/>
                                        </p:tgtEl>
                                      </p:cBhvr>
                                    </p:animEffect>
                                    <p:set>
                                      <p:cBhvr>
                                        <p:cTn id="27" dur="1" fill="hold">
                                          <p:stCondLst>
                                            <p:cond delay="499"/>
                                          </p:stCondLst>
                                        </p:cTn>
                                        <p:tgtEl>
                                          <p:spTgt spid="10"/>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1"/>
                                        </p:tgtEl>
                                      </p:cBhvr>
                                    </p:animEffect>
                                    <p:set>
                                      <p:cBhvr>
                                        <p:cTn id="32" dur="1" fill="hold">
                                          <p:stCondLst>
                                            <p:cond delay="499"/>
                                          </p:stCondLst>
                                        </p:cTn>
                                        <p:tgtEl>
                                          <p:spTgt spid="11"/>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12"/>
                                        </p:tgtEl>
                                      </p:cBhvr>
                                    </p:animEffect>
                                    <p:set>
                                      <p:cBhvr>
                                        <p:cTn id="37" dur="1" fill="hold">
                                          <p:stCondLst>
                                            <p:cond delay="499"/>
                                          </p:stCondLst>
                                        </p:cTn>
                                        <p:tgtEl>
                                          <p:spTgt spid="12"/>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22" presetClass="exit" presetSubtype="4" fill="hold" grpId="0" nodeType="clickEffect">
                                  <p:stCondLst>
                                    <p:cond delay="0"/>
                                  </p:stCondLst>
                                  <p:childTnLst>
                                    <p:animEffect transition="out" filter="wipe(down)">
                                      <p:cBhvr>
                                        <p:cTn id="41" dur="500"/>
                                        <p:tgtEl>
                                          <p:spTgt spid="13"/>
                                        </p:tgtEl>
                                      </p:cBhvr>
                                    </p:animEffect>
                                    <p:set>
                                      <p:cBhvr>
                                        <p:cTn id="42" dur="1" fill="hold">
                                          <p:stCondLst>
                                            <p:cond delay="499"/>
                                          </p:stCondLst>
                                        </p:cTn>
                                        <p:tgtEl>
                                          <p:spTgt spid="13"/>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22" presetClass="exit" presetSubtype="4" fill="hold" grpId="0" nodeType="clickEffect">
                                  <p:stCondLst>
                                    <p:cond delay="0"/>
                                  </p:stCondLst>
                                  <p:childTnLst>
                                    <p:animEffect transition="out" filter="wipe(down)">
                                      <p:cBhvr>
                                        <p:cTn id="46" dur="500"/>
                                        <p:tgtEl>
                                          <p:spTgt spid="14"/>
                                        </p:tgtEl>
                                      </p:cBhvr>
                                    </p:animEffect>
                                    <p:set>
                                      <p:cBhvr>
                                        <p:cTn id="47" dur="1" fill="hold">
                                          <p:stCondLst>
                                            <p:cond delay="499"/>
                                          </p:stCondLst>
                                        </p:cTn>
                                        <p:tgtEl>
                                          <p:spTgt spid="1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P spid="11" grpId="0" animBg="1"/>
      <p:bldP spid="12" grpId="0" animBg="1"/>
      <p:bldP spid="13" grpId="0" animBg="1"/>
      <p:bldP spid="14" grpId="0" animBg="1"/>
    </p:bld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96</a:t>
            </a:fld>
            <a:r>
              <a:rPr lang="en-US" altLang="zh-CN" smtClean="0"/>
              <a:t>-</a:t>
            </a:r>
            <a:endParaRPr lang="zh-CN" altLang="en-US" dirty="0"/>
          </a:p>
        </p:txBody>
      </p:sp>
      <p:graphicFrame>
        <p:nvGraphicFramePr>
          <p:cNvPr id="4" name="对象 3"/>
          <p:cNvGraphicFramePr>
            <a:graphicFrameLocks noChangeAspect="1"/>
          </p:cNvGraphicFramePr>
          <p:nvPr>
            <p:extLst>
              <p:ext uri="{D42A27DB-BD31-4B8C-83A1-F6EECF244321}">
                <p14:modId xmlns:p14="http://schemas.microsoft.com/office/powerpoint/2010/main" val="3479787036"/>
              </p:ext>
            </p:extLst>
          </p:nvPr>
        </p:nvGraphicFramePr>
        <p:xfrm>
          <a:off x="599682" y="1417770"/>
          <a:ext cx="8128000" cy="4315486"/>
        </p:xfrm>
        <a:graphic>
          <a:graphicData uri="http://schemas.openxmlformats.org/presentationml/2006/ole">
            <mc:AlternateContent xmlns:mc="http://schemas.openxmlformats.org/markup-compatibility/2006">
              <mc:Choice xmlns:v="urn:schemas-microsoft-com:vml" Requires="v">
                <p:oleObj spid="_x0000_s43080" name="文档" r:id="rId3" imgW="3847376" imgH="2042530" progId="Word.Document.12">
                  <p:embed/>
                </p:oleObj>
              </mc:Choice>
              <mc:Fallback>
                <p:oleObj name="文档" r:id="rId3" imgW="3847376" imgH="2042530" progId="Word.Document.12">
                  <p:embed/>
                  <p:pic>
                    <p:nvPicPr>
                      <p:cNvPr id="0" name=""/>
                      <p:cNvPicPr/>
                      <p:nvPr/>
                    </p:nvPicPr>
                    <p:blipFill>
                      <a:blip r:embed="rId4"/>
                      <a:stretch>
                        <a:fillRect/>
                      </a:stretch>
                    </p:blipFill>
                    <p:spPr>
                      <a:xfrm>
                        <a:off x="599682" y="1417770"/>
                        <a:ext cx="8128000" cy="4315486"/>
                      </a:xfrm>
                      <a:prstGeom prst="rect">
                        <a:avLst/>
                      </a:prstGeom>
                    </p:spPr>
                  </p:pic>
                </p:oleObj>
              </mc:Fallback>
            </mc:AlternateContent>
          </a:graphicData>
        </a:graphic>
      </p:graphicFrame>
      <p:sp>
        <p:nvSpPr>
          <p:cNvPr id="5" name="矩形 4"/>
          <p:cNvSpPr/>
          <p:nvPr/>
        </p:nvSpPr>
        <p:spPr>
          <a:xfrm>
            <a:off x="2915816" y="1468599"/>
            <a:ext cx="1584176"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2915816" y="2031740"/>
            <a:ext cx="1584176"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2411760" y="2573234"/>
            <a:ext cx="1584176"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2411760" y="3118166"/>
            <a:ext cx="1584176"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411760" y="3645024"/>
            <a:ext cx="1584176"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411760" y="4189956"/>
            <a:ext cx="1584176"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2411760" y="4734888"/>
            <a:ext cx="1584176"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2411760" y="5279820"/>
            <a:ext cx="1584176"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156840652"/>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7"/>
                                        </p:tgtEl>
                                      </p:cBhvr>
                                    </p:animEffect>
                                    <p:set>
                                      <p:cBhvr>
                                        <p:cTn id="17" dur="1" fill="hold">
                                          <p:stCondLst>
                                            <p:cond delay="499"/>
                                          </p:stCondLst>
                                        </p:cTn>
                                        <p:tgtEl>
                                          <p:spTgt spid="7"/>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8"/>
                                        </p:tgtEl>
                                      </p:cBhvr>
                                    </p:animEffect>
                                    <p:set>
                                      <p:cBhvr>
                                        <p:cTn id="22" dur="1" fill="hold">
                                          <p:stCondLst>
                                            <p:cond delay="499"/>
                                          </p:stCondLst>
                                        </p:cTn>
                                        <p:tgtEl>
                                          <p:spTgt spid="8"/>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9"/>
                                        </p:tgtEl>
                                      </p:cBhvr>
                                    </p:animEffect>
                                    <p:set>
                                      <p:cBhvr>
                                        <p:cTn id="27" dur="1" fill="hold">
                                          <p:stCondLst>
                                            <p:cond delay="499"/>
                                          </p:stCondLst>
                                        </p:cTn>
                                        <p:tgtEl>
                                          <p:spTgt spid="9"/>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0"/>
                                        </p:tgtEl>
                                      </p:cBhvr>
                                    </p:animEffect>
                                    <p:set>
                                      <p:cBhvr>
                                        <p:cTn id="32" dur="1" fill="hold">
                                          <p:stCondLst>
                                            <p:cond delay="499"/>
                                          </p:stCondLst>
                                        </p:cTn>
                                        <p:tgtEl>
                                          <p:spTgt spid="10"/>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11"/>
                                        </p:tgtEl>
                                      </p:cBhvr>
                                    </p:animEffect>
                                    <p:set>
                                      <p:cBhvr>
                                        <p:cTn id="37" dur="1" fill="hold">
                                          <p:stCondLst>
                                            <p:cond delay="499"/>
                                          </p:stCondLst>
                                        </p:cTn>
                                        <p:tgtEl>
                                          <p:spTgt spid="11"/>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22" presetClass="exit" presetSubtype="4" fill="hold" grpId="0" nodeType="clickEffect">
                                  <p:stCondLst>
                                    <p:cond delay="0"/>
                                  </p:stCondLst>
                                  <p:childTnLst>
                                    <p:animEffect transition="out" filter="wipe(down)">
                                      <p:cBhvr>
                                        <p:cTn id="41" dur="500"/>
                                        <p:tgtEl>
                                          <p:spTgt spid="12"/>
                                        </p:tgtEl>
                                      </p:cBhvr>
                                    </p:animEffect>
                                    <p:set>
                                      <p:cBhvr>
                                        <p:cTn id="42" dur="1" fill="hold">
                                          <p:stCondLst>
                                            <p:cond delay="499"/>
                                          </p:stCondLst>
                                        </p:cTn>
                                        <p:tgtEl>
                                          <p:spTgt spid="1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P spid="10" grpId="0" animBg="1"/>
      <p:bldP spid="11" grpId="0" animBg="1"/>
      <p:bldP spid="12" grpId="0" animBg="1"/>
    </p:bld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97</a:t>
            </a:fld>
            <a:r>
              <a:rPr lang="en-US" altLang="zh-CN" smtClean="0"/>
              <a:t>-</a:t>
            </a:r>
            <a:endParaRPr lang="zh-CN" altLang="en-US" dirty="0"/>
          </a:p>
        </p:txBody>
      </p:sp>
      <p:graphicFrame>
        <p:nvGraphicFramePr>
          <p:cNvPr id="3" name="对象 2"/>
          <p:cNvGraphicFramePr>
            <a:graphicFrameLocks noChangeAspect="1"/>
          </p:cNvGraphicFramePr>
          <p:nvPr>
            <p:extLst>
              <p:ext uri="{D42A27DB-BD31-4B8C-83A1-F6EECF244321}">
                <p14:modId xmlns:p14="http://schemas.microsoft.com/office/powerpoint/2010/main" val="1085971942"/>
              </p:ext>
            </p:extLst>
          </p:nvPr>
        </p:nvGraphicFramePr>
        <p:xfrm>
          <a:off x="599682" y="1988408"/>
          <a:ext cx="8128000" cy="3135183"/>
        </p:xfrm>
        <a:graphic>
          <a:graphicData uri="http://schemas.openxmlformats.org/presentationml/2006/ole">
            <mc:AlternateContent xmlns:mc="http://schemas.openxmlformats.org/markup-compatibility/2006">
              <mc:Choice xmlns:v="urn:schemas-microsoft-com:vml" Requires="v">
                <p:oleObj spid="_x0000_s44104" name="文档" r:id="rId3" imgW="3847376" imgH="1484757" progId="Word.Document.12">
                  <p:embed/>
                </p:oleObj>
              </mc:Choice>
              <mc:Fallback>
                <p:oleObj name="文档" r:id="rId3" imgW="3847376" imgH="1484757" progId="Word.Document.12">
                  <p:embed/>
                  <p:pic>
                    <p:nvPicPr>
                      <p:cNvPr id="0" name=""/>
                      <p:cNvPicPr/>
                      <p:nvPr/>
                    </p:nvPicPr>
                    <p:blipFill>
                      <a:blip r:embed="rId4"/>
                      <a:stretch>
                        <a:fillRect/>
                      </a:stretch>
                    </p:blipFill>
                    <p:spPr>
                      <a:xfrm>
                        <a:off x="599682" y="1988408"/>
                        <a:ext cx="8128000" cy="3135183"/>
                      </a:xfrm>
                      <a:prstGeom prst="rect">
                        <a:avLst/>
                      </a:prstGeom>
                    </p:spPr>
                  </p:pic>
                </p:oleObj>
              </mc:Fallback>
            </mc:AlternateContent>
          </a:graphicData>
        </a:graphic>
      </p:graphicFrame>
      <p:sp>
        <p:nvSpPr>
          <p:cNvPr id="4" name="矩形 3"/>
          <p:cNvSpPr/>
          <p:nvPr/>
        </p:nvSpPr>
        <p:spPr>
          <a:xfrm>
            <a:off x="2339752" y="2000984"/>
            <a:ext cx="180020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2339752" y="2564904"/>
            <a:ext cx="180020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2627784" y="3086542"/>
            <a:ext cx="180020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3203848" y="3618448"/>
            <a:ext cx="180020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3763582" y="4136239"/>
            <a:ext cx="180020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3763582" y="4653136"/>
            <a:ext cx="180020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0273323"/>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6"/>
                                        </p:tgtEl>
                                      </p:cBhvr>
                                    </p:animEffect>
                                    <p:set>
                                      <p:cBhvr>
                                        <p:cTn id="17" dur="1" fill="hold">
                                          <p:stCondLst>
                                            <p:cond delay="499"/>
                                          </p:stCondLst>
                                        </p:cTn>
                                        <p:tgtEl>
                                          <p:spTgt spid="6"/>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7"/>
                                        </p:tgtEl>
                                      </p:cBhvr>
                                    </p:animEffect>
                                    <p:set>
                                      <p:cBhvr>
                                        <p:cTn id="22" dur="1" fill="hold">
                                          <p:stCondLst>
                                            <p:cond delay="499"/>
                                          </p:stCondLst>
                                        </p:cTn>
                                        <p:tgtEl>
                                          <p:spTgt spid="7"/>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8"/>
                                        </p:tgtEl>
                                      </p:cBhvr>
                                    </p:animEffect>
                                    <p:set>
                                      <p:cBhvr>
                                        <p:cTn id="27" dur="1" fill="hold">
                                          <p:stCondLst>
                                            <p:cond delay="499"/>
                                          </p:stCondLst>
                                        </p:cTn>
                                        <p:tgtEl>
                                          <p:spTgt spid="8"/>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9"/>
                                        </p:tgtEl>
                                      </p:cBhvr>
                                    </p:animEffect>
                                    <p:set>
                                      <p:cBhvr>
                                        <p:cTn id="32"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98</a:t>
            </a:fld>
            <a:r>
              <a:rPr lang="en-US" altLang="zh-CN" smtClean="0"/>
              <a:t>-</a:t>
            </a:r>
            <a:endParaRPr lang="zh-CN" altLang="en-US" dirty="0"/>
          </a:p>
        </p:txBody>
      </p:sp>
      <p:sp>
        <p:nvSpPr>
          <p:cNvPr id="3" name="矩形 2"/>
          <p:cNvSpPr>
            <a:spLocks noChangeAspect="1"/>
          </p:cNvSpPr>
          <p:nvPr/>
        </p:nvSpPr>
        <p:spPr>
          <a:xfrm>
            <a:off x="508000" y="1700808"/>
            <a:ext cx="1863011" cy="498598"/>
          </a:xfrm>
          <a:prstGeom prst="rect">
            <a:avLst/>
          </a:prstGeom>
        </p:spPr>
        <p:txBody>
          <a:bodyPr wrap="none">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词类</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活用</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val="3689511742"/>
              </p:ext>
            </p:extLst>
          </p:nvPr>
        </p:nvGraphicFramePr>
        <p:xfrm>
          <a:off x="599682" y="2202440"/>
          <a:ext cx="8128000" cy="3195537"/>
        </p:xfrm>
        <a:graphic>
          <a:graphicData uri="http://schemas.openxmlformats.org/presentationml/2006/ole">
            <mc:AlternateContent xmlns:mc="http://schemas.openxmlformats.org/markup-compatibility/2006">
              <mc:Choice xmlns:v="urn:schemas-microsoft-com:vml" Requires="v">
                <p:oleObj spid="_x0000_s45128" name="文档" r:id="rId3" imgW="3847376" imgH="1512466" progId="Word.Document.12">
                  <p:embed/>
                </p:oleObj>
              </mc:Choice>
              <mc:Fallback>
                <p:oleObj name="文档" r:id="rId3" imgW="3847376" imgH="1512466" progId="Word.Document.12">
                  <p:embed/>
                  <p:pic>
                    <p:nvPicPr>
                      <p:cNvPr id="0" name=""/>
                      <p:cNvPicPr/>
                      <p:nvPr/>
                    </p:nvPicPr>
                    <p:blipFill>
                      <a:blip r:embed="rId4"/>
                      <a:stretch>
                        <a:fillRect/>
                      </a:stretch>
                    </p:blipFill>
                    <p:spPr>
                      <a:xfrm>
                        <a:off x="599682" y="2202440"/>
                        <a:ext cx="8128000" cy="3195537"/>
                      </a:xfrm>
                      <a:prstGeom prst="rect">
                        <a:avLst/>
                      </a:prstGeom>
                    </p:spPr>
                  </p:pic>
                </p:oleObj>
              </mc:Fallback>
            </mc:AlternateContent>
          </a:graphicData>
        </a:graphic>
      </p:graphicFrame>
      <p:sp>
        <p:nvSpPr>
          <p:cNvPr id="5" name="矩形 4"/>
          <p:cNvSpPr/>
          <p:nvPr/>
        </p:nvSpPr>
        <p:spPr>
          <a:xfrm>
            <a:off x="2389267" y="2211982"/>
            <a:ext cx="3252462"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3275856" y="2668085"/>
            <a:ext cx="2952328"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3275856" y="3124188"/>
            <a:ext cx="2952328"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2350752" y="3601340"/>
            <a:ext cx="3041787"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4110444" y="4049642"/>
            <a:ext cx="3041787"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987824" y="4497171"/>
            <a:ext cx="2404715"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3398907" y="4975873"/>
            <a:ext cx="3680563"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917043367"/>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7"/>
                                        </p:tgtEl>
                                      </p:cBhvr>
                                    </p:animEffect>
                                    <p:set>
                                      <p:cBhvr>
                                        <p:cTn id="17" dur="1" fill="hold">
                                          <p:stCondLst>
                                            <p:cond delay="499"/>
                                          </p:stCondLst>
                                        </p:cTn>
                                        <p:tgtEl>
                                          <p:spTgt spid="7"/>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8"/>
                                        </p:tgtEl>
                                      </p:cBhvr>
                                    </p:animEffect>
                                    <p:set>
                                      <p:cBhvr>
                                        <p:cTn id="22" dur="1" fill="hold">
                                          <p:stCondLst>
                                            <p:cond delay="499"/>
                                          </p:stCondLst>
                                        </p:cTn>
                                        <p:tgtEl>
                                          <p:spTgt spid="8"/>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9"/>
                                        </p:tgtEl>
                                      </p:cBhvr>
                                    </p:animEffect>
                                    <p:set>
                                      <p:cBhvr>
                                        <p:cTn id="27" dur="1" fill="hold">
                                          <p:stCondLst>
                                            <p:cond delay="499"/>
                                          </p:stCondLst>
                                        </p:cTn>
                                        <p:tgtEl>
                                          <p:spTgt spid="9"/>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0"/>
                                        </p:tgtEl>
                                      </p:cBhvr>
                                    </p:animEffect>
                                    <p:set>
                                      <p:cBhvr>
                                        <p:cTn id="32" dur="1" fill="hold">
                                          <p:stCondLst>
                                            <p:cond delay="499"/>
                                          </p:stCondLst>
                                        </p:cTn>
                                        <p:tgtEl>
                                          <p:spTgt spid="10"/>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11"/>
                                        </p:tgtEl>
                                      </p:cBhvr>
                                    </p:animEffect>
                                    <p:set>
                                      <p:cBhvr>
                                        <p:cTn id="37" dur="1" fill="hold">
                                          <p:stCondLst>
                                            <p:cond delay="499"/>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P spid="10" grpId="0" animBg="1"/>
      <p:bldP spid="11" grpId="0" animBg="1"/>
    </p:bld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99</a:t>
            </a:fld>
            <a:r>
              <a:rPr lang="en-US" altLang="zh-CN" smtClean="0"/>
              <a:t>-</a:t>
            </a:r>
            <a:endParaRPr lang="zh-CN" altLang="en-US" dirty="0"/>
          </a:p>
        </p:txBody>
      </p:sp>
      <p:sp>
        <p:nvSpPr>
          <p:cNvPr id="3" name="矩形 2"/>
          <p:cNvSpPr>
            <a:spLocks noChangeAspect="1"/>
          </p:cNvSpPr>
          <p:nvPr/>
        </p:nvSpPr>
        <p:spPr>
          <a:xfrm>
            <a:off x="508000" y="991119"/>
            <a:ext cx="1863011" cy="498598"/>
          </a:xfrm>
          <a:prstGeom prst="rect">
            <a:avLst/>
          </a:prstGeom>
        </p:spPr>
        <p:txBody>
          <a:bodyPr wrap="none">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古今异</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义</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6" name="对象 5"/>
          <p:cNvGraphicFramePr>
            <a:graphicFrameLocks noChangeAspect="1"/>
          </p:cNvGraphicFramePr>
          <p:nvPr>
            <p:extLst>
              <p:ext uri="{D42A27DB-BD31-4B8C-83A1-F6EECF244321}">
                <p14:modId xmlns:p14="http://schemas.microsoft.com/office/powerpoint/2010/main" val="3180441341"/>
              </p:ext>
            </p:extLst>
          </p:nvPr>
        </p:nvGraphicFramePr>
        <p:xfrm>
          <a:off x="599682" y="1503445"/>
          <a:ext cx="8128000" cy="4929109"/>
        </p:xfrm>
        <a:graphic>
          <a:graphicData uri="http://schemas.openxmlformats.org/presentationml/2006/ole">
            <mc:AlternateContent xmlns:mc="http://schemas.openxmlformats.org/markup-compatibility/2006">
              <mc:Choice xmlns:v="urn:schemas-microsoft-com:vml" Requires="v">
                <p:oleObj spid="_x0000_s46153" name="文档" r:id="rId3" imgW="3847376" imgH="2333652" progId="Word.Document.12">
                  <p:embed/>
                </p:oleObj>
              </mc:Choice>
              <mc:Fallback>
                <p:oleObj name="文档" r:id="rId3" imgW="3847376" imgH="2333652" progId="Word.Document.12">
                  <p:embed/>
                  <p:pic>
                    <p:nvPicPr>
                      <p:cNvPr id="0" name=""/>
                      <p:cNvPicPr/>
                      <p:nvPr/>
                    </p:nvPicPr>
                    <p:blipFill>
                      <a:blip r:embed="rId4"/>
                      <a:stretch>
                        <a:fillRect/>
                      </a:stretch>
                    </p:blipFill>
                    <p:spPr>
                      <a:xfrm>
                        <a:off x="599682" y="1503445"/>
                        <a:ext cx="8128000" cy="4929109"/>
                      </a:xfrm>
                      <a:prstGeom prst="rect">
                        <a:avLst/>
                      </a:prstGeom>
                    </p:spPr>
                  </p:pic>
                </p:oleObj>
              </mc:Fallback>
            </mc:AlternateContent>
          </a:graphicData>
        </a:graphic>
      </p:graphicFrame>
      <p:sp>
        <p:nvSpPr>
          <p:cNvPr id="5" name="矩形 4"/>
          <p:cNvSpPr/>
          <p:nvPr/>
        </p:nvSpPr>
        <p:spPr>
          <a:xfrm>
            <a:off x="3070223" y="1489717"/>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5137673" y="1489717"/>
            <a:ext cx="1584176"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2843808" y="1948005"/>
            <a:ext cx="1584176"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5364088" y="1948005"/>
            <a:ext cx="1584176"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4427984" y="2402956"/>
            <a:ext cx="1152128"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6543018" y="2402956"/>
            <a:ext cx="1152128"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2874981" y="2856804"/>
            <a:ext cx="1152128"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5150280" y="2856804"/>
            <a:ext cx="2230032"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3122178" y="3313135"/>
            <a:ext cx="1152128"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5615261" y="3302744"/>
            <a:ext cx="1855514"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3811084" y="3766386"/>
            <a:ext cx="4598121"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1462797" y="4217926"/>
            <a:ext cx="1412184"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3533599" y="4593453"/>
            <a:ext cx="976784"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5667784" y="4593453"/>
            <a:ext cx="976784"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2952262" y="5043620"/>
            <a:ext cx="976784"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5148064" y="5043620"/>
            <a:ext cx="976784"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p:cNvSpPr/>
          <p:nvPr/>
        </p:nvSpPr>
        <p:spPr>
          <a:xfrm>
            <a:off x="2519990" y="5504178"/>
            <a:ext cx="976784"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p:cNvSpPr/>
          <p:nvPr/>
        </p:nvSpPr>
        <p:spPr>
          <a:xfrm>
            <a:off x="4860032" y="5504178"/>
            <a:ext cx="976784"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3732522" y="5962030"/>
            <a:ext cx="976784"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24"/>
          <p:cNvSpPr/>
          <p:nvPr/>
        </p:nvSpPr>
        <p:spPr>
          <a:xfrm>
            <a:off x="5809615" y="5962030"/>
            <a:ext cx="166116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501073286"/>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8"/>
                                        </p:tgtEl>
                                      </p:cBhvr>
                                    </p:animEffect>
                                    <p:set>
                                      <p:cBhvr>
                                        <p:cTn id="17" dur="1" fill="hold">
                                          <p:stCondLst>
                                            <p:cond delay="499"/>
                                          </p:stCondLst>
                                        </p:cTn>
                                        <p:tgtEl>
                                          <p:spTgt spid="8"/>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9"/>
                                        </p:tgtEl>
                                      </p:cBhvr>
                                    </p:animEffect>
                                    <p:set>
                                      <p:cBhvr>
                                        <p:cTn id="22" dur="1" fill="hold">
                                          <p:stCondLst>
                                            <p:cond delay="499"/>
                                          </p:stCondLst>
                                        </p:cTn>
                                        <p:tgtEl>
                                          <p:spTgt spid="9"/>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0"/>
                                        </p:tgtEl>
                                      </p:cBhvr>
                                    </p:animEffect>
                                    <p:set>
                                      <p:cBhvr>
                                        <p:cTn id="27" dur="1" fill="hold">
                                          <p:stCondLst>
                                            <p:cond delay="499"/>
                                          </p:stCondLst>
                                        </p:cTn>
                                        <p:tgtEl>
                                          <p:spTgt spid="10"/>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1"/>
                                        </p:tgtEl>
                                      </p:cBhvr>
                                    </p:animEffect>
                                    <p:set>
                                      <p:cBhvr>
                                        <p:cTn id="32" dur="1" fill="hold">
                                          <p:stCondLst>
                                            <p:cond delay="499"/>
                                          </p:stCondLst>
                                        </p:cTn>
                                        <p:tgtEl>
                                          <p:spTgt spid="11"/>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12"/>
                                        </p:tgtEl>
                                      </p:cBhvr>
                                    </p:animEffect>
                                    <p:set>
                                      <p:cBhvr>
                                        <p:cTn id="37" dur="1" fill="hold">
                                          <p:stCondLst>
                                            <p:cond delay="499"/>
                                          </p:stCondLst>
                                        </p:cTn>
                                        <p:tgtEl>
                                          <p:spTgt spid="12"/>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22" presetClass="exit" presetSubtype="4" fill="hold" grpId="0" nodeType="clickEffect">
                                  <p:stCondLst>
                                    <p:cond delay="0"/>
                                  </p:stCondLst>
                                  <p:childTnLst>
                                    <p:animEffect transition="out" filter="wipe(down)">
                                      <p:cBhvr>
                                        <p:cTn id="41" dur="500"/>
                                        <p:tgtEl>
                                          <p:spTgt spid="13"/>
                                        </p:tgtEl>
                                      </p:cBhvr>
                                    </p:animEffect>
                                    <p:set>
                                      <p:cBhvr>
                                        <p:cTn id="42" dur="1" fill="hold">
                                          <p:stCondLst>
                                            <p:cond delay="499"/>
                                          </p:stCondLst>
                                        </p:cTn>
                                        <p:tgtEl>
                                          <p:spTgt spid="13"/>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22" presetClass="exit" presetSubtype="4" fill="hold" grpId="0" nodeType="clickEffect">
                                  <p:stCondLst>
                                    <p:cond delay="0"/>
                                  </p:stCondLst>
                                  <p:childTnLst>
                                    <p:animEffect transition="out" filter="wipe(down)">
                                      <p:cBhvr>
                                        <p:cTn id="46" dur="500"/>
                                        <p:tgtEl>
                                          <p:spTgt spid="14"/>
                                        </p:tgtEl>
                                      </p:cBhvr>
                                    </p:animEffect>
                                    <p:set>
                                      <p:cBhvr>
                                        <p:cTn id="47" dur="1" fill="hold">
                                          <p:stCondLst>
                                            <p:cond delay="499"/>
                                          </p:stCondLst>
                                        </p:cTn>
                                        <p:tgtEl>
                                          <p:spTgt spid="14"/>
                                        </p:tgtEl>
                                        <p:attrNameLst>
                                          <p:attrName>style.visibility</p:attrName>
                                        </p:attrNameLst>
                                      </p:cBhvr>
                                      <p:to>
                                        <p:strVal val="hidden"/>
                                      </p:to>
                                    </p:set>
                                  </p:childTnLst>
                                </p:cTn>
                              </p:par>
                            </p:childTnLst>
                          </p:cTn>
                        </p:par>
                      </p:childTnLst>
                    </p:cTn>
                  </p:par>
                  <p:par>
                    <p:cTn id="48" fill="hold">
                      <p:stCondLst>
                        <p:cond delay="indefinite"/>
                      </p:stCondLst>
                      <p:childTnLst>
                        <p:par>
                          <p:cTn id="49" fill="hold">
                            <p:stCondLst>
                              <p:cond delay="0"/>
                            </p:stCondLst>
                            <p:childTnLst>
                              <p:par>
                                <p:cTn id="50" presetID="22" presetClass="exit" presetSubtype="4" fill="hold" grpId="0" nodeType="clickEffect">
                                  <p:stCondLst>
                                    <p:cond delay="0"/>
                                  </p:stCondLst>
                                  <p:childTnLst>
                                    <p:animEffect transition="out" filter="wipe(down)">
                                      <p:cBhvr>
                                        <p:cTn id="51" dur="500"/>
                                        <p:tgtEl>
                                          <p:spTgt spid="15"/>
                                        </p:tgtEl>
                                      </p:cBhvr>
                                    </p:animEffect>
                                    <p:set>
                                      <p:cBhvr>
                                        <p:cTn id="52" dur="1" fill="hold">
                                          <p:stCondLst>
                                            <p:cond delay="499"/>
                                          </p:stCondLst>
                                        </p:cTn>
                                        <p:tgtEl>
                                          <p:spTgt spid="15"/>
                                        </p:tgtEl>
                                        <p:attrNameLst>
                                          <p:attrName>style.visibility</p:attrName>
                                        </p:attrNameLst>
                                      </p:cBhvr>
                                      <p:to>
                                        <p:strVal val="hidden"/>
                                      </p:to>
                                    </p:set>
                                  </p:childTnLst>
                                </p:cTn>
                              </p:par>
                            </p:childTnLst>
                          </p:cTn>
                        </p:par>
                      </p:childTnLst>
                    </p:cTn>
                  </p:par>
                  <p:par>
                    <p:cTn id="53" fill="hold">
                      <p:stCondLst>
                        <p:cond delay="indefinite"/>
                      </p:stCondLst>
                      <p:childTnLst>
                        <p:par>
                          <p:cTn id="54" fill="hold">
                            <p:stCondLst>
                              <p:cond delay="0"/>
                            </p:stCondLst>
                            <p:childTnLst>
                              <p:par>
                                <p:cTn id="55" presetID="22" presetClass="exit" presetSubtype="4" fill="hold" grpId="0" nodeType="clickEffect">
                                  <p:stCondLst>
                                    <p:cond delay="0"/>
                                  </p:stCondLst>
                                  <p:childTnLst>
                                    <p:animEffect transition="out" filter="wipe(down)">
                                      <p:cBhvr>
                                        <p:cTn id="56" dur="500"/>
                                        <p:tgtEl>
                                          <p:spTgt spid="16"/>
                                        </p:tgtEl>
                                      </p:cBhvr>
                                    </p:animEffect>
                                    <p:set>
                                      <p:cBhvr>
                                        <p:cTn id="57" dur="1" fill="hold">
                                          <p:stCondLst>
                                            <p:cond delay="499"/>
                                          </p:stCondLst>
                                        </p:cTn>
                                        <p:tgtEl>
                                          <p:spTgt spid="16"/>
                                        </p:tgtEl>
                                        <p:attrNameLst>
                                          <p:attrName>style.visibility</p:attrName>
                                        </p:attrNameLst>
                                      </p:cBhvr>
                                      <p:to>
                                        <p:strVal val="hidden"/>
                                      </p:to>
                                    </p:set>
                                  </p:childTnLst>
                                </p:cTn>
                              </p:par>
                            </p:childTnLst>
                          </p:cTn>
                        </p:par>
                      </p:childTnLst>
                    </p:cTn>
                  </p:par>
                  <p:par>
                    <p:cTn id="58" fill="hold">
                      <p:stCondLst>
                        <p:cond delay="indefinite"/>
                      </p:stCondLst>
                      <p:childTnLst>
                        <p:par>
                          <p:cTn id="59" fill="hold">
                            <p:stCondLst>
                              <p:cond delay="0"/>
                            </p:stCondLst>
                            <p:childTnLst>
                              <p:par>
                                <p:cTn id="60" presetID="22" presetClass="exit" presetSubtype="4" fill="hold" grpId="0" nodeType="clickEffect">
                                  <p:stCondLst>
                                    <p:cond delay="0"/>
                                  </p:stCondLst>
                                  <p:childTnLst>
                                    <p:animEffect transition="out" filter="wipe(down)">
                                      <p:cBhvr>
                                        <p:cTn id="61" dur="500"/>
                                        <p:tgtEl>
                                          <p:spTgt spid="17"/>
                                        </p:tgtEl>
                                      </p:cBhvr>
                                    </p:animEffect>
                                    <p:set>
                                      <p:cBhvr>
                                        <p:cTn id="62" dur="1" fill="hold">
                                          <p:stCondLst>
                                            <p:cond delay="499"/>
                                          </p:stCondLst>
                                        </p:cTn>
                                        <p:tgtEl>
                                          <p:spTgt spid="17"/>
                                        </p:tgtEl>
                                        <p:attrNameLst>
                                          <p:attrName>style.visibility</p:attrName>
                                        </p:attrNameLst>
                                      </p:cBhvr>
                                      <p:to>
                                        <p:strVal val="hidden"/>
                                      </p:to>
                                    </p:set>
                                  </p:childTnLst>
                                </p:cTn>
                              </p:par>
                            </p:childTnLst>
                          </p:cTn>
                        </p:par>
                      </p:childTnLst>
                    </p:cTn>
                  </p:par>
                  <p:par>
                    <p:cTn id="63" fill="hold">
                      <p:stCondLst>
                        <p:cond delay="indefinite"/>
                      </p:stCondLst>
                      <p:childTnLst>
                        <p:par>
                          <p:cTn id="64" fill="hold">
                            <p:stCondLst>
                              <p:cond delay="0"/>
                            </p:stCondLst>
                            <p:childTnLst>
                              <p:par>
                                <p:cTn id="65" presetID="22" presetClass="exit" presetSubtype="4" fill="hold" grpId="0" nodeType="clickEffect">
                                  <p:stCondLst>
                                    <p:cond delay="0"/>
                                  </p:stCondLst>
                                  <p:childTnLst>
                                    <p:animEffect transition="out" filter="wipe(down)">
                                      <p:cBhvr>
                                        <p:cTn id="66" dur="500"/>
                                        <p:tgtEl>
                                          <p:spTgt spid="18"/>
                                        </p:tgtEl>
                                      </p:cBhvr>
                                    </p:animEffect>
                                    <p:set>
                                      <p:cBhvr>
                                        <p:cTn id="67" dur="1" fill="hold">
                                          <p:stCondLst>
                                            <p:cond delay="499"/>
                                          </p:stCondLst>
                                        </p:cTn>
                                        <p:tgtEl>
                                          <p:spTgt spid="18"/>
                                        </p:tgtEl>
                                        <p:attrNameLst>
                                          <p:attrName>style.visibility</p:attrName>
                                        </p:attrNameLst>
                                      </p:cBhvr>
                                      <p:to>
                                        <p:strVal val="hidden"/>
                                      </p:to>
                                    </p:set>
                                  </p:childTnLst>
                                </p:cTn>
                              </p:par>
                            </p:childTnLst>
                          </p:cTn>
                        </p:par>
                      </p:childTnLst>
                    </p:cTn>
                  </p:par>
                  <p:par>
                    <p:cTn id="68" fill="hold">
                      <p:stCondLst>
                        <p:cond delay="indefinite"/>
                      </p:stCondLst>
                      <p:childTnLst>
                        <p:par>
                          <p:cTn id="69" fill="hold">
                            <p:stCondLst>
                              <p:cond delay="0"/>
                            </p:stCondLst>
                            <p:childTnLst>
                              <p:par>
                                <p:cTn id="70" presetID="22" presetClass="exit" presetSubtype="4" fill="hold" grpId="0" nodeType="clickEffect">
                                  <p:stCondLst>
                                    <p:cond delay="0"/>
                                  </p:stCondLst>
                                  <p:childTnLst>
                                    <p:animEffect transition="out" filter="wipe(down)">
                                      <p:cBhvr>
                                        <p:cTn id="71" dur="500"/>
                                        <p:tgtEl>
                                          <p:spTgt spid="19"/>
                                        </p:tgtEl>
                                      </p:cBhvr>
                                    </p:animEffect>
                                    <p:set>
                                      <p:cBhvr>
                                        <p:cTn id="72" dur="1" fill="hold">
                                          <p:stCondLst>
                                            <p:cond delay="499"/>
                                          </p:stCondLst>
                                        </p:cTn>
                                        <p:tgtEl>
                                          <p:spTgt spid="19"/>
                                        </p:tgtEl>
                                        <p:attrNameLst>
                                          <p:attrName>style.visibility</p:attrName>
                                        </p:attrNameLst>
                                      </p:cBhvr>
                                      <p:to>
                                        <p:strVal val="hidden"/>
                                      </p:to>
                                    </p:set>
                                  </p:childTnLst>
                                </p:cTn>
                              </p:par>
                            </p:childTnLst>
                          </p:cTn>
                        </p:par>
                      </p:childTnLst>
                    </p:cTn>
                  </p:par>
                  <p:par>
                    <p:cTn id="73" fill="hold">
                      <p:stCondLst>
                        <p:cond delay="indefinite"/>
                      </p:stCondLst>
                      <p:childTnLst>
                        <p:par>
                          <p:cTn id="74" fill="hold">
                            <p:stCondLst>
                              <p:cond delay="0"/>
                            </p:stCondLst>
                            <p:childTnLst>
                              <p:par>
                                <p:cTn id="75" presetID="22" presetClass="exit" presetSubtype="4" fill="hold" grpId="0" nodeType="clickEffect">
                                  <p:stCondLst>
                                    <p:cond delay="0"/>
                                  </p:stCondLst>
                                  <p:childTnLst>
                                    <p:animEffect transition="out" filter="wipe(down)">
                                      <p:cBhvr>
                                        <p:cTn id="76" dur="500"/>
                                        <p:tgtEl>
                                          <p:spTgt spid="20"/>
                                        </p:tgtEl>
                                      </p:cBhvr>
                                    </p:animEffect>
                                    <p:set>
                                      <p:cBhvr>
                                        <p:cTn id="77" dur="1" fill="hold">
                                          <p:stCondLst>
                                            <p:cond delay="499"/>
                                          </p:stCondLst>
                                        </p:cTn>
                                        <p:tgtEl>
                                          <p:spTgt spid="20"/>
                                        </p:tgtEl>
                                        <p:attrNameLst>
                                          <p:attrName>style.visibility</p:attrName>
                                        </p:attrNameLst>
                                      </p:cBhvr>
                                      <p:to>
                                        <p:strVal val="hidden"/>
                                      </p:to>
                                    </p:set>
                                  </p:childTnLst>
                                </p:cTn>
                              </p:par>
                            </p:childTnLst>
                          </p:cTn>
                        </p:par>
                      </p:childTnLst>
                    </p:cTn>
                  </p:par>
                  <p:par>
                    <p:cTn id="78" fill="hold">
                      <p:stCondLst>
                        <p:cond delay="indefinite"/>
                      </p:stCondLst>
                      <p:childTnLst>
                        <p:par>
                          <p:cTn id="79" fill="hold">
                            <p:stCondLst>
                              <p:cond delay="0"/>
                            </p:stCondLst>
                            <p:childTnLst>
                              <p:par>
                                <p:cTn id="80" presetID="22" presetClass="exit" presetSubtype="4" fill="hold" grpId="0" nodeType="clickEffect">
                                  <p:stCondLst>
                                    <p:cond delay="0"/>
                                  </p:stCondLst>
                                  <p:childTnLst>
                                    <p:animEffect transition="out" filter="wipe(down)">
                                      <p:cBhvr>
                                        <p:cTn id="81" dur="500"/>
                                        <p:tgtEl>
                                          <p:spTgt spid="21"/>
                                        </p:tgtEl>
                                      </p:cBhvr>
                                    </p:animEffect>
                                    <p:set>
                                      <p:cBhvr>
                                        <p:cTn id="82" dur="1" fill="hold">
                                          <p:stCondLst>
                                            <p:cond delay="499"/>
                                          </p:stCondLst>
                                        </p:cTn>
                                        <p:tgtEl>
                                          <p:spTgt spid="21"/>
                                        </p:tgtEl>
                                        <p:attrNameLst>
                                          <p:attrName>style.visibility</p:attrName>
                                        </p:attrNameLst>
                                      </p:cBhvr>
                                      <p:to>
                                        <p:strVal val="hidden"/>
                                      </p:to>
                                    </p:set>
                                  </p:childTnLst>
                                </p:cTn>
                              </p:par>
                            </p:childTnLst>
                          </p:cTn>
                        </p:par>
                      </p:childTnLst>
                    </p:cTn>
                  </p:par>
                  <p:par>
                    <p:cTn id="83" fill="hold">
                      <p:stCondLst>
                        <p:cond delay="indefinite"/>
                      </p:stCondLst>
                      <p:childTnLst>
                        <p:par>
                          <p:cTn id="84" fill="hold">
                            <p:stCondLst>
                              <p:cond delay="0"/>
                            </p:stCondLst>
                            <p:childTnLst>
                              <p:par>
                                <p:cTn id="85" presetID="22" presetClass="exit" presetSubtype="4" fill="hold" grpId="0" nodeType="clickEffect">
                                  <p:stCondLst>
                                    <p:cond delay="0"/>
                                  </p:stCondLst>
                                  <p:childTnLst>
                                    <p:animEffect transition="out" filter="wipe(down)">
                                      <p:cBhvr>
                                        <p:cTn id="86" dur="500"/>
                                        <p:tgtEl>
                                          <p:spTgt spid="22"/>
                                        </p:tgtEl>
                                      </p:cBhvr>
                                    </p:animEffect>
                                    <p:set>
                                      <p:cBhvr>
                                        <p:cTn id="87" dur="1" fill="hold">
                                          <p:stCondLst>
                                            <p:cond delay="499"/>
                                          </p:stCondLst>
                                        </p:cTn>
                                        <p:tgtEl>
                                          <p:spTgt spid="22"/>
                                        </p:tgtEl>
                                        <p:attrNameLst>
                                          <p:attrName>style.visibility</p:attrName>
                                        </p:attrNameLst>
                                      </p:cBhvr>
                                      <p:to>
                                        <p:strVal val="hidden"/>
                                      </p:to>
                                    </p:set>
                                  </p:childTnLst>
                                </p:cTn>
                              </p:par>
                            </p:childTnLst>
                          </p:cTn>
                        </p:par>
                      </p:childTnLst>
                    </p:cTn>
                  </p:par>
                  <p:par>
                    <p:cTn id="88" fill="hold">
                      <p:stCondLst>
                        <p:cond delay="indefinite"/>
                      </p:stCondLst>
                      <p:childTnLst>
                        <p:par>
                          <p:cTn id="89" fill="hold">
                            <p:stCondLst>
                              <p:cond delay="0"/>
                            </p:stCondLst>
                            <p:childTnLst>
                              <p:par>
                                <p:cTn id="90" presetID="22" presetClass="exit" presetSubtype="4" fill="hold" grpId="0" nodeType="clickEffect">
                                  <p:stCondLst>
                                    <p:cond delay="0"/>
                                  </p:stCondLst>
                                  <p:childTnLst>
                                    <p:animEffect transition="out" filter="wipe(down)">
                                      <p:cBhvr>
                                        <p:cTn id="91" dur="500"/>
                                        <p:tgtEl>
                                          <p:spTgt spid="23"/>
                                        </p:tgtEl>
                                      </p:cBhvr>
                                    </p:animEffect>
                                    <p:set>
                                      <p:cBhvr>
                                        <p:cTn id="92" dur="1" fill="hold">
                                          <p:stCondLst>
                                            <p:cond delay="499"/>
                                          </p:stCondLst>
                                        </p:cTn>
                                        <p:tgtEl>
                                          <p:spTgt spid="23"/>
                                        </p:tgtEl>
                                        <p:attrNameLst>
                                          <p:attrName>style.visibility</p:attrName>
                                        </p:attrNameLst>
                                      </p:cBhvr>
                                      <p:to>
                                        <p:strVal val="hidden"/>
                                      </p:to>
                                    </p:set>
                                  </p:childTnLst>
                                </p:cTn>
                              </p:par>
                            </p:childTnLst>
                          </p:cTn>
                        </p:par>
                      </p:childTnLst>
                    </p:cTn>
                  </p:par>
                  <p:par>
                    <p:cTn id="93" fill="hold">
                      <p:stCondLst>
                        <p:cond delay="indefinite"/>
                      </p:stCondLst>
                      <p:childTnLst>
                        <p:par>
                          <p:cTn id="94" fill="hold">
                            <p:stCondLst>
                              <p:cond delay="0"/>
                            </p:stCondLst>
                            <p:childTnLst>
                              <p:par>
                                <p:cTn id="95" presetID="22" presetClass="exit" presetSubtype="4" fill="hold" grpId="0" nodeType="clickEffect">
                                  <p:stCondLst>
                                    <p:cond delay="0"/>
                                  </p:stCondLst>
                                  <p:childTnLst>
                                    <p:animEffect transition="out" filter="wipe(down)">
                                      <p:cBhvr>
                                        <p:cTn id="96" dur="500"/>
                                        <p:tgtEl>
                                          <p:spTgt spid="24"/>
                                        </p:tgtEl>
                                      </p:cBhvr>
                                    </p:animEffect>
                                    <p:set>
                                      <p:cBhvr>
                                        <p:cTn id="97" dur="1" fill="hold">
                                          <p:stCondLst>
                                            <p:cond delay="499"/>
                                          </p:stCondLst>
                                        </p:cTn>
                                        <p:tgtEl>
                                          <p:spTgt spid="24"/>
                                        </p:tgtEl>
                                        <p:attrNameLst>
                                          <p:attrName>style.visibility</p:attrName>
                                        </p:attrNameLst>
                                      </p:cBhvr>
                                      <p:to>
                                        <p:strVal val="hidden"/>
                                      </p:to>
                                    </p:set>
                                  </p:childTnLst>
                                </p:cTn>
                              </p:par>
                            </p:childTnLst>
                          </p:cTn>
                        </p:par>
                      </p:childTnLst>
                    </p:cTn>
                  </p:par>
                  <p:par>
                    <p:cTn id="98" fill="hold">
                      <p:stCondLst>
                        <p:cond delay="indefinite"/>
                      </p:stCondLst>
                      <p:childTnLst>
                        <p:par>
                          <p:cTn id="99" fill="hold">
                            <p:stCondLst>
                              <p:cond delay="0"/>
                            </p:stCondLst>
                            <p:childTnLst>
                              <p:par>
                                <p:cTn id="100" presetID="22" presetClass="exit" presetSubtype="4" fill="hold" grpId="0" nodeType="clickEffect">
                                  <p:stCondLst>
                                    <p:cond delay="0"/>
                                  </p:stCondLst>
                                  <p:childTnLst>
                                    <p:animEffect transition="out" filter="wipe(down)">
                                      <p:cBhvr>
                                        <p:cTn id="101" dur="500"/>
                                        <p:tgtEl>
                                          <p:spTgt spid="25"/>
                                        </p:tgtEl>
                                      </p:cBhvr>
                                    </p:animEffect>
                                    <p:set>
                                      <p:cBhvr>
                                        <p:cTn id="102" dur="1" fill="hold">
                                          <p:stCondLst>
                                            <p:cond delay="499"/>
                                          </p:stCondLst>
                                        </p:cTn>
                                        <p:tgtEl>
                                          <p:spTgt spid="2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P spid="25" grpId="0" animBg="1"/>
    </p:bldLst>
  </p:timing>
</p:sld>
</file>

<file path=ppt/theme/theme1.xml><?xml version="1.0" encoding="utf-8"?>
<a:theme xmlns:a="http://schemas.openxmlformats.org/drawingml/2006/main" name="2014高优二轮模板">
  <a:themeElements>
    <a:clrScheme name="自定义 4">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FFFFFF"/>
      </a:hlink>
      <a:folHlink>
        <a:srgbClr val="FFFF00"/>
      </a:folHlink>
    </a:clrScheme>
    <a:fontScheme name="Office 经典">
      <a:maj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Times New Roman"/>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2014高优二轮模板</Template>
  <TotalTime>478</TotalTime>
  <Words>26218</Words>
  <PresentationFormat>全屏显示(4:3)</PresentationFormat>
  <Paragraphs>1471</Paragraphs>
  <Slides>308</Slides>
  <Notes>25</Notes>
  <HiddenSlides>0</HiddenSlides>
  <MMClips>0</MMClips>
  <ScaleCrop>false</ScaleCrop>
  <HeadingPairs>
    <vt:vector size="8" baseType="variant">
      <vt:variant>
        <vt:lpstr>已用的字体</vt:lpstr>
      </vt:variant>
      <vt:variant>
        <vt:i4>11</vt:i4>
      </vt:variant>
      <vt:variant>
        <vt:lpstr>主题</vt:lpstr>
      </vt:variant>
      <vt:variant>
        <vt:i4>1</vt:i4>
      </vt:variant>
      <vt:variant>
        <vt:lpstr>嵌入 OLE 服务器</vt:lpstr>
      </vt:variant>
      <vt:variant>
        <vt:i4>1</vt:i4>
      </vt:variant>
      <vt:variant>
        <vt:lpstr>幻灯片标题</vt:lpstr>
      </vt:variant>
      <vt:variant>
        <vt:i4>308</vt:i4>
      </vt:variant>
    </vt:vector>
  </HeadingPairs>
  <TitlesOfParts>
    <vt:vector size="321" baseType="lpstr">
      <vt:lpstr>Adobe 黑体 Std R</vt:lpstr>
      <vt:lpstr>NEU-BZ-S92</vt:lpstr>
      <vt:lpstr>方正书宋_GBK</vt:lpstr>
      <vt:lpstr>仿宋</vt:lpstr>
      <vt:lpstr>黑体</vt:lpstr>
      <vt:lpstr>楷体</vt:lpstr>
      <vt:lpstr>宋体</vt:lpstr>
      <vt:lpstr>微软雅黑</vt:lpstr>
      <vt:lpstr>Arial</vt:lpstr>
      <vt:lpstr>Calibri</vt:lpstr>
      <vt:lpstr>Times New Roman</vt:lpstr>
      <vt:lpstr>2014高优二轮模板</vt:lpstr>
      <vt:lpstr>文档</vt:lpstr>
      <vt:lpstr>第二模块　阅　读</vt:lpstr>
      <vt:lpstr>第6部分　文言文阅读</vt:lpstr>
      <vt:lpstr>第一讲　课内文言文阅读</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2014-12-26T02:01:49Z</dcterms:created>
  <dcterms:modified xsi:type="dcterms:W3CDTF">2018-12-28T00:44:10Z</dcterms:modified>
</cp:coreProperties>
</file>