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43"/>
  </p:notesMasterIdLst>
  <p:handoutMasterIdLst>
    <p:handoutMasterId r:id="rId44"/>
  </p:handoutMasterIdLst>
  <p:sldIdLst>
    <p:sldId id="256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258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9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E9093DBF-7C17-4B78-A5CC-EA2CC90C1DE0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4C8674E2-737C-47BA-A3AF-E66C6CE16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6161AA6C-27E9-473E-AEC4-1F0F263EE0BD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5A383D70-DBBE-4011-89BF-ECA60CBDB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789A3A-92B3-49DF-8920-7E11AA612AC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21A7F-6FBE-4672-A448-9FF811C816B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61C4B6-FAC6-41EE-BC29-1C59E735FED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E6654-D9C0-4BC5-AE80-584FB173E7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DC87CE-4665-4931-8EB5-7CA6FD28697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3D248-1C06-409A-A383-3E6C094E8A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F1B988-3AC7-4738-8A22-9198EA0D302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9D9C5-D2DD-4D93-981C-1A8C62AE90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CE3957-6F0B-4FBA-AC29-B3A9DB63282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E5262-8926-471C-AE06-4779591CCE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ED0FCB-E545-44C7-96F0-A29AB2987D0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E45AC-4799-4113-BDAA-29AC1FD9F94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5C7C54-7A36-49B1-8050-2EAA387F9C45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78405-255B-40A3-B38E-FCA4ADD1DE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D955E3-0872-4F3B-8B86-2ABF5DA5FE81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7649D0-6AC1-4368-8871-53AFE4010BE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A17D0-DA2B-4495-9BD9-90FE4469672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F3B87-C87D-4E9E-BB3C-30441D43158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0376AB-3544-4CEA-9233-721A0281DF45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9C2B3-F32F-4901-BC3A-ED874C2A56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91AF33-47CC-40E8-B8EB-07AB3AF93BC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E4B0C-8AEA-4E26-BBFA-DD6103BC62C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49D38D6-9A1F-4CD7-94B8-7E7E75FD6DAC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55D0F83-1B51-41FB-A248-807E21CE51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22.png"/><Relationship Id="rId7" Type="http://schemas.openxmlformats.org/officeDocument/2006/relationships/slide" Target="slide1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9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24.png"/><Relationship Id="rId7" Type="http://schemas.openxmlformats.org/officeDocument/2006/relationships/slide" Target="slide1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9" Type="http://schemas.openxmlformats.org/officeDocument/2006/relationships/slide" Target="slide3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26.png"/><Relationship Id="rId7" Type="http://schemas.openxmlformats.org/officeDocument/2006/relationships/slide" Target="slide1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9" Type="http://schemas.openxmlformats.org/officeDocument/2006/relationships/slide" Target="slide3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3.png"/><Relationship Id="rId7" Type="http://schemas.openxmlformats.org/officeDocument/2006/relationships/slide" Target="slide10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5.png"/><Relationship Id="rId10" Type="http://schemas.openxmlformats.org/officeDocument/2006/relationships/slide" Target="slide33.xml"/><Relationship Id="rId4" Type="http://schemas.openxmlformats.org/officeDocument/2006/relationships/image" Target="../media/image34.png"/><Relationship Id="rId9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11.png"/><Relationship Id="rId7" Type="http://schemas.openxmlformats.org/officeDocument/2006/relationships/slide" Target="slide1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35.png"/><Relationship Id="rId9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8.png"/><Relationship Id="rId7" Type="http://schemas.openxmlformats.org/officeDocument/2006/relationships/slide" Target="slide14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9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11.png"/><Relationship Id="rId7" Type="http://schemas.openxmlformats.org/officeDocument/2006/relationships/slide" Target="slide14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34.png"/><Relationship Id="rId9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41.png"/><Relationship Id="rId7" Type="http://schemas.openxmlformats.org/officeDocument/2006/relationships/slide" Target="slide20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43.png"/><Relationship Id="rId7" Type="http://schemas.openxmlformats.org/officeDocument/2006/relationships/slide" Target="slide20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45.png"/><Relationship Id="rId7" Type="http://schemas.openxmlformats.org/officeDocument/2006/relationships/slide" Target="slide20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47.png"/><Relationship Id="rId7" Type="http://schemas.openxmlformats.org/officeDocument/2006/relationships/slide" Target="slide14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48.png"/><Relationship Id="rId9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50.png"/><Relationship Id="rId7" Type="http://schemas.openxmlformats.org/officeDocument/2006/relationships/slide" Target="slide14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51.png"/><Relationship Id="rId9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53.png"/><Relationship Id="rId7" Type="http://schemas.openxmlformats.org/officeDocument/2006/relationships/slide" Target="slide20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1.png"/><Relationship Id="rId7" Type="http://schemas.openxmlformats.org/officeDocument/2006/relationships/slide" Target="slide20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57.png"/><Relationship Id="rId7" Type="http://schemas.openxmlformats.org/officeDocument/2006/relationships/slide" Target="slide14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2.xml"/><Relationship Id="rId4" Type="http://schemas.openxmlformats.org/officeDocument/2006/relationships/image" Target="../media/image58.png"/><Relationship Id="rId9" Type="http://schemas.openxmlformats.org/officeDocument/2006/relationships/slide" Target="slide3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330450"/>
            <a:ext cx="6103938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4738" y="581025"/>
            <a:ext cx="6810375" cy="48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0" y="2746375"/>
            <a:ext cx="7762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746375"/>
            <a:ext cx="8604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0" y="3425825"/>
            <a:ext cx="584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3425825"/>
            <a:ext cx="7762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0" y="4106863"/>
            <a:ext cx="4413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4106863"/>
            <a:ext cx="2635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0" y="4778375"/>
            <a:ext cx="7762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1300" y="4778375"/>
            <a:ext cx="4397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88975"/>
            <a:ext cx="70580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1377950"/>
            <a:ext cx="2870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116138"/>
            <a:ext cx="661035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9663" y="2771775"/>
            <a:ext cx="318135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476625"/>
            <a:ext cx="23701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975" y="581025"/>
            <a:ext cx="725805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0450" y="679450"/>
            <a:ext cx="3133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8400" y="1387475"/>
            <a:ext cx="22034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2041525"/>
            <a:ext cx="31337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2703513"/>
            <a:ext cx="1563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0450" y="3441700"/>
            <a:ext cx="3133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6663" y="4056063"/>
            <a:ext cx="2184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4718050"/>
            <a:ext cx="3133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8400" y="5440363"/>
            <a:ext cx="16271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150" y="874713"/>
            <a:ext cx="62484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9088" y="1603375"/>
            <a:ext cx="4667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9088" y="2300288"/>
            <a:ext cx="8937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4025" y="488950"/>
            <a:ext cx="544512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9138" y="574675"/>
            <a:ext cx="516572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3813" y="733425"/>
            <a:ext cx="6088062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8800" y="4794250"/>
            <a:ext cx="4133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5340350"/>
            <a:ext cx="6381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0450" y="538163"/>
            <a:ext cx="72580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7413" y="698500"/>
            <a:ext cx="7065962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9725" y="2073275"/>
            <a:ext cx="50736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" y="2644775"/>
            <a:ext cx="75247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9400" y="577850"/>
            <a:ext cx="5213350" cy="55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684213"/>
            <a:ext cx="7362825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7950" y="587375"/>
            <a:ext cx="4048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775" y="1447800"/>
            <a:ext cx="785336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2900" y="2301875"/>
            <a:ext cx="7762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0863" y="2301875"/>
            <a:ext cx="77628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2301875"/>
            <a:ext cx="7762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2900" y="2693988"/>
            <a:ext cx="7762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0863" y="2693988"/>
            <a:ext cx="77628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2693988"/>
            <a:ext cx="7762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2900" y="3086100"/>
            <a:ext cx="7762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3275" y="3086100"/>
            <a:ext cx="774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3200" y="3898900"/>
            <a:ext cx="7762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3200" y="4291013"/>
            <a:ext cx="7762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3200" y="4683125"/>
            <a:ext cx="22193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3200" y="5133975"/>
            <a:ext cx="22193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525" y="777875"/>
            <a:ext cx="7832725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" y="4184650"/>
            <a:ext cx="84677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777875"/>
            <a:ext cx="33401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1169988"/>
            <a:ext cx="6381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1617663"/>
            <a:ext cx="22193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2009775"/>
            <a:ext cx="150653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1725" y="2009775"/>
            <a:ext cx="169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2481263"/>
            <a:ext cx="22193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2873375"/>
            <a:ext cx="8572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3333750"/>
            <a:ext cx="4094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3724275"/>
            <a:ext cx="19288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4268788"/>
            <a:ext cx="4556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65550" y="4673600"/>
            <a:ext cx="8413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5146675"/>
            <a:ext cx="30226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75" y="928688"/>
            <a:ext cx="82232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8" y="3259138"/>
            <a:ext cx="841692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928688"/>
            <a:ext cx="647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1425" y="928688"/>
            <a:ext cx="32512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0488" y="1320800"/>
            <a:ext cx="22193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1835150"/>
            <a:ext cx="9382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2227263"/>
            <a:ext cx="9382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8900" y="2682875"/>
            <a:ext cx="13446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3238" y="3535363"/>
            <a:ext cx="57308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0750" y="3535363"/>
            <a:ext cx="5730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6325" y="3962400"/>
            <a:ext cx="9540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25" y="4384675"/>
            <a:ext cx="7905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8388" y="4800600"/>
            <a:ext cx="5730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2338" y="4800600"/>
            <a:ext cx="6619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075" y="522288"/>
            <a:ext cx="84518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3175" y="473075"/>
            <a:ext cx="5730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3875" y="481013"/>
            <a:ext cx="6540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2550" y="481013"/>
            <a:ext cx="6540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6413" y="893763"/>
            <a:ext cx="6540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1663" y="893763"/>
            <a:ext cx="6540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50" y="1296988"/>
            <a:ext cx="4254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4338" y="1296988"/>
            <a:ext cx="9461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5900" y="2520950"/>
            <a:ext cx="1463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1888" y="2927350"/>
            <a:ext cx="17145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200" y="3752850"/>
            <a:ext cx="146526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75" y="3752850"/>
            <a:ext cx="14636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100" y="4159250"/>
            <a:ext cx="146526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4565650"/>
            <a:ext cx="7826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9500" y="4565650"/>
            <a:ext cx="19018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588963"/>
            <a:ext cx="84772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588963"/>
            <a:ext cx="116522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1022350"/>
            <a:ext cx="11636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5700" y="1022350"/>
            <a:ext cx="20970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6750" y="1466850"/>
            <a:ext cx="17684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725" y="1911350"/>
            <a:ext cx="7143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0" y="1911350"/>
            <a:ext cx="203676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7150" y="2330450"/>
            <a:ext cx="11080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913" y="2765425"/>
            <a:ext cx="74771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8025" y="2765425"/>
            <a:ext cx="15525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1475" y="3194050"/>
            <a:ext cx="17319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2338" y="3638550"/>
            <a:ext cx="17319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2563" y="4070350"/>
            <a:ext cx="17319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2338" y="4505325"/>
            <a:ext cx="17319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863" y="654050"/>
            <a:ext cx="85502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7475" y="671513"/>
            <a:ext cx="10668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8" y="1119188"/>
            <a:ext cx="782637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0" y="1119188"/>
            <a:ext cx="16446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8613" y="1981200"/>
            <a:ext cx="16668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5538" y="1981200"/>
            <a:ext cx="16668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7975" y="2830513"/>
            <a:ext cx="2136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830513"/>
            <a:ext cx="2138363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2488" y="3268663"/>
            <a:ext cx="1643062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3" y="3678238"/>
            <a:ext cx="903287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8513" y="3678238"/>
            <a:ext cx="2138362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671513"/>
            <a:ext cx="8405813" cy="356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15275" y="671513"/>
            <a:ext cx="5778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900" y="3778250"/>
            <a:ext cx="824706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576263"/>
            <a:ext cx="8291513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25" y="3292475"/>
            <a:ext cx="803275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950" y="4179888"/>
            <a:ext cx="803275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644525"/>
            <a:ext cx="82423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4200525"/>
            <a:ext cx="8320088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963" y="3344863"/>
            <a:ext cx="80311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963" y="4670425"/>
            <a:ext cx="809783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3" y="565150"/>
            <a:ext cx="8243887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744663"/>
            <a:ext cx="842962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7675" y="1752600"/>
            <a:ext cx="8413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" y="3275013"/>
            <a:ext cx="809625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463" y="1046163"/>
            <a:ext cx="71135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950" y="1047750"/>
            <a:ext cx="72215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400" y="2647950"/>
            <a:ext cx="8586788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3738" y="2784475"/>
            <a:ext cx="8429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53263" y="2784475"/>
            <a:ext cx="11842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450" y="3595688"/>
            <a:ext cx="4519613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" y="669925"/>
            <a:ext cx="831850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9400" y="2546350"/>
            <a:ext cx="12414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9313" y="2546350"/>
            <a:ext cx="1239837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625" y="3644900"/>
            <a:ext cx="823436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113" y="622300"/>
            <a:ext cx="83597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913" y="1801813"/>
            <a:ext cx="8270875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2338" y="595313"/>
            <a:ext cx="4119562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838" y="1666875"/>
            <a:ext cx="7294562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891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3" y="490538"/>
            <a:ext cx="6634162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3" y="4070350"/>
            <a:ext cx="6624637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99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625" y="485775"/>
            <a:ext cx="681355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325" y="4117975"/>
            <a:ext cx="755015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00138" y="4699000"/>
            <a:ext cx="721201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075" y="663575"/>
            <a:ext cx="67516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0175" y="1882775"/>
            <a:ext cx="620553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468438"/>
            <a:ext cx="64389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619125"/>
            <a:ext cx="736917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979738"/>
            <a:ext cx="6837363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250" y="746125"/>
            <a:ext cx="7513638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5863" y="1658938"/>
            <a:ext cx="1751012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8988" y="2085975"/>
            <a:ext cx="25050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9450" y="2943225"/>
            <a:ext cx="19526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9925" y="3803650"/>
            <a:ext cx="243046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5095875"/>
            <a:ext cx="134461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9450" y="5527675"/>
            <a:ext cx="88265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1850" y="5527675"/>
            <a:ext cx="18796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4513" y="523875"/>
            <a:ext cx="7296150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4505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700" y="796925"/>
            <a:ext cx="72580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585788"/>
            <a:ext cx="8255000" cy="4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913" y="1508125"/>
            <a:ext cx="82200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338" y="3784600"/>
            <a:ext cx="77120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628650"/>
            <a:ext cx="8135938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4710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733425"/>
            <a:ext cx="71818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1184275"/>
            <a:ext cx="72390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3" y="469900"/>
            <a:ext cx="719137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3775" y="923925"/>
            <a:ext cx="73914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3763" y="685800"/>
            <a:ext cx="708660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820</Words>
  <Application>WPS 演示</Application>
  <PresentationFormat>全屏显示(4:3)</PresentationFormat>
  <Paragraphs>64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29</cp:revision>
  <dcterms:created xsi:type="dcterms:W3CDTF">2016-07-05T04:43:00Z</dcterms:created>
  <dcterms:modified xsi:type="dcterms:W3CDTF">2018-09-07T01:35:30Z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