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8" r:id="rId3"/>
    <p:sldMasterId id="2147483672" r:id="rId4"/>
    <p:sldMasterId id="2147483685" r:id="rId5"/>
  </p:sldMasterIdLst>
  <p:notesMasterIdLst>
    <p:notesMasterId r:id="rId6"/>
  </p:notesMasterIdLst>
  <p:sldIdLst>
    <p:sldId id="257" r:id="rId7"/>
    <p:sldId id="374" r:id="rId8"/>
    <p:sldId id="283" r:id="rId9"/>
    <p:sldId id="308" r:id="rId10"/>
    <p:sldId id="328" r:id="rId11"/>
    <p:sldId id="354" r:id="rId12"/>
    <p:sldId id="403" r:id="rId13"/>
    <p:sldId id="332" r:id="rId14"/>
    <p:sldId id="341" r:id="rId15"/>
    <p:sldId id="395" r:id="rId16"/>
    <p:sldId id="396" r:id="rId17"/>
    <p:sldId id="397" r:id="rId18"/>
    <p:sldId id="277" r:id="rId19"/>
    <p:sldId id="278" r:id="rId20"/>
    <p:sldId id="279" r:id="rId21"/>
    <p:sldId id="280" r:id="rId22"/>
    <p:sldId id="376" r:id="rId23"/>
  </p:sldIdLst>
  <p:sldSz cx="12192000" cy="6858000"/>
  <p:notesSz cx="7103745" cy="10234295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弨 张" initials="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tags" Target="tags/tag336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0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6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tags" Target="../tags/tag4.xml" /><Relationship Id="rId3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5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1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7.xml" /><Relationship Id="rId2" Type="http://schemas.openxmlformats.org/officeDocument/2006/relationships/tags" Target="../tags/tag198.xml" /><Relationship Id="rId3" Type="http://schemas.openxmlformats.org/officeDocument/2006/relationships/tags" Target="../tags/tag199.xml" /><Relationship Id="rId4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2" Type="http://schemas.openxmlformats.org/officeDocument/2006/relationships/tags" Target="../tags/tag214.xml" /><Relationship Id="rId3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2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0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userDrawn="1">
  <p:cSld name="1_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 advClick="0">
    <p:push dir="u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AndTwoObj">
  <p:cSld name="标题，一项大型内容和两项小型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AndTx">
  <p:cSld name="标题，内容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28775"/>
            <a:ext cx="5376672" cy="44973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05728" y="1628775"/>
            <a:ext cx="5376672" cy="44973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2709045"/>
            <a:ext cx="12190731" cy="415086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xAndChart" preserve="1">
  <p:cSld name="标题，文本与图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1" cy="2387600"/>
          </a:xfrm>
          <a:prstGeom prst="rect">
            <a:avLst/>
          </a:prstGeom>
        </p:spPr>
        <p:txBody>
          <a:bodyPr anchor="b"/>
          <a:lstStyle>
            <a:lvl1pPr algn="ctr">
              <a:defRPr sz="531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25"/>
            </a:lvl1pPr>
            <a:lvl2pPr marL="405130" indent="0" algn="ctr">
              <a:buNone/>
              <a:defRPr sz="1770"/>
            </a:lvl2pPr>
            <a:lvl3pPr marL="810260" indent="0" algn="ctr">
              <a:buNone/>
              <a:defRPr sz="1595"/>
            </a:lvl3pPr>
            <a:lvl4pPr marL="1215390" indent="0" algn="ctr">
              <a:buNone/>
              <a:defRPr sz="1420"/>
            </a:lvl4pPr>
            <a:lvl5pPr marL="1620520" indent="0" algn="ctr">
              <a:buNone/>
              <a:defRPr sz="1420"/>
            </a:lvl5pPr>
            <a:lvl6pPr marL="2025015" indent="0" algn="ctr">
              <a:buNone/>
              <a:defRPr sz="1420"/>
            </a:lvl6pPr>
            <a:lvl7pPr marL="2430145" indent="0" algn="ctr">
              <a:buNone/>
              <a:defRPr sz="1420"/>
            </a:lvl7pPr>
            <a:lvl8pPr marL="2835275" indent="0" algn="ctr">
              <a:buNone/>
              <a:defRPr sz="1420"/>
            </a:lvl8pPr>
            <a:lvl9pPr marL="3240405" indent="0" algn="ctr">
              <a:buNone/>
              <a:defRPr sz="142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6063" y="274955"/>
            <a:ext cx="92891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69103" y="1557020"/>
            <a:ext cx="9289143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31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25">
                <a:solidFill>
                  <a:schemeClr val="tx1">
                    <a:tint val="75000"/>
                  </a:schemeClr>
                </a:solidFill>
              </a:defRPr>
            </a:lvl1pPr>
            <a:lvl2pPr marL="405130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2pPr>
            <a:lvl3pPr marL="810260" indent="0">
              <a:buNone/>
              <a:defRPr sz="1595">
                <a:solidFill>
                  <a:schemeClr val="tx1">
                    <a:tint val="75000"/>
                  </a:schemeClr>
                </a:solidFill>
              </a:defRPr>
            </a:lvl3pPr>
            <a:lvl4pPr marL="12153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4pPr>
            <a:lvl5pPr marL="162052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5pPr>
            <a:lvl6pPr marL="202501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6pPr>
            <a:lvl7pPr marL="243014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7pPr>
            <a:lvl8pPr marL="283527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8pPr>
            <a:lvl9pPr marL="3240405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6063" y="274955"/>
            <a:ext cx="92891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80"/>
            </a:lvl1pPr>
            <a:lvl2pPr marL="405130" indent="0">
              <a:buNone/>
              <a:defRPr sz="2125"/>
            </a:lvl2pPr>
            <a:lvl3pPr marL="810260" indent="0">
              <a:buNone/>
              <a:defRPr sz="1770"/>
            </a:lvl3pPr>
            <a:lvl4pPr marL="1215390" indent="0">
              <a:buNone/>
              <a:defRPr sz="1595"/>
            </a:lvl4pPr>
            <a:lvl5pPr marL="1620520" indent="0">
              <a:buNone/>
              <a:defRPr sz="1595"/>
            </a:lvl5pPr>
            <a:lvl6pPr marL="2025015" indent="0">
              <a:buNone/>
              <a:defRPr sz="1595"/>
            </a:lvl6pPr>
            <a:lvl7pPr marL="2430145" indent="0">
              <a:buNone/>
              <a:defRPr sz="1595"/>
            </a:lvl7pPr>
            <a:lvl8pPr marL="2835275" indent="0">
              <a:buNone/>
              <a:defRPr sz="1595"/>
            </a:lvl8pPr>
            <a:lvl9pPr marL="3240405" indent="0">
              <a:buNone/>
              <a:defRPr sz="159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80"/>
            </a:lvl1pPr>
            <a:lvl2pPr marL="405130" indent="0">
              <a:buNone/>
              <a:defRPr sz="2125"/>
            </a:lvl2pPr>
            <a:lvl3pPr marL="810260" indent="0">
              <a:buNone/>
              <a:defRPr sz="1770"/>
            </a:lvl3pPr>
            <a:lvl4pPr marL="1215390" indent="0">
              <a:buNone/>
              <a:defRPr sz="1595"/>
            </a:lvl4pPr>
            <a:lvl5pPr marL="1620520" indent="0">
              <a:buNone/>
              <a:defRPr sz="1595"/>
            </a:lvl5pPr>
            <a:lvl6pPr marL="2025015" indent="0">
              <a:buNone/>
              <a:defRPr sz="1595"/>
            </a:lvl6pPr>
            <a:lvl7pPr marL="2430145" indent="0">
              <a:buNone/>
              <a:defRPr sz="1595"/>
            </a:lvl7pPr>
            <a:lvl8pPr marL="2835275" indent="0">
              <a:buNone/>
              <a:defRPr sz="1595"/>
            </a:lvl8pPr>
            <a:lvl9pPr marL="3240405" indent="0">
              <a:buNone/>
              <a:defRPr sz="159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3429159"/>
            <a:ext cx="12190731" cy="3430747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6063" y="274955"/>
            <a:ext cx="92891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83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835"/>
            </a:lvl1pPr>
            <a:lvl2pPr>
              <a:defRPr sz="2480"/>
            </a:lvl2pPr>
            <a:lvl3pPr>
              <a:defRPr sz="2125"/>
            </a:lvl3pPr>
            <a:lvl4pPr>
              <a:defRPr sz="1770"/>
            </a:lvl4pPr>
            <a:lvl5pPr>
              <a:defRPr sz="1770"/>
            </a:lvl5pPr>
            <a:lvl6pPr>
              <a:defRPr sz="1770"/>
            </a:lvl6pPr>
            <a:lvl7pPr>
              <a:defRPr sz="1770"/>
            </a:lvl7pPr>
            <a:lvl8pPr>
              <a:defRPr sz="1770"/>
            </a:lvl8pPr>
            <a:lvl9pPr>
              <a:defRPr sz="17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20"/>
            </a:lvl1pPr>
            <a:lvl2pPr marL="405130" indent="0">
              <a:buNone/>
              <a:defRPr sz="1240"/>
            </a:lvl2pPr>
            <a:lvl3pPr marL="810260" indent="0">
              <a:buNone/>
              <a:defRPr sz="1065"/>
            </a:lvl3pPr>
            <a:lvl4pPr marL="1215390" indent="0">
              <a:buNone/>
              <a:defRPr sz="885"/>
            </a:lvl4pPr>
            <a:lvl5pPr marL="1620520" indent="0">
              <a:buNone/>
              <a:defRPr sz="885"/>
            </a:lvl5pPr>
            <a:lvl6pPr marL="2025015" indent="0">
              <a:buNone/>
              <a:defRPr sz="885"/>
            </a:lvl6pPr>
            <a:lvl7pPr marL="2430145" indent="0">
              <a:buNone/>
              <a:defRPr sz="885"/>
            </a:lvl7pPr>
            <a:lvl8pPr marL="2835275" indent="0">
              <a:buNone/>
              <a:defRPr sz="885"/>
            </a:lvl8pPr>
            <a:lvl9pPr marL="3240405" indent="0">
              <a:buNone/>
              <a:defRPr sz="88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83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35"/>
            </a:lvl1pPr>
            <a:lvl2pPr marL="405130" indent="0">
              <a:buNone/>
              <a:defRPr sz="2480"/>
            </a:lvl2pPr>
            <a:lvl3pPr marL="810260" indent="0">
              <a:buNone/>
              <a:defRPr sz="2125"/>
            </a:lvl3pPr>
            <a:lvl4pPr marL="1215390" indent="0">
              <a:buNone/>
              <a:defRPr sz="1770"/>
            </a:lvl4pPr>
            <a:lvl5pPr marL="1620520" indent="0">
              <a:buNone/>
              <a:defRPr sz="1770"/>
            </a:lvl5pPr>
            <a:lvl6pPr marL="2025015" indent="0">
              <a:buNone/>
              <a:defRPr sz="1770"/>
            </a:lvl6pPr>
            <a:lvl7pPr marL="2430145" indent="0">
              <a:buNone/>
              <a:defRPr sz="1770"/>
            </a:lvl7pPr>
            <a:lvl8pPr marL="2835275" indent="0">
              <a:buNone/>
              <a:defRPr sz="1770"/>
            </a:lvl8pPr>
            <a:lvl9pPr marL="3240405" indent="0">
              <a:buNone/>
              <a:defRPr sz="177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3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70"/>
            </a:lvl1pPr>
            <a:lvl2pPr marL="405130" indent="0">
              <a:buNone/>
              <a:defRPr sz="1595"/>
            </a:lvl2pPr>
            <a:lvl3pPr marL="810260" indent="0">
              <a:buNone/>
              <a:defRPr sz="1420"/>
            </a:lvl3pPr>
            <a:lvl4pPr marL="1215390" indent="0">
              <a:buNone/>
              <a:defRPr sz="1240"/>
            </a:lvl4pPr>
            <a:lvl5pPr marL="1620520" indent="0">
              <a:buNone/>
              <a:defRPr sz="1240"/>
            </a:lvl5pPr>
            <a:lvl6pPr marL="2025015" indent="0">
              <a:buNone/>
              <a:defRPr sz="1240"/>
            </a:lvl6pPr>
            <a:lvl7pPr marL="2430145" indent="0">
              <a:buNone/>
              <a:defRPr sz="1240"/>
            </a:lvl7pPr>
            <a:lvl8pPr marL="2835275" indent="0">
              <a:buNone/>
              <a:defRPr sz="1240"/>
            </a:lvl8pPr>
            <a:lvl9pPr marL="3240405" indent="0">
              <a:buNone/>
              <a:defRPr sz="124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6063" y="274955"/>
            <a:ext cx="92891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16063" y="1600200"/>
            <a:ext cx="9289143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4150066"/>
            <a:ext cx="12190731" cy="270983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4869385"/>
            <a:ext cx="12190731" cy="199052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5589499"/>
            <a:ext cx="12190731" cy="1270407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2190731" cy="685990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22" y="365142"/>
            <a:ext cx="10515874" cy="13256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22" y="1825710"/>
            <a:ext cx="10515874" cy="43515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22" y="6356645"/>
            <a:ext cx="2743272" cy="365142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706" y="6356645"/>
            <a:ext cx="4114907" cy="36514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824" y="6356645"/>
            <a:ext cx="2743272" cy="365142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t/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>
    <p:push dir="u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10" Type="http://schemas.openxmlformats.org/officeDocument/2006/relationships/slideLayout" Target="../slideLayouts/slideLayout19.xml" /><Relationship Id="rId11" Type="http://schemas.openxmlformats.org/officeDocument/2006/relationships/slideLayout" Target="../slideLayouts/slideLayout20.xml" /><Relationship Id="rId12" Type="http://schemas.openxmlformats.org/officeDocument/2006/relationships/slideLayout" Target="../slideLayouts/slideLayout21.xml" /><Relationship Id="rId13" Type="http://schemas.openxmlformats.org/officeDocument/2006/relationships/slideLayout" Target="../slideLayouts/slideLayout22.xml" /><Relationship Id="rId14" Type="http://schemas.openxmlformats.org/officeDocument/2006/relationships/tags" Target="../tags/tag106.xml" /><Relationship Id="rId15" Type="http://schemas.openxmlformats.org/officeDocument/2006/relationships/tags" Target="../tags/tag107.xml" /><Relationship Id="rId16" Type="http://schemas.openxmlformats.org/officeDocument/2006/relationships/tags" Target="../tags/tag108.xml" /><Relationship Id="rId17" Type="http://schemas.openxmlformats.org/officeDocument/2006/relationships/tags" Target="../tags/tag109.xml" /><Relationship Id="rId18" Type="http://schemas.openxmlformats.org/officeDocument/2006/relationships/tags" Target="../tags/tag110.xml" /><Relationship Id="rId19" Type="http://schemas.openxmlformats.org/officeDocument/2006/relationships/tags" Target="../tags/tag111.xml" /><Relationship Id="rId2" Type="http://schemas.openxmlformats.org/officeDocument/2006/relationships/slideLayout" Target="../slideLayouts/slideLayout11.xml" /><Relationship Id="rId20" Type="http://schemas.openxmlformats.org/officeDocument/2006/relationships/image" Target="../media/image1.png" /><Relationship Id="rId21" Type="http://schemas.openxmlformats.org/officeDocument/2006/relationships/theme" Target="../theme/theme2.xml" /><Relationship Id="rId3" Type="http://schemas.openxmlformats.org/officeDocument/2006/relationships/slideLayout" Target="../slideLayouts/slideLayout12.xml" /><Relationship Id="rId4" Type="http://schemas.openxmlformats.org/officeDocument/2006/relationships/slideLayout" Target="../slideLayouts/slideLayout13.xml" /><Relationship Id="rId5" Type="http://schemas.openxmlformats.org/officeDocument/2006/relationships/slideLayout" Target="../slideLayouts/slideLayout14.xml" /><Relationship Id="rId6" Type="http://schemas.openxmlformats.org/officeDocument/2006/relationships/slideLayout" Target="../slideLayouts/slideLayout15.xml" /><Relationship Id="rId7" Type="http://schemas.openxmlformats.org/officeDocument/2006/relationships/slideLayout" Target="../slideLayouts/slideLayout16.xml" /><Relationship Id="rId8" Type="http://schemas.openxmlformats.org/officeDocument/2006/relationships/slideLayout" Target="../slideLayouts/slideLayout17.xml" /><Relationship Id="rId9" Type="http://schemas.openxmlformats.org/officeDocument/2006/relationships/slideLayout" Target="../slideLayouts/slideLayout1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tags" Target="../tags/tag188.xml" /><Relationship Id="rId14" Type="http://schemas.openxmlformats.org/officeDocument/2006/relationships/tags" Target="../tags/tag189.xml" /><Relationship Id="rId15" Type="http://schemas.openxmlformats.org/officeDocument/2006/relationships/tags" Target="../tags/tag190.xml" /><Relationship Id="rId16" Type="http://schemas.openxmlformats.org/officeDocument/2006/relationships/tags" Target="../tags/tag191.xml" /><Relationship Id="rId17" Type="http://schemas.openxmlformats.org/officeDocument/2006/relationships/tags" Target="../tags/tag192.xml" /><Relationship Id="rId18" Type="http://schemas.openxmlformats.org/officeDocument/2006/relationships/tags" Target="../tags/tag193.xml" /><Relationship Id="rId19" Type="http://schemas.openxmlformats.org/officeDocument/2006/relationships/image" Target="../media/image2.jpeg" /><Relationship Id="rId2" Type="http://schemas.openxmlformats.org/officeDocument/2006/relationships/slideLayout" Target="../slideLayouts/slideLayout24.xml" /><Relationship Id="rId20" Type="http://schemas.openxmlformats.org/officeDocument/2006/relationships/theme" Target="../theme/theme3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tags" Target="../tags/tag230.xml" /><Relationship Id="rId13" Type="http://schemas.openxmlformats.org/officeDocument/2006/relationships/image" Target="../media/image3.jpeg" /><Relationship Id="rId14" Type="http://schemas.openxmlformats.org/officeDocument/2006/relationships/tags" Target="../tags/tag231.xml" /><Relationship Id="rId15" Type="http://schemas.openxmlformats.org/officeDocument/2006/relationships/image" Target="../media/image4.png" /><Relationship Id="rId16" Type="http://schemas.openxmlformats.org/officeDocument/2006/relationships/tags" Target="../tags/tag232.xml" /><Relationship Id="rId17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0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4"/>
          </p:custDataLst>
        </p:nvPr>
      </p:nvGrpSpPr>
      <p:grpSpPr/>
      <p:sp>
        <p:nvSpPr>
          <p:cNvPr id="2050" name="Rectangle 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7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8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9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fld id="{2B9D138E-04D3-440F-92D9-07812AD1A23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隶书" panose="02010509060101010101" charset="-122"/>
                <a:ea typeface="隶书"/>
                <a:cs typeface="+mn-cs"/>
              </a:rPr>
              <a:t/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隶书" panose="02010509060101010101" charset="-122"/>
              <a:ea typeface="隶书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ransition>
    <p:random/>
  </p:transition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  <p:sp>
        <p:nvSpPr>
          <p:cNvPr id="73730" name="标题 73729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3731" name="文本占位符 73730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600" y="1628775"/>
            <a:ext cx="10972800" cy="44973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3732" name="日期占位符 73731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3733" name="页脚占位符 73732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itchFamily="34" charset="0"/>
            </a:endParaRPr>
          </a:p>
        </p:txBody>
      </p:sp>
      <p:sp>
        <p:nvSpPr>
          <p:cNvPr id="73734" name="灯片编号占位符 73733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itchFamily="34" charset="0"/>
              </a:rPr>
              <a:t/>
            </a:fld>
            <a:endParaRPr lang="zh-CN" alt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pic>
        <p:nvPicPr>
          <p:cNvPr id="1026" name="图片 1025" descr="南平旅游项目PPT背景素材03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792" y="3175"/>
            <a:ext cx="12193792" cy="68564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7" name="图片 1027" descr="image3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6427788"/>
            <a:ext cx="12202751" cy="4572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21.xml" /><Relationship Id="rId3" Type="http://schemas.openxmlformats.org/officeDocument/2006/relationships/tags" Target="../tags/tag32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23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327.xml" /><Relationship Id="rId3" Type="http://schemas.openxmlformats.org/officeDocument/2006/relationships/tags" Target="../tags/tag32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image" Target="../media/image12.png" /><Relationship Id="rId11" Type="http://schemas.openxmlformats.org/officeDocument/2006/relationships/tags" Target="../tags/tag335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image" Target="../media/image10.png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image" Target="../media/image11.png" /><Relationship Id="rId9" Type="http://schemas.openxmlformats.org/officeDocument/2006/relationships/tags" Target="../tags/tag33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image" Target="../media/image6.wmf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258.xml" /><Relationship Id="rId11" Type="http://schemas.openxmlformats.org/officeDocument/2006/relationships/tags" Target="../tags/tag259.xml" /><Relationship Id="rId12" Type="http://schemas.openxmlformats.org/officeDocument/2006/relationships/tags" Target="../tags/tag260.xml" /><Relationship Id="rId13" Type="http://schemas.openxmlformats.org/officeDocument/2006/relationships/tags" Target="../tags/tag261.xml" /><Relationship Id="rId14" Type="http://schemas.openxmlformats.org/officeDocument/2006/relationships/tags" Target="../tags/tag262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270.xml" /><Relationship Id="rId11" Type="http://schemas.openxmlformats.org/officeDocument/2006/relationships/tags" Target="../tags/tag271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image" Target="../media/image7.png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289.xml" /><Relationship Id="rId11" Type="http://schemas.openxmlformats.org/officeDocument/2006/relationships/image" Target="../media/image9.png" /><Relationship Id="rId12" Type="http://schemas.openxmlformats.org/officeDocument/2006/relationships/tags" Target="../tags/tag290.xml" /><Relationship Id="rId13" Type="http://schemas.openxmlformats.org/officeDocument/2006/relationships/tags" Target="../tags/tag291.xml" /><Relationship Id="rId14" Type="http://schemas.openxmlformats.org/officeDocument/2006/relationships/tags" Target="../tags/tag292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Relationship Id="rId5" Type="http://schemas.openxmlformats.org/officeDocument/2006/relationships/tags" Target="../tags/tag285.xml" /><Relationship Id="rId6" Type="http://schemas.openxmlformats.org/officeDocument/2006/relationships/tags" Target="../tags/tag286.xml" /><Relationship Id="rId7" Type="http://schemas.openxmlformats.org/officeDocument/2006/relationships/image" Target="../media/image8.png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293.xml" /><Relationship Id="rId3" Type="http://schemas.openxmlformats.org/officeDocument/2006/relationships/tags" Target="../tags/tag294.xml" /><Relationship Id="rId4" Type="http://schemas.openxmlformats.org/officeDocument/2006/relationships/tags" Target="../tags/tag29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5">
            <a:alphaModFix amt="32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2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4995" y="852170"/>
            <a:ext cx="9825990" cy="686435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</a:ln>
          <a:effectLst/>
        </p:spPr>
        <p:txBody>
          <a:bodyPr wrap="square" lIns="35993" tIns="35993" rIns="35993" bIns="35993" anchor="t" anchorCtr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/>
                <a:sym typeface="Calibri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徜徉于山水自然之间，寻找人生归宿。</a:t>
            </a:r>
          </a:p>
        </p:txBody>
      </p:sp>
      <p:sp>
        <p:nvSpPr>
          <p:cNvPr id="13" name="标题 2"/>
          <p:cNvSpPr txBox="1"/>
          <p:nvPr>
            <p:custDataLst>
              <p:tags r:id="rId4"/>
            </p:custDataLst>
          </p:nvPr>
        </p:nvSpPr>
        <p:spPr>
          <a:xfrm>
            <a:off x="1848485" y="2153920"/>
            <a:ext cx="7871460" cy="2294255"/>
          </a:xfrm>
          <a:prstGeom prst="rect">
            <a:avLst/>
          </a:prstGeom>
        </p:spPr>
        <p:txBody>
          <a:bodyPr vert="horz" lIns="91423" tIns="45711" rIns="91423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zh-CN" sz="4000" b="1" kern="100" smtClean="0">
                <a:latin typeface="Times New Roman"/>
                <a:ea typeface="微软雅黑"/>
              </a:rPr>
              <a:t>群文阅读</a:t>
            </a:r>
          </a:p>
          <a:p>
            <a:pPr>
              <a:lnSpc>
                <a:spcPct val="150000"/>
              </a:lnSpc>
            </a:pPr>
            <a:r>
              <a:rPr lang="zh-CN" altLang="zh-CN" sz="4000" kern="100" smtClean="0">
                <a:latin typeface="Times New Roman"/>
                <a:ea typeface="微软雅黑"/>
              </a:rPr>
              <a:t>第</a:t>
            </a:r>
            <a:r>
              <a:rPr lang="en-US" altLang="zh-CN" sz="4000" kern="100" smtClean="0">
                <a:latin typeface="Times New Roman"/>
                <a:ea typeface="微软雅黑"/>
              </a:rPr>
              <a:t>16</a:t>
            </a:r>
            <a:r>
              <a:rPr lang="zh-CN" altLang="zh-CN" sz="4000" kern="100" smtClean="0">
                <a:latin typeface="Times New Roman"/>
                <a:ea typeface="微软雅黑"/>
              </a:rPr>
              <a:t>课</a:t>
            </a:r>
            <a:r>
              <a:rPr lang="zh-CN" altLang="en-US" sz="4000" b="1" kern="100" smtClean="0">
                <a:latin typeface="Times New Roman"/>
                <a:ea typeface="微软雅黑"/>
              </a:rPr>
              <a:t>　</a:t>
            </a:r>
            <a:r>
              <a:rPr lang="zh-CN" altLang="en-US" sz="4000" b="1" kern="100">
                <a:latin typeface="Times New Roman"/>
                <a:ea typeface="微软雅黑"/>
              </a:rPr>
              <a:t>《赤壁赋》《登泰山记》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Text Box 2"/>
          <p:cNvSpPr txBox="1"/>
          <p:nvPr>
            <p:custDataLst>
              <p:tags r:id="rId3"/>
            </p:custDataLst>
          </p:nvPr>
        </p:nvSpPr>
        <p:spPr>
          <a:xfrm>
            <a:off x="1549083" y="849313"/>
            <a:ext cx="8964612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1</a:t>
            </a: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、《赤壁赋》：主客问答，儒道对话。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儒：积极入世，忧国忧民，平生倾慕贾谊。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佛：精通佛理，不计得失，常与僧人来往。</a:t>
            </a: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道：顺其自然，齐万物，一死生，追求内心调和</a:t>
            </a:r>
          </a:p>
        </p:txBody>
      </p:sp>
      <p:sp>
        <p:nvSpPr>
          <p:cNvPr id="13315" name="Text Box 3"/>
          <p:cNvSpPr txBox="1"/>
          <p:nvPr>
            <p:custDataLst>
              <p:tags r:id="rId4"/>
            </p:custDataLst>
          </p:nvPr>
        </p:nvSpPr>
        <p:spPr>
          <a:xfrm>
            <a:off x="1170623" y="3709353"/>
            <a:ext cx="8964612" cy="235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5000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Times New Roman" pitchFamily="18" charset="0"/>
                <a:ea typeface="楷体_GB2312" panose="02010609030101010101" pitchFamily="49" charset="-122"/>
              </a:rPr>
              <a:t>　　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  <a:ea typeface="楷体_GB2312" panose="02010609030101010101" pitchFamily="49" charset="-122"/>
              </a:rPr>
              <a:t>儒家的积极入世态度与佛道的超然物外、与世无争的态度是矛盾的，但又奇妙地统一在苏轼身上。当儒家思想遭遇挫折时，苏轼却能峰回路转，在佛道二家思想中找到精神归宿。</a:t>
            </a:r>
          </a:p>
        </p:txBody>
      </p:sp>
      <p:sp>
        <p:nvSpPr>
          <p:cNvPr id="13316" name="Rectangle 4"/>
          <p:cNvSpPr/>
          <p:nvPr>
            <p:custDataLst>
              <p:tags r:id="rId5"/>
            </p:custDataLst>
          </p:nvPr>
        </p:nvSpPr>
        <p:spPr>
          <a:xfrm>
            <a:off x="967740" y="93980"/>
            <a:ext cx="64014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</a:rPr>
              <a:t>任务活动四  赋体游记，各臻其妙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1"/>
      <p:bldP spid="1331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2228" y="125730"/>
          <a:ext cx="12077700" cy="6914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2620"/>
                <a:gridCol w="4370705"/>
                <a:gridCol w="5794375"/>
              </a:tblGrid>
              <a:tr h="70421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《赤壁赋》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语句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情思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84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儒家思想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渺渺兮予怀，望美人兮天一方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以美人比君，可见忠君之殷切；情怀悠远，思为世用，建功立业，成就人生。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84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道家思想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飘飘乎如遗世独立，羽化而登仙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渴望凭虚御风，超尘出世，顺乎自然，获得精神的超脱</a:t>
                      </a:r>
                      <a:endParaRPr lang="en-US" altLang="en-US" sz="28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1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>
                          <a:latin typeface="等线" panose="02010600030101010101" pitchFamily="2" charset="-122"/>
                          <a:ea typeface="等线" panose="02010600030101010101" pitchFamily="2" charset="-122"/>
                          <a:cs typeface="等线" panose="02010600030101010101" pitchFamily="2" charset="-122"/>
                        </a:rPr>
                        <a:t> </a:t>
                      </a: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en-US" sz="1000">
                        <a:latin typeface="等线" panose="02010600030101010101" pitchFamily="2" charset="-122"/>
                        <a:ea typeface="等线" panose="02010600030101010101" pitchFamily="2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2545" y="2438400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举酒属客，颂明月之诗，歌窈窕之章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5410" y="3168015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哀吾生之须臾，羡长江之无穷。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44475" y="5155565"/>
            <a:ext cx="58801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逝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者如斯，而未尝往也；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盈虚者如彼，而卒莫消长也。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081520" y="254698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积极入世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469505" y="3247390"/>
            <a:ext cx="1950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忧患意识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779895" y="5371465"/>
            <a:ext cx="26835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庄子的</a:t>
            </a:r>
            <a:r>
              <a:rPr lang="en-US" altLang="zh-CN" sz="2800" b="1">
                <a:solidFill>
                  <a:srgbClr val="FF0000"/>
                </a:solidFill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齐物论</a:t>
            </a:r>
            <a:r>
              <a:rPr lang="en-US" altLang="zh-CN" sz="2800" b="1">
                <a:solidFill>
                  <a:srgbClr val="FF0000"/>
                </a:solidFill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83210" y="226060"/>
            <a:ext cx="117589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/>
              <a:t>2</a:t>
            </a:r>
            <a:r>
              <a:rPr lang="zh-CN" altLang="en-US" sz="2400"/>
              <a:t>、《登泰山记》：学者游记，丰赡博雅</a:t>
            </a:r>
          </a:p>
          <a:p>
            <a:pPr algn="l"/>
            <a:r>
              <a:rPr lang="zh-CN" altLang="en-US" sz="2400"/>
              <a:t> 姚鼐在《惜报尺牍与陈硕士》中说：“以考证累其文，则是弊耳；以考证助文之境，正有佳处。”桐城派的文章有“重学问和考据”的特色，这是一篇学者游记，请找出文中的考证文字，并说明其作用。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48005" y="2146935"/>
            <a:ext cx="1043432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</a:rPr>
              <a:t>  </a:t>
            </a:r>
            <a:r>
              <a:rPr lang="zh-CN" altLang="en-US" sz="2800">
                <a:solidFill>
                  <a:srgbClr val="FF0000"/>
                </a:solidFill>
              </a:rPr>
              <a:t>桐城派主张义理、考据、文章缺一不可。在这篇文章中，这点体现得是很好的。单说考据，文中处处可见。“古长城”、“三谷”、“环水”、“东谷”、“石刻”、“天门”等都是作者考证的内容。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537" y="908678"/>
            <a:ext cx="1164729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Times New Roman"/>
                <a:cs typeface="Courier New" panose="02070309020205020404"/>
              </a:rPr>
              <a:t>1.</a:t>
            </a:r>
            <a:r>
              <a:rPr lang="zh-CN" altLang="zh-CN" sz="2400" b="1" kern="100">
                <a:latin typeface="Times New Roman"/>
                <a:cs typeface="Times New Roman" panose="02020603050405020304"/>
              </a:rPr>
              <a:t>《赤壁赋》呈现的美是多方面的，请你就</a:t>
            </a:r>
            <a:r>
              <a:rPr lang="zh-CN" altLang="zh-CN" sz="2400" b="1" u="sng" kern="100">
                <a:latin typeface="Times New Roman"/>
                <a:ea typeface="黑体" charset="-122"/>
                <a:cs typeface="Times New Roman" panose="02020603050405020304"/>
              </a:rPr>
              <a:t>语言方面</a:t>
            </a:r>
            <a:r>
              <a:rPr lang="zh-CN" altLang="zh-CN" sz="2400" b="1" kern="100">
                <a:latin typeface="Times New Roman"/>
                <a:cs typeface="Times New Roman" panose="02020603050405020304"/>
              </a:rPr>
              <a:t>来简单谈谈本文之美。</a:t>
            </a:r>
            <a:endParaRPr lang="zh-CN" altLang="zh-CN" sz="1050" kern="10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0210" y="2018327"/>
            <a:ext cx="11304749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400" b="1" kern="100">
                <a:solidFill>
                  <a:srgbClr val="3366FF"/>
                </a:solidFill>
                <a:latin typeface="Times New Roman"/>
                <a:ea typeface="华文行楷" panose="02010800040101010101" pitchFamily="2" charset="-122"/>
                <a:cs typeface="Times New Roman" panose="02020603050405020304"/>
              </a:rPr>
              <a:t>语言方面包括用词、句式、修辞等。</a:t>
            </a:r>
            <a:endParaRPr lang="zh-CN" altLang="zh-CN" sz="1050" kern="100">
              <a:solidFill>
                <a:srgbClr val="3366FF"/>
              </a:solidFill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Times New Roman"/>
                <a:ea typeface="黑体" charset="-122"/>
                <a:cs typeface="Times New Roman" panose="02020603050405020304"/>
              </a:rPr>
              <a:t>答案　</a:t>
            </a: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(1)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骈散相间形成句式参差之美。如《赤壁赋》第一段，句子有整句，有散句。整散之间，错落有致，体现了语言的参差美。</a:t>
            </a:r>
            <a:endParaRPr lang="zh-CN" altLang="zh-CN" sz="105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(2)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比喻连缀形成情感流转之美。如作者予以全力刻画的箫声：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如怨如慕，如泣如诉，余音袅袅，不绝如缕。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五个比喻连缀而下，将抽象而不可捉摸的声、情写得具体可感。</a:t>
            </a:r>
            <a:endParaRPr lang="zh-CN" altLang="zh-CN" sz="1050" kern="100">
              <a:solidFill>
                <a:srgbClr val="FF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147" name="文本框 21509"/>
          <p:cNvSpPr/>
          <p:nvPr>
            <p:custDataLst>
              <p:tags r:id="rId5"/>
            </p:custDataLst>
          </p:nvPr>
        </p:nvSpPr>
        <p:spPr>
          <a:xfrm>
            <a:off x="75565" y="250825"/>
            <a:ext cx="108013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5pPr>
          </a:lstStyle>
          <a:p>
            <a:pPr marL="0" lvl="0" indent="533400" eaLnBrk="1" hangingPunct="1"/>
            <a:r>
              <a:rPr lang="zh-CN" altLang="zh-CN" sz="3600">
                <a:solidFill>
                  <a:srgbClr val="1D41D5"/>
                </a:solidFill>
                <a:latin typeface="黑体" panose="02010609060101010101" charset="-122"/>
                <a:ea typeface="黑体" charset="-122"/>
              </a:rPr>
              <a:t>任务活动五：体味散文的语言特色。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964" y="868922"/>
            <a:ext cx="11304749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(3)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反问叠用形成文势起伏之美。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何为其然也？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主人的发问引起了客人的滔滔议论。该段议论中三个反问句蝉联叠用，结构上形成排比，文笔一气而下，纵横驰骋，全力以赴铺陈曹操英姿勃发、踌躇满志的形象。</a:t>
            </a:r>
            <a:endParaRPr lang="zh-CN" altLang="zh-CN" sz="105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(4)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关联相扣形成音节铿锵之美。客的议论自然引发了主人的人生感慨。在这段本该枯燥的议论性文字中，作者巧妙运用了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而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盖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则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且夫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苟非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虽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等关联词语，造成了一种回荡的气势。</a:t>
            </a:r>
            <a:endParaRPr lang="zh-CN" altLang="zh-CN" sz="105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(5)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前后呼应形成文脉贯通之美。文末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客喜而笑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的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喜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和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笑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，与前文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饮酒乐甚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的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乐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，以及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怨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慕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泣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诉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愀然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哀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羡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等描写感情变化的词语是联属一气的。此乃全文情感发展的线索，直贯通篇。</a:t>
            </a:r>
            <a:endParaRPr lang="zh-CN" altLang="zh-CN" sz="1050" kern="100">
              <a:solidFill>
                <a:srgbClr val="FF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537" y="768411"/>
            <a:ext cx="11647294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457200"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latin typeface="Times New Roman"/>
                <a:cs typeface="Courier New" panose="02070309020205020404"/>
              </a:rPr>
              <a:t>2.</a:t>
            </a:r>
            <a:r>
              <a:rPr lang="zh-CN" altLang="zh-CN" sz="2400" b="1" kern="100">
                <a:latin typeface="Times New Roman"/>
                <a:cs typeface="Times New Roman" panose="02020603050405020304"/>
              </a:rPr>
              <a:t>《登泰山记》在桐城派古文中风格独具，这和姚鼐对语言的灵活运用是分不开的，请分析本文的语言特色。</a:t>
            </a:r>
            <a:endParaRPr lang="zh-CN" altLang="zh-CN" sz="1050" kern="10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7180" y="1807845"/>
            <a:ext cx="1196467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2400" b="1" kern="100">
                <a:solidFill>
                  <a:srgbClr val="FF0000"/>
                </a:solidFill>
                <a:latin typeface="Times New Roman"/>
                <a:ea typeface="黑体" charset="-122"/>
                <a:cs typeface="Times New Roman" panose="02020603050405020304"/>
              </a:rPr>
              <a:t>答案　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(1)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善用传神的动词。如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乘风雪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的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乘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字，从人身不由己，只能随风雪而行的动作里，渲染了风狂雪紧的隆冬景象和风雪的巨大威力。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自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历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穿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越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至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几个动词蝉联而下，既吻合描写对象，又充分表现了旅途的艰苦，活画出了作者风尘仆仆的神态，写出了他急于登泰山的浓厚游兴。</a:t>
            </a:r>
            <a:endParaRPr lang="zh-CN" altLang="zh-CN" sz="240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24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(2)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善用准确、凝练的语言。作者善于把握住泰山独特的自然景象，选用准确的词语表达出来。如文中写傍晚雪山的光亮是</a:t>
            </a:r>
            <a:r>
              <a:rPr lang="en-US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明烛天南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，而写夕阳余辉则称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晚日照城郭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，一个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烛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字，一个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照</a:t>
            </a:r>
            <a:r>
              <a:rPr lang="zh-CN" altLang="zh-CN" sz="24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字，很细致地区分出两种不同光亮的强弱。</a:t>
            </a:r>
            <a:endParaRPr lang="zh-CN" altLang="zh-CN" sz="240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147" name="文本框 21509"/>
          <p:cNvSpPr/>
          <p:nvPr>
            <p:custDataLst>
              <p:tags r:id="rId5"/>
            </p:custDataLst>
          </p:nvPr>
        </p:nvSpPr>
        <p:spPr>
          <a:xfrm>
            <a:off x="75565" y="250825"/>
            <a:ext cx="108013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5pPr>
          </a:lstStyle>
          <a:p>
            <a:pPr marL="0" lvl="0" indent="533400" eaLnBrk="1" hangingPunct="1"/>
            <a:r>
              <a:rPr lang="zh-CN" altLang="zh-CN" sz="3600">
                <a:solidFill>
                  <a:srgbClr val="1D41D5"/>
                </a:solidFill>
                <a:latin typeface="黑体" panose="02010609060101010101" charset="-122"/>
                <a:ea typeface="黑体" charset="-122"/>
              </a:rPr>
              <a:t>任务活动四：体味散文的语言特色。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6873" y="427258"/>
            <a:ext cx="11304749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1260475"/>
                <a:tab pos="2610485"/>
                <a:tab pos="3870960"/>
              </a:tabLst>
            </a:pPr>
            <a:r>
              <a:rPr lang="en-US" altLang="zh-CN" sz="4000" b="1" kern="1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(3)</a:t>
            </a:r>
            <a:r>
              <a:rPr lang="zh-CN" altLang="zh-CN" sz="40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善用修辞，巧于衬托、照应。文中所记多为静景，但作者往往能运用修辞来化静为动。如白雪覆盖着山峰，是一幅静谧的图景，作者却称之为</a:t>
            </a:r>
            <a:r>
              <a:rPr lang="en-US" altLang="zh-CN" sz="40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“</a:t>
            </a:r>
            <a:r>
              <a:rPr lang="zh-CN" altLang="zh-CN" sz="40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苍山负雪</a:t>
            </a:r>
            <a:r>
              <a:rPr lang="en-US" altLang="zh-CN" sz="4000" b="1" kern="100">
                <a:solidFill>
                  <a:srgbClr val="FF0000"/>
                </a:solidFill>
                <a:latin typeface="宋体" pitchFamily="2" charset="-122"/>
                <a:cs typeface="Times New Roman" panose="02020603050405020304"/>
              </a:rPr>
              <a:t>”</a:t>
            </a:r>
            <a:r>
              <a:rPr lang="zh-CN" altLang="zh-CN" sz="4000" b="1" kern="100">
                <a:solidFill>
                  <a:srgbClr val="FF0000"/>
                </a:solidFill>
                <a:latin typeface="Times New Roman"/>
                <a:cs typeface="Times New Roman" panose="02020603050405020304"/>
              </a:rPr>
              <a:t>，赋予了它蓬勃旺盛的生命力。再如以夕阳晚照的幽静美来衬托日出的雄奇美，以旅途的艰辛、气候的恶劣来反衬游志之坚。</a:t>
            </a:r>
            <a:endParaRPr lang="zh-CN" altLang="zh-CN" sz="400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00595" y="387350"/>
            <a:ext cx="36372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en-US" altLang="zh-CN" sz="3600" b="1" kern="100" baseline="30000">
                <a:solidFill>
                  <a:srgbClr val="FF0000"/>
                </a:solidFill>
                <a:latin typeface="Times New Roman"/>
                <a:cs typeface="Courier New" panose="02070309020205020404"/>
              </a:rPr>
              <a:t>*</a:t>
            </a:r>
            <a:r>
              <a:rPr lang="zh-CN" altLang="zh-CN" sz="3600" b="1" kern="100">
                <a:solidFill>
                  <a:srgbClr val="FF0000"/>
                </a:solidFill>
                <a:latin typeface="宋体" pitchFamily="2" charset="-122"/>
                <a:ea typeface="华文新魏" panose="02010800040101010101" charset="-122"/>
                <a:cs typeface="Times New Roman" panose="02020603050405020304"/>
              </a:rPr>
              <a:t>登泰山记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5258" y="20632"/>
            <a:ext cx="396224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4000" b="1" kern="100">
                <a:latin typeface="Times New Roman"/>
                <a:ea typeface="黑体" charset="-122"/>
                <a:cs typeface="Times New Roman" panose="02020603050405020304"/>
              </a:rPr>
              <a:t>结构图示</a:t>
            </a:r>
            <a:endParaRPr lang="zh-CN" altLang="zh-CN" sz="4000" kern="10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2260" y="1309370"/>
            <a:ext cx="4934585" cy="51536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83945" y="526415"/>
            <a:ext cx="414337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3600" b="1" kern="100">
                <a:solidFill>
                  <a:srgbClr val="FF0000"/>
                </a:solidFill>
                <a:latin typeface="Times New Roman"/>
                <a:ea typeface="华文新魏" panose="02010800040101010101" charset="-122"/>
                <a:cs typeface="Times New Roman" panose="02020603050405020304"/>
              </a:rPr>
              <a:t>赤壁赋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590" y="1309370"/>
            <a:ext cx="4744720" cy="50272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420600" y="10439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25780" y="0"/>
            <a:ext cx="11139805" cy="82486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+mn-ea"/>
              </a:rPr>
              <a:t>人文主题：自然情怀。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17170" y="699135"/>
            <a:ext cx="11974830" cy="5702300"/>
          </a:xfrm>
        </p:spPr>
        <p:txBody>
          <a:bodyPr/>
          <a:lstStyle/>
          <a:p>
            <a:r>
              <a:rPr lang="zh-CN" altLang="en-US">
                <a:sym typeface="+mn-ea"/>
              </a:rPr>
              <a:t>寄情山水，归隐田园。在中国的传统文化里，自然往往不是作为人对立面的客观世界，而是一个能够用来作为情感寄托，甚至能和人沟通情感的灵性世界。</a:t>
            </a:r>
          </a:p>
          <a:p>
            <a:r>
              <a:rPr lang="zh-CN" altLang="en-US">
                <a:sym typeface="+mn-ea"/>
              </a:rPr>
              <a:t>孔子曰：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智者乐水，仁者乐山。</a:t>
            </a:r>
            <a:r>
              <a:rPr lang="en-US" altLang="zh-CN">
                <a:sym typeface="+mn-ea"/>
              </a:rPr>
              <a:t>”</a:t>
            </a:r>
          </a:p>
          <a:p>
            <a:r>
              <a:rPr lang="zh-CN" altLang="en-US" b="1">
                <a:solidFill>
                  <a:srgbClr val="1D41D5"/>
                </a:solidFill>
                <a:sym typeface="+mn-ea"/>
              </a:rPr>
              <a:t>徐霞客登临黄山，写下了“五岳归来不看山，黄山归来不看岳”</a:t>
            </a:r>
          </a:p>
          <a:p>
            <a:r>
              <a:rPr lang="zh-CN" altLang="en-US" b="1">
                <a:solidFill>
                  <a:srgbClr val="1D41D5"/>
                </a:solidFill>
                <a:sym typeface="+mn-ea"/>
              </a:rPr>
              <a:t>苏轼漫步西湖，写下了“欲把西湖比西子，淡妆浓抹总相宜”</a:t>
            </a:r>
          </a:p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杜甫面对泰山，写下了“会当凌绝顶，一览众山小”；</a:t>
            </a:r>
            <a:endParaRPr lang="zh-CN" altLang="en-US" b="1">
              <a:solidFill>
                <a:srgbClr val="1D41D5"/>
              </a:solidFill>
              <a:sym typeface="+mn-ea"/>
            </a:endParaRPr>
          </a:p>
          <a:p>
            <a:r>
              <a:rPr lang="zh-CN" altLang="en-US" b="1">
                <a:sym typeface="+mn-ea"/>
              </a:rPr>
              <a:t>“登山则情满于山，观海则意溢于海。</a:t>
            </a:r>
            <a:r>
              <a:rPr lang="en-US" altLang="zh-CN" b="1">
                <a:sym typeface="+mn-ea"/>
              </a:rPr>
              <a:t>--</a:t>
            </a:r>
            <a:r>
              <a:rPr lang="zh-CN" altLang="en-US" b="1">
                <a:sym typeface="+mn-ea"/>
              </a:rPr>
              <a:t>《文心雕龙神思》</a:t>
            </a:r>
          </a:p>
          <a:p>
            <a:r>
              <a:rPr lang="zh-CN" altLang="en-US" b="1">
                <a:sym typeface="+mn-ea"/>
              </a:rPr>
              <a:t>古人之观于天地、山川、草木、虫鱼、鸟兽，往往有得，以其求思之深而无不在也。</a:t>
            </a:r>
            <a:r>
              <a:rPr lang="en-US" altLang="zh-CN" b="1">
                <a:sym typeface="+mn-ea"/>
              </a:rPr>
              <a:t>---王安石《游褒禅山记》</a:t>
            </a:r>
          </a:p>
          <a:p>
            <a:endParaRPr lang="zh-CN" altLang="en-US" b="1">
              <a:sym typeface="+mn-ea"/>
            </a:endParaRPr>
          </a:p>
          <a:p>
            <a:endParaRPr lang="zh-CN" altLang="en-US" b="1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dpi="0" rotWithShape="1">
          <a:blip r:embed="rId7">
            <a:alphaModFix amt="32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46150" y="256540"/>
            <a:ext cx="8716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任务活动一</a:t>
            </a:r>
            <a:r>
              <a:rPr lang="zh-CN" altLang="en-US" sz="2800" b="1"/>
              <a:t>     总体阅读两篇文章，整体把握。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50620" y="1590675"/>
            <a:ext cx="10974705" cy="477329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458085" y="928370"/>
            <a:ext cx="75520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梳理作者的“游踪”完成表格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0325" y="778510"/>
          <a:ext cx="11947525" cy="558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945"/>
                <a:gridCol w="5127625"/>
                <a:gridCol w="5354955"/>
              </a:tblGrid>
              <a:tr h="64008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</a:rPr>
                        <a:t>赤壁赋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 algn="ctr" fontAlgn="auto"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</a:rPr>
                        <a:t>登泰山记</a:t>
                      </a:r>
                    </a:p>
                  </a:txBody>
                  <a:tcPr/>
                </a:tc>
              </a:tr>
              <a:tr h="705485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zh-CN" altLang="zh-CN" sz="3600"/>
                        <a:t>何人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82296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zh-CN" altLang="en-US" sz="3600"/>
                        <a:t>何时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1188085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zh-CN" altLang="en-US" sz="3600"/>
                        <a:t>何故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70485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zh-CN" altLang="en-US" sz="3600"/>
                        <a:t>何地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82296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zh-CN" altLang="en-US" sz="3600"/>
                        <a:t>何景</a:t>
                      </a:r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70485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98120" y="149860"/>
            <a:ext cx="75520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  </a:t>
            </a:r>
            <a:r>
              <a:rPr lang="zh-CN" altLang="en-US" sz="2400" b="1">
                <a:solidFill>
                  <a:srgbClr val="FF0000"/>
                </a:solidFill>
              </a:rPr>
              <a:t>梳理作者的“游踪”完成表格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891155" y="154241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zh-CN" altLang="en-US" sz="2800">
                <a:sym typeface="+mn-ea"/>
              </a:rPr>
              <a:t>苏子与客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911975" y="154241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zh-CN" altLang="en-US" sz="2800">
                <a:sym typeface="+mn-ea"/>
              </a:rPr>
              <a:t>姚鼐与知府朱孝纯子颍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637030" y="2392680"/>
            <a:ext cx="4529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ym typeface="+mn-ea"/>
              </a:rPr>
              <a:t>元丰五年，壬戌之秋，七月既望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755140" y="3096895"/>
            <a:ext cx="45948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ym typeface="+mn-ea"/>
              </a:rPr>
              <a:t>因乌台诗案（元丰二年）被贬谪黄州（今湖北黄冈）。</a:t>
            </a:r>
            <a:endParaRPr lang="zh-CN" altLang="en-US" sz="280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6811645" y="2853055"/>
          <a:ext cx="525653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30"/>
              </a:tblGrid>
              <a:tr h="118872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rgbClr val="FF0000"/>
                          </a:solidFill>
                        </a:rPr>
                        <a:t>   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乾隆三十九年秋《四库全书》初稿完成，姚鼐因自己病羸、双亲高龄需奉养为由致仕。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 wrap="square"/>
                    <a:lstStyle/>
                    <a:p>
                      <a:pPr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119630" y="431038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zh-CN" altLang="en-US" sz="2800">
                <a:sym typeface="+mn-ea"/>
              </a:rPr>
              <a:t>黄州赤壁</a:t>
            </a:r>
            <a:endParaRPr lang="zh-CN" altLang="en-US" sz="2800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563485" y="4310380"/>
            <a:ext cx="1364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>
                <a:sym typeface="+mn-ea"/>
              </a:rPr>
              <a:t>泰山</a:t>
            </a:r>
            <a:endParaRPr lang="zh-CN" altLang="en-US" sz="2800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755140" y="503618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zh-CN" altLang="en-US" sz="2800">
                <a:sym typeface="+mn-ea"/>
              </a:rPr>
              <a:t>月光下的江面及联想历史人物</a:t>
            </a: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6811645" y="4911090"/>
            <a:ext cx="49860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sz="2800">
                <a:sym typeface="+mn-ea"/>
              </a:rPr>
              <a:t>泰山的日落与日出的壮美及人文景观</a:t>
            </a:r>
            <a:endParaRPr lang="zh-CN" altLang="en-US" sz="2800"/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6811645" y="214693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zh-CN" altLang="en-US" sz="2800">
                <a:sym typeface="+mn-ea"/>
              </a:rPr>
              <a:t>余以乾隆三十九年十二月丁未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5" grpId="2"/>
      <p:bldP spid="15" grpId="3"/>
      <p:bldP spid="7" grpId="4"/>
      <p:bldP spid="10" grpId="5"/>
      <p:bldP spid="11" grpId="6"/>
      <p:bldP spid="12" grpId="7"/>
      <p:bldP spid="14" grpId="8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2645" y="969955"/>
          <a:ext cx="12174855" cy="569912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037205"/>
                <a:gridCol w="2561590"/>
                <a:gridCol w="3251200"/>
                <a:gridCol w="3324860"/>
              </a:tblGrid>
              <a:tr h="960120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《赤壁赋》</a:t>
                      </a: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游赤壁经过</a:t>
                      </a: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观月出景象</a:t>
                      </a: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历史人物</a:t>
                      </a:r>
                    </a:p>
                  </a:txBody>
                  <a:tcPr marL="68580" marR="68580" marT="0" marB="0"/>
                </a:tc>
              </a:tr>
              <a:tr h="3923030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重点语句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815975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各自特点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134658" y="2607476"/>
            <a:ext cx="2338164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altLang="zh-CN" sz="3200" kern="100">
                <a:latin typeface="微软雅黑" panose="020b0503020204020204" charset="-122"/>
                <a:ea typeface="微软雅黑"/>
              </a:rPr>
              <a:t>苏子与客泛舟游于赤壁之下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621412" y="1988787"/>
            <a:ext cx="2988677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sym typeface="+mn-ea"/>
              </a:rPr>
              <a:t>清风徐来，水波不兴。</a:t>
            </a:r>
          </a:p>
          <a:p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sym typeface="+mn-ea"/>
              </a:rPr>
              <a:t>月出于东山之上，徘徊于斗牛之间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/>
                <a:sym typeface="+mn-ea"/>
              </a:rPr>
              <a:t>,白露横江，水光接天。纵一苇之所如，凌万顷之茫然。浩浩乎如冯虚御风，而不知其所止；飘飘乎如遗世独立，羽化而登仙。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/>
              <a:sym typeface="+mn-ea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676657" y="5921601"/>
            <a:ext cx="29334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   </a:t>
            </a:r>
            <a:r>
              <a:rPr lang="en-US" altLang="zh-CN" sz="32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  </a:t>
            </a:r>
            <a:r>
              <a:rPr lang="zh-CN" altLang="en-US" sz="32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淡雅朦胧</a:t>
            </a: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994264" y="2076800"/>
            <a:ext cx="2988677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客曰：“‘月明星稀，乌鹊南飞。’此非曹孟德之诗乎？西望夏口，东望武昌，山川相缪，郁乎苍苍，此非孟德之困于周郎者乎？方其破荆州，下江陵，顺流而东也，舳舻千里，旌旗蔽空，酾酒临江，横槊赋诗，固一世之雄也，而今安在哉？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912984" y="5752691"/>
            <a:ext cx="3070502" cy="135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        </a:t>
            </a:r>
            <a:r>
              <a:rPr lang="zh-CN" altLang="en-US" sz="32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 短暂渺小</a:t>
            </a:r>
          </a:p>
          <a:p>
            <a:endParaRPr lang="zh-CN" altLang="en-US" sz="3200"/>
          </a:p>
        </p:txBody>
      </p:sp>
      <p:pic>
        <p:nvPicPr>
          <p:cNvPr id="9" name="New picture" hidden="1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522200" y="10325100"/>
            <a:ext cx="317500" cy="419100"/>
          </a:xfrm>
          <a:prstGeom prst="cube">
            <a:avLst/>
          </a:prstGeom>
        </p:spPr>
      </p:pic>
      <p:sp>
        <p:nvSpPr>
          <p:cNvPr id="11" name="矩形 1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1470" y="0"/>
            <a:ext cx="112674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3200" b="1" kern="100">
                <a:solidFill>
                  <a:srgbClr val="FF0000"/>
                </a:solidFill>
                <a:latin typeface="宋体" pitchFamily="2" charset="-122"/>
                <a:ea typeface="黑体" charset="-122"/>
                <a:cs typeface="Times New Roman" panose="02020603050405020304"/>
              </a:rPr>
              <a:t>任务活动二　月照为玉，日出为明——赏析散文写景</a:t>
            </a:r>
            <a:endParaRPr lang="zh-CN" altLang="zh-CN" sz="320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endParaRPr lang="zh-CN" altLang="zh-CN" sz="3200" kern="100">
              <a:solidFill>
                <a:srgbClr val="FF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  <p:bldP spid="6" grpId="2"/>
      <p:bldP spid="7" grpId="3"/>
      <p:bldP spid="8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9685" y="508635"/>
          <a:ext cx="12185650" cy="669226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3338830"/>
                <a:gridCol w="2479675"/>
                <a:gridCol w="3148330"/>
                <a:gridCol w="3218815"/>
              </a:tblGrid>
              <a:tr h="800735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《登泰山记》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登泰山经过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观日出景象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沿途自然与人文景观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79875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重点语句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811655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/>
                        </a:rPr>
                        <a:t>各自特点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283883" y="1460031"/>
            <a:ext cx="2338164" cy="236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kern="100">
                <a:latin typeface="微软雅黑" panose="020b0503020204020204" charset="-122"/>
                <a:ea typeface="微软雅黑"/>
              </a:rPr>
              <a:t>京师（乘、历、穿、越）</a:t>
            </a:r>
            <a:r>
              <a:rPr lang="zh-CN" altLang="zh-CN" kern="100">
                <a:latin typeface="Arial" pitchFamily="34" charset="0"/>
                <a:ea typeface="微软雅黑"/>
                <a:cs typeface="Arial" pitchFamily="34" charset="0"/>
              </a:rPr>
              <a:t>→</a:t>
            </a:r>
            <a:r>
              <a:rPr lang="zh-CN" altLang="zh-CN" kern="100">
                <a:latin typeface="微软雅黑" panose="020b0503020204020204" charset="-122"/>
                <a:ea typeface="微软雅黑"/>
              </a:rPr>
              <a:t>泰安</a:t>
            </a: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kern="100">
                <a:latin typeface="微软雅黑" panose="020b0503020204020204" charset="-122"/>
                <a:ea typeface="微软雅黑"/>
              </a:rPr>
              <a:t>（由）南麓（循）中谷（越）中岭</a:t>
            </a:r>
            <a:r>
              <a:rPr lang="en-US" altLang="zh-CN" kern="100">
                <a:latin typeface="微软雅黑" panose="020b0503020204020204" charset="-122"/>
                <a:ea typeface="微软雅黑"/>
              </a:rPr>
              <a:t>(</a:t>
            </a:r>
            <a:r>
              <a:rPr lang="zh-CN" altLang="zh-CN" kern="100">
                <a:latin typeface="微软雅黑" panose="020b0503020204020204" charset="-122"/>
                <a:ea typeface="微软雅黑"/>
              </a:rPr>
              <a:t>天门</a:t>
            </a:r>
            <a:r>
              <a:rPr lang="en-US" altLang="zh-CN" kern="100">
                <a:latin typeface="微软雅黑" panose="020b0503020204020204" charset="-122"/>
                <a:ea typeface="微软雅黑"/>
              </a:rPr>
              <a:t>)</a:t>
            </a:r>
            <a:r>
              <a:rPr lang="zh-CN" altLang="zh-CN" kern="100">
                <a:latin typeface="微软雅黑" panose="020b0503020204020204" charset="-122"/>
                <a:ea typeface="微软雅黑"/>
              </a:rPr>
              <a:t>（复循）西谷（遂至）山巅</a:t>
            </a:r>
            <a:endParaRPr lang="zh-CN" altLang="zh-CN" sz="2000" kern="100"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283248" y="5683877"/>
            <a:ext cx="233816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远；高；险；壮阔；雄浑；高峻</a:t>
            </a:r>
          </a:p>
          <a:p>
            <a:endParaRPr lang="zh-CN" altLang="en-US" sz="2400" kern="1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621020" y="1331595"/>
            <a:ext cx="3008630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大风扬积雪击面，亭东自足下皆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云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漫，稍见</a:t>
            </a:r>
            <a:r>
              <a:rPr lang="zh-CN" altLang="en-US" sz="2000" u="sng" kern="1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云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中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白若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摴蒱数十立者，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山也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。极</a:t>
            </a:r>
            <a:r>
              <a:rPr lang="zh-CN" altLang="en-US" sz="2000" u="sng" kern="100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天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云一线异色，须臾成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五采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。</a:t>
            </a: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sz="2000" u="sng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日上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，正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赤如丹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，下有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红光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动摇承之，或曰：此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东海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也。</a:t>
            </a:r>
            <a:r>
              <a:rPr lang="en-US" altLang="zh-CN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…</a:t>
            </a: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回视日观以西</a:t>
            </a:r>
            <a:r>
              <a:rPr lang="zh-CN" altLang="en-US" sz="2000" u="sng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峰，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或得日或否，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绛皓驳色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，而皆若偻</a:t>
            </a:r>
          </a:p>
          <a:p>
            <a:endParaRPr lang="zh-CN" altLang="en-US" sz="20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806197" y="5684111"/>
            <a:ext cx="293344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色彩浓烈；变化多端；雄伟壮阔</a:t>
            </a:r>
          </a:p>
          <a:p>
            <a:endParaRPr lang="zh-CN" altLang="en-US" sz="2800" kern="1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780904" y="2613375"/>
            <a:ext cx="298867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/>
              </a:rPr>
              <a:t>岱祠、碧霞元君祠、皇帝行宫、道中石刻</a:t>
            </a:r>
          </a:p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038079" y="5684111"/>
            <a:ext cx="307050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三多”“三无”“三少”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/>
            </a:endParaRPr>
          </a:p>
          <a:p>
            <a:endParaRPr lang="zh-CN" altLang="en-US"/>
          </a:p>
        </p:txBody>
      </p:sp>
      <p:pic>
        <p:nvPicPr>
          <p:cNvPr id="9" name="New picture" hidden="1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522200" y="10325100"/>
            <a:ext cx="317500" cy="419100"/>
          </a:xfrm>
          <a:prstGeom prst="cube">
            <a:avLst/>
          </a:prstGeom>
        </p:spPr>
      </p:pic>
      <p:sp>
        <p:nvSpPr>
          <p:cNvPr id="11" name="矩形 10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010" y="-236855"/>
            <a:ext cx="112674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r>
              <a:rPr lang="zh-CN" altLang="zh-CN" sz="3200" b="1" kern="100">
                <a:solidFill>
                  <a:srgbClr val="FF0000"/>
                </a:solidFill>
                <a:latin typeface="宋体" pitchFamily="2" charset="-122"/>
                <a:ea typeface="黑体" charset="-122"/>
                <a:cs typeface="Times New Roman" panose="02020603050405020304"/>
              </a:rPr>
              <a:t>任务活动二　月照为玉，日出为明——赏析散文写景</a:t>
            </a:r>
            <a:endParaRPr lang="zh-CN" altLang="zh-CN" sz="3200" kern="100">
              <a:solidFill>
                <a:srgbClr val="FF0000"/>
              </a:solidFill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260475"/>
                <a:tab pos="2610485"/>
                <a:tab pos="3870960"/>
              </a:tabLst>
            </a:pPr>
            <a:endParaRPr lang="zh-CN" altLang="zh-CN" sz="3200" kern="100">
              <a:solidFill>
                <a:srgbClr val="FF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  <p:bldP spid="7" grpId="4"/>
      <p:bldP spid="8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矩形 5"/>
          <p:cNvSpPr/>
          <p:nvPr>
            <p:custDataLst>
              <p:tags r:id="rId3"/>
            </p:custDataLst>
          </p:nvPr>
        </p:nvSpPr>
        <p:spPr>
          <a:xfrm>
            <a:off x="4810125" y="2571750"/>
            <a:ext cx="2643188" cy="144526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/>
            <a:r>
              <a:rPr lang="zh-CN" altLang="zh-CN" sz="4400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自然山水</a:t>
            </a:r>
            <a:r>
              <a:rPr lang="en-US" altLang="zh-CN" sz="4400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 </a:t>
            </a:r>
            <a:r>
              <a:rPr lang="zh-CN" altLang="zh-CN" sz="4400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安</a:t>
            </a:r>
            <a:r>
              <a:rPr lang="zh-CN" altLang="en-US" sz="4400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放心灵</a:t>
            </a:r>
            <a:endParaRPr lang="en-US" altLang="zh-CN" sz="4400">
              <a:solidFill>
                <a:srgbClr val="0000CC"/>
              </a:solidFill>
              <a:latin typeface="黑体" panose="02010609060101010101" charset="-122"/>
              <a:ea typeface="黑体" charset="-122"/>
            </a:endParaRPr>
          </a:p>
        </p:txBody>
      </p:sp>
      <p:sp>
        <p:nvSpPr>
          <p:cNvPr id="12291" name="矩形 6"/>
          <p:cNvSpPr/>
          <p:nvPr>
            <p:custDataLst>
              <p:tags r:id="rId4"/>
            </p:custDataLst>
          </p:nvPr>
        </p:nvSpPr>
        <p:spPr>
          <a:xfrm>
            <a:off x="1524000" y="5500688"/>
            <a:ext cx="9286875" cy="76835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charset="-122"/>
              </a:rPr>
              <a:t> </a:t>
            </a:r>
            <a:r>
              <a:rPr lang="zh-CN" altLang="zh-CN" sz="4400">
                <a:solidFill>
                  <a:srgbClr val="FF0000"/>
                </a:solidFill>
                <a:latin typeface="黑体" panose="02010609060101010101" charset="-122"/>
                <a:ea typeface="黑体" charset="-122"/>
              </a:rPr>
              <a:t>暂将心灵寄山水，神与物契我自安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charset="-122"/>
              </a:rPr>
              <a:t>。</a:t>
            </a:r>
            <a:endParaRPr lang="zh-CN" altLang="zh-CN" sz="4400">
              <a:solidFill>
                <a:srgbClr val="FF0000"/>
              </a:solidFill>
              <a:latin typeface="黑体" panose="02010609060101010101" charset="-122"/>
              <a:ea typeface="黑体" charset="-122"/>
            </a:endParaRPr>
          </a:p>
        </p:txBody>
      </p:sp>
      <p:sp>
        <p:nvSpPr>
          <p:cNvPr id="12292" name="矩形 6"/>
          <p:cNvSpPr/>
          <p:nvPr>
            <p:custDataLst>
              <p:tags r:id="rId5"/>
            </p:custDataLst>
          </p:nvPr>
        </p:nvSpPr>
        <p:spPr>
          <a:xfrm>
            <a:off x="1381125" y="214313"/>
            <a:ext cx="9501188" cy="7683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lang="zh-CN" altLang="zh-CN" sz="3200">
                <a:solidFill>
                  <a:srgbClr val="0000CC"/>
                </a:solidFill>
              </a:rPr>
              <a:t>苏轼</a:t>
            </a:r>
            <a:r>
              <a:rPr lang="zh-CN" altLang="zh-CN" sz="3200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“夜游赤壁”</a:t>
            </a:r>
            <a:r>
              <a:rPr lang="en-US" altLang="zh-CN" sz="3200">
                <a:solidFill>
                  <a:srgbClr val="0000CC"/>
                </a:solidFill>
              </a:rPr>
              <a:t>——</a:t>
            </a: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黑体" panose="02010609060101010101" charset="-122"/>
                <a:ea typeface="黑体" charset="-122"/>
              </a:rPr>
              <a:t>对比</a:t>
            </a:r>
            <a:r>
              <a:rPr lang="en-US" altLang="zh-CN" sz="3200">
                <a:solidFill>
                  <a:srgbClr val="0000CC"/>
                </a:solidFill>
              </a:rPr>
              <a:t>——  </a:t>
            </a:r>
            <a:r>
              <a:rPr lang="zh-CN" altLang="zh-CN" sz="3200">
                <a:solidFill>
                  <a:srgbClr val="0000CC"/>
                </a:solidFill>
              </a:rPr>
              <a:t>姚鼐</a:t>
            </a:r>
            <a:r>
              <a:rPr lang="zh-CN" altLang="zh-CN" sz="3200">
                <a:solidFill>
                  <a:srgbClr val="0000CC"/>
                </a:solidFill>
                <a:latin typeface="黑体" panose="02010609060101010101" charset="-122"/>
                <a:ea typeface="黑体" charset="-122"/>
              </a:rPr>
              <a:t>“登山临雪”</a:t>
            </a:r>
            <a:endParaRPr lang="zh-CN" altLang="en-US" sz="3200">
              <a:solidFill>
                <a:srgbClr val="0000CC"/>
              </a:solidFill>
              <a:latin typeface="黑体" panose="02010609060101010101" charset="-122"/>
              <a:ea typeface="黑体" charset="-122"/>
            </a:endParaRPr>
          </a:p>
        </p:txBody>
      </p:sp>
      <p:grpSp>
        <p:nvGrpSpPr>
          <p:cNvPr id="12295" name="矩形 7"/>
          <p:cNvGrpSpPr/>
          <p:nvPr>
            <p:custDataLst>
              <p:tags r:id="rId6"/>
            </p:custDataLst>
          </p:nvPr>
        </p:nvGrpSpPr>
        <p:grpSpPr>
          <a:xfrm>
            <a:off x="1476375" y="950912"/>
            <a:ext cx="3095625" cy="4645025"/>
            <a:chOff x="492" y="599"/>
            <a:chExt cx="1950" cy="2926"/>
          </a:xfrm>
        </p:grpSpPr>
        <p:pic>
          <p:nvPicPr>
            <p:cNvPr id="12293" name="矩形 7"/>
            <p:cNvPicPr/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492" y="599"/>
              <a:ext cx="1950" cy="2926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94" name="矩形 12293"/>
            <p:cNvSpPr/>
            <p:nvPr>
              <p:custDataLst>
                <p:tags r:id="rId9"/>
              </p:custDataLst>
            </p:nvPr>
          </p:nvSpPr>
          <p:spPr>
            <a:xfrm>
              <a:off x="567" y="675"/>
              <a:ext cx="1800" cy="27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r>
                <a:rPr lang="en-US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  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苏轼被贬黄州，仕途坎坷，人生低谷，夜游赤壁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，</a:t>
              </a:r>
              <a:r>
                <a:rPr lang="en-US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  </a:t>
              </a:r>
            </a:p>
            <a:p>
              <a:pPr marL="0" lvl="0" indent="0" eaLnBrk="1" hangingPunct="1"/>
              <a:r>
                <a:rPr lang="en-US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  </a:t>
              </a:r>
              <a:r>
                <a:rPr lang="zh-CN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把悲喜之情与超然物外的人生之理融入赤壁“水月”中 ，</a:t>
              </a:r>
              <a:r>
                <a:rPr lang="en-US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  </a:t>
              </a:r>
            </a:p>
            <a:p>
              <a:pPr marL="0" lvl="0" indent="0" eaLnBrk="1" hangingPunct="1"/>
              <a:r>
                <a:rPr lang="en-US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  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实现了乐观豁达的精神突围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。</a:t>
              </a:r>
              <a:endParaRPr lang="zh-CN" altLang="zh-CN" sz="2800">
                <a:solidFill>
                  <a:srgbClr val="FF0000"/>
                </a:solidFill>
                <a:latin typeface="黑体" panose="02010609060101010101" charset="-122"/>
                <a:ea typeface="黑体" charset="-122"/>
              </a:endParaRPr>
            </a:p>
            <a:p>
              <a:pPr marL="0" lvl="0" indent="0" eaLnBrk="1" hangingPunct="1"/>
              <a:endParaRPr lang="zh-CN" altLang="en-US" sz="2800"/>
            </a:p>
          </p:txBody>
        </p:sp>
      </p:grpSp>
      <p:grpSp>
        <p:nvGrpSpPr>
          <p:cNvPr id="12298" name="矩形 8"/>
          <p:cNvGrpSpPr/>
          <p:nvPr>
            <p:custDataLst>
              <p:tags r:id="rId10"/>
            </p:custDataLst>
          </p:nvPr>
        </p:nvGrpSpPr>
        <p:grpSpPr>
          <a:xfrm>
            <a:off x="7693025" y="957262"/>
            <a:ext cx="3232150" cy="4632325"/>
            <a:chOff x="4408" y="603"/>
            <a:chExt cx="2036" cy="2918"/>
          </a:xfrm>
        </p:grpSpPr>
        <p:pic>
          <p:nvPicPr>
            <p:cNvPr id="12296" name="矩形 8"/>
            <p:cNvPicPr/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4408" y="603"/>
              <a:ext cx="2036" cy="2918"/>
            </a:xfrm>
            <a:prstGeom prst="rect">
              <a:avLst/>
            </a:prstGeom>
            <a:noFill/>
            <a:ln>
              <a:miter lim="800000"/>
            </a:ln>
          </p:spPr>
        </p:pic>
        <p:sp>
          <p:nvSpPr>
            <p:cNvPr id="12297" name="矩形 12296"/>
            <p:cNvSpPr/>
            <p:nvPr>
              <p:custDataLst>
                <p:tags r:id="rId13"/>
              </p:custDataLst>
            </p:nvPr>
          </p:nvSpPr>
          <p:spPr>
            <a:xfrm>
              <a:off x="4482" y="675"/>
              <a:ext cx="1890" cy="27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1" i="0" u="none" baseline="0">
                  <a:solidFill>
                    <a:schemeClr val="tx1"/>
                  </a:solidFill>
                  <a:latin typeface="Arial"/>
                  <a:ea typeface="宋体" pitchFamily="2" charset="-122"/>
                </a:defRPr>
              </a:lvl5pPr>
            </a:lstStyle>
            <a:p>
              <a:pPr marL="0" lvl="0" indent="0" eaLnBrk="1" hangingPunct="1"/>
              <a:r>
                <a:rPr lang="en-US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  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姚鼐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养亲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辞官，仕途尽头，人生路口，登山临雪，</a:t>
              </a:r>
              <a:r>
                <a:rPr lang="en-US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  </a:t>
              </a:r>
            </a:p>
            <a:p>
              <a:pPr marL="0" lvl="0" indent="0" eaLnBrk="1" hangingPunct="1"/>
              <a:r>
                <a:rPr lang="en-US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  </a:t>
              </a:r>
              <a:r>
                <a:rPr lang="zh-CN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把赞美之情与攀登以历绝美的人生之理融入苍山</a:t>
              </a:r>
              <a:r>
                <a:rPr lang="zh-CN" altLang="en-US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“风</a:t>
              </a:r>
              <a:r>
                <a:rPr lang="zh-CN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雪”中</a:t>
              </a:r>
              <a:r>
                <a:rPr lang="zh-CN" altLang="en-US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，</a:t>
              </a:r>
              <a:endParaRPr lang="en-US" altLang="zh-CN" sz="2800">
                <a:solidFill>
                  <a:srgbClr val="0000CC"/>
                </a:solidFill>
                <a:latin typeface="黑体" panose="02010609060101010101" charset="-122"/>
                <a:ea typeface="黑体" charset="-122"/>
              </a:endParaRPr>
            </a:p>
            <a:p>
              <a:pPr marL="0" lvl="0" indent="0" eaLnBrk="1" hangingPunct="1"/>
              <a:r>
                <a:rPr lang="en-US" altLang="zh-CN" sz="2800">
                  <a:solidFill>
                    <a:srgbClr val="0000CC"/>
                  </a:solidFill>
                  <a:latin typeface="黑体" panose="02010609060101010101" charset="-122"/>
                  <a:ea typeface="黑体" charset="-122"/>
                </a:rPr>
                <a:t>  </a:t>
              </a:r>
              <a:r>
                <a:rPr lang="zh-CN" altLang="zh-CN" sz="2800">
                  <a:solidFill>
                    <a:srgbClr val="FF0000"/>
                  </a:solidFill>
                  <a:latin typeface="黑体" panose="02010609060101010101" charset="-122"/>
                  <a:ea typeface="黑体" charset="-122"/>
                </a:rPr>
                <a:t>实现了超然洒脱的心灵安放。</a:t>
              </a:r>
            </a:p>
            <a:p>
              <a:pPr marL="0" lvl="0" indent="0" eaLnBrk="1" hangingPunct="1"/>
              <a:endParaRPr lang="zh-CN" altLang="en-US" sz="2800"/>
            </a:p>
          </p:txBody>
        </p:sp>
      </p:grpSp>
      <p:sp>
        <p:nvSpPr>
          <p:cNvPr id="12299" name="矩形 13"/>
          <p:cNvSpPr/>
          <p:nvPr>
            <p:custDataLst>
              <p:tags r:id="rId14"/>
            </p:custDataLst>
          </p:nvPr>
        </p:nvSpPr>
        <p:spPr>
          <a:xfrm>
            <a:off x="5238750" y="1214438"/>
            <a:ext cx="1831975" cy="583565"/>
          </a:xfrm>
          <a:prstGeom prst="rect">
            <a:avLst/>
          </a:prstGeom>
          <a:solidFill>
            <a:srgbClr val="EAEAEA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charset="-122"/>
              </a:rPr>
              <a:t>异中有同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1"/>
      <p:bldP spid="12299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7" name="文本框 21509"/>
          <p:cNvSpPr/>
          <p:nvPr>
            <p:custDataLst>
              <p:tags r:id="rId3"/>
            </p:custDataLst>
          </p:nvPr>
        </p:nvSpPr>
        <p:spPr>
          <a:xfrm>
            <a:off x="75565" y="250825"/>
            <a:ext cx="108013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rgbClr val="000000"/>
                </a:solidFill>
                <a:latin typeface="Arial"/>
                <a:ea typeface="宋体" pitchFamily="2" charset="-122"/>
              </a:defRPr>
            </a:lvl5pPr>
          </a:lstStyle>
          <a:p>
            <a:pPr marL="0" lvl="0" indent="533400" eaLnBrk="1" hangingPunct="1"/>
            <a:r>
              <a:rPr lang="zh-CN" altLang="zh-CN" sz="3600">
                <a:solidFill>
                  <a:srgbClr val="1D41D5"/>
                </a:solidFill>
                <a:latin typeface="黑体" panose="02010609060101010101" charset="-122"/>
                <a:ea typeface="黑体" charset="-122"/>
              </a:rPr>
              <a:t>任务活动三：情感变化，</a:t>
            </a:r>
            <a:r>
              <a:rPr sz="3600">
                <a:solidFill>
                  <a:srgbClr val="1D41D5"/>
                </a:solidFill>
                <a:latin typeface="黑体" panose="02010609060101010101" charset="-122"/>
                <a:ea typeface="黑体" charset="-122"/>
              </a:rPr>
              <a:t>蕴含的哲理，创作目的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61340" y="1447800"/>
          <a:ext cx="10433050" cy="4451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3950"/>
                <a:gridCol w="4561205"/>
                <a:gridCol w="3477895"/>
              </a:tblGrid>
              <a:tr h="9785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赤壁赋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登泰山记</a:t>
                      </a:r>
                    </a:p>
                  </a:txBody>
                  <a:tcPr/>
                </a:tc>
              </a:tr>
              <a:tr h="10483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sz="2800">
                          <a:solidFill>
                            <a:srgbClr val="1D41D5"/>
                          </a:solidFill>
                          <a:latin typeface="黑体" panose="02010609060101010101" charset="-122"/>
                          <a:ea typeface="黑体" charset="-122"/>
                          <a:sym typeface="+mn-ea"/>
                        </a:rPr>
                        <a:t>情感变化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乐</a:t>
                      </a:r>
                      <a:r>
                        <a:rPr lang="en-US" altLang="zh-CN" sz="2800"/>
                        <a:t>——</a:t>
                      </a:r>
                      <a:r>
                        <a:rPr lang="zh-CN" altLang="en-US" sz="2800"/>
                        <a:t>悲</a:t>
                      </a:r>
                      <a:r>
                        <a:rPr lang="en-US" altLang="zh-CN" sz="2800"/>
                        <a:t>——</a:t>
                      </a:r>
                      <a:r>
                        <a:rPr lang="zh-CN" altLang="en-US" sz="2800"/>
                        <a:t>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/>
                        <a:t>喜悦</a:t>
                      </a:r>
                      <a:r>
                        <a:rPr lang="en-US" altLang="zh-CN" sz="2800"/>
                        <a:t>——</a:t>
                      </a:r>
                      <a:r>
                        <a:rPr lang="zh-CN" altLang="en-US" sz="2800"/>
                        <a:t>洒脱</a:t>
                      </a:r>
                    </a:p>
                  </a:txBody>
                  <a:tcPr/>
                </a:tc>
              </a:tr>
              <a:tr h="10534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800">
                          <a:solidFill>
                            <a:srgbClr val="1D41D5"/>
                          </a:solidFill>
                          <a:latin typeface="黑体" panose="02010609060101010101" charset="-122"/>
                          <a:ea typeface="黑体" charset="-122"/>
                          <a:sym typeface="+mn-ea"/>
                        </a:rPr>
                        <a:t>蕴含的哲理</a:t>
                      </a:r>
                      <a:endParaRPr lang="zh-CN" altLang="en-US" sz="2800">
                        <a:solidFill>
                          <a:srgbClr val="1D41D5"/>
                        </a:solidFill>
                        <a:latin typeface="黑体" panose="02010609060101010101" charset="-122"/>
                        <a:ea typeface="黑体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超然物外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sym typeface="+mn-ea"/>
                        </a:rPr>
                        <a:t>以历绝美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10534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sz="2800">
                          <a:solidFill>
                            <a:srgbClr val="1D41D5"/>
                          </a:solidFill>
                          <a:latin typeface="黑体" panose="02010609060101010101" charset="-122"/>
                          <a:ea typeface="黑体" charset="-122"/>
                          <a:sym typeface="+mn-ea"/>
                        </a:rPr>
                        <a:t>创作目的</a:t>
                      </a:r>
                      <a:endParaRPr lang="zh-CN" altLang="en-US" sz="2800">
                        <a:solidFill>
                          <a:srgbClr val="1D41D5"/>
                        </a:solidFill>
                        <a:latin typeface="黑体" panose="02010609060101010101" charset="-122"/>
                        <a:ea typeface="黑体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sz="2800">
                          <a:solidFill>
                            <a:srgbClr val="FF0000"/>
                          </a:solidFill>
                          <a:latin typeface="Calibri"/>
                          <a:ea typeface="Times New Roman" panose="02020603050405020304" pitchFamily="18" charset="0"/>
                          <a:sym typeface="+mn-ea"/>
                        </a:rPr>
                        <a:t>精神突围、豁达成熟</a:t>
                      </a:r>
                      <a:endParaRPr lang="zh-CN" altLang="zh-CN" sz="2800">
                        <a:solidFill>
                          <a:srgbClr val="FF0000"/>
                        </a:solidFill>
                        <a:latin typeface="Calibri"/>
                        <a:ea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zh-CN" sz="2800">
                          <a:solidFill>
                            <a:srgbClr val="FF0000"/>
                          </a:solidFill>
                          <a:latin typeface="Calibri"/>
                          <a:ea typeface="Times New Roman" panose="02020603050405020304" pitchFamily="18" charset="0"/>
                          <a:sym typeface="+mn-ea"/>
                        </a:rPr>
                        <a:t>心灵安放、华丽转身</a:t>
                      </a:r>
                      <a:endParaRPr lang="zh-CN" altLang="zh-CN" sz="2800">
                        <a:solidFill>
                          <a:srgbClr val="FF0000"/>
                        </a:solidFill>
                        <a:latin typeface="Calibri"/>
                        <a:ea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5" name="文本框 3"/>
          <p:cNvSpPr txBox="1"/>
          <p:nvPr>
            <p:custDataLst>
              <p:tags r:id="rId3"/>
            </p:custDataLst>
          </p:nvPr>
        </p:nvSpPr>
        <p:spPr>
          <a:xfrm>
            <a:off x="403860" y="325755"/>
            <a:ext cx="6616700" cy="70675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marL="0" marR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rgbClr val="1D41D5"/>
                </a:solidFill>
                <a:latin typeface="华文新魏" panose="02010800040101010101" charset="-122"/>
                <a:ea typeface="华文新魏" panose="02010800040101010101" charset="-122"/>
              </a:rPr>
              <a:t>以意逆志，知人论世</a:t>
            </a:r>
          </a:p>
        </p:txBody>
      </p:sp>
      <p:sp>
        <p:nvSpPr>
          <p:cNvPr id="38916" name="文本框 5"/>
          <p:cNvSpPr/>
          <p:nvPr>
            <p:custDataLst>
              <p:tags r:id="rId4"/>
            </p:custDataLst>
          </p:nvPr>
        </p:nvSpPr>
        <p:spPr>
          <a:xfrm>
            <a:off x="1060450" y="2384425"/>
            <a:ext cx="1037907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marL="0" marR="0" lvl="0" indent="0" algn="ctr" eaLnBrk="1" hangingPunct="1"/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苏轼：在矛盾中走向理性 旷达</a:t>
            </a:r>
          </a:p>
          <a:p>
            <a:pPr marL="0" marR="0" lvl="0" indent="0" algn="ctr" eaLnBrk="1" hangingPunct="1"/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姚鼐：在激荡中走向淡定 自足</a:t>
            </a:r>
          </a:p>
        </p:txBody>
      </p:sp>
      <p:sp>
        <p:nvSpPr>
          <p:cNvPr id="38917" name="文本框 1"/>
          <p:cNvSpPr/>
          <p:nvPr>
            <p:custDataLst>
              <p:tags r:id="rId5"/>
            </p:custDataLst>
          </p:nvPr>
        </p:nvSpPr>
        <p:spPr>
          <a:xfrm>
            <a:off x="3646488" y="1004888"/>
            <a:ext cx="423862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marL="0" lvl="0" indent="0" algn="ctr" eaLnBrk="1" hangingPunct="1"/>
            <a:r>
              <a:rPr lang="zh-CN" altLang="en-US" sz="360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情景交融</a:t>
            </a:r>
          </a:p>
        </p:txBody>
      </p:sp>
      <p:sp>
        <p:nvSpPr>
          <p:cNvPr id="38918" name="文本框 99"/>
          <p:cNvSpPr/>
          <p:nvPr>
            <p:custDataLst>
              <p:tags r:id="rId6"/>
            </p:custDataLst>
          </p:nvPr>
        </p:nvSpPr>
        <p:spPr>
          <a:xfrm>
            <a:off x="1309688" y="4146550"/>
            <a:ext cx="9879012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marL="0" lvl="0" indent="0" eaLnBrk="1" hangingPunct="1"/>
            <a:r>
              <a:rPr lang="en-US" altLang="zh-CN" sz="36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在山水中寄托了苏轼和姚鼐经历人生大转折时，复杂而深邃的思考和感悟。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 spd="slow">
    <p:cover/>
  </p:transition>
  <p:timing/>
</p:sld>
</file>

<file path=ppt/tags/tag1.xml><?xml version="1.0" encoding="utf-8"?>
<p:tagLst xmlns:p="http://schemas.openxmlformats.org/presentationml/2006/main">
  <p:tag name="AS_UNIQUEID" val="954"/>
</p:tagLst>
</file>

<file path=ppt/tags/tag10.xml><?xml version="1.0" encoding="utf-8"?>
<p:tagLst xmlns:p="http://schemas.openxmlformats.org/presentationml/2006/main">
  <p:tag name="AS_UNIQUEID" val="633"/>
</p:tagLst>
</file>

<file path=ppt/tags/tag100.xml><?xml version="1.0" encoding="utf-8"?>
<p:tagLst xmlns:p="http://schemas.openxmlformats.org/presentationml/2006/main">
  <p:tag name="AS_UNIQUEID" val="723"/>
</p:tagLst>
</file>

<file path=ppt/tags/tag101.xml><?xml version="1.0" encoding="utf-8"?>
<p:tagLst xmlns:p="http://schemas.openxmlformats.org/presentationml/2006/main">
  <p:tag name="AS_UNIQUEID" val="724"/>
</p:tagLst>
</file>

<file path=ppt/tags/tag102.xml><?xml version="1.0" encoding="utf-8"?>
<p:tagLst xmlns:p="http://schemas.openxmlformats.org/presentationml/2006/main">
  <p:tag name="AS_UNIQUEID" val="725"/>
</p:tagLst>
</file>

<file path=ppt/tags/tag103.xml><?xml version="1.0" encoding="utf-8"?>
<p:tagLst xmlns:p="http://schemas.openxmlformats.org/presentationml/2006/main">
  <p:tag name="AS_UNIQUEID" val="726"/>
</p:tagLst>
</file>

<file path=ppt/tags/tag104.xml><?xml version="1.0" encoding="utf-8"?>
<p:tagLst xmlns:p="http://schemas.openxmlformats.org/presentationml/2006/main">
  <p:tag name="AS_UNIQUEID" val="727"/>
</p:tagLst>
</file>

<file path=ppt/tags/tag105.xml><?xml version="1.0" encoding="utf-8"?>
<p:tagLst xmlns:p="http://schemas.openxmlformats.org/presentationml/2006/main">
  <p:tag name="AS_UNIQUEID" val="728"/>
</p:tagLst>
</file>

<file path=ppt/tags/tag106.xml><?xml version="1.0" encoding="utf-8"?>
<p:tagLst xmlns:p="http://schemas.openxmlformats.org/presentationml/2006/main">
  <p:tag name="AS_UNIQUEID" val="977"/>
</p:tagLst>
</file>

<file path=ppt/tags/tag107.xml><?xml version="1.0" encoding="utf-8"?>
<p:tagLst xmlns:p="http://schemas.openxmlformats.org/presentationml/2006/main">
  <p:tag name="AS_UNIQUEID" val="730"/>
</p:tagLst>
</file>

<file path=ppt/tags/tag108.xml><?xml version="1.0" encoding="utf-8"?>
<p:tagLst xmlns:p="http://schemas.openxmlformats.org/presentationml/2006/main">
  <p:tag name="AS_UNIQUEID" val="731"/>
</p:tagLst>
</file>

<file path=ppt/tags/tag109.xml><?xml version="1.0" encoding="utf-8"?>
<p:tagLst xmlns:p="http://schemas.openxmlformats.org/presentationml/2006/main">
  <p:tag name="AS_UNIQUEID" val="732"/>
</p:tagLst>
</file>

<file path=ppt/tags/tag11.xml><?xml version="1.0" encoding="utf-8"?>
<p:tagLst xmlns:p="http://schemas.openxmlformats.org/presentationml/2006/main">
  <p:tag name="AS_UNIQUEID" val="960"/>
</p:tagLst>
</file>

<file path=ppt/tags/tag110.xml><?xml version="1.0" encoding="utf-8"?>
<p:tagLst xmlns:p="http://schemas.openxmlformats.org/presentationml/2006/main">
  <p:tag name="AS_UNIQUEID" val="733"/>
</p:tagLst>
</file>

<file path=ppt/tags/tag111.xml><?xml version="1.0" encoding="utf-8"?>
<p:tagLst xmlns:p="http://schemas.openxmlformats.org/presentationml/2006/main">
  <p:tag name="AS_UNIQUEID" val="734"/>
</p:tagLst>
</file>

<file path=ppt/tags/tag112.xml><?xml version="1.0" encoding="utf-8"?>
<p:tagLst xmlns:p="http://schemas.openxmlformats.org/presentationml/2006/main">
  <p:tag name="AS_UNIQUEID" val="978"/>
</p:tagLst>
</file>

<file path=ppt/tags/tag113.xml><?xml version="1.0" encoding="utf-8"?>
<p:tagLst xmlns:p="http://schemas.openxmlformats.org/presentationml/2006/main">
  <p:tag name="AS_UNIQUEID" val="736"/>
</p:tagLst>
</file>

<file path=ppt/tags/tag114.xml><?xml version="1.0" encoding="utf-8"?>
<p:tagLst xmlns:p="http://schemas.openxmlformats.org/presentationml/2006/main">
  <p:tag name="AS_UNIQUEID" val="737"/>
</p:tagLst>
</file>

<file path=ppt/tags/tag115.xml><?xml version="1.0" encoding="utf-8"?>
<p:tagLst xmlns:p="http://schemas.openxmlformats.org/presentationml/2006/main">
  <p:tag name="AS_UNIQUEID" val="738"/>
</p:tagLst>
</file>

<file path=ppt/tags/tag116.xml><?xml version="1.0" encoding="utf-8"?>
<p:tagLst xmlns:p="http://schemas.openxmlformats.org/presentationml/2006/main">
  <p:tag name="AS_UNIQUEID" val="739"/>
</p:tagLst>
</file>

<file path=ppt/tags/tag117.xml><?xml version="1.0" encoding="utf-8"?>
<p:tagLst xmlns:p="http://schemas.openxmlformats.org/presentationml/2006/main">
  <p:tag name="AS_UNIQUEID" val="740"/>
</p:tagLst>
</file>

<file path=ppt/tags/tag118.xml><?xml version="1.0" encoding="utf-8"?>
<p:tagLst xmlns:p="http://schemas.openxmlformats.org/presentationml/2006/main">
  <p:tag name="AS_UNIQUEID" val="979"/>
</p:tagLst>
</file>

<file path=ppt/tags/tag119.xml><?xml version="1.0" encoding="utf-8"?>
<p:tagLst xmlns:p="http://schemas.openxmlformats.org/presentationml/2006/main">
  <p:tag name="AS_UNIQUEID" val="742"/>
</p:tagLst>
</file>

<file path=ppt/tags/tag12.xml><?xml version="1.0" encoding="utf-8"?>
<p:tagLst xmlns:p="http://schemas.openxmlformats.org/presentationml/2006/main">
  <p:tag name="AS_UNIQUEID" val="635"/>
</p:tagLst>
</file>

<file path=ppt/tags/tag120.xml><?xml version="1.0" encoding="utf-8"?>
<p:tagLst xmlns:p="http://schemas.openxmlformats.org/presentationml/2006/main">
  <p:tag name="AS_UNIQUEID" val="743"/>
</p:tagLst>
</file>

<file path=ppt/tags/tag121.xml><?xml version="1.0" encoding="utf-8"?>
<p:tagLst xmlns:p="http://schemas.openxmlformats.org/presentationml/2006/main">
  <p:tag name="AS_UNIQUEID" val="744"/>
</p:tagLst>
</file>

<file path=ppt/tags/tag122.xml><?xml version="1.0" encoding="utf-8"?>
<p:tagLst xmlns:p="http://schemas.openxmlformats.org/presentationml/2006/main">
  <p:tag name="AS_UNIQUEID" val="745"/>
</p:tagLst>
</file>

<file path=ppt/tags/tag123.xml><?xml version="1.0" encoding="utf-8"?>
<p:tagLst xmlns:p="http://schemas.openxmlformats.org/presentationml/2006/main">
  <p:tag name="AS_UNIQUEID" val="746"/>
</p:tagLst>
</file>

<file path=ppt/tags/tag124.xml><?xml version="1.0" encoding="utf-8"?>
<p:tagLst xmlns:p="http://schemas.openxmlformats.org/presentationml/2006/main">
  <p:tag name="AS_UNIQUEID" val="980"/>
</p:tagLst>
</file>

<file path=ppt/tags/tag125.xml><?xml version="1.0" encoding="utf-8"?>
<p:tagLst xmlns:p="http://schemas.openxmlformats.org/presentationml/2006/main">
  <p:tag name="AS_UNIQUEID" val="748"/>
</p:tagLst>
</file>

<file path=ppt/tags/tag126.xml><?xml version="1.0" encoding="utf-8"?>
<p:tagLst xmlns:p="http://schemas.openxmlformats.org/presentationml/2006/main">
  <p:tag name="AS_UNIQUEID" val="749"/>
</p:tagLst>
</file>

<file path=ppt/tags/tag127.xml><?xml version="1.0" encoding="utf-8"?>
<p:tagLst xmlns:p="http://schemas.openxmlformats.org/presentationml/2006/main">
  <p:tag name="AS_UNIQUEID" val="750"/>
</p:tagLst>
</file>

<file path=ppt/tags/tag128.xml><?xml version="1.0" encoding="utf-8"?>
<p:tagLst xmlns:p="http://schemas.openxmlformats.org/presentationml/2006/main">
  <p:tag name="AS_UNIQUEID" val="751"/>
</p:tagLst>
</file>

<file path=ppt/tags/tag129.xml><?xml version="1.0" encoding="utf-8"?>
<p:tagLst xmlns:p="http://schemas.openxmlformats.org/presentationml/2006/main">
  <p:tag name="AS_UNIQUEID" val="752"/>
</p:tagLst>
</file>

<file path=ppt/tags/tag13.xml><?xml version="1.0" encoding="utf-8"?>
<p:tagLst xmlns:p="http://schemas.openxmlformats.org/presentationml/2006/main">
  <p:tag name="AS_UNIQUEID" val="961"/>
</p:tagLst>
</file>

<file path=ppt/tags/tag130.xml><?xml version="1.0" encoding="utf-8"?>
<p:tagLst xmlns:p="http://schemas.openxmlformats.org/presentationml/2006/main">
  <p:tag name="AS_UNIQUEID" val="981"/>
</p:tagLst>
</file>

<file path=ppt/tags/tag131.xml><?xml version="1.0" encoding="utf-8"?>
<p:tagLst xmlns:p="http://schemas.openxmlformats.org/presentationml/2006/main">
  <p:tag name="AS_UNIQUEID" val="754"/>
</p:tagLst>
</file>

<file path=ppt/tags/tag132.xml><?xml version="1.0" encoding="utf-8"?>
<p:tagLst xmlns:p="http://schemas.openxmlformats.org/presentationml/2006/main">
  <p:tag name="AS_UNIQUEID" val="755"/>
</p:tagLst>
</file>

<file path=ppt/tags/tag133.xml><?xml version="1.0" encoding="utf-8"?>
<p:tagLst xmlns:p="http://schemas.openxmlformats.org/presentationml/2006/main">
  <p:tag name="AS_UNIQUEID" val="756"/>
</p:tagLst>
</file>

<file path=ppt/tags/tag134.xml><?xml version="1.0" encoding="utf-8"?>
<p:tagLst xmlns:p="http://schemas.openxmlformats.org/presentationml/2006/main">
  <p:tag name="AS_UNIQUEID" val="757"/>
</p:tagLst>
</file>

<file path=ppt/tags/tag135.xml><?xml version="1.0" encoding="utf-8"?>
<p:tagLst xmlns:p="http://schemas.openxmlformats.org/presentationml/2006/main">
  <p:tag name="AS_UNIQUEID" val="758"/>
</p:tagLst>
</file>

<file path=ppt/tags/tag136.xml><?xml version="1.0" encoding="utf-8"?>
<p:tagLst xmlns:p="http://schemas.openxmlformats.org/presentationml/2006/main">
  <p:tag name="AS_UNIQUEID" val="759"/>
</p:tagLst>
</file>

<file path=ppt/tags/tag137.xml><?xml version="1.0" encoding="utf-8"?>
<p:tagLst xmlns:p="http://schemas.openxmlformats.org/presentationml/2006/main">
  <p:tag name="AS_UNIQUEID" val="982"/>
</p:tagLst>
</file>

<file path=ppt/tags/tag138.xml><?xml version="1.0" encoding="utf-8"?>
<p:tagLst xmlns:p="http://schemas.openxmlformats.org/presentationml/2006/main">
  <p:tag name="AS_UNIQUEID" val="761"/>
</p:tagLst>
</file>

<file path=ppt/tags/tag139.xml><?xml version="1.0" encoding="utf-8"?>
<p:tagLst xmlns:p="http://schemas.openxmlformats.org/presentationml/2006/main">
  <p:tag name="AS_UNIQUEID" val="762"/>
</p:tagLst>
</file>

<file path=ppt/tags/tag14.xml><?xml version="1.0" encoding="utf-8"?>
<p:tagLst xmlns:p="http://schemas.openxmlformats.org/presentationml/2006/main">
  <p:tag name="AS_UNIQUEID" val="637"/>
</p:tagLst>
</file>

<file path=ppt/tags/tag140.xml><?xml version="1.0" encoding="utf-8"?>
<p:tagLst xmlns:p="http://schemas.openxmlformats.org/presentationml/2006/main">
  <p:tag name="AS_UNIQUEID" val="763"/>
</p:tagLst>
</file>

<file path=ppt/tags/tag141.xml><?xml version="1.0" encoding="utf-8"?>
<p:tagLst xmlns:p="http://schemas.openxmlformats.org/presentationml/2006/main">
  <p:tag name="AS_UNIQUEID" val="764"/>
</p:tagLst>
</file>

<file path=ppt/tags/tag142.xml><?xml version="1.0" encoding="utf-8"?>
<p:tagLst xmlns:p="http://schemas.openxmlformats.org/presentationml/2006/main">
  <p:tag name="AS_UNIQUEID" val="765"/>
</p:tagLst>
</file>

<file path=ppt/tags/tag143.xml><?xml version="1.0" encoding="utf-8"?>
<p:tagLst xmlns:p="http://schemas.openxmlformats.org/presentationml/2006/main">
  <p:tag name="AS_UNIQUEID" val="766"/>
</p:tagLst>
</file>

<file path=ppt/tags/tag144.xml><?xml version="1.0" encoding="utf-8"?>
<p:tagLst xmlns:p="http://schemas.openxmlformats.org/presentationml/2006/main">
  <p:tag name="AS_UNIQUEID" val="767"/>
</p:tagLst>
</file>

<file path=ppt/tags/tag145.xml><?xml version="1.0" encoding="utf-8"?>
<p:tagLst xmlns:p="http://schemas.openxmlformats.org/presentationml/2006/main">
  <p:tag name="AS_UNIQUEID" val="768"/>
</p:tagLst>
</file>

<file path=ppt/tags/tag146.xml><?xml version="1.0" encoding="utf-8"?>
<p:tagLst xmlns:p="http://schemas.openxmlformats.org/presentationml/2006/main">
  <p:tag name="AS_UNIQUEID" val="983"/>
</p:tagLst>
</file>

<file path=ppt/tags/tag147.xml><?xml version="1.0" encoding="utf-8"?>
<p:tagLst xmlns:p="http://schemas.openxmlformats.org/presentationml/2006/main">
  <p:tag name="AS_UNIQUEID" val="770"/>
</p:tagLst>
</file>

<file path=ppt/tags/tag148.xml><?xml version="1.0" encoding="utf-8"?>
<p:tagLst xmlns:p="http://schemas.openxmlformats.org/presentationml/2006/main">
  <p:tag name="AS_UNIQUEID" val="771"/>
</p:tagLst>
</file>

<file path=ppt/tags/tag149.xml><?xml version="1.0" encoding="utf-8"?>
<p:tagLst xmlns:p="http://schemas.openxmlformats.org/presentationml/2006/main">
  <p:tag name="AS_UNIQUEID" val="772"/>
</p:tagLst>
</file>

<file path=ppt/tags/tag15.xml><?xml version="1.0" encoding="utf-8"?>
<p:tagLst xmlns:p="http://schemas.openxmlformats.org/presentationml/2006/main">
  <p:tag name="AS_UNIQUEID" val="962"/>
</p:tagLst>
</file>

<file path=ppt/tags/tag150.xml><?xml version="1.0" encoding="utf-8"?>
<p:tagLst xmlns:p="http://schemas.openxmlformats.org/presentationml/2006/main">
  <p:tag name="AS_UNIQUEID" val="773"/>
</p:tagLst>
</file>

<file path=ppt/tags/tag151.xml><?xml version="1.0" encoding="utf-8"?>
<p:tagLst xmlns:p="http://schemas.openxmlformats.org/presentationml/2006/main">
  <p:tag name="AS_UNIQUEID" val="984"/>
</p:tagLst>
</file>

<file path=ppt/tags/tag152.xml><?xml version="1.0" encoding="utf-8"?>
<p:tagLst xmlns:p="http://schemas.openxmlformats.org/presentationml/2006/main">
  <p:tag name="AS_UNIQUEID" val="775"/>
</p:tagLst>
</file>

<file path=ppt/tags/tag153.xml><?xml version="1.0" encoding="utf-8"?>
<p:tagLst xmlns:p="http://schemas.openxmlformats.org/presentationml/2006/main">
  <p:tag name="AS_UNIQUEID" val="776"/>
</p:tagLst>
</file>

<file path=ppt/tags/tag154.xml><?xml version="1.0" encoding="utf-8"?>
<p:tagLst xmlns:p="http://schemas.openxmlformats.org/presentationml/2006/main">
  <p:tag name="AS_UNIQUEID" val="777"/>
</p:tagLst>
</file>

<file path=ppt/tags/tag155.xml><?xml version="1.0" encoding="utf-8"?>
<p:tagLst xmlns:p="http://schemas.openxmlformats.org/presentationml/2006/main">
  <p:tag name="AS_UNIQUEID" val="985"/>
</p:tagLst>
</file>

<file path=ppt/tags/tag156.xml><?xml version="1.0" encoding="utf-8"?>
<p:tagLst xmlns:p="http://schemas.openxmlformats.org/presentationml/2006/main">
  <p:tag name="AS_UNIQUEID" val="779"/>
</p:tagLst>
</file>

<file path=ppt/tags/tag157.xml><?xml version="1.0" encoding="utf-8"?>
<p:tagLst xmlns:p="http://schemas.openxmlformats.org/presentationml/2006/main">
  <p:tag name="AS_UNIQUEID" val="780"/>
</p:tagLst>
</file>

<file path=ppt/tags/tag158.xml><?xml version="1.0" encoding="utf-8"?>
<p:tagLst xmlns:p="http://schemas.openxmlformats.org/presentationml/2006/main">
  <p:tag name="AS_UNIQUEID" val="781"/>
</p:tagLst>
</file>

<file path=ppt/tags/tag159.xml><?xml version="1.0" encoding="utf-8"?>
<p:tagLst xmlns:p="http://schemas.openxmlformats.org/presentationml/2006/main">
  <p:tag name="AS_UNIQUEID" val="782"/>
</p:tagLst>
</file>

<file path=ppt/tags/tag16.xml><?xml version="1.0" encoding="utf-8"?>
<p:tagLst xmlns:p="http://schemas.openxmlformats.org/presentationml/2006/main">
  <p:tag name="AS_UNIQUEID" val="639"/>
</p:tagLst>
</file>

<file path=ppt/tags/tag160.xml><?xml version="1.0" encoding="utf-8"?>
<p:tagLst xmlns:p="http://schemas.openxmlformats.org/presentationml/2006/main">
  <p:tag name="AS_UNIQUEID" val="783"/>
</p:tagLst>
</file>

<file path=ppt/tags/tag161.xml><?xml version="1.0" encoding="utf-8"?>
<p:tagLst xmlns:p="http://schemas.openxmlformats.org/presentationml/2006/main">
  <p:tag name="AS_UNIQUEID" val="784"/>
</p:tagLst>
</file>

<file path=ppt/tags/tag162.xml><?xml version="1.0" encoding="utf-8"?>
<p:tagLst xmlns:p="http://schemas.openxmlformats.org/presentationml/2006/main">
  <p:tag name="AS_UNIQUEID" val="986"/>
</p:tagLst>
</file>

<file path=ppt/tags/tag163.xml><?xml version="1.0" encoding="utf-8"?>
<p:tagLst xmlns:p="http://schemas.openxmlformats.org/presentationml/2006/main">
  <p:tag name="AS_UNIQUEID" val="786"/>
</p:tagLst>
</file>

<file path=ppt/tags/tag164.xml><?xml version="1.0" encoding="utf-8"?>
<p:tagLst xmlns:p="http://schemas.openxmlformats.org/presentationml/2006/main">
  <p:tag name="AS_UNIQUEID" val="787"/>
</p:tagLst>
</file>

<file path=ppt/tags/tag165.xml><?xml version="1.0" encoding="utf-8"?>
<p:tagLst xmlns:p="http://schemas.openxmlformats.org/presentationml/2006/main">
  <p:tag name="AS_UNIQUEID" val="788"/>
</p:tagLst>
</file>

<file path=ppt/tags/tag166.xml><?xml version="1.0" encoding="utf-8"?>
<p:tagLst xmlns:p="http://schemas.openxmlformats.org/presentationml/2006/main">
  <p:tag name="AS_UNIQUEID" val="789"/>
</p:tagLst>
</file>

<file path=ppt/tags/tag167.xml><?xml version="1.0" encoding="utf-8"?>
<p:tagLst xmlns:p="http://schemas.openxmlformats.org/presentationml/2006/main">
  <p:tag name="AS_UNIQUEID" val="790"/>
</p:tagLst>
</file>

<file path=ppt/tags/tag168.xml><?xml version="1.0" encoding="utf-8"?>
<p:tagLst xmlns:p="http://schemas.openxmlformats.org/presentationml/2006/main">
  <p:tag name="AS_UNIQUEID" val="791"/>
</p:tagLst>
</file>

<file path=ppt/tags/tag169.xml><?xml version="1.0" encoding="utf-8"?>
<p:tagLst xmlns:p="http://schemas.openxmlformats.org/presentationml/2006/main">
  <p:tag name="AS_UNIQUEID" val="987"/>
</p:tagLst>
</file>

<file path=ppt/tags/tag17.xml><?xml version="1.0" encoding="utf-8"?>
<p:tagLst xmlns:p="http://schemas.openxmlformats.org/presentationml/2006/main">
  <p:tag name="AS_UNIQUEID" val="640"/>
</p:tagLst>
</file>

<file path=ppt/tags/tag170.xml><?xml version="1.0" encoding="utf-8"?>
<p:tagLst xmlns:p="http://schemas.openxmlformats.org/presentationml/2006/main">
  <p:tag name="AS_UNIQUEID" val="793"/>
</p:tagLst>
</file>

<file path=ppt/tags/tag171.xml><?xml version="1.0" encoding="utf-8"?>
<p:tagLst xmlns:p="http://schemas.openxmlformats.org/presentationml/2006/main">
  <p:tag name="AS_UNIQUEID" val="794"/>
</p:tagLst>
</file>

<file path=ppt/tags/tag172.xml><?xml version="1.0" encoding="utf-8"?>
<p:tagLst xmlns:p="http://schemas.openxmlformats.org/presentationml/2006/main">
  <p:tag name="AS_UNIQUEID" val="795"/>
</p:tagLst>
</file>

<file path=ppt/tags/tag173.xml><?xml version="1.0" encoding="utf-8"?>
<p:tagLst xmlns:p="http://schemas.openxmlformats.org/presentationml/2006/main">
  <p:tag name="AS_UNIQUEID" val="796"/>
</p:tagLst>
</file>

<file path=ppt/tags/tag174.xml><?xml version="1.0" encoding="utf-8"?>
<p:tagLst xmlns:p="http://schemas.openxmlformats.org/presentationml/2006/main">
  <p:tag name="AS_UNIQUEID" val="797"/>
</p:tagLst>
</file>

<file path=ppt/tags/tag175.xml><?xml version="1.0" encoding="utf-8"?>
<p:tagLst xmlns:p="http://schemas.openxmlformats.org/presentationml/2006/main">
  <p:tag name="AS_UNIQUEID" val="988"/>
</p:tagLst>
</file>

<file path=ppt/tags/tag176.xml><?xml version="1.0" encoding="utf-8"?>
<p:tagLst xmlns:p="http://schemas.openxmlformats.org/presentationml/2006/main">
  <p:tag name="AS_UNIQUEID" val="799"/>
</p:tagLst>
</file>

<file path=ppt/tags/tag177.xml><?xml version="1.0" encoding="utf-8"?>
<p:tagLst xmlns:p="http://schemas.openxmlformats.org/presentationml/2006/main">
  <p:tag name="AS_UNIQUEID" val="800"/>
</p:tagLst>
</file>

<file path=ppt/tags/tag178.xml><?xml version="1.0" encoding="utf-8"?>
<p:tagLst xmlns:p="http://schemas.openxmlformats.org/presentationml/2006/main">
  <p:tag name="AS_UNIQUEID" val="801"/>
</p:tagLst>
</file>

<file path=ppt/tags/tag179.xml><?xml version="1.0" encoding="utf-8"?>
<p:tagLst xmlns:p="http://schemas.openxmlformats.org/presentationml/2006/main">
  <p:tag name="AS_UNIQUEID" val="802"/>
</p:tagLst>
</file>

<file path=ppt/tags/tag18.xml><?xml version="1.0" encoding="utf-8"?>
<p:tagLst xmlns:p="http://schemas.openxmlformats.org/presentationml/2006/main">
  <p:tag name="AS_UNIQUEID" val="641"/>
</p:tagLst>
</file>

<file path=ppt/tags/tag180.xml><?xml version="1.0" encoding="utf-8"?>
<p:tagLst xmlns:p="http://schemas.openxmlformats.org/presentationml/2006/main">
  <p:tag name="AS_UNIQUEID" val="803"/>
</p:tagLst>
</file>

<file path=ppt/tags/tag181.xml><?xml version="1.0" encoding="utf-8"?>
<p:tagLst xmlns:p="http://schemas.openxmlformats.org/presentationml/2006/main">
  <p:tag name="AS_UNIQUEID" val="989"/>
</p:tagLst>
</file>

<file path=ppt/tags/tag182.xml><?xml version="1.0" encoding="utf-8"?>
<p:tagLst xmlns:p="http://schemas.openxmlformats.org/presentationml/2006/main">
  <p:tag name="AS_UNIQUEID" val="805"/>
</p:tagLst>
</file>

<file path=ppt/tags/tag183.xml><?xml version="1.0" encoding="utf-8"?>
<p:tagLst xmlns:p="http://schemas.openxmlformats.org/presentationml/2006/main">
  <p:tag name="AS_UNIQUEID" val="806"/>
</p:tagLst>
</file>

<file path=ppt/tags/tag184.xml><?xml version="1.0" encoding="utf-8"?>
<p:tagLst xmlns:p="http://schemas.openxmlformats.org/presentationml/2006/main">
  <p:tag name="AS_UNIQUEID" val="807"/>
</p:tagLst>
</file>

<file path=ppt/tags/tag185.xml><?xml version="1.0" encoding="utf-8"?>
<p:tagLst xmlns:p="http://schemas.openxmlformats.org/presentationml/2006/main">
  <p:tag name="AS_UNIQUEID" val="808"/>
</p:tagLst>
</file>

<file path=ppt/tags/tag186.xml><?xml version="1.0" encoding="utf-8"?>
<p:tagLst xmlns:p="http://schemas.openxmlformats.org/presentationml/2006/main">
  <p:tag name="AS_UNIQUEID" val="809"/>
</p:tagLst>
</file>

<file path=ppt/tags/tag187.xml><?xml version="1.0" encoding="utf-8"?>
<p:tagLst xmlns:p="http://schemas.openxmlformats.org/presentationml/2006/main">
  <p:tag name="AS_UNIQUEID" val="810"/>
</p:tagLst>
</file>

<file path=ppt/tags/tag188.xml><?xml version="1.0" encoding="utf-8"?>
<p:tagLst xmlns:p="http://schemas.openxmlformats.org/presentationml/2006/main">
  <p:tag name="AS_UNIQUEID" val="990"/>
</p:tagLst>
</file>

<file path=ppt/tags/tag189.xml><?xml version="1.0" encoding="utf-8"?>
<p:tagLst xmlns:p="http://schemas.openxmlformats.org/presentationml/2006/main">
  <p:tag name="AS_UNIQUEID" val="812"/>
</p:tagLst>
</file>

<file path=ppt/tags/tag19.xml><?xml version="1.0" encoding="utf-8"?>
<p:tagLst xmlns:p="http://schemas.openxmlformats.org/presentationml/2006/main">
  <p:tag name="AS_UNIQUEID" val="642"/>
</p:tagLst>
</file>

<file path=ppt/tags/tag190.xml><?xml version="1.0" encoding="utf-8"?>
<p:tagLst xmlns:p="http://schemas.openxmlformats.org/presentationml/2006/main">
  <p:tag name="AS_UNIQUEID" val="813"/>
</p:tagLst>
</file>

<file path=ppt/tags/tag191.xml><?xml version="1.0" encoding="utf-8"?>
<p:tagLst xmlns:p="http://schemas.openxmlformats.org/presentationml/2006/main">
  <p:tag name="AS_UNIQUEID" val="814"/>
</p:tagLst>
</file>

<file path=ppt/tags/tag192.xml><?xml version="1.0" encoding="utf-8"?>
<p:tagLst xmlns:p="http://schemas.openxmlformats.org/presentationml/2006/main">
  <p:tag name="AS_UNIQUEID" val="815"/>
</p:tagLst>
</file>

<file path=ppt/tags/tag193.xml><?xml version="1.0" encoding="utf-8"?>
<p:tagLst xmlns:p="http://schemas.openxmlformats.org/presentationml/2006/main">
  <p:tag name="AS_UNIQUEID" val="816"/>
</p:tagLst>
</file>

<file path=ppt/tags/tag194.xml><?xml version="1.0" encoding="utf-8"?>
<p:tagLst xmlns:p="http://schemas.openxmlformats.org/presentationml/2006/main">
  <p:tag name="AS_UNIQUEID" val="991"/>
</p:tagLst>
</file>

<file path=ppt/tags/tag195.xml><?xml version="1.0" encoding="utf-8"?>
<p:tagLst xmlns:p="http://schemas.openxmlformats.org/presentationml/2006/main">
  <p:tag name="AS_UNIQUEID" val="818"/>
</p:tagLst>
</file>

<file path=ppt/tags/tag196.xml><?xml version="1.0" encoding="utf-8"?>
<p:tagLst xmlns:p="http://schemas.openxmlformats.org/presentationml/2006/main">
  <p:tag name="AS_UNIQUEID" val="819"/>
</p:tagLst>
</file>

<file path=ppt/tags/tag197.xml><?xml version="1.0" encoding="utf-8"?>
<p:tagLst xmlns:p="http://schemas.openxmlformats.org/presentationml/2006/main">
  <p:tag name="AS_UNIQUEID" val="992"/>
</p:tagLst>
</file>

<file path=ppt/tags/tag198.xml><?xml version="1.0" encoding="utf-8"?>
<p:tagLst xmlns:p="http://schemas.openxmlformats.org/presentationml/2006/main">
  <p:tag name="AS_UNIQUEID" val="821"/>
</p:tagLst>
</file>

<file path=ppt/tags/tag199.xml><?xml version="1.0" encoding="utf-8"?>
<p:tagLst xmlns:p="http://schemas.openxmlformats.org/presentationml/2006/main">
  <p:tag name="AS_UNIQUEID" val="822"/>
</p:tagLst>
</file>

<file path=ppt/tags/tag2.xml><?xml version="1.0" encoding="utf-8"?>
<p:tagLst xmlns:p="http://schemas.openxmlformats.org/presentationml/2006/main">
  <p:tag name="AS_UNIQUEID" val="955"/>
</p:tagLst>
</file>

<file path=ppt/tags/tag20.xml><?xml version="1.0" encoding="utf-8"?>
<p:tagLst xmlns:p="http://schemas.openxmlformats.org/presentationml/2006/main">
  <p:tag name="AS_UNIQUEID" val="643"/>
</p:tagLst>
</file>

<file path=ppt/tags/tag200.xml><?xml version="1.0" encoding="utf-8"?>
<p:tagLst xmlns:p="http://schemas.openxmlformats.org/presentationml/2006/main">
  <p:tag name="AS_UNIQUEID" val="993"/>
</p:tagLst>
</file>

<file path=ppt/tags/tag201.xml><?xml version="1.0" encoding="utf-8"?>
<p:tagLst xmlns:p="http://schemas.openxmlformats.org/presentationml/2006/main">
  <p:tag name="AS_UNIQUEID" val="824"/>
</p:tagLst>
</file>

<file path=ppt/tags/tag202.xml><?xml version="1.0" encoding="utf-8"?>
<p:tagLst xmlns:p="http://schemas.openxmlformats.org/presentationml/2006/main">
  <p:tag name="AS_UNIQUEID" val="825"/>
</p:tagLst>
</file>

<file path=ppt/tags/tag203.xml><?xml version="1.0" encoding="utf-8"?>
<p:tagLst xmlns:p="http://schemas.openxmlformats.org/presentationml/2006/main">
  <p:tag name="AS_UNIQUEID" val="994"/>
</p:tagLst>
</file>

<file path=ppt/tags/tag204.xml><?xml version="1.0" encoding="utf-8"?>
<p:tagLst xmlns:p="http://schemas.openxmlformats.org/presentationml/2006/main">
  <p:tag name="AS_UNIQUEID" val="827"/>
</p:tagLst>
</file>

<file path=ppt/tags/tag205.xml><?xml version="1.0" encoding="utf-8"?>
<p:tagLst xmlns:p="http://schemas.openxmlformats.org/presentationml/2006/main">
  <p:tag name="AS_UNIQUEID" val="828"/>
</p:tagLst>
</file>

<file path=ppt/tags/tag206.xml><?xml version="1.0" encoding="utf-8"?>
<p:tagLst xmlns:p="http://schemas.openxmlformats.org/presentationml/2006/main">
  <p:tag name="AS_UNIQUEID" val="829"/>
</p:tagLst>
</file>

<file path=ppt/tags/tag207.xml><?xml version="1.0" encoding="utf-8"?>
<p:tagLst xmlns:p="http://schemas.openxmlformats.org/presentationml/2006/main">
  <p:tag name="AS_UNIQUEID" val="995"/>
</p:tagLst>
</file>

<file path=ppt/tags/tag208.xml><?xml version="1.0" encoding="utf-8"?>
<p:tagLst xmlns:p="http://schemas.openxmlformats.org/presentationml/2006/main">
  <p:tag name="AS_UNIQUEID" val="831"/>
</p:tagLst>
</file>

<file path=ppt/tags/tag209.xml><?xml version="1.0" encoding="utf-8"?>
<p:tagLst xmlns:p="http://schemas.openxmlformats.org/presentationml/2006/main">
  <p:tag name="AS_UNIQUEID" val="832"/>
</p:tagLst>
</file>

<file path=ppt/tags/tag21.xml><?xml version="1.0" encoding="utf-8"?>
<p:tagLst xmlns:p="http://schemas.openxmlformats.org/presentationml/2006/main">
  <p:tag name="AS_UNIQUEID" val="963"/>
</p:tagLst>
</file>

<file path=ppt/tags/tag210.xml><?xml version="1.0" encoding="utf-8"?>
<p:tagLst xmlns:p="http://schemas.openxmlformats.org/presentationml/2006/main">
  <p:tag name="AS_UNIQUEID" val="833"/>
</p:tagLst>
</file>

<file path=ppt/tags/tag211.xml><?xml version="1.0" encoding="utf-8"?>
<p:tagLst xmlns:p="http://schemas.openxmlformats.org/presentationml/2006/main">
  <p:tag name="AS_UNIQUEID" val="834"/>
</p:tagLst>
</file>

<file path=ppt/tags/tag212.xml><?xml version="1.0" encoding="utf-8"?>
<p:tagLst xmlns:p="http://schemas.openxmlformats.org/presentationml/2006/main">
  <p:tag name="AS_UNIQUEID" val="835"/>
</p:tagLst>
</file>

<file path=ppt/tags/tag213.xml><?xml version="1.0" encoding="utf-8"?>
<p:tagLst xmlns:p="http://schemas.openxmlformats.org/presentationml/2006/main">
  <p:tag name="AS_UNIQUEID" val="996"/>
</p:tagLst>
</file>

<file path=ppt/tags/tag214.xml><?xml version="1.0" encoding="utf-8"?>
<p:tagLst xmlns:p="http://schemas.openxmlformats.org/presentationml/2006/main">
  <p:tag name="AS_UNIQUEID" val="837"/>
</p:tagLst>
</file>

<file path=ppt/tags/tag215.xml><?xml version="1.0" encoding="utf-8"?>
<p:tagLst xmlns:p="http://schemas.openxmlformats.org/presentationml/2006/main">
  <p:tag name="AS_UNIQUEID" val="997"/>
</p:tagLst>
</file>

<file path=ppt/tags/tag216.xml><?xml version="1.0" encoding="utf-8"?>
<p:tagLst xmlns:p="http://schemas.openxmlformats.org/presentationml/2006/main">
  <p:tag name="AS_UNIQUEID" val="998"/>
</p:tagLst>
</file>

<file path=ppt/tags/tag217.xml><?xml version="1.0" encoding="utf-8"?>
<p:tagLst xmlns:p="http://schemas.openxmlformats.org/presentationml/2006/main">
  <p:tag name="AS_UNIQUEID" val="840"/>
</p:tagLst>
</file>

<file path=ppt/tags/tag218.xml><?xml version="1.0" encoding="utf-8"?>
<p:tagLst xmlns:p="http://schemas.openxmlformats.org/presentationml/2006/main">
  <p:tag name="AS_UNIQUEID" val="841"/>
</p:tagLst>
</file>

<file path=ppt/tags/tag219.xml><?xml version="1.0" encoding="utf-8"?>
<p:tagLst xmlns:p="http://schemas.openxmlformats.org/presentationml/2006/main">
  <p:tag name="AS_UNIQUEID" val="842"/>
</p:tagLst>
</file>

<file path=ppt/tags/tag22.xml><?xml version="1.0" encoding="utf-8"?>
<p:tagLst xmlns:p="http://schemas.openxmlformats.org/presentationml/2006/main">
  <p:tag name="AS_UNIQUEID" val="964"/>
</p:tagLst>
</file>

<file path=ppt/tags/tag220.xml><?xml version="1.0" encoding="utf-8"?>
<p:tagLst xmlns:p="http://schemas.openxmlformats.org/presentationml/2006/main">
  <p:tag name="AS_UNIQUEID" val="999"/>
</p:tagLst>
</file>

<file path=ppt/tags/tag221.xml><?xml version="1.0" encoding="utf-8"?>
<p:tagLst xmlns:p="http://schemas.openxmlformats.org/presentationml/2006/main">
  <p:tag name="AS_UNIQUEID" val="844"/>
</p:tagLst>
</file>

<file path=ppt/tags/tag222.xml><?xml version="1.0" encoding="utf-8"?>
<p:tagLst xmlns:p="http://schemas.openxmlformats.org/presentationml/2006/main">
  <p:tag name="AS_UNIQUEID" val="845"/>
</p:tagLst>
</file>

<file path=ppt/tags/tag223.xml><?xml version="1.0" encoding="utf-8"?>
<p:tagLst xmlns:p="http://schemas.openxmlformats.org/presentationml/2006/main">
  <p:tag name="AS_UNIQUEID" val="846"/>
</p:tagLst>
</file>

<file path=ppt/tags/tag224.xml><?xml version="1.0" encoding="utf-8"?>
<p:tagLst xmlns:p="http://schemas.openxmlformats.org/presentationml/2006/main">
  <p:tag name="AS_UNIQUEID" val="1000"/>
</p:tagLst>
</file>

<file path=ppt/tags/tag225.xml><?xml version="1.0" encoding="utf-8"?>
<p:tagLst xmlns:p="http://schemas.openxmlformats.org/presentationml/2006/main">
  <p:tag name="AS_UNIQUEID" val="848"/>
</p:tagLst>
</file>

<file path=ppt/tags/tag226.xml><?xml version="1.0" encoding="utf-8"?>
<p:tagLst xmlns:p="http://schemas.openxmlformats.org/presentationml/2006/main">
  <p:tag name="AS_UNIQUEID" val="849"/>
</p:tagLst>
</file>

<file path=ppt/tags/tag227.xml><?xml version="1.0" encoding="utf-8"?>
<p:tagLst xmlns:p="http://schemas.openxmlformats.org/presentationml/2006/main">
  <p:tag name="AS_UNIQUEID" val="1001"/>
</p:tagLst>
</file>

<file path=ppt/tags/tag228.xml><?xml version="1.0" encoding="utf-8"?>
<p:tagLst xmlns:p="http://schemas.openxmlformats.org/presentationml/2006/main">
  <p:tag name="AS_UNIQUEID" val="851"/>
</p:tagLst>
</file>

<file path=ppt/tags/tag229.xml><?xml version="1.0" encoding="utf-8"?>
<p:tagLst xmlns:p="http://schemas.openxmlformats.org/presentationml/2006/main">
  <p:tag name="AS_UNIQUEID" val="852"/>
</p:tagLst>
</file>

<file path=ppt/tags/tag23.xml><?xml version="1.0" encoding="utf-8"?>
<p:tagLst xmlns:p="http://schemas.openxmlformats.org/presentationml/2006/main">
  <p:tag name="AS_UNIQUEID" val="646"/>
</p:tagLst>
</file>

<file path=ppt/tags/tag230.xml><?xml version="1.0" encoding="utf-8"?>
<p:tagLst xmlns:p="http://schemas.openxmlformats.org/presentationml/2006/main">
  <p:tag name="AS_UNIQUEID" val="1002"/>
</p:tagLst>
</file>

<file path=ppt/tags/tag231.xml><?xml version="1.0" encoding="utf-8"?>
<p:tagLst xmlns:p="http://schemas.openxmlformats.org/presentationml/2006/main">
  <p:tag name="AS_UNIQUEID" val="854"/>
</p:tagLst>
</file>

<file path=ppt/tags/tag232.xml><?xml version="1.0" encoding="utf-8"?>
<p:tagLst xmlns:p="http://schemas.openxmlformats.org/presentationml/2006/main">
  <p:tag name="AS_UNIQUEID" val="855"/>
</p:tagLst>
</file>

<file path=ppt/tags/tag233.xml><?xml version="1.0" encoding="utf-8"?>
<p:tagLst xmlns:p="http://schemas.openxmlformats.org/presentationml/2006/main">
  <p:tag name="AS_UNIQUEID" val="1003"/>
</p:tagLst>
</file>

<file path=ppt/tags/tag234.xml><?xml version="1.0" encoding="utf-8"?>
<p:tagLst xmlns:p="http://schemas.openxmlformats.org/presentationml/2006/main">
  <p:tag name="AS_UNIQUEID" val="857"/>
</p:tagLst>
</file>

<file path=ppt/tags/tag235.xml><?xml version="1.0" encoding="utf-8"?>
<p:tagLst xmlns:p="http://schemas.openxmlformats.org/presentationml/2006/main">
  <p:tag name="AS_UNIQUEID" val="858"/>
</p:tagLst>
</file>

<file path=ppt/tags/tag236.xml><?xml version="1.0" encoding="utf-8"?>
<p:tagLst xmlns:p="http://schemas.openxmlformats.org/presentationml/2006/main">
  <p:tag name="AS_UNIQUEID" val="859"/>
</p:tagLst>
</file>

<file path=ppt/tags/tag237.xml><?xml version="1.0" encoding="utf-8"?>
<p:tagLst xmlns:p="http://schemas.openxmlformats.org/presentationml/2006/main">
  <p:tag name="AS_UNIQUEID" val="860"/>
</p:tagLst>
</file>

<file path=ppt/tags/tag238.xml><?xml version="1.0" encoding="utf-8"?>
<p:tagLst xmlns:p="http://schemas.openxmlformats.org/presentationml/2006/main">
  <p:tag name="AS_UNIQUEID" val="861"/>
</p:tagLst>
</file>

<file path=ppt/tags/tag239.xml><?xml version="1.0" encoding="utf-8"?>
<p:tagLst xmlns:p="http://schemas.openxmlformats.org/presentationml/2006/main">
  <p:tag name="AS_UNIQUEID" val="862"/>
</p:tagLst>
</file>

<file path=ppt/tags/tag24.xml><?xml version="1.0" encoding="utf-8"?>
<p:tagLst xmlns:p="http://schemas.openxmlformats.org/presentationml/2006/main">
  <p:tag name="AS_UNIQUEID" val="647"/>
</p:tagLst>
</file>

<file path=ppt/tags/tag240.xml><?xml version="1.0" encoding="utf-8"?>
<p:tagLst xmlns:p="http://schemas.openxmlformats.org/presentationml/2006/main">
  <p:tag name="AS_UNIQUEID" val="1004"/>
</p:tagLst>
</file>

<file path=ppt/tags/tag241.xml><?xml version="1.0" encoding="utf-8"?>
<p:tagLst xmlns:p="http://schemas.openxmlformats.org/presentationml/2006/main">
  <p:tag name="AS_UNIQUEID" val="864"/>
</p:tagLst>
</file>

<file path=ppt/tags/tag242.xml><?xml version="1.0" encoding="utf-8"?>
<p:tagLst xmlns:p="http://schemas.openxmlformats.org/presentationml/2006/main">
  <p:tag name="AS_UNIQUEID" val="865"/>
</p:tagLst>
</file>

<file path=ppt/tags/tag243.xml><?xml version="1.0" encoding="utf-8"?>
<p:tagLst xmlns:p="http://schemas.openxmlformats.org/presentationml/2006/main">
  <p:tag name="AS_UNIQUEID" val="1005"/>
</p:tagLst>
</file>

<file path=ppt/tags/tag244.xml><?xml version="1.0" encoding="utf-8"?>
<p:tagLst xmlns:p="http://schemas.openxmlformats.org/presentationml/2006/main">
  <p:tag name="AS_UNIQUEID" val="1006"/>
</p:tagLst>
</file>

<file path=ppt/tags/tag245.xml><?xml version="1.0" encoding="utf-8"?>
<p:tagLst xmlns:p="http://schemas.openxmlformats.org/presentationml/2006/main">
  <p:tag name="AS_UNIQUEID" val="1007"/>
</p:tagLst>
</file>

<file path=ppt/tags/tag246.xml><?xml version="1.0" encoding="utf-8"?>
<p:tagLst xmlns:p="http://schemas.openxmlformats.org/presentationml/2006/main">
  <p:tag name="AS_UNIQUEID" val="1008"/>
</p:tagLst>
</file>

<file path=ppt/tags/tag247.xml><?xml version="1.0" encoding="utf-8"?>
<p:tagLst xmlns:p="http://schemas.openxmlformats.org/presentationml/2006/main">
  <p:tag name="AS_UNIQUEID" val="869"/>
</p:tagLst>
</file>

<file path=ppt/tags/tag248.xml><?xml version="1.0" encoding="utf-8"?>
<p:tagLst xmlns:p="http://schemas.openxmlformats.org/presentationml/2006/main">
  <p:tag name="AS_UNIQUEID" val="870"/>
</p:tagLst>
</file>

<file path=ppt/tags/tag249.xml><?xml version="1.0" encoding="utf-8"?>
<p:tagLst xmlns:p="http://schemas.openxmlformats.org/presentationml/2006/main">
  <p:tag name="AS_UNIQUEID" val="871"/>
</p:tagLst>
</file>

<file path=ppt/tags/tag25.xml><?xml version="1.0" encoding="utf-8"?>
<p:tagLst xmlns:p="http://schemas.openxmlformats.org/presentationml/2006/main">
  <p:tag name="AS_UNIQUEID" val="648"/>
</p:tagLst>
</file>

<file path=ppt/tags/tag250.xml><?xml version="1.0" encoding="utf-8"?>
<p:tagLst xmlns:p="http://schemas.openxmlformats.org/presentationml/2006/main">
  <p:tag name="AS_UNIQUEID" val="1009"/>
</p:tagLst>
</file>

<file path=ppt/tags/tag251.xml><?xml version="1.0" encoding="utf-8"?>
<p:tagLst xmlns:p="http://schemas.openxmlformats.org/presentationml/2006/main">
  <p:tag name="AS_UNIQUEID" val="873"/>
  <p:tag name="KSO_WM_UNIT_TABLE_BEAUTIFY" val="smartTable{c613ae9b-be24-4aaf-a8ee-82213e92106f}"/>
  <p:tag name="TABLE_ENDDRAG_ORIGIN_RECT" val="940*440"/>
  <p:tag name="TABLE_ENDDRAG_RECT" val="4*61*940*440"/>
</p:tagLst>
</file>

<file path=ppt/tags/tag252.xml><?xml version="1.0" encoding="utf-8"?>
<p:tagLst xmlns:p="http://schemas.openxmlformats.org/presentationml/2006/main">
  <p:tag name="AS_UNIQUEID" val="874"/>
</p:tagLst>
</file>

<file path=ppt/tags/tag253.xml><?xml version="1.0" encoding="utf-8"?>
<p:tagLst xmlns:p="http://schemas.openxmlformats.org/presentationml/2006/main">
  <p:tag name="AS_UNIQUEID" val="1010"/>
</p:tagLst>
</file>

<file path=ppt/tags/tag254.xml><?xml version="1.0" encoding="utf-8"?>
<p:tagLst xmlns:p="http://schemas.openxmlformats.org/presentationml/2006/main">
  <p:tag name="AS_UNIQUEID" val="1011"/>
</p:tagLst>
</file>

<file path=ppt/tags/tag255.xml><?xml version="1.0" encoding="utf-8"?>
<p:tagLst xmlns:p="http://schemas.openxmlformats.org/presentationml/2006/main">
  <p:tag name="AS_UNIQUEID" val="1012"/>
</p:tagLst>
</file>

<file path=ppt/tags/tag256.xml><?xml version="1.0" encoding="utf-8"?>
<p:tagLst xmlns:p="http://schemas.openxmlformats.org/presentationml/2006/main">
  <p:tag name="AS_UNIQUEID" val="1013"/>
</p:tagLst>
</file>

<file path=ppt/tags/tag257.xml><?xml version="1.0" encoding="utf-8"?>
<p:tagLst xmlns:p="http://schemas.openxmlformats.org/presentationml/2006/main">
  <p:tag name="AS_UNIQUEID" val="1014"/>
</p:tagLst>
</file>

<file path=ppt/tags/tag258.xml><?xml version="1.0" encoding="utf-8"?>
<p:tagLst xmlns:p="http://schemas.openxmlformats.org/presentationml/2006/main">
  <p:tag name="AS_UNIQUEID" val="1015"/>
</p:tagLst>
</file>

<file path=ppt/tags/tag259.xml><?xml version="1.0" encoding="utf-8"?>
<p:tagLst xmlns:p="http://schemas.openxmlformats.org/presentationml/2006/main">
  <p:tag name="AS_UNIQUEID" val="1016"/>
</p:tagLst>
</file>

<file path=ppt/tags/tag26.xml><?xml version="1.0" encoding="utf-8"?>
<p:tagLst xmlns:p="http://schemas.openxmlformats.org/presentationml/2006/main">
  <p:tag name="AS_UNIQUEID" val="649"/>
</p:tagLst>
</file>

<file path=ppt/tags/tag260.xml><?xml version="1.0" encoding="utf-8"?>
<p:tagLst xmlns:p="http://schemas.openxmlformats.org/presentationml/2006/main">
  <p:tag name="AS_UNIQUEID" val="1017"/>
</p:tagLst>
</file>

<file path=ppt/tags/tag261.xml><?xml version="1.0" encoding="utf-8"?>
<p:tagLst xmlns:p="http://schemas.openxmlformats.org/presentationml/2006/main">
  <p:tag name="AS_UNIQUEID" val="1018"/>
</p:tagLst>
</file>

<file path=ppt/tags/tag262.xml><?xml version="1.0" encoding="utf-8"?>
<p:tagLst xmlns:p="http://schemas.openxmlformats.org/presentationml/2006/main">
  <p:tag name="AS_UNIQUEID" val="1019"/>
</p:tagLst>
</file>

<file path=ppt/tags/tag263.xml><?xml version="1.0" encoding="utf-8"?>
<p:tagLst xmlns:p="http://schemas.openxmlformats.org/presentationml/2006/main">
  <p:tag name="AS_UNIQUEID" val="1020"/>
</p:tagLst>
</file>

<file path=ppt/tags/tag264.xml><?xml version="1.0" encoding="utf-8"?>
<p:tagLst xmlns:p="http://schemas.openxmlformats.org/presentationml/2006/main">
  <p:tag name="AS_UNIQUEID" val="334"/>
  <p:tag name="KSO_WM_UNIT_TABLE_BEAUTIFY" val="smartTable{66a23bfa-dd26-47ac-b799-51d7e8a6f93f}"/>
  <p:tag name="TABLE_ENDDRAG_ORIGIN_RECT" val="958*448"/>
  <p:tag name="TABLE_ENDDRAG_RECT" val="2*76*958*448"/>
</p:tagLst>
</file>

<file path=ppt/tags/tag265.xml><?xml version="1.0" encoding="utf-8"?>
<p:tagLst xmlns:p="http://schemas.openxmlformats.org/presentationml/2006/main">
  <p:tag name="AS_UNIQUEID" val="335"/>
</p:tagLst>
</file>

<file path=ppt/tags/tag266.xml><?xml version="1.0" encoding="utf-8"?>
<p:tagLst xmlns:p="http://schemas.openxmlformats.org/presentationml/2006/main">
  <p:tag name="AS_UNIQUEID" val="337"/>
</p:tagLst>
</file>

<file path=ppt/tags/tag267.xml><?xml version="1.0" encoding="utf-8"?>
<p:tagLst xmlns:p="http://schemas.openxmlformats.org/presentationml/2006/main">
  <p:tag name="AS_UNIQUEID" val="338"/>
</p:tagLst>
</file>

<file path=ppt/tags/tag268.xml><?xml version="1.0" encoding="utf-8"?>
<p:tagLst xmlns:p="http://schemas.openxmlformats.org/presentationml/2006/main">
  <p:tag name="AS_UNIQUEID" val="339"/>
</p:tagLst>
</file>

<file path=ppt/tags/tag269.xml><?xml version="1.0" encoding="utf-8"?>
<p:tagLst xmlns:p="http://schemas.openxmlformats.org/presentationml/2006/main">
  <p:tag name="AS_UNIQUEID" val="340"/>
</p:tagLst>
</file>

<file path=ppt/tags/tag27.xml><?xml version="1.0" encoding="utf-8"?>
<p:tagLst xmlns:p="http://schemas.openxmlformats.org/presentationml/2006/main">
  <p:tag name="AS_UNIQUEID" val="650"/>
</p:tagLst>
</file>

<file path=ppt/tags/tag270.xml><?xml version="1.0" encoding="utf-8"?>
<p:tagLst xmlns:p="http://schemas.openxmlformats.org/presentationml/2006/main">
  <p:tag name="AS_UNIQUEID" val="622"/>
</p:tagLst>
</file>

<file path=ppt/tags/tag271.xml><?xml version="1.0" encoding="utf-8"?>
<p:tagLst xmlns:p="http://schemas.openxmlformats.org/presentationml/2006/main">
  <p:tag name="AS_UNIQUEID" val="882"/>
</p:tagLst>
</file>

<file path=ppt/tags/tag272.xml><?xml version="1.0" encoding="utf-8"?>
<p:tagLst xmlns:p="http://schemas.openxmlformats.org/presentationml/2006/main">
  <p:tag name="AS_UNIQUEID" val="1021"/>
</p:tagLst>
</file>

<file path=ppt/tags/tag273.xml><?xml version="1.0" encoding="utf-8"?>
<p:tagLst xmlns:p="http://schemas.openxmlformats.org/presentationml/2006/main">
  <p:tag name="AS_UNIQUEID" val="334"/>
  <p:tag name="KSO_WM_UNIT_TABLE_BEAUTIFY" val="smartTable{c4313a32-c7ab-49ca-ac83-a685680df26d}"/>
  <p:tag name="TABLE_ENDDRAG_ORIGIN_RECT" val="888*451"/>
  <p:tag name="TABLE_ENDDRAG_RECT" val="31*70*888*451"/>
</p:tagLst>
</file>

<file path=ppt/tags/tag274.xml><?xml version="1.0" encoding="utf-8"?>
<p:tagLst xmlns:p="http://schemas.openxmlformats.org/presentationml/2006/main">
  <p:tag name="AS_UNIQUEID" val="335"/>
</p:tagLst>
</file>

<file path=ppt/tags/tag275.xml><?xml version="1.0" encoding="utf-8"?>
<p:tagLst xmlns:p="http://schemas.openxmlformats.org/presentationml/2006/main">
  <p:tag name="AS_UNIQUEID" val="336"/>
</p:tagLst>
</file>

<file path=ppt/tags/tag276.xml><?xml version="1.0" encoding="utf-8"?>
<p:tagLst xmlns:p="http://schemas.openxmlformats.org/presentationml/2006/main">
  <p:tag name="AS_UNIQUEID" val="337"/>
</p:tagLst>
</file>

<file path=ppt/tags/tag277.xml><?xml version="1.0" encoding="utf-8"?>
<p:tagLst xmlns:p="http://schemas.openxmlformats.org/presentationml/2006/main">
  <p:tag name="AS_UNIQUEID" val="338"/>
</p:tagLst>
</file>

<file path=ppt/tags/tag278.xml><?xml version="1.0" encoding="utf-8"?>
<p:tagLst xmlns:p="http://schemas.openxmlformats.org/presentationml/2006/main">
  <p:tag name="AS_UNIQUEID" val="339"/>
</p:tagLst>
</file>

<file path=ppt/tags/tag279.xml><?xml version="1.0" encoding="utf-8"?>
<p:tagLst xmlns:p="http://schemas.openxmlformats.org/presentationml/2006/main">
  <p:tag name="AS_UNIQUEID" val="340"/>
</p:tagLst>
</file>

<file path=ppt/tags/tag28.xml><?xml version="1.0" encoding="utf-8"?>
<p:tagLst xmlns:p="http://schemas.openxmlformats.org/presentationml/2006/main">
  <p:tag name="AS_UNIQUEID" val="965"/>
</p:tagLst>
</file>

<file path=ppt/tags/tag280.xml><?xml version="1.0" encoding="utf-8"?>
<p:tagLst xmlns:p="http://schemas.openxmlformats.org/presentationml/2006/main">
  <p:tag name="AS_UNIQUEID" val="622"/>
</p:tagLst>
</file>

<file path=ppt/tags/tag281.xml><?xml version="1.0" encoding="utf-8"?>
<p:tagLst xmlns:p="http://schemas.openxmlformats.org/presentationml/2006/main">
  <p:tag name="AS_UNIQUEID" val="884"/>
</p:tagLst>
</file>

<file path=ppt/tags/tag282.xml><?xml version="1.0" encoding="utf-8"?>
<p:tagLst xmlns:p="http://schemas.openxmlformats.org/presentationml/2006/main">
  <p:tag name="AS_UNIQUEID" val="1022"/>
</p:tagLst>
</file>

<file path=ppt/tags/tag283.xml><?xml version="1.0" encoding="utf-8"?>
<p:tagLst xmlns:p="http://schemas.openxmlformats.org/presentationml/2006/main">
  <p:tag name="AS_UNIQUEID" val="916"/>
</p:tagLst>
</file>

<file path=ppt/tags/tag284.xml><?xml version="1.0" encoding="utf-8"?>
<p:tagLst xmlns:p="http://schemas.openxmlformats.org/presentationml/2006/main">
  <p:tag name="AS_UNIQUEID" val="917"/>
</p:tagLst>
</file>

<file path=ppt/tags/tag285.xml><?xml version="1.0" encoding="utf-8"?>
<p:tagLst xmlns:p="http://schemas.openxmlformats.org/presentationml/2006/main">
  <p:tag name="AS_UNIQUEID" val="918"/>
</p:tagLst>
</file>

<file path=ppt/tags/tag286.xml><?xml version="1.0" encoding="utf-8"?>
<p:tagLst xmlns:p="http://schemas.openxmlformats.org/presentationml/2006/main">
  <p:tag name="AS_UNIQUEID" val="919"/>
</p:tagLst>
</file>

<file path=ppt/tags/tag287.xml><?xml version="1.0" encoding="utf-8"?>
<p:tagLst xmlns:p="http://schemas.openxmlformats.org/presentationml/2006/main">
  <p:tag name="AS_UNIQUEID" val="920"/>
</p:tagLst>
</file>

<file path=ppt/tags/tag288.xml><?xml version="1.0" encoding="utf-8"?>
<p:tagLst xmlns:p="http://schemas.openxmlformats.org/presentationml/2006/main">
  <p:tag name="AS_UNIQUEID" val="921"/>
</p:tagLst>
</file>

<file path=ppt/tags/tag289.xml><?xml version="1.0" encoding="utf-8"?>
<p:tagLst xmlns:p="http://schemas.openxmlformats.org/presentationml/2006/main">
  <p:tag name="AS_UNIQUEID" val="922"/>
</p:tagLst>
</file>

<file path=ppt/tags/tag29.xml><?xml version="1.0" encoding="utf-8"?>
<p:tagLst xmlns:p="http://schemas.openxmlformats.org/presentationml/2006/main">
  <p:tag name="AS_UNIQUEID" val="652"/>
</p:tagLst>
</file>

<file path=ppt/tags/tag290.xml><?xml version="1.0" encoding="utf-8"?>
<p:tagLst xmlns:p="http://schemas.openxmlformats.org/presentationml/2006/main">
  <p:tag name="AS_UNIQUEID" val="923"/>
</p:tagLst>
</file>

<file path=ppt/tags/tag291.xml><?xml version="1.0" encoding="utf-8"?>
<p:tagLst xmlns:p="http://schemas.openxmlformats.org/presentationml/2006/main">
  <p:tag name="AS_UNIQUEID" val="924"/>
</p:tagLst>
</file>

<file path=ppt/tags/tag292.xml><?xml version="1.0" encoding="utf-8"?>
<p:tagLst xmlns:p="http://schemas.openxmlformats.org/presentationml/2006/main">
  <p:tag name="AS_UNIQUEID" val="925"/>
</p:tagLst>
</file>

<file path=ppt/tags/tag293.xml><?xml version="1.0" encoding="utf-8"?>
<p:tagLst xmlns:p="http://schemas.openxmlformats.org/presentationml/2006/main">
  <p:tag name="AS_UNIQUEID" val="1023"/>
</p:tagLst>
</file>

<file path=ppt/tags/tag294.xml><?xml version="1.0" encoding="utf-8"?>
<p:tagLst xmlns:p="http://schemas.openxmlformats.org/presentationml/2006/main">
  <p:tag name="AS_UNIQUEID" val="891"/>
</p:tagLst>
</file>

<file path=ppt/tags/tag295.xml><?xml version="1.0" encoding="utf-8"?>
<p:tagLst xmlns:p="http://schemas.openxmlformats.org/presentationml/2006/main">
  <p:tag name="AS_UNIQUEID" val="1024"/>
  <p:tag name="KSO_WM_UNIT_TABLE_BEAUTIFY" val="smartTable{d2819e3e-7489-4f8e-909a-2a140e0136cb}"/>
  <p:tag name="TABLE_ENDDRAG_ORIGIN_RECT" val="821*325"/>
  <p:tag name="TABLE_ENDDRAG_RECT" val="44*114*821*325"/>
</p:tagLst>
</file>

<file path=ppt/tags/tag296.xml><?xml version="1.0" encoding="utf-8"?>
<p:tagLst xmlns:p="http://schemas.openxmlformats.org/presentationml/2006/main">
  <p:tag name="AS_UNIQUEID" val="1025"/>
</p:tagLst>
</file>

<file path=ppt/tags/tag297.xml><?xml version="1.0" encoding="utf-8"?>
<p:tagLst xmlns:p="http://schemas.openxmlformats.org/presentationml/2006/main">
  <p:tag name="AS_UNIQUEID" val="368"/>
</p:tagLst>
</file>

<file path=ppt/tags/tag298.xml><?xml version="1.0" encoding="utf-8"?>
<p:tagLst xmlns:p="http://schemas.openxmlformats.org/presentationml/2006/main">
  <p:tag name="AS_UNIQUEID" val="369"/>
</p:tagLst>
</file>

<file path=ppt/tags/tag299.xml><?xml version="1.0" encoding="utf-8"?>
<p:tagLst xmlns:p="http://schemas.openxmlformats.org/presentationml/2006/main">
  <p:tag name="AS_UNIQUEID" val="370"/>
</p:tagLst>
</file>

<file path=ppt/tags/tag3.xml><?xml version="1.0" encoding="utf-8"?>
<p:tagLst xmlns:p="http://schemas.openxmlformats.org/presentationml/2006/main">
  <p:tag name="AS_UNIQUEID" val="956"/>
</p:tagLst>
</file>

<file path=ppt/tags/tag30.xml><?xml version="1.0" encoding="utf-8"?>
<p:tagLst xmlns:p="http://schemas.openxmlformats.org/presentationml/2006/main">
  <p:tag name="AS_UNIQUEID" val="653"/>
</p:tagLst>
</file>

<file path=ppt/tags/tag300.xml><?xml version="1.0" encoding="utf-8"?>
<p:tagLst xmlns:p="http://schemas.openxmlformats.org/presentationml/2006/main">
  <p:tag name="AS_UNIQUEID" val="371"/>
</p:tagLst>
</file>

<file path=ppt/tags/tag30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081"/>
</p:tagLst>
</file>

<file path=ppt/tags/tag302.xml><?xml version="1.0" encoding="utf-8"?>
<p:tagLst xmlns:p="http://schemas.openxmlformats.org/presentationml/2006/main">
  <p:tag name="AS_UNIQUEID" val="1026"/>
</p:tagLst>
</file>

<file path=ppt/tags/tag303.xml><?xml version="1.0" encoding="utf-8"?>
<p:tagLst xmlns:p="http://schemas.openxmlformats.org/presentationml/2006/main">
  <p:tag name="AS_UNIQUEID" val="1027"/>
</p:tagLst>
</file>

<file path=ppt/tags/tag304.xml><?xml version="1.0" encoding="utf-8"?>
<p:tagLst xmlns:p="http://schemas.openxmlformats.org/presentationml/2006/main">
  <p:tag name="AS_UNIQUEID" val="1028"/>
</p:tagLst>
</file>

<file path=ppt/tags/tag305.xml><?xml version="1.0" encoding="utf-8"?>
<p:tagLst xmlns:p="http://schemas.openxmlformats.org/presentationml/2006/main">
  <p:tag name="AS_UNIQUEID" val="1029"/>
</p:tagLst>
</file>

<file path=ppt/tags/tag306.xml><?xml version="1.0" encoding="utf-8"?>
<p:tagLst xmlns:p="http://schemas.openxmlformats.org/presentationml/2006/main">
  <p:tag name="AS_UNIQUEID" val="1030"/>
</p:tagLst>
</file>

<file path=ppt/tags/tag307.xml><?xml version="1.0" encoding="utf-8"?>
<p:tagLst xmlns:p="http://schemas.openxmlformats.org/presentationml/2006/main">
  <p:tag name="AS_UNIQUEID" val="1031"/>
  <p:tag name="KSO_WM_UNIT_TABLE_BEAUTIFY" val="smartTable{2c8391f7-3bc3-4286-9131-aa528b249563}"/>
  <p:tag name="TABLE_ENDDRAG_ORIGIN_RECT" val="951*499"/>
  <p:tag name="TABLE_ENDDRAG_RECT" val="3*9*951*499"/>
</p:tagLst>
</file>

<file path=ppt/tags/tag308.xml><?xml version="1.0" encoding="utf-8"?>
<p:tagLst xmlns:p="http://schemas.openxmlformats.org/presentationml/2006/main">
  <p:tag name="AS_UNIQUEID" val="1032"/>
</p:tagLst>
</file>

<file path=ppt/tags/tag309.xml><?xml version="1.0" encoding="utf-8"?>
<p:tagLst xmlns:p="http://schemas.openxmlformats.org/presentationml/2006/main">
  <p:tag name="AS_UNIQUEID" val="1033"/>
</p:tagLst>
</file>

<file path=ppt/tags/tag31.xml><?xml version="1.0" encoding="utf-8"?>
<p:tagLst xmlns:p="http://schemas.openxmlformats.org/presentationml/2006/main">
  <p:tag name="AS_UNIQUEID" val="654"/>
</p:tagLst>
</file>

<file path=ppt/tags/tag310.xml><?xml version="1.0" encoding="utf-8"?>
<p:tagLst xmlns:p="http://schemas.openxmlformats.org/presentationml/2006/main">
  <p:tag name="AS_UNIQUEID" val="1034"/>
</p:tagLst>
</file>

<file path=ppt/tags/tag311.xml><?xml version="1.0" encoding="utf-8"?>
<p:tagLst xmlns:p="http://schemas.openxmlformats.org/presentationml/2006/main">
  <p:tag name="AS_UNIQUEID" val="1035"/>
</p:tagLst>
</file>

<file path=ppt/tags/tag312.xml><?xml version="1.0" encoding="utf-8"?>
<p:tagLst xmlns:p="http://schemas.openxmlformats.org/presentationml/2006/main">
  <p:tag name="AS_UNIQUEID" val="1036"/>
</p:tagLst>
</file>

<file path=ppt/tags/tag313.xml><?xml version="1.0" encoding="utf-8"?>
<p:tagLst xmlns:p="http://schemas.openxmlformats.org/presentationml/2006/main">
  <p:tag name="AS_UNIQUEID" val="1037"/>
</p:tagLst>
</file>

<file path=ppt/tags/tag314.xml><?xml version="1.0" encoding="utf-8"?>
<p:tagLst xmlns:p="http://schemas.openxmlformats.org/presentationml/2006/main">
  <p:tag name="AS_UNIQUEID" val="1038"/>
</p:tagLst>
</file>

<file path=ppt/tags/tag315.xml><?xml version="1.0" encoding="utf-8"?>
<p:tagLst xmlns:p="http://schemas.openxmlformats.org/presentationml/2006/main">
  <p:tag name="AS_UNIQUEID" val="1039"/>
</p:tagLst>
</file>

<file path=ppt/tags/tag316.xml><?xml version="1.0" encoding="utf-8"?>
<p:tagLst xmlns:p="http://schemas.openxmlformats.org/presentationml/2006/main">
  <p:tag name="AS_UNIQUEID" val="1040"/>
</p:tagLst>
</file>

<file path=ppt/tags/tag317.xml><?xml version="1.0" encoding="utf-8"?>
<p:tagLst xmlns:p="http://schemas.openxmlformats.org/presentationml/2006/main">
  <p:tag name="AS_UNIQUEID" val="1041"/>
</p:tagLst>
</file>

<file path=ppt/tags/tag318.xml><?xml version="1.0" encoding="utf-8"?>
<p:tagLst xmlns:p="http://schemas.openxmlformats.org/presentationml/2006/main">
  <p:tag name="AS_UNIQUEID" val="943"/>
</p:tagLst>
</file>

<file path=ppt/tags/tag319.xml><?xml version="1.0" encoding="utf-8"?>
<p:tagLst xmlns:p="http://schemas.openxmlformats.org/presentationml/2006/main">
  <p:tag name="AS_UNIQUEID" val="944"/>
</p:tagLst>
</file>

<file path=ppt/tags/tag32.xml><?xml version="1.0" encoding="utf-8"?>
<p:tagLst xmlns:p="http://schemas.openxmlformats.org/presentationml/2006/main">
  <p:tag name="AS_UNIQUEID" val="655"/>
</p:tagLst>
</file>

<file path=ppt/tags/tag320.xml><?xml version="1.0" encoding="utf-8"?>
<p:tagLst xmlns:p="http://schemas.openxmlformats.org/presentationml/2006/main">
  <p:tag name="AS_UNIQUEID" val="945"/>
</p:tagLst>
</file>

<file path=ppt/tags/tag321.xml><?xml version="1.0" encoding="utf-8"?>
<p:tagLst xmlns:p="http://schemas.openxmlformats.org/presentationml/2006/main">
  <p:tag name="AS_UNIQUEID" val="1042"/>
</p:tagLst>
</file>

<file path=ppt/tags/tag322.xml><?xml version="1.0" encoding="utf-8"?>
<p:tagLst xmlns:p="http://schemas.openxmlformats.org/presentationml/2006/main">
  <p:tag name="AS_UNIQUEID" val="947"/>
</p:tagLst>
</file>

<file path=ppt/tags/tag323.xml><?xml version="1.0" encoding="utf-8"?>
<p:tagLst xmlns:p="http://schemas.openxmlformats.org/presentationml/2006/main">
  <p:tag name="AS_UNIQUEID" val="1043"/>
</p:tagLst>
</file>

<file path=ppt/tags/tag324.xml><?xml version="1.0" encoding="utf-8"?>
<p:tagLst xmlns:p="http://schemas.openxmlformats.org/presentationml/2006/main">
  <p:tag name="AS_UNIQUEID" val="949"/>
</p:tagLst>
</file>

<file path=ppt/tags/tag325.xml><?xml version="1.0" encoding="utf-8"?>
<p:tagLst xmlns:p="http://schemas.openxmlformats.org/presentationml/2006/main">
  <p:tag name="AS_UNIQUEID" val="950"/>
</p:tagLst>
</file>

<file path=ppt/tags/tag326.xml><?xml version="1.0" encoding="utf-8"?>
<p:tagLst xmlns:p="http://schemas.openxmlformats.org/presentationml/2006/main">
  <p:tag name="AS_UNIQUEID" val="951"/>
</p:tagLst>
</file>

<file path=ppt/tags/tag327.xml><?xml version="1.0" encoding="utf-8"?>
<p:tagLst xmlns:p="http://schemas.openxmlformats.org/presentationml/2006/main">
  <p:tag name="AS_UNIQUEID" val="1044"/>
</p:tagLst>
</file>

<file path=ppt/tags/tag328.xml><?xml version="1.0" encoding="utf-8"?>
<p:tagLst xmlns:p="http://schemas.openxmlformats.org/presentationml/2006/main">
  <p:tag name="AS_UNIQUEID" val="953"/>
</p:tagLst>
</file>

<file path=ppt/tags/tag329.xml><?xml version="1.0" encoding="utf-8"?>
<p:tagLst xmlns:p="http://schemas.openxmlformats.org/presentationml/2006/main">
  <p:tag name="AS_UNIQUEID" val="1045"/>
</p:tagLst>
</file>

<file path=ppt/tags/tag33.xml><?xml version="1.0" encoding="utf-8"?>
<p:tagLst xmlns:p="http://schemas.openxmlformats.org/presentationml/2006/main">
  <p:tag name="AS_UNIQUEID" val="656"/>
</p:tagLst>
</file>

<file path=ppt/tags/tag330.xml><?xml version="1.0" encoding="utf-8"?>
<p:tagLst xmlns:p="http://schemas.openxmlformats.org/presentationml/2006/main">
  <p:tag name="AS_UNIQUEID" val="876"/>
</p:tagLst>
</file>

<file path=ppt/tags/tag331.xml><?xml version="1.0" encoding="utf-8"?>
<p:tagLst xmlns:p="http://schemas.openxmlformats.org/presentationml/2006/main">
  <p:tag name="AS_UNIQUEID" val="877"/>
</p:tagLst>
</file>

<file path=ppt/tags/tag332.xml><?xml version="1.0" encoding="utf-8"?>
<p:tagLst xmlns:p="http://schemas.openxmlformats.org/presentationml/2006/main">
  <p:tag name="AS_UNIQUEID" val="878"/>
</p:tagLst>
</file>

<file path=ppt/tags/tag333.xml><?xml version="1.0" encoding="utf-8"?>
<p:tagLst xmlns:p="http://schemas.openxmlformats.org/presentationml/2006/main">
  <p:tag name="AS_UNIQUEID" val="879"/>
</p:tagLst>
</file>

<file path=ppt/tags/tag334.xml><?xml version="1.0" encoding="utf-8"?>
<p:tagLst xmlns:p="http://schemas.openxmlformats.org/presentationml/2006/main">
  <p:tag name="AS_UNIQUEID" val="880"/>
</p:tagLst>
</file>

<file path=ppt/tags/tag335.xml><?xml version="1.0" encoding="utf-8"?>
<p:tagLst xmlns:p="http://schemas.openxmlformats.org/presentationml/2006/main">
  <p:tag name="AS_UNIQUEID" val="1046"/>
</p:tagLst>
</file>

<file path=ppt/tags/tag33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34.xml><?xml version="1.0" encoding="utf-8"?>
<p:tagLst xmlns:p="http://schemas.openxmlformats.org/presentationml/2006/main">
  <p:tag name="AS_UNIQUEID" val="966"/>
</p:tagLst>
</file>

<file path=ppt/tags/tag35.xml><?xml version="1.0" encoding="utf-8"?>
<p:tagLst xmlns:p="http://schemas.openxmlformats.org/presentationml/2006/main">
  <p:tag name="AS_UNIQUEID" val="658"/>
</p:tagLst>
</file>

<file path=ppt/tags/tag36.xml><?xml version="1.0" encoding="utf-8"?>
<p:tagLst xmlns:p="http://schemas.openxmlformats.org/presentationml/2006/main">
  <p:tag name="AS_UNIQUEID" val="659"/>
</p:tagLst>
</file>

<file path=ppt/tags/tag37.xml><?xml version="1.0" encoding="utf-8"?>
<p:tagLst xmlns:p="http://schemas.openxmlformats.org/presentationml/2006/main">
  <p:tag name="AS_UNIQUEID" val="660"/>
</p:tagLst>
</file>

<file path=ppt/tags/tag38.xml><?xml version="1.0" encoding="utf-8"?>
<p:tagLst xmlns:p="http://schemas.openxmlformats.org/presentationml/2006/main">
  <p:tag name="AS_UNIQUEID" val="661"/>
</p:tagLst>
</file>

<file path=ppt/tags/tag39.xml><?xml version="1.0" encoding="utf-8"?>
<p:tagLst xmlns:p="http://schemas.openxmlformats.org/presentationml/2006/main">
  <p:tag name="AS_UNIQUEID" val="662"/>
</p:tagLst>
</file>

<file path=ppt/tags/tag4.xml><?xml version="1.0" encoding="utf-8"?>
<p:tagLst xmlns:p="http://schemas.openxmlformats.org/presentationml/2006/main">
  <p:tag name="AS_UNIQUEID" val="627"/>
</p:tagLst>
</file>

<file path=ppt/tags/tag40.xml><?xml version="1.0" encoding="utf-8"?>
<p:tagLst xmlns:p="http://schemas.openxmlformats.org/presentationml/2006/main">
  <p:tag name="AS_UNIQUEID" val="967"/>
</p:tagLst>
</file>

<file path=ppt/tags/tag41.xml><?xml version="1.0" encoding="utf-8"?>
<p:tagLst xmlns:p="http://schemas.openxmlformats.org/presentationml/2006/main">
  <p:tag name="AS_UNIQUEID" val="664"/>
</p:tagLst>
</file>

<file path=ppt/tags/tag42.xml><?xml version="1.0" encoding="utf-8"?>
<p:tagLst xmlns:p="http://schemas.openxmlformats.org/presentationml/2006/main">
  <p:tag name="AS_UNIQUEID" val="665"/>
</p:tagLst>
</file>

<file path=ppt/tags/tag43.xml><?xml version="1.0" encoding="utf-8"?>
<p:tagLst xmlns:p="http://schemas.openxmlformats.org/presentationml/2006/main">
  <p:tag name="AS_UNIQUEID" val="666"/>
</p:tagLst>
</file>

<file path=ppt/tags/tag44.xml><?xml version="1.0" encoding="utf-8"?>
<p:tagLst xmlns:p="http://schemas.openxmlformats.org/presentationml/2006/main">
  <p:tag name="AS_UNIQUEID" val="667"/>
</p:tagLst>
</file>

<file path=ppt/tags/tag45.xml><?xml version="1.0" encoding="utf-8"?>
<p:tagLst xmlns:p="http://schemas.openxmlformats.org/presentationml/2006/main">
  <p:tag name="AS_UNIQUEID" val="668"/>
</p:tagLst>
</file>

<file path=ppt/tags/tag46.xml><?xml version="1.0" encoding="utf-8"?>
<p:tagLst xmlns:p="http://schemas.openxmlformats.org/presentationml/2006/main">
  <p:tag name="AS_UNIQUEID" val="669"/>
</p:tagLst>
</file>

<file path=ppt/tags/tag47.xml><?xml version="1.0" encoding="utf-8"?>
<p:tagLst xmlns:p="http://schemas.openxmlformats.org/presentationml/2006/main">
  <p:tag name="AS_UNIQUEID" val="968"/>
</p:tagLst>
</file>

<file path=ppt/tags/tag48.xml><?xml version="1.0" encoding="utf-8"?>
<p:tagLst xmlns:p="http://schemas.openxmlformats.org/presentationml/2006/main">
  <p:tag name="AS_UNIQUEID" val="671"/>
</p:tagLst>
</file>

<file path=ppt/tags/tag49.xml><?xml version="1.0" encoding="utf-8"?>
<p:tagLst xmlns:p="http://schemas.openxmlformats.org/presentationml/2006/main">
  <p:tag name="AS_UNIQUEID" val="672"/>
</p:tagLst>
</file>

<file path=ppt/tags/tag5.xml><?xml version="1.0" encoding="utf-8"?>
<p:tagLst xmlns:p="http://schemas.openxmlformats.org/presentationml/2006/main">
  <p:tag name="AS_UNIQUEID" val="957"/>
</p:tagLst>
</file>

<file path=ppt/tags/tag50.xml><?xml version="1.0" encoding="utf-8"?>
<p:tagLst xmlns:p="http://schemas.openxmlformats.org/presentationml/2006/main">
  <p:tag name="AS_UNIQUEID" val="673"/>
</p:tagLst>
</file>

<file path=ppt/tags/tag51.xml><?xml version="1.0" encoding="utf-8"?>
<p:tagLst xmlns:p="http://schemas.openxmlformats.org/presentationml/2006/main">
  <p:tag name="AS_UNIQUEID" val="674"/>
</p:tagLst>
</file>

<file path=ppt/tags/tag52.xml><?xml version="1.0" encoding="utf-8"?>
<p:tagLst xmlns:p="http://schemas.openxmlformats.org/presentationml/2006/main">
  <p:tag name="AS_UNIQUEID" val="675"/>
</p:tagLst>
</file>

<file path=ppt/tags/tag53.xml><?xml version="1.0" encoding="utf-8"?>
<p:tagLst xmlns:p="http://schemas.openxmlformats.org/presentationml/2006/main">
  <p:tag name="AS_UNIQUEID" val="676"/>
</p:tagLst>
</file>

<file path=ppt/tags/tag54.xml><?xml version="1.0" encoding="utf-8"?>
<p:tagLst xmlns:p="http://schemas.openxmlformats.org/presentationml/2006/main">
  <p:tag name="AS_UNIQUEID" val="677"/>
</p:tagLst>
</file>

<file path=ppt/tags/tag55.xml><?xml version="1.0" encoding="utf-8"?>
<p:tagLst xmlns:p="http://schemas.openxmlformats.org/presentationml/2006/main">
  <p:tag name="AS_UNIQUEID" val="678"/>
</p:tagLst>
</file>

<file path=ppt/tags/tag56.xml><?xml version="1.0" encoding="utf-8"?>
<p:tagLst xmlns:p="http://schemas.openxmlformats.org/presentationml/2006/main">
  <p:tag name="AS_UNIQUEID" val="969"/>
</p:tagLst>
</file>

<file path=ppt/tags/tag57.xml><?xml version="1.0" encoding="utf-8"?>
<p:tagLst xmlns:p="http://schemas.openxmlformats.org/presentationml/2006/main">
  <p:tag name="AS_UNIQUEID" val="680"/>
</p:tagLst>
</file>

<file path=ppt/tags/tag58.xml><?xml version="1.0" encoding="utf-8"?>
<p:tagLst xmlns:p="http://schemas.openxmlformats.org/presentationml/2006/main">
  <p:tag name="AS_UNIQUEID" val="681"/>
</p:tagLst>
</file>

<file path=ppt/tags/tag59.xml><?xml version="1.0" encoding="utf-8"?>
<p:tagLst xmlns:p="http://schemas.openxmlformats.org/presentationml/2006/main">
  <p:tag name="AS_UNIQUEID" val="682"/>
</p:tagLst>
</file>

<file path=ppt/tags/tag6.xml><?xml version="1.0" encoding="utf-8"?>
<p:tagLst xmlns:p="http://schemas.openxmlformats.org/presentationml/2006/main">
  <p:tag name="AS_UNIQUEID" val="629"/>
</p:tagLst>
</file>

<file path=ppt/tags/tag60.xml><?xml version="1.0" encoding="utf-8"?>
<p:tagLst xmlns:p="http://schemas.openxmlformats.org/presentationml/2006/main">
  <p:tag name="AS_UNIQUEID" val="683"/>
</p:tagLst>
</file>

<file path=ppt/tags/tag61.xml><?xml version="1.0" encoding="utf-8"?>
<p:tagLst xmlns:p="http://schemas.openxmlformats.org/presentationml/2006/main">
  <p:tag name="AS_UNIQUEID" val="970"/>
</p:tagLst>
</file>

<file path=ppt/tags/tag62.xml><?xml version="1.0" encoding="utf-8"?>
<p:tagLst xmlns:p="http://schemas.openxmlformats.org/presentationml/2006/main">
  <p:tag name="AS_UNIQUEID" val="685"/>
</p:tagLst>
</file>

<file path=ppt/tags/tag63.xml><?xml version="1.0" encoding="utf-8"?>
<p:tagLst xmlns:p="http://schemas.openxmlformats.org/presentationml/2006/main">
  <p:tag name="AS_UNIQUEID" val="686"/>
</p:tagLst>
</file>

<file path=ppt/tags/tag64.xml><?xml version="1.0" encoding="utf-8"?>
<p:tagLst xmlns:p="http://schemas.openxmlformats.org/presentationml/2006/main">
  <p:tag name="AS_UNIQUEID" val="687"/>
</p:tagLst>
</file>

<file path=ppt/tags/tag65.xml><?xml version="1.0" encoding="utf-8"?>
<p:tagLst xmlns:p="http://schemas.openxmlformats.org/presentationml/2006/main">
  <p:tag name="AS_UNIQUEID" val="971"/>
</p:tagLst>
</file>

<file path=ppt/tags/tag66.xml><?xml version="1.0" encoding="utf-8"?>
<p:tagLst xmlns:p="http://schemas.openxmlformats.org/presentationml/2006/main">
  <p:tag name="AS_UNIQUEID" val="689"/>
</p:tagLst>
</file>

<file path=ppt/tags/tag67.xml><?xml version="1.0" encoding="utf-8"?>
<p:tagLst xmlns:p="http://schemas.openxmlformats.org/presentationml/2006/main">
  <p:tag name="AS_UNIQUEID" val="690"/>
</p:tagLst>
</file>

<file path=ppt/tags/tag68.xml><?xml version="1.0" encoding="utf-8"?>
<p:tagLst xmlns:p="http://schemas.openxmlformats.org/presentationml/2006/main">
  <p:tag name="AS_UNIQUEID" val="691"/>
</p:tagLst>
</file>

<file path=ppt/tags/tag69.xml><?xml version="1.0" encoding="utf-8"?>
<p:tagLst xmlns:p="http://schemas.openxmlformats.org/presentationml/2006/main">
  <p:tag name="AS_UNIQUEID" val="692"/>
</p:tagLst>
</file>

<file path=ppt/tags/tag7.xml><?xml version="1.0" encoding="utf-8"?>
<p:tagLst xmlns:p="http://schemas.openxmlformats.org/presentationml/2006/main">
  <p:tag name="AS_UNIQUEID" val="958"/>
</p:tagLst>
</file>

<file path=ppt/tags/tag70.xml><?xml version="1.0" encoding="utf-8"?>
<p:tagLst xmlns:p="http://schemas.openxmlformats.org/presentationml/2006/main">
  <p:tag name="AS_UNIQUEID" val="693"/>
</p:tagLst>
</file>

<file path=ppt/tags/tag71.xml><?xml version="1.0" encoding="utf-8"?>
<p:tagLst xmlns:p="http://schemas.openxmlformats.org/presentationml/2006/main">
  <p:tag name="AS_UNIQUEID" val="694"/>
</p:tagLst>
</file>

<file path=ppt/tags/tag72.xml><?xml version="1.0" encoding="utf-8"?>
<p:tagLst xmlns:p="http://schemas.openxmlformats.org/presentationml/2006/main">
  <p:tag name="AS_UNIQUEID" val="972"/>
</p:tagLst>
</file>

<file path=ppt/tags/tag73.xml><?xml version="1.0" encoding="utf-8"?>
<p:tagLst xmlns:p="http://schemas.openxmlformats.org/presentationml/2006/main">
  <p:tag name="AS_UNIQUEID" val="696"/>
</p:tagLst>
</file>

<file path=ppt/tags/tag74.xml><?xml version="1.0" encoding="utf-8"?>
<p:tagLst xmlns:p="http://schemas.openxmlformats.org/presentationml/2006/main">
  <p:tag name="AS_UNIQUEID" val="697"/>
</p:tagLst>
</file>

<file path=ppt/tags/tag75.xml><?xml version="1.0" encoding="utf-8"?>
<p:tagLst xmlns:p="http://schemas.openxmlformats.org/presentationml/2006/main">
  <p:tag name="AS_UNIQUEID" val="698"/>
</p:tagLst>
</file>

<file path=ppt/tags/tag76.xml><?xml version="1.0" encoding="utf-8"?>
<p:tagLst xmlns:p="http://schemas.openxmlformats.org/presentationml/2006/main">
  <p:tag name="AS_UNIQUEID" val="699"/>
</p:tagLst>
</file>

<file path=ppt/tags/tag77.xml><?xml version="1.0" encoding="utf-8"?>
<p:tagLst xmlns:p="http://schemas.openxmlformats.org/presentationml/2006/main">
  <p:tag name="AS_UNIQUEID" val="700"/>
</p:tagLst>
</file>

<file path=ppt/tags/tag78.xml><?xml version="1.0" encoding="utf-8"?>
<p:tagLst xmlns:p="http://schemas.openxmlformats.org/presentationml/2006/main">
  <p:tag name="AS_UNIQUEID" val="701"/>
</p:tagLst>
</file>

<file path=ppt/tags/tag79.xml><?xml version="1.0" encoding="utf-8"?>
<p:tagLst xmlns:p="http://schemas.openxmlformats.org/presentationml/2006/main">
  <p:tag name="AS_UNIQUEID" val="973"/>
</p:tagLst>
</file>

<file path=ppt/tags/tag8.xml><?xml version="1.0" encoding="utf-8"?>
<p:tagLst xmlns:p="http://schemas.openxmlformats.org/presentationml/2006/main">
  <p:tag name="AS_UNIQUEID" val="631"/>
</p:tagLst>
</file>

<file path=ppt/tags/tag80.xml><?xml version="1.0" encoding="utf-8"?>
<p:tagLst xmlns:p="http://schemas.openxmlformats.org/presentationml/2006/main">
  <p:tag name="AS_UNIQUEID" val="703"/>
</p:tagLst>
</file>

<file path=ppt/tags/tag81.xml><?xml version="1.0" encoding="utf-8"?>
<p:tagLst xmlns:p="http://schemas.openxmlformats.org/presentationml/2006/main">
  <p:tag name="AS_UNIQUEID" val="704"/>
</p:tagLst>
</file>

<file path=ppt/tags/tag82.xml><?xml version="1.0" encoding="utf-8"?>
<p:tagLst xmlns:p="http://schemas.openxmlformats.org/presentationml/2006/main">
  <p:tag name="AS_UNIQUEID" val="705"/>
</p:tagLst>
</file>

<file path=ppt/tags/tag83.xml><?xml version="1.0" encoding="utf-8"?>
<p:tagLst xmlns:p="http://schemas.openxmlformats.org/presentationml/2006/main">
  <p:tag name="AS_UNIQUEID" val="706"/>
</p:tagLst>
</file>

<file path=ppt/tags/tag84.xml><?xml version="1.0" encoding="utf-8"?>
<p:tagLst xmlns:p="http://schemas.openxmlformats.org/presentationml/2006/main">
  <p:tag name="AS_UNIQUEID" val="707"/>
</p:tagLst>
</file>

<file path=ppt/tags/tag85.xml><?xml version="1.0" encoding="utf-8"?>
<p:tagLst xmlns:p="http://schemas.openxmlformats.org/presentationml/2006/main">
  <p:tag name="AS_UNIQUEID" val="974"/>
</p:tagLst>
</file>

<file path=ppt/tags/tag86.xml><?xml version="1.0" encoding="utf-8"?>
<p:tagLst xmlns:p="http://schemas.openxmlformats.org/presentationml/2006/main">
  <p:tag name="AS_UNIQUEID" val="709"/>
</p:tagLst>
</file>

<file path=ppt/tags/tag87.xml><?xml version="1.0" encoding="utf-8"?>
<p:tagLst xmlns:p="http://schemas.openxmlformats.org/presentationml/2006/main">
  <p:tag name="AS_UNIQUEID" val="710"/>
</p:tagLst>
</file>

<file path=ppt/tags/tag88.xml><?xml version="1.0" encoding="utf-8"?>
<p:tagLst xmlns:p="http://schemas.openxmlformats.org/presentationml/2006/main">
  <p:tag name="AS_UNIQUEID" val="711"/>
</p:tagLst>
</file>

<file path=ppt/tags/tag89.xml><?xml version="1.0" encoding="utf-8"?>
<p:tagLst xmlns:p="http://schemas.openxmlformats.org/presentationml/2006/main">
  <p:tag name="AS_UNIQUEID" val="712"/>
</p:tagLst>
</file>

<file path=ppt/tags/tag9.xml><?xml version="1.0" encoding="utf-8"?>
<p:tagLst xmlns:p="http://schemas.openxmlformats.org/presentationml/2006/main">
  <p:tag name="AS_UNIQUEID" val="959"/>
</p:tagLst>
</file>

<file path=ppt/tags/tag90.xml><?xml version="1.0" encoding="utf-8"?>
<p:tagLst xmlns:p="http://schemas.openxmlformats.org/presentationml/2006/main">
  <p:tag name="AS_UNIQUEID" val="713"/>
</p:tagLst>
</file>

<file path=ppt/tags/tag91.xml><?xml version="1.0" encoding="utf-8"?>
<p:tagLst xmlns:p="http://schemas.openxmlformats.org/presentationml/2006/main">
  <p:tag name="AS_UNIQUEID" val="975"/>
</p:tagLst>
</file>

<file path=ppt/tags/tag92.xml><?xml version="1.0" encoding="utf-8"?>
<p:tagLst xmlns:p="http://schemas.openxmlformats.org/presentationml/2006/main">
  <p:tag name="AS_UNIQUEID" val="715"/>
</p:tagLst>
</file>

<file path=ppt/tags/tag93.xml><?xml version="1.0" encoding="utf-8"?>
<p:tagLst xmlns:p="http://schemas.openxmlformats.org/presentationml/2006/main">
  <p:tag name="AS_UNIQUEID" val="716"/>
</p:tagLst>
</file>

<file path=ppt/tags/tag94.xml><?xml version="1.0" encoding="utf-8"?>
<p:tagLst xmlns:p="http://schemas.openxmlformats.org/presentationml/2006/main">
  <p:tag name="AS_UNIQUEID" val="717"/>
</p:tagLst>
</file>

<file path=ppt/tags/tag95.xml><?xml version="1.0" encoding="utf-8"?>
<p:tagLst xmlns:p="http://schemas.openxmlformats.org/presentationml/2006/main">
  <p:tag name="AS_UNIQUEID" val="718"/>
</p:tagLst>
</file>

<file path=ppt/tags/tag96.xml><?xml version="1.0" encoding="utf-8"?>
<p:tagLst xmlns:p="http://schemas.openxmlformats.org/presentationml/2006/main">
  <p:tag name="AS_UNIQUEID" val="719"/>
</p:tagLst>
</file>

<file path=ppt/tags/tag97.xml><?xml version="1.0" encoding="utf-8"?>
<p:tagLst xmlns:p="http://schemas.openxmlformats.org/presentationml/2006/main">
  <p:tag name="AS_UNIQUEID" val="720"/>
</p:tagLst>
</file>

<file path=ppt/tags/tag98.xml><?xml version="1.0" encoding="utf-8"?>
<p:tagLst xmlns:p="http://schemas.openxmlformats.org/presentationml/2006/main">
  <p:tag name="AS_UNIQUEID" val="721"/>
</p:tagLst>
</file>

<file path=ppt/tags/tag99.xml><?xml version="1.0" encoding="utf-8"?>
<p:tagLst xmlns:p="http://schemas.openxmlformats.org/presentationml/2006/main">
  <p:tag name="AS_UNIQUEID" val="976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主题174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solidFill>
            <a:schemeClr val="tx1"/>
          </a:solidFill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89</Paragraphs>
  <Slides>17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18">
      <vt:lpstr>1_Office 主题</vt:lpstr>
      <vt:lpstr>Slide 1</vt:lpstr>
      <vt:lpstr>人文主题：自然情怀。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2020-12-23T10:39:27.256</cp:lastPrinted>
  <dcterms:created xsi:type="dcterms:W3CDTF">2020-12-23T10:39:27Z</dcterms:created>
  <dcterms:modified xsi:type="dcterms:W3CDTF">2020-12-23T02:39:29Z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