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bin" ContentType="application/vnd.openxmlformats-officedocument.oleObject"/>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61" r:id="rId3"/>
    <p:sldMasterId id="2147483673" r:id="rId4"/>
    <p:sldMasterId id="2147483686" r:id="rId5"/>
  </p:sldMasterIdLst>
  <p:notesMasterIdLst>
    <p:notesMasterId r:id="rId6"/>
  </p:notesMasterIdLst>
  <p:sldIdLst>
    <p:sldId id="506" r:id="rId7"/>
    <p:sldId id="507" r:id="rId8"/>
    <p:sldId id="508" r:id="rId9"/>
    <p:sldId id="509" r:id="rId10"/>
    <p:sldId id="510" r:id="rId11"/>
    <p:sldId id="511" r:id="rId12"/>
    <p:sldId id="512" r:id="rId13"/>
    <p:sldId id="513" r:id="rId14"/>
    <p:sldId id="514" r:id="rId15"/>
    <p:sldId id="515" r:id="rId16"/>
    <p:sldId id="516" r:id="rId17"/>
    <p:sldId id="517" r:id="rId18"/>
    <p:sldId id="518" r:id="rId19"/>
    <p:sldId id="519" r:id="rId20"/>
    <p:sldId id="520" r:id="rId21"/>
    <p:sldId id="521" r:id="rId22"/>
    <p:sldId id="522" r:id="rId23"/>
    <p:sldId id="523" r:id="rId24"/>
    <p:sldId id="524" r:id="rId25"/>
    <p:sldId id="525" r:id="rId26"/>
    <p:sldId id="526" r:id="rId27"/>
    <p:sldId id="527" r:id="rId28"/>
    <p:sldId id="441" r:id="rId29"/>
    <p:sldId id="528" r:id="rId30"/>
    <p:sldId id="529" r:id="rId31"/>
    <p:sldId id="530" r:id="rId32"/>
    <p:sldId id="531" r:id="rId33"/>
    <p:sldId id="532" r:id="rId34"/>
    <p:sldId id="533" r:id="rId35"/>
    <p:sldId id="534" r:id="rId36"/>
    <p:sldId id="535" r:id="rId37"/>
    <p:sldId id="536" r:id="rId38"/>
  </p:sldIdLst>
  <p:sldSz cx="9144000" cy="6858000" type="screen4x3"/>
  <p:notesSz cx="6858000" cy="9144000"/>
  <p:custDataLst>
    <p:tags r:id="rId39"/>
  </p:custDataLst>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2800" b="1" i="0" u="none" kern="1200" baseline="0">
        <a:solidFill>
          <a:srgbClr val="CC00FF"/>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800" b="1" i="0" u="none" kern="1200" baseline="0">
        <a:solidFill>
          <a:srgbClr val="CC00FF"/>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800" b="1" i="0" u="none" kern="1200" baseline="0">
        <a:solidFill>
          <a:srgbClr val="CC00FF"/>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800" b="1" i="0" u="none" kern="1200" baseline="0">
        <a:solidFill>
          <a:srgbClr val="CC00FF"/>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800" b="1" i="0" u="none" kern="1200" baseline="0">
        <a:solidFill>
          <a:srgbClr val="CC00FF"/>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sz="2800" b="1" i="0" u="none" kern="1200" baseline="0">
        <a:solidFill>
          <a:srgbClr val="CC00FF"/>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sz="2800" b="1" i="0" u="none" kern="1200" baseline="0">
        <a:solidFill>
          <a:srgbClr val="CC00FF"/>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sz="2800" b="1" i="0" u="none" kern="1200" baseline="0">
        <a:solidFill>
          <a:srgbClr val="CC00FF"/>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sz="2800" b="1" i="0" u="none" kern="1200" baseline="0">
        <a:solidFill>
          <a:srgbClr val="CC00FF"/>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p="http://schemas.openxmlformats.org/presentationml/2006/main">
  <p:cmAuthor id="1" name="幸全" initials="幸全"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0411"/>
    <p:restoredTop sz="94660"/>
  </p:normalViewPr>
  <p:slideViewPr>
    <p:cSldViewPr snapToGrid="0" showGuides="1">
      <p:cViewPr varScale="1">
        <p:scale>
          <a:sx n="71" d="100"/>
          <a:sy n="71" d="100"/>
        </p:scale>
        <p:origin x="-1566" y="-96"/>
      </p:cViewPr>
      <p:guideLst>
        <p:guide orient="horz" pos="2160"/>
        <p:guide pos="2924"/>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0"/>
    </p:cViewPr>
  </p:sorterViewPr>
  <p:notesViewPr>
    <p:cSldViewPr>
      <p:cViewPr>
        <p:scale>
          <a:sx n="1" d="100"/>
          <a:sy n="1" d="100"/>
        </p:scale>
        <p:origin x="0" y="0"/>
      </p:cViewPr>
    </p:cSldViewPr>
  </p:notesViewPr>
  <p:gridSpacing cx="36004" cy="36004"/>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4.xml" /><Relationship Id="rId11" Type="http://schemas.openxmlformats.org/officeDocument/2006/relationships/slide" Target="slides/slide5.xml" /><Relationship Id="rId12" Type="http://schemas.openxmlformats.org/officeDocument/2006/relationships/slide" Target="slides/slide6.xml" /><Relationship Id="rId13" Type="http://schemas.openxmlformats.org/officeDocument/2006/relationships/slide" Target="slides/slide7.xml" /><Relationship Id="rId14" Type="http://schemas.openxmlformats.org/officeDocument/2006/relationships/slide" Target="slides/slide8.xml" /><Relationship Id="rId15" Type="http://schemas.openxmlformats.org/officeDocument/2006/relationships/slide" Target="slides/slide9.xml" /><Relationship Id="rId16" Type="http://schemas.openxmlformats.org/officeDocument/2006/relationships/slide" Target="slides/slide10.xml" /><Relationship Id="rId17" Type="http://schemas.openxmlformats.org/officeDocument/2006/relationships/slide" Target="slides/slide11.xml" /><Relationship Id="rId18" Type="http://schemas.openxmlformats.org/officeDocument/2006/relationships/slide" Target="slides/slide12.xml" /><Relationship Id="rId19" Type="http://schemas.openxmlformats.org/officeDocument/2006/relationships/slide" Target="slides/slide13.xml" /><Relationship Id="rId2" Type="http://schemas.openxmlformats.org/officeDocument/2006/relationships/slideMaster" Target="slideMasters/slideMaster1.xml" /><Relationship Id="rId20" Type="http://schemas.openxmlformats.org/officeDocument/2006/relationships/slide" Target="slides/slide14.xml" /><Relationship Id="rId21" Type="http://schemas.openxmlformats.org/officeDocument/2006/relationships/slide" Target="slides/slide15.xml" /><Relationship Id="rId22" Type="http://schemas.openxmlformats.org/officeDocument/2006/relationships/slide" Target="slides/slide16.xml" /><Relationship Id="rId23" Type="http://schemas.openxmlformats.org/officeDocument/2006/relationships/slide" Target="slides/slide17.xml" /><Relationship Id="rId24" Type="http://schemas.openxmlformats.org/officeDocument/2006/relationships/slide" Target="slides/slide18.xml" /><Relationship Id="rId25" Type="http://schemas.openxmlformats.org/officeDocument/2006/relationships/slide" Target="slides/slide19.xml" /><Relationship Id="rId26" Type="http://schemas.openxmlformats.org/officeDocument/2006/relationships/slide" Target="slides/slide20.xml" /><Relationship Id="rId27" Type="http://schemas.openxmlformats.org/officeDocument/2006/relationships/slide" Target="slides/slide21.xml" /><Relationship Id="rId28" Type="http://schemas.openxmlformats.org/officeDocument/2006/relationships/slide" Target="slides/slide22.xml" /><Relationship Id="rId29" Type="http://schemas.openxmlformats.org/officeDocument/2006/relationships/slide" Target="slides/slide23.xml" /><Relationship Id="rId3" Type="http://schemas.openxmlformats.org/officeDocument/2006/relationships/slideMaster" Target="slideMasters/slideMaster2.xml" /><Relationship Id="rId30" Type="http://schemas.openxmlformats.org/officeDocument/2006/relationships/slide" Target="slides/slide24.xml" /><Relationship Id="rId31" Type="http://schemas.openxmlformats.org/officeDocument/2006/relationships/slide" Target="slides/slide25.xml" /><Relationship Id="rId32" Type="http://schemas.openxmlformats.org/officeDocument/2006/relationships/slide" Target="slides/slide26.xml" /><Relationship Id="rId33" Type="http://schemas.openxmlformats.org/officeDocument/2006/relationships/slide" Target="slides/slide27.xml" /><Relationship Id="rId34" Type="http://schemas.openxmlformats.org/officeDocument/2006/relationships/slide" Target="slides/slide28.xml" /><Relationship Id="rId35" Type="http://schemas.openxmlformats.org/officeDocument/2006/relationships/slide" Target="slides/slide29.xml" /><Relationship Id="rId36" Type="http://schemas.openxmlformats.org/officeDocument/2006/relationships/slide" Target="slides/slide30.xml" /><Relationship Id="rId37" Type="http://schemas.openxmlformats.org/officeDocument/2006/relationships/slide" Target="slides/slide31.xml" /><Relationship Id="rId38" Type="http://schemas.openxmlformats.org/officeDocument/2006/relationships/slide" Target="slides/slide32.xml" /><Relationship Id="rId39" Type="http://schemas.openxmlformats.org/officeDocument/2006/relationships/tags" Target="tags/tag652.xml" /><Relationship Id="rId4" Type="http://schemas.openxmlformats.org/officeDocument/2006/relationships/slideMaster" Target="slideMasters/slideMaster3.xml" /><Relationship Id="rId40" Type="http://schemas.openxmlformats.org/officeDocument/2006/relationships/presProps" Target="presProps.xml" /><Relationship Id="rId41" Type="http://schemas.openxmlformats.org/officeDocument/2006/relationships/viewProps" Target="viewProps.xml" /><Relationship Id="rId42" Type="http://schemas.openxmlformats.org/officeDocument/2006/relationships/theme" Target="theme/theme1.xml" /><Relationship Id="rId43" Type="http://schemas.openxmlformats.org/officeDocument/2006/relationships/tableStyles" Target="tableStyles.xml" /><Relationship Id="rId5" Type="http://schemas.openxmlformats.org/officeDocument/2006/relationships/slideMaster" Target="slideMasters/slideMaster4.xml" /><Relationship Id="rId6" Type="http://schemas.openxmlformats.org/officeDocument/2006/relationships/notesMaster" Target="notesMasters/notesMaster1.xml" /><Relationship Id="rId7" Type="http://schemas.openxmlformats.org/officeDocument/2006/relationships/slide" Target="slides/slide1.xml" /><Relationship Id="rId8" Type="http://schemas.openxmlformats.org/officeDocument/2006/relationships/slide" Target="slides/slide2.xml" /><Relationship Id="rId9" Type="http://schemas.openxmlformats.org/officeDocument/2006/relationships/slide" Target="slides/slide3.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29.emf"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360.xml" /><Relationship Id="rId2" Type="http://schemas.openxmlformats.org/officeDocument/2006/relationships/tags" Target="../tags/tag361.xml" /><Relationship Id="rId3" Type="http://schemas.openxmlformats.org/officeDocument/2006/relationships/tags" Target="../tags/tag362.xml" /><Relationship Id="rId4" Type="http://schemas.openxmlformats.org/officeDocument/2006/relationships/tags" Target="../tags/tag363.xml" /><Relationship Id="rId5" Type="http://schemas.openxmlformats.org/officeDocument/2006/relationships/tags" Target="../tags/tag364.xml" /><Relationship Id="rId6" Type="http://schemas.openxmlformats.org/officeDocument/2006/relationships/tags" Target="../tags/tag365.xml" /><Relationship Id="rId7" Type="http://schemas.openxmlformats.org/officeDocument/2006/relationships/tags" Target="../tags/tag366.xml" /><Relationship Id="rId8" Type="http://schemas.openxmlformats.org/officeDocument/2006/relationships/theme" Target="../theme/theme5.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a:effectLst/>
      </p:bgPr>
    </p:bg>
    <p:spTree>
      <p:nvGrpSpPr>
        <p:cNvPr id="1" name=""/>
        <p:cNvGrpSpPr/>
        <p:nvPr>
          <p:custDataLst>
            <p:tags r:id="rId1"/>
          </p:custDataLst>
        </p:nvPr>
      </p:nvGrpSpPr>
      <p:grpSpPr/>
      <p:sp>
        <p:nvSpPr>
          <p:cNvPr id="23554" name="Rectangle 2"/>
          <p:cNvSpPr>
            <a:spLocks noGrp="1" noChangeArrowheads="1"/>
          </p:cNvSpPr>
          <p:nvPr>
            <p:ph type="hdr" sz="quarter"/>
            <p:custDataLst>
              <p:tags r:id="rId2"/>
            </p:custDataLst>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lgn="l" eaLnBrk="1" hangingPunct="1">
              <a:lnSpc>
                <a:spcPct val="100000"/>
              </a:lnSpc>
              <a:spcBef>
                <a:spcPct val="0"/>
              </a:spcBef>
              <a:buFontTx/>
              <a:buNone/>
              <a:defRPr sz="1200" b="0">
                <a:solidFill>
                  <a:schemeClr val="tx1"/>
                </a:solidFill>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555" name="Rectangle 3"/>
          <p:cNvSpPr>
            <a:spLocks noGrp="1" noChangeArrowheads="1"/>
          </p:cNvSpPr>
          <p:nvPr>
            <p:ph type="dt" idx="1"/>
            <p:custDataLst>
              <p:tags r:id="rId3"/>
            </p:custDataLst>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lnSpc>
                <a:spcPct val="100000"/>
              </a:lnSpc>
              <a:spcBef>
                <a:spcPct val="0"/>
              </a:spcBef>
              <a:buFontTx/>
              <a:buNone/>
              <a:defRPr sz="1200" b="0">
                <a:solidFill>
                  <a:schemeClr val="tx1"/>
                </a:solidFill>
                <a:latin typeface="Arial" panose="020b060402020202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892" name="Rectangle 4"/>
          <p:cNvSpPr>
            <a:spLocks noRot="1" noTextEdit="1"/>
          </p:cNvSpPr>
          <p:nvPr>
            <p:ph type="sldImg" idx="6"/>
            <p:custDataLst>
              <p:tags r:id="rId4"/>
            </p:custDataLst>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23557" name="Rectangle 5"/>
          <p:cNvSpPr>
            <a:spLocks noGrp="1" noChangeArrowheads="1"/>
          </p:cNvSpPr>
          <p:nvPr>
            <p:ph type="body" sz="quarter" idx="3"/>
            <p:custDataLst>
              <p:tags r:id="rId5"/>
            </p:custDataLst>
          </p:nvPr>
        </p:nvSpPr>
        <p:spPr bwMode="auto">
          <a:xfrm>
            <a:off x="685800" y="4343400"/>
            <a:ext cx="5486400" cy="4114800"/>
          </a:xfrm>
          <a:prstGeom prst="rect">
            <a:avLst/>
          </a:prstGeom>
          <a:noFill/>
          <a:ln w="9525">
            <a:noFill/>
            <a:miter lim="800000"/>
          </a:ln>
          <a:effec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第二级</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第三级</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第四级</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第五级</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558" name="Rectangle 6"/>
          <p:cNvSpPr>
            <a:spLocks noGrp="1" noChangeArrowheads="1"/>
          </p:cNvSpPr>
          <p:nvPr>
            <p:ph type="ftr" sz="quarter" idx="4"/>
            <p:custDataLst>
              <p:tags r:id="rId6"/>
            </p:custDataLst>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algn="l" eaLnBrk="1" hangingPunct="1">
              <a:lnSpc>
                <a:spcPct val="100000"/>
              </a:lnSpc>
              <a:spcBef>
                <a:spcPct val="0"/>
              </a:spcBef>
              <a:buFontTx/>
              <a:buNone/>
              <a:defRPr sz="1200" b="0">
                <a:solidFill>
                  <a:schemeClr val="tx1"/>
                </a:solidFill>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559" name="Rectangle 7"/>
          <p:cNvSpPr>
            <a:spLocks noGrp="1" noChangeArrowheads="1"/>
          </p:cNvSpPr>
          <p:nvPr>
            <p:ph type="sldNum" sz="quarter" idx="5"/>
            <p:custDataLst>
              <p:tags r:id="rId7"/>
            </p:custDataLst>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lstStyle/>
          <a:p>
            <a:pPr lvl="0" algn="r" eaLnBrk="1" hangingPunct="1">
              <a:buNone/>
            </a:pPr>
            <a:fld id="{9A0DB2DC-4C9A-4742-B13C-FB6460FD3503}" type="slidenum">
              <a:rPr lang="en-US" altLang="zh-CN" sz="1200" b="0">
                <a:solidFill>
                  <a:schemeClr val="tx1"/>
                </a:solidFill>
              </a:rPr>
              <a:t/>
            </a:fld>
            <a:endParaRPr lang="en-US" altLang="zh-CN" sz="1200" b="0">
              <a:solidFill>
                <a:schemeClr val="tx1"/>
              </a:solidFill>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 Id="rId3" Type="http://schemas.openxmlformats.org/officeDocument/2006/relationships/tags" Target="../tags/tag419.xml" /><Relationship Id="rId4" Type="http://schemas.openxmlformats.org/officeDocument/2006/relationships/tags" Target="../tags/tag420.xml" /><Relationship Id="rId5" Type="http://schemas.openxmlformats.org/officeDocument/2006/relationships/tags" Target="../tags/tag421.xml" /><Relationship Id="rId6" Type="http://schemas.openxmlformats.org/officeDocument/2006/relationships/tags" Target="../tags/tag422.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 Id="rId3" Type="http://schemas.openxmlformats.org/officeDocument/2006/relationships/tags" Target="../tags/tag428.xml" /><Relationship Id="rId4" Type="http://schemas.openxmlformats.org/officeDocument/2006/relationships/tags" Target="../tags/tag429.xml" /><Relationship Id="rId5" Type="http://schemas.openxmlformats.org/officeDocument/2006/relationships/tags" Target="../tags/tag430.xml" /><Relationship Id="rId6" Type="http://schemas.openxmlformats.org/officeDocument/2006/relationships/tags" Target="../tags/tag43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 Id="rId3" Type="http://schemas.openxmlformats.org/officeDocument/2006/relationships/tags" Target="../tags/tag490.xml" /><Relationship Id="rId4" Type="http://schemas.openxmlformats.org/officeDocument/2006/relationships/tags" Target="../tags/tag491.xml" /><Relationship Id="rId5" Type="http://schemas.openxmlformats.org/officeDocument/2006/relationships/tags" Target="../tags/tag492.xml" /><Relationship Id="rId6" Type="http://schemas.openxmlformats.org/officeDocument/2006/relationships/tags" Target="../tags/tag493.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 Id="rId3" Type="http://schemas.openxmlformats.org/officeDocument/2006/relationships/tags" Target="../tags/tag508.xml" /><Relationship Id="rId4" Type="http://schemas.openxmlformats.org/officeDocument/2006/relationships/tags" Target="../tags/tag509.xml" /><Relationship Id="rId5" Type="http://schemas.openxmlformats.org/officeDocument/2006/relationships/tags" Target="../tags/tag510.xml" /><Relationship Id="rId6" Type="http://schemas.openxmlformats.org/officeDocument/2006/relationships/tags" Target="../tags/tag51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 Id="rId3" Type="http://schemas.openxmlformats.org/officeDocument/2006/relationships/tags" Target="../tags/tag553.xml" /><Relationship Id="rId4" Type="http://schemas.openxmlformats.org/officeDocument/2006/relationships/tags" Target="../tags/tag554.xml" /><Relationship Id="rId5" Type="http://schemas.openxmlformats.org/officeDocument/2006/relationships/tags" Target="../tags/tag555.xml" /><Relationship Id="rId6" Type="http://schemas.openxmlformats.org/officeDocument/2006/relationships/tags" Target="../tags/tag556.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 Id="rId3" Type="http://schemas.openxmlformats.org/officeDocument/2006/relationships/tags" Target="../tags/tag566.xml" /><Relationship Id="rId4" Type="http://schemas.openxmlformats.org/officeDocument/2006/relationships/tags" Target="../tags/tag567.xml" /><Relationship Id="rId5" Type="http://schemas.openxmlformats.org/officeDocument/2006/relationships/tags" Target="../tags/tag568.xml" /><Relationship Id="rId6" Type="http://schemas.openxmlformats.org/officeDocument/2006/relationships/tags" Target="../tags/tag569.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 Id="rId3" Type="http://schemas.openxmlformats.org/officeDocument/2006/relationships/tags" Target="../tags/tag576.xml" /><Relationship Id="rId4" Type="http://schemas.openxmlformats.org/officeDocument/2006/relationships/tags" Target="../tags/tag577.xml" /><Relationship Id="rId5" Type="http://schemas.openxmlformats.org/officeDocument/2006/relationships/tags" Target="../tags/tag578.xml" /><Relationship Id="rId6" Type="http://schemas.openxmlformats.org/officeDocument/2006/relationships/tags" Target="../tags/tag579.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 Id="rId3" Type="http://schemas.openxmlformats.org/officeDocument/2006/relationships/tags" Target="../tags/tag585.xml" /><Relationship Id="rId4" Type="http://schemas.openxmlformats.org/officeDocument/2006/relationships/tags" Target="../tags/tag586.xml" /><Relationship Id="rId5" Type="http://schemas.openxmlformats.org/officeDocument/2006/relationships/tags" Target="../tags/tag587.xml" /><Relationship Id="rId6" Type="http://schemas.openxmlformats.org/officeDocument/2006/relationships/tags" Target="../tags/tag588.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 Id="rId3" Type="http://schemas.openxmlformats.org/officeDocument/2006/relationships/tags" Target="../tags/tag641.xml" /><Relationship Id="rId4" Type="http://schemas.openxmlformats.org/officeDocument/2006/relationships/tags" Target="../tags/tag642.xml" /><Relationship Id="rId5" Type="http://schemas.openxmlformats.org/officeDocument/2006/relationships/tags" Target="../tags/tag643.xml" /><Relationship Id="rId6" Type="http://schemas.openxmlformats.org/officeDocument/2006/relationships/tags" Target="../tags/tag644.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38914" name="幻灯片图像占位符 1"/>
          <p:cNvSpPr>
            <a:spLocks noGrp="1" noRot="1" noChangeAspect="1" noTextEdit="1"/>
          </p:cNvSpPr>
          <p:nvPr>
            <p:ph type="sldImg"/>
            <p:custDataLst>
              <p:tags r:id="rId4"/>
            </p:custDataLst>
          </p:nvPr>
        </p:nvSpPr>
        <p:spPr/>
      </p:sp>
      <p:sp>
        <p:nvSpPr>
          <p:cNvPr id="38915" name="备注占位符 2"/>
          <p:cNvSpPr>
            <a:spLocks noGrp="1"/>
          </p:cNvSpPr>
          <p:nvPr>
            <p:ph type="body" idx="1"/>
            <p:custDataLst>
              <p:tags r:id="rId5"/>
            </p:custDataLst>
          </p:nvPr>
        </p:nvSpPr>
        <p:spPr/>
        <p:txBody>
          <a:bodyPr wrap="square" lIns="91440" tIns="45720" rIns="91440" bIns="45720" anchor="t" anchorCtr="0"/>
          <a:lstStyle/>
          <a:p>
            <a:pPr lvl="0"/>
            <a:endParaRPr lang="zh-CN" altLang="en-US"/>
          </a:p>
        </p:txBody>
      </p:sp>
      <p:sp>
        <p:nvSpPr>
          <p:cNvPr id="38916" name="灯片编号占位符 3"/>
          <p:cNvSpPr txBox="1">
            <a:spLocks noGrp="1"/>
          </p:cNvSpPr>
          <p:nvPr>
            <p:ph type="sldNum" sz="quarter" idx="10"/>
            <p:custDataLst>
              <p:tags r:id="rId6"/>
            </p:custDataLst>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b="0">
                <a:solidFill>
                  <a:srgbClr val="000000"/>
                </a:solidFill>
                <a:latin typeface="Calibri" panose="020f0502020204030204" pitchFamily="34" charset="0"/>
              </a:rPr>
              <a:t>8</a:t>
            </a:fld>
            <a:endParaRPr lang="zh-CN" altLang="en-US" sz="1200" b="0">
              <a:solidFill>
                <a:srgbClr val="000000"/>
              </a:solidFill>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39938" name="幻灯片图像占位符 1"/>
          <p:cNvSpPr>
            <a:spLocks noGrp="1" noRot="1" noChangeAspect="1" noTextEdit="1"/>
          </p:cNvSpPr>
          <p:nvPr>
            <p:ph type="sldImg"/>
            <p:custDataLst>
              <p:tags r:id="rId4"/>
            </p:custDataLst>
          </p:nvPr>
        </p:nvSpPr>
        <p:spPr/>
      </p:sp>
      <p:sp>
        <p:nvSpPr>
          <p:cNvPr id="39939" name="备注占位符 2"/>
          <p:cNvSpPr>
            <a:spLocks noGrp="1"/>
          </p:cNvSpPr>
          <p:nvPr>
            <p:ph type="body" idx="1"/>
            <p:custDataLst>
              <p:tags r:id="rId5"/>
            </p:custDataLst>
          </p:nvPr>
        </p:nvSpPr>
        <p:spPr/>
        <p:txBody>
          <a:bodyPr wrap="square" lIns="91440" tIns="45720" rIns="91440" bIns="45720" anchor="t" anchorCtr="0"/>
          <a:lstStyle/>
          <a:p>
            <a:pPr lvl="0"/>
            <a:endParaRPr lang="zh-CN" altLang="en-US"/>
          </a:p>
        </p:txBody>
      </p:sp>
      <p:sp>
        <p:nvSpPr>
          <p:cNvPr id="39940" name="灯片编号占位符 3"/>
          <p:cNvSpPr txBox="1">
            <a:spLocks noGrp="1"/>
          </p:cNvSpPr>
          <p:nvPr>
            <p:ph type="sldNum" sz="quarter" idx="10"/>
            <p:custDataLst>
              <p:tags r:id="rId6"/>
            </p:custDataLst>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b="0">
                <a:solidFill>
                  <a:srgbClr val="000000"/>
                </a:solidFill>
                <a:latin typeface="Calibri" panose="020f0502020204030204" pitchFamily="34" charset="0"/>
              </a:rPr>
              <a:t>9</a:t>
            </a:fld>
            <a:endParaRPr lang="zh-CN" altLang="en-US" sz="1200" b="0">
              <a:solidFill>
                <a:srgbClr val="000000"/>
              </a:solidFill>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40962" name="幻灯片图像占位符 1"/>
          <p:cNvSpPr>
            <a:spLocks noGrp="1" noRot="1" noChangeAspect="1" noTextEdit="1"/>
          </p:cNvSpPr>
          <p:nvPr>
            <p:ph type="sldImg"/>
            <p:custDataLst>
              <p:tags r:id="rId4"/>
            </p:custDataLst>
          </p:nvPr>
        </p:nvSpPr>
        <p:spPr/>
      </p:sp>
      <p:sp>
        <p:nvSpPr>
          <p:cNvPr id="40963" name="备注占位符 2"/>
          <p:cNvSpPr>
            <a:spLocks noGrp="1"/>
          </p:cNvSpPr>
          <p:nvPr>
            <p:ph type="body" idx="1"/>
            <p:custDataLst>
              <p:tags r:id="rId5"/>
            </p:custDataLst>
          </p:nvPr>
        </p:nvSpPr>
        <p:spPr/>
        <p:txBody>
          <a:bodyPr wrap="square" lIns="91440" tIns="45720" rIns="91440" bIns="45720" anchor="t" anchorCtr="0"/>
          <a:lstStyle/>
          <a:p>
            <a:pPr lvl="0"/>
            <a:endParaRPr lang="zh-CN" altLang="en-US"/>
          </a:p>
        </p:txBody>
      </p:sp>
      <p:sp>
        <p:nvSpPr>
          <p:cNvPr id="40964" name="灯片编号占位符 3"/>
          <p:cNvSpPr txBox="1">
            <a:spLocks noGrp="1"/>
          </p:cNvSpPr>
          <p:nvPr>
            <p:ph type="sldNum" sz="quarter" idx="10"/>
            <p:custDataLst>
              <p:tags r:id="rId6"/>
            </p:custDataLst>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b="0">
                <a:solidFill>
                  <a:schemeClr val="tx1"/>
                </a:solidFill>
              </a:rPr>
              <a:t>16</a:t>
            </a:fld>
            <a:endParaRPr lang="zh-CN" altLang="en-US" sz="1200" b="0">
              <a:solidFill>
                <a:schemeClr val="tx1"/>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41986" name="幻灯片图像占位符 1"/>
          <p:cNvSpPr>
            <a:spLocks noGrp="1" noRot="1" noChangeAspect="1" noTextEdit="1"/>
          </p:cNvSpPr>
          <p:nvPr>
            <p:ph type="sldImg"/>
            <p:custDataLst>
              <p:tags r:id="rId4"/>
            </p:custDataLst>
          </p:nvPr>
        </p:nvSpPr>
        <p:spPr/>
      </p:sp>
      <p:sp>
        <p:nvSpPr>
          <p:cNvPr id="41987" name="备注占位符 2"/>
          <p:cNvSpPr>
            <a:spLocks noGrp="1"/>
          </p:cNvSpPr>
          <p:nvPr>
            <p:ph type="body" idx="1"/>
            <p:custDataLst>
              <p:tags r:id="rId5"/>
            </p:custDataLst>
          </p:nvPr>
        </p:nvSpPr>
        <p:spPr/>
        <p:txBody>
          <a:bodyPr wrap="square" lIns="91440" tIns="45720" rIns="91440" bIns="45720" anchor="t" anchorCtr="0"/>
          <a:lstStyle/>
          <a:p>
            <a:pPr lvl="0"/>
            <a:endParaRPr lang="zh-CN" altLang="en-US"/>
          </a:p>
        </p:txBody>
      </p:sp>
      <p:sp>
        <p:nvSpPr>
          <p:cNvPr id="41988" name="灯片编号占位符 3"/>
          <p:cNvSpPr txBox="1">
            <a:spLocks noGrp="1"/>
          </p:cNvSpPr>
          <p:nvPr>
            <p:ph type="sldNum" sz="quarter" idx="10"/>
            <p:custDataLst>
              <p:tags r:id="rId6"/>
            </p:custDataLst>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b="0">
                <a:solidFill>
                  <a:schemeClr val="tx1"/>
                </a:solidFill>
              </a:rPr>
              <a:t>17</a:t>
            </a:fld>
            <a:endParaRPr lang="zh-CN" altLang="en-US" sz="1200" b="0">
              <a:solidFill>
                <a:schemeClr val="tx1"/>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43010" name="幻灯片图像占位符 1"/>
          <p:cNvSpPr>
            <a:spLocks noGrp="1" noRot="1" noChangeAspect="1" noTextEdit="1"/>
          </p:cNvSpPr>
          <p:nvPr>
            <p:ph type="sldImg"/>
            <p:custDataLst>
              <p:tags r:id="rId4"/>
            </p:custDataLst>
          </p:nvPr>
        </p:nvSpPr>
        <p:spPr/>
      </p:sp>
      <p:sp>
        <p:nvSpPr>
          <p:cNvPr id="43011" name="备注占位符 2"/>
          <p:cNvSpPr>
            <a:spLocks noGrp="1"/>
          </p:cNvSpPr>
          <p:nvPr>
            <p:ph type="body" idx="1"/>
            <p:custDataLst>
              <p:tags r:id="rId5"/>
            </p:custDataLst>
          </p:nvPr>
        </p:nvSpPr>
        <p:spPr/>
        <p:txBody>
          <a:bodyPr wrap="square" lIns="91440" tIns="45720" rIns="91440" bIns="45720" anchor="t" anchorCtr="0"/>
          <a:lstStyle/>
          <a:p>
            <a:pPr lvl="0"/>
            <a:endParaRPr lang="zh-CN" altLang="en-US"/>
          </a:p>
        </p:txBody>
      </p:sp>
      <p:sp>
        <p:nvSpPr>
          <p:cNvPr id="43012" name="灯片编号占位符 3"/>
          <p:cNvSpPr txBox="1">
            <a:spLocks noGrp="1"/>
          </p:cNvSpPr>
          <p:nvPr>
            <p:ph type="sldNum" sz="quarter" idx="10"/>
            <p:custDataLst>
              <p:tags r:id="rId6"/>
            </p:custDataLst>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b="0">
                <a:solidFill>
                  <a:schemeClr val="tx1"/>
                </a:solidFill>
              </a:rPr>
              <a:t>22</a:t>
            </a:fld>
            <a:endParaRPr lang="zh-CN" altLang="en-US" sz="1200" b="0">
              <a:solidFill>
                <a:schemeClr val="tx1"/>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44034" name="幻灯片图像占位符 1"/>
          <p:cNvSpPr>
            <a:spLocks noGrp="1" noRot="1" noChangeAspect="1" noTextEdit="1"/>
          </p:cNvSpPr>
          <p:nvPr>
            <p:ph type="sldImg"/>
            <p:custDataLst>
              <p:tags r:id="rId4"/>
            </p:custDataLst>
          </p:nvPr>
        </p:nvSpPr>
        <p:spPr/>
      </p:sp>
      <p:sp>
        <p:nvSpPr>
          <p:cNvPr id="44035" name="备注占位符 2"/>
          <p:cNvSpPr>
            <a:spLocks noGrp="1"/>
          </p:cNvSpPr>
          <p:nvPr>
            <p:ph type="body" idx="1"/>
            <p:custDataLst>
              <p:tags r:id="rId5"/>
            </p:custDataLst>
          </p:nvPr>
        </p:nvSpPr>
        <p:spPr/>
        <p:txBody>
          <a:bodyPr wrap="square" lIns="91440" tIns="45720" rIns="91440" bIns="45720" anchor="t" anchorCtr="0"/>
          <a:lstStyle/>
          <a:p>
            <a:pPr lvl="0"/>
            <a:endParaRPr lang="zh-CN" altLang="en-US"/>
          </a:p>
        </p:txBody>
      </p:sp>
      <p:sp>
        <p:nvSpPr>
          <p:cNvPr id="44036" name="灯片编号占位符 3"/>
          <p:cNvSpPr txBox="1">
            <a:spLocks noGrp="1"/>
          </p:cNvSpPr>
          <p:nvPr>
            <p:ph type="sldNum" sz="quarter" idx="10"/>
            <p:custDataLst>
              <p:tags r:id="rId6"/>
            </p:custDataLst>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b="0">
                <a:solidFill>
                  <a:schemeClr val="tx1"/>
                </a:solidFill>
              </a:rPr>
              <a:t>24</a:t>
            </a:fld>
            <a:endParaRPr lang="zh-CN" altLang="en-US" sz="1200" b="0">
              <a:solidFill>
                <a:schemeClr val="tx1"/>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45058" name="幻灯片图像占位符 1"/>
          <p:cNvSpPr>
            <a:spLocks noGrp="1" noRot="1" noChangeAspect="1" noTextEdit="1"/>
          </p:cNvSpPr>
          <p:nvPr>
            <p:ph type="sldImg"/>
            <p:custDataLst>
              <p:tags r:id="rId4"/>
            </p:custDataLst>
          </p:nvPr>
        </p:nvSpPr>
        <p:spPr/>
      </p:sp>
      <p:sp>
        <p:nvSpPr>
          <p:cNvPr id="45059" name="备注占位符 2"/>
          <p:cNvSpPr>
            <a:spLocks noGrp="1"/>
          </p:cNvSpPr>
          <p:nvPr>
            <p:ph type="body" idx="1"/>
            <p:custDataLst>
              <p:tags r:id="rId5"/>
            </p:custDataLst>
          </p:nvPr>
        </p:nvSpPr>
        <p:spPr/>
        <p:txBody>
          <a:bodyPr wrap="square" lIns="91440" tIns="45720" rIns="91440" bIns="45720" anchor="t" anchorCtr="0"/>
          <a:lstStyle/>
          <a:p>
            <a:pPr lvl="0"/>
            <a:endParaRPr lang="zh-CN" altLang="en-US"/>
          </a:p>
        </p:txBody>
      </p:sp>
      <p:sp>
        <p:nvSpPr>
          <p:cNvPr id="45060" name="灯片编号占位符 3"/>
          <p:cNvSpPr txBox="1">
            <a:spLocks noGrp="1"/>
          </p:cNvSpPr>
          <p:nvPr>
            <p:ph type="sldNum" sz="quarter" idx="10"/>
            <p:custDataLst>
              <p:tags r:id="rId6"/>
            </p:custDataLst>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b="0">
                <a:solidFill>
                  <a:schemeClr val="tx1"/>
                </a:solidFill>
              </a:rPr>
              <a:t>25</a:t>
            </a:fld>
            <a:endParaRPr lang="zh-CN" altLang="en-US" sz="1200" b="0">
              <a:solidFill>
                <a:schemeClr val="tx1"/>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46082" name="幻灯片图像占位符 1"/>
          <p:cNvSpPr>
            <a:spLocks noGrp="1" noRot="1" noChangeAspect="1" noTextEdit="1"/>
          </p:cNvSpPr>
          <p:nvPr>
            <p:ph type="sldImg"/>
            <p:custDataLst>
              <p:tags r:id="rId4"/>
            </p:custDataLst>
          </p:nvPr>
        </p:nvSpPr>
        <p:spPr/>
      </p:sp>
      <p:sp>
        <p:nvSpPr>
          <p:cNvPr id="46083" name="备注占位符 2"/>
          <p:cNvSpPr>
            <a:spLocks noGrp="1"/>
          </p:cNvSpPr>
          <p:nvPr>
            <p:ph type="body" idx="1"/>
            <p:custDataLst>
              <p:tags r:id="rId5"/>
            </p:custDataLst>
          </p:nvPr>
        </p:nvSpPr>
        <p:spPr/>
        <p:txBody>
          <a:bodyPr wrap="square" lIns="91440" tIns="45720" rIns="91440" bIns="45720" anchor="t" anchorCtr="0"/>
          <a:lstStyle/>
          <a:p>
            <a:pPr lvl="0"/>
            <a:endParaRPr lang="zh-CN" altLang="en-US"/>
          </a:p>
        </p:txBody>
      </p:sp>
      <p:sp>
        <p:nvSpPr>
          <p:cNvPr id="46084" name="灯片编号占位符 3"/>
          <p:cNvSpPr txBox="1">
            <a:spLocks noGrp="1"/>
          </p:cNvSpPr>
          <p:nvPr>
            <p:ph type="sldNum" sz="quarter" idx="10"/>
            <p:custDataLst>
              <p:tags r:id="rId6"/>
            </p:custDataLst>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b="0">
                <a:solidFill>
                  <a:schemeClr val="tx1"/>
                </a:solidFill>
              </a:rPr>
              <a:t>26</a:t>
            </a:fld>
            <a:endParaRPr lang="zh-CN" altLang="en-US" sz="1200" b="0">
              <a:solidFill>
                <a:schemeClr val="tx1"/>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47106" name="幻灯片图像占位符 1"/>
          <p:cNvSpPr>
            <a:spLocks noGrp="1" noRot="1" noChangeAspect="1" noTextEdit="1"/>
          </p:cNvSpPr>
          <p:nvPr>
            <p:ph type="sldImg"/>
            <p:custDataLst>
              <p:tags r:id="rId4"/>
            </p:custDataLst>
          </p:nvPr>
        </p:nvSpPr>
        <p:spPr/>
      </p:sp>
      <p:sp>
        <p:nvSpPr>
          <p:cNvPr id="47107" name="备注占位符 2"/>
          <p:cNvSpPr>
            <a:spLocks noGrp="1"/>
          </p:cNvSpPr>
          <p:nvPr>
            <p:ph type="body" idx="1"/>
            <p:custDataLst>
              <p:tags r:id="rId5"/>
            </p:custDataLst>
          </p:nvPr>
        </p:nvSpPr>
        <p:spPr/>
        <p:txBody>
          <a:bodyPr wrap="square" lIns="91440" tIns="45720" rIns="91440" bIns="45720" anchor="t" anchorCtr="0"/>
          <a:lstStyle/>
          <a:p>
            <a:pPr lvl="0"/>
            <a:endParaRPr lang="zh-CN" altLang="en-US"/>
          </a:p>
        </p:txBody>
      </p:sp>
      <p:sp>
        <p:nvSpPr>
          <p:cNvPr id="47108" name="灯片编号占位符 3"/>
          <p:cNvSpPr txBox="1">
            <a:spLocks noGrp="1"/>
          </p:cNvSpPr>
          <p:nvPr>
            <p:ph type="sldNum" sz="quarter" idx="10"/>
            <p:custDataLst>
              <p:tags r:id="rId6"/>
            </p:custDataLst>
          </p:nvPr>
        </p:nvSpPr>
        <p:spPr>
          <a:xfrm>
            <a:off x="3884613" y="8685213"/>
            <a:ext cx="2971800" cy="457200"/>
          </a:xfrm>
          <a:prstGeom prst="rect">
            <a:avLst/>
          </a:prstGeom>
          <a:noFill/>
          <a:ln w="9525">
            <a:noFill/>
          </a:ln>
        </p:spPr>
        <p:txBody>
          <a:bodyPr anchor="b" anchorCtr="0"/>
          <a:lstStyle/>
          <a:p>
            <a:pPr lvl="0" algn="r" eaLnBrk="1" hangingPunct="1"/>
            <a:fld id="{9A0DB2DC-4C9A-4742-B13C-FB6460FD3503}" type="slidenum">
              <a:rPr lang="zh-CN" altLang="en-US" sz="1200" b="0">
                <a:solidFill>
                  <a:schemeClr val="tx1"/>
                </a:solidFill>
              </a:rPr>
              <a:t>32</a:t>
            </a:fld>
            <a:endParaRPr lang="zh-CN" altLang="en-US" sz="1200" b="0">
              <a:solidFill>
                <a:schemeClr val="tx1"/>
              </a:solidFill>
            </a:endParaRPr>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31.xml" /><Relationship Id="rId2" Type="http://schemas.openxmlformats.org/officeDocument/2006/relationships/tags" Target="../tags/tag32.xml" /><Relationship Id="rId3" Type="http://schemas.openxmlformats.org/officeDocument/2006/relationships/tags" Target="../tags/tag33.xml" /><Relationship Id="rId4"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46.xml" /><Relationship Id="rId2" Type="http://schemas.openxmlformats.org/officeDocument/2006/relationships/tags" Target="../tags/tag47.xml" /><Relationship Id="rId3" Type="http://schemas.openxmlformats.org/officeDocument/2006/relationships/tags" Target="../tags/tag48.xml" /><Relationship Id="rId4"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49.xml" /><Relationship Id="rId2" Type="http://schemas.openxmlformats.org/officeDocument/2006/relationships/tags" Target="../tags/tag50.xml" /><Relationship Id="rId3" Type="http://schemas.openxmlformats.org/officeDocument/2006/relationships/tags" Target="../tags/tag51.xml" /><Relationship Id="rId4" Type="http://schemas.openxmlformats.org/officeDocument/2006/relationships/tags" Target="../tags/tag52.xml" /><Relationship Id="rId5"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53.xml" /><Relationship Id="rId2" Type="http://schemas.openxmlformats.org/officeDocument/2006/relationships/tags" Target="../tags/tag54.xml" /><Relationship Id="rId3" Type="http://schemas.openxmlformats.org/officeDocument/2006/relationships/tags" Target="../tags/tag55.xml" /><Relationship Id="rId4" Type="http://schemas.openxmlformats.org/officeDocument/2006/relationships/tags" Target="../tags/tag56.xml" /><Relationship Id="rId5" Type="http://schemas.openxmlformats.org/officeDocument/2006/relationships/tags" Target="../tags/tag57.xml" /><Relationship Id="rId6" Type="http://schemas.openxmlformats.org/officeDocument/2006/relationships/tags" Target="../tags/tag58.xml" /><Relationship Id="rId7"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59.xml" /><Relationship Id="rId2" Type="http://schemas.openxmlformats.org/officeDocument/2006/relationships/tags" Target="../tags/tag60.xml" /><Relationship Id="rId3"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61.xml" /><Relationship Id="rId2"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4.xml" /><Relationship Id="rId2" Type="http://schemas.openxmlformats.org/officeDocument/2006/relationships/tags" Target="../tags/tag5.xml" /><Relationship Id="rId3" Type="http://schemas.openxmlformats.org/officeDocument/2006/relationships/tags" Target="../tags/tag6.xml" /><Relationship Id="rId4"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62.xml" /><Relationship Id="rId2" Type="http://schemas.openxmlformats.org/officeDocument/2006/relationships/tags" Target="../tags/tag63.xml" /><Relationship Id="rId3" Type="http://schemas.openxmlformats.org/officeDocument/2006/relationships/tags" Target="../tags/tag64.xml" /><Relationship Id="rId4" Type="http://schemas.openxmlformats.org/officeDocument/2006/relationships/tags" Target="../tags/tag65.xml" /><Relationship Id="rId5"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66.xml" /><Relationship Id="rId2" Type="http://schemas.openxmlformats.org/officeDocument/2006/relationships/tags" Target="../tags/tag67.xml" /><Relationship Id="rId3" Type="http://schemas.openxmlformats.org/officeDocument/2006/relationships/tags" Target="../tags/tag68.xml" /><Relationship Id="rId4" Type="http://schemas.openxmlformats.org/officeDocument/2006/relationships/tags" Target="../tags/tag69.xml" /><Relationship Id="rId5"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70.xml" /><Relationship Id="rId2" Type="http://schemas.openxmlformats.org/officeDocument/2006/relationships/tags" Target="../tags/tag71.xml" /><Relationship Id="rId3" Type="http://schemas.openxmlformats.org/officeDocument/2006/relationships/tags" Target="../tags/tag72.xml" /><Relationship Id="rId4"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73.xml" /><Relationship Id="rId2" Type="http://schemas.openxmlformats.org/officeDocument/2006/relationships/tags" Target="../tags/tag74.xml" /><Relationship Id="rId3" Type="http://schemas.openxmlformats.org/officeDocument/2006/relationships/tags" Target="../tags/tag75.xml" /><Relationship Id="rId4"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78.xml" /><Relationship Id="rId2" Type="http://schemas.openxmlformats.org/officeDocument/2006/relationships/tags" Target="../tags/tag79.xml" /><Relationship Id="rId3" Type="http://schemas.openxmlformats.org/officeDocument/2006/relationships/tags" Target="../tags/tag80.xml" /><Relationship Id="rId4" Type="http://schemas.openxmlformats.org/officeDocument/2006/relationships/tags" Target="../tags/tag81.xml" /><Relationship Id="rId5" Type="http://schemas.openxmlformats.org/officeDocument/2006/relationships/tags" Target="../tags/tag82.xml" /><Relationship Id="rId6" Type="http://schemas.openxmlformats.org/officeDocument/2006/relationships/tags" Target="../tags/tag83.xml" /><Relationship Id="rId7" Type="http://schemas.openxmlformats.org/officeDocument/2006/relationships/slideMaster" Target="../slideMasters/slideMaster3.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84.xml" /><Relationship Id="rId2" Type="http://schemas.openxmlformats.org/officeDocument/2006/relationships/tags" Target="../tags/tag85.xml" /><Relationship Id="rId3" Type="http://schemas.openxmlformats.org/officeDocument/2006/relationships/tags" Target="../tags/tag86.xml" /><Relationship Id="rId4" Type="http://schemas.openxmlformats.org/officeDocument/2006/relationships/tags" Target="../tags/tag87.xml" /><Relationship Id="rId5" Type="http://schemas.openxmlformats.org/officeDocument/2006/relationships/tags" Target="../tags/tag88.xml" /><Relationship Id="rId6" Type="http://schemas.openxmlformats.org/officeDocument/2006/relationships/tags" Target="../tags/tag89.xml" /><Relationship Id="rId7" Type="http://schemas.openxmlformats.org/officeDocument/2006/relationships/slideMaster" Target="../slideMasters/slideMaster3.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90.xml" /><Relationship Id="rId2" Type="http://schemas.openxmlformats.org/officeDocument/2006/relationships/tags" Target="../tags/tag91.xml" /><Relationship Id="rId3" Type="http://schemas.openxmlformats.org/officeDocument/2006/relationships/tags" Target="../tags/tag92.xml" /><Relationship Id="rId4" Type="http://schemas.openxmlformats.org/officeDocument/2006/relationships/tags" Target="../tags/tag93.xml" /><Relationship Id="rId5" Type="http://schemas.openxmlformats.org/officeDocument/2006/relationships/tags" Target="../tags/tag94.xml" /><Relationship Id="rId6" Type="http://schemas.openxmlformats.org/officeDocument/2006/relationships/tags" Target="../tags/tag95.xml" /><Relationship Id="rId7" Type="http://schemas.openxmlformats.org/officeDocument/2006/relationships/slideMaster" Target="../slideMasters/slideMaster3.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96.xml" /><Relationship Id="rId2" Type="http://schemas.openxmlformats.org/officeDocument/2006/relationships/tags" Target="../tags/tag97.xml" /><Relationship Id="rId3" Type="http://schemas.openxmlformats.org/officeDocument/2006/relationships/tags" Target="../tags/tag98.xml" /><Relationship Id="rId4" Type="http://schemas.openxmlformats.org/officeDocument/2006/relationships/tags" Target="../tags/tag99.xml" /><Relationship Id="rId5" Type="http://schemas.openxmlformats.org/officeDocument/2006/relationships/tags" Target="../tags/tag100.xml" /><Relationship Id="rId6" Type="http://schemas.openxmlformats.org/officeDocument/2006/relationships/tags" Target="../tags/tag101.xml" /><Relationship Id="rId7" Type="http://schemas.openxmlformats.org/officeDocument/2006/relationships/tags" Target="../tags/tag102.xml" /><Relationship Id="rId8" Type="http://schemas.openxmlformats.org/officeDocument/2006/relationships/slideMaster" Target="../slideMasters/slideMaster3.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103.xml" /><Relationship Id="rId10" Type="http://schemas.openxmlformats.org/officeDocument/2006/relationships/slideMaster" Target="../slideMasters/slideMaster3.xml" /><Relationship Id="rId2" Type="http://schemas.openxmlformats.org/officeDocument/2006/relationships/tags" Target="../tags/tag104.xml" /><Relationship Id="rId3" Type="http://schemas.openxmlformats.org/officeDocument/2006/relationships/tags" Target="../tags/tag105.xml" /><Relationship Id="rId4" Type="http://schemas.openxmlformats.org/officeDocument/2006/relationships/tags" Target="../tags/tag106.xml" /><Relationship Id="rId5" Type="http://schemas.openxmlformats.org/officeDocument/2006/relationships/tags" Target="../tags/tag107.xml" /><Relationship Id="rId6" Type="http://schemas.openxmlformats.org/officeDocument/2006/relationships/tags" Target="../tags/tag108.xml" /><Relationship Id="rId7" Type="http://schemas.openxmlformats.org/officeDocument/2006/relationships/tags" Target="../tags/tag109.xml" /><Relationship Id="rId8" Type="http://schemas.openxmlformats.org/officeDocument/2006/relationships/tags" Target="../tags/tag110.xml" /><Relationship Id="rId9" Type="http://schemas.openxmlformats.org/officeDocument/2006/relationships/tags" Target="../tags/tag111.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112.xml" /><Relationship Id="rId2" Type="http://schemas.openxmlformats.org/officeDocument/2006/relationships/tags" Target="../tags/tag113.xml" /><Relationship Id="rId3" Type="http://schemas.openxmlformats.org/officeDocument/2006/relationships/tags" Target="../tags/tag114.xml" /><Relationship Id="rId4" Type="http://schemas.openxmlformats.org/officeDocument/2006/relationships/tags" Target="../tags/tag115.xml" /><Relationship Id="rId5" Type="http://schemas.openxmlformats.org/officeDocument/2006/relationships/tags" Target="../tags/tag116.xml" /><Relationship Id="rId6" Type="http://schemas.openxmlformats.org/officeDocument/2006/relationships/slideMaster" Target="../slideMasters/slideMaster3.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tags" Target="../tags/tag117.xml" /><Relationship Id="rId2" Type="http://schemas.openxmlformats.org/officeDocument/2006/relationships/tags" Target="../tags/tag118.xml" /><Relationship Id="rId3" Type="http://schemas.openxmlformats.org/officeDocument/2006/relationships/tags" Target="../tags/tag119.xml" /><Relationship Id="rId4" Type="http://schemas.openxmlformats.org/officeDocument/2006/relationships/tags" Target="../tags/tag120.xml" /><Relationship Id="rId5" Type="http://schemas.openxmlformats.org/officeDocument/2006/relationships/slideMaster" Target="../slideMasters/slideMaster3.xml" /></Relationships>
</file>

<file path=ppt/slideLayouts/_rels/slideLayout31.xml.rels>&#65279;<?xml version="1.0" encoding="utf-8" standalone="yes"?><Relationships xmlns="http://schemas.openxmlformats.org/package/2006/relationships"><Relationship Id="rId1" Type="http://schemas.openxmlformats.org/officeDocument/2006/relationships/tags" Target="../tags/tag121.xml" /><Relationship Id="rId2" Type="http://schemas.openxmlformats.org/officeDocument/2006/relationships/tags" Target="../tags/tag122.xml" /><Relationship Id="rId3" Type="http://schemas.openxmlformats.org/officeDocument/2006/relationships/tags" Target="../tags/tag123.xml" /><Relationship Id="rId4" Type="http://schemas.openxmlformats.org/officeDocument/2006/relationships/tags" Target="../tags/tag124.xml" /><Relationship Id="rId5" Type="http://schemas.openxmlformats.org/officeDocument/2006/relationships/tags" Target="../tags/tag125.xml" /><Relationship Id="rId6" Type="http://schemas.openxmlformats.org/officeDocument/2006/relationships/tags" Target="../tags/tag126.xml" /><Relationship Id="rId7" Type="http://schemas.openxmlformats.org/officeDocument/2006/relationships/tags" Target="../tags/tag127.xml" /><Relationship Id="rId8" Type="http://schemas.openxmlformats.org/officeDocument/2006/relationships/slideMaster" Target="../slideMasters/slideMaster3.xml" /></Relationships>
</file>

<file path=ppt/slideLayouts/_rels/slideLayout32.xml.rels>&#65279;<?xml version="1.0" encoding="utf-8" standalone="yes"?><Relationships xmlns="http://schemas.openxmlformats.org/package/2006/relationships"><Relationship Id="rId1" Type="http://schemas.openxmlformats.org/officeDocument/2006/relationships/tags" Target="../tags/tag128.xml" /><Relationship Id="rId2" Type="http://schemas.openxmlformats.org/officeDocument/2006/relationships/tags" Target="../tags/tag129.xml" /><Relationship Id="rId3" Type="http://schemas.openxmlformats.org/officeDocument/2006/relationships/tags" Target="../tags/tag130.xml" /><Relationship Id="rId4" Type="http://schemas.openxmlformats.org/officeDocument/2006/relationships/tags" Target="../tags/tag131.xml" /><Relationship Id="rId5" Type="http://schemas.openxmlformats.org/officeDocument/2006/relationships/tags" Target="../tags/tag132.xml" /><Relationship Id="rId6" Type="http://schemas.openxmlformats.org/officeDocument/2006/relationships/tags" Target="../tags/tag133.xml" /><Relationship Id="rId7" Type="http://schemas.openxmlformats.org/officeDocument/2006/relationships/tags" Target="../tags/tag134.xml" /><Relationship Id="rId8" Type="http://schemas.openxmlformats.org/officeDocument/2006/relationships/slideMaster" Target="../slideMasters/slideMaster3.xml" /></Relationships>
</file>

<file path=ppt/slideLayouts/_rels/slideLayout33.xml.rels>&#65279;<?xml version="1.0" encoding="utf-8" standalone="yes"?><Relationships xmlns="http://schemas.openxmlformats.org/package/2006/relationships"><Relationship Id="rId1" Type="http://schemas.openxmlformats.org/officeDocument/2006/relationships/tags" Target="../tags/tag135.xml" /><Relationship Id="rId2" Type="http://schemas.openxmlformats.org/officeDocument/2006/relationships/tags" Target="../tags/tag136.xml" /><Relationship Id="rId3" Type="http://schemas.openxmlformats.org/officeDocument/2006/relationships/tags" Target="../tags/tag137.xml" /><Relationship Id="rId4" Type="http://schemas.openxmlformats.org/officeDocument/2006/relationships/tags" Target="../tags/tag138.xml" /><Relationship Id="rId5" Type="http://schemas.openxmlformats.org/officeDocument/2006/relationships/tags" Target="../tags/tag139.xml" /><Relationship Id="rId6" Type="http://schemas.openxmlformats.org/officeDocument/2006/relationships/tags" Target="../tags/tag140.xml" /><Relationship Id="rId7" Type="http://schemas.openxmlformats.org/officeDocument/2006/relationships/slideMaster" Target="../slideMasters/slideMaster3.xml" /></Relationships>
</file>

<file path=ppt/slideLayouts/_rels/slideLayout34.xml.rels>&#65279;<?xml version="1.0" encoding="utf-8" standalone="yes"?><Relationships xmlns="http://schemas.openxmlformats.org/package/2006/relationships"><Relationship Id="rId1" Type="http://schemas.openxmlformats.org/officeDocument/2006/relationships/tags" Target="../tags/tag141.xml" /><Relationship Id="rId2" Type="http://schemas.openxmlformats.org/officeDocument/2006/relationships/tags" Target="../tags/tag142.xml" /><Relationship Id="rId3" Type="http://schemas.openxmlformats.org/officeDocument/2006/relationships/tags" Target="../tags/tag143.xml" /><Relationship Id="rId4" Type="http://schemas.openxmlformats.org/officeDocument/2006/relationships/tags" Target="../tags/tag144.xml" /><Relationship Id="rId5" Type="http://schemas.openxmlformats.org/officeDocument/2006/relationships/tags" Target="../tags/tag145.xml" /><Relationship Id="rId6" Type="http://schemas.openxmlformats.org/officeDocument/2006/relationships/tags" Target="../tags/tag146.xml" /><Relationship Id="rId7" Type="http://schemas.openxmlformats.org/officeDocument/2006/relationships/slideMaster" Target="../slideMasters/slideMaster3.xml" /></Relationships>
</file>

<file path=ppt/slideLayouts/_rels/slideLayout35.xml.rels>&#65279;<?xml version="1.0" encoding="utf-8" standalone="yes"?><Relationships xmlns="http://schemas.openxmlformats.org/package/2006/relationships"><Relationship Id="rId1" Type="http://schemas.openxmlformats.org/officeDocument/2006/relationships/tags" Target="../tags/tag147.xml" /><Relationship Id="rId2" Type="http://schemas.openxmlformats.org/officeDocument/2006/relationships/tags" Target="../tags/tag148.xml" /><Relationship Id="rId3" Type="http://schemas.openxmlformats.org/officeDocument/2006/relationships/tags" Target="../tags/tag149.xml" /><Relationship Id="rId4" Type="http://schemas.openxmlformats.org/officeDocument/2006/relationships/tags" Target="../tags/tag150.xml" /><Relationship Id="rId5" Type="http://schemas.openxmlformats.org/officeDocument/2006/relationships/slideMaster" Target="../slideMasters/slideMaster3.xml" /></Relationships>
</file>

<file path=ppt/slideLayouts/_rels/slideLayout36.xml.rels>&#65279;<?xml version="1.0" encoding="utf-8" standalone="yes"?><Relationships xmlns="http://schemas.openxmlformats.org/package/2006/relationships"><Relationship Id="rId1" Type="http://schemas.openxmlformats.org/officeDocument/2006/relationships/tags" Target="../tags/tag162.xml" /><Relationship Id="rId10" Type="http://schemas.openxmlformats.org/officeDocument/2006/relationships/tags" Target="../tags/tag168.xml" /><Relationship Id="rId11" Type="http://schemas.openxmlformats.org/officeDocument/2006/relationships/image" Target="../media/image11.png" /><Relationship Id="rId12" Type="http://schemas.openxmlformats.org/officeDocument/2006/relationships/tags" Target="../tags/tag169.xml" /><Relationship Id="rId13" Type="http://schemas.openxmlformats.org/officeDocument/2006/relationships/tags" Target="../tags/tag170.xml" /><Relationship Id="rId14" Type="http://schemas.openxmlformats.org/officeDocument/2006/relationships/tags" Target="../tags/tag171.xml" /><Relationship Id="rId15" Type="http://schemas.openxmlformats.org/officeDocument/2006/relationships/tags" Target="../tags/tag172.xml" /><Relationship Id="rId16" Type="http://schemas.openxmlformats.org/officeDocument/2006/relationships/tags" Target="../tags/tag173.xml" /><Relationship Id="rId17" Type="http://schemas.openxmlformats.org/officeDocument/2006/relationships/slideMaster" Target="../slideMasters/slideMaster4.xml" /><Relationship Id="rId2" Type="http://schemas.openxmlformats.org/officeDocument/2006/relationships/image" Target="../media/image8.jpeg" /><Relationship Id="rId3" Type="http://schemas.openxmlformats.org/officeDocument/2006/relationships/tags" Target="../tags/tag163.xml" /><Relationship Id="rId4" Type="http://schemas.openxmlformats.org/officeDocument/2006/relationships/tags" Target="../tags/tag164.xml" /><Relationship Id="rId5" Type="http://schemas.openxmlformats.org/officeDocument/2006/relationships/image" Target="../media/image9.png" /><Relationship Id="rId6" Type="http://schemas.openxmlformats.org/officeDocument/2006/relationships/tags" Target="../tags/tag165.xml" /><Relationship Id="rId7" Type="http://schemas.openxmlformats.org/officeDocument/2006/relationships/image" Target="../media/image10.png" /><Relationship Id="rId8" Type="http://schemas.openxmlformats.org/officeDocument/2006/relationships/tags" Target="../tags/tag166.xml" /><Relationship Id="rId9" Type="http://schemas.openxmlformats.org/officeDocument/2006/relationships/tags" Target="../tags/tag167.xml" /></Relationships>
</file>

<file path=ppt/slideLayouts/_rels/slideLayout37.xml.rels>&#65279;<?xml version="1.0" encoding="utf-8" standalone="yes"?><Relationships xmlns="http://schemas.openxmlformats.org/package/2006/relationships"><Relationship Id="rId1" Type="http://schemas.openxmlformats.org/officeDocument/2006/relationships/tags" Target="../tags/tag174.xml" /><Relationship Id="rId10" Type="http://schemas.openxmlformats.org/officeDocument/2006/relationships/tags" Target="../tags/tag180.xml" /><Relationship Id="rId11" Type="http://schemas.openxmlformats.org/officeDocument/2006/relationships/tags" Target="../tags/tag181.xml" /><Relationship Id="rId12" Type="http://schemas.openxmlformats.org/officeDocument/2006/relationships/tags" Target="../tags/tag182.xml" /><Relationship Id="rId13" Type="http://schemas.openxmlformats.org/officeDocument/2006/relationships/tags" Target="../tags/tag183.xml" /><Relationship Id="rId14" Type="http://schemas.openxmlformats.org/officeDocument/2006/relationships/slideMaster" Target="../slideMasters/slideMaster4.xml" /><Relationship Id="rId2" Type="http://schemas.openxmlformats.org/officeDocument/2006/relationships/tags" Target="../tags/tag175.xml" /><Relationship Id="rId3" Type="http://schemas.openxmlformats.org/officeDocument/2006/relationships/image" Target="../media/image12.png" /><Relationship Id="rId4" Type="http://schemas.openxmlformats.org/officeDocument/2006/relationships/tags" Target="../tags/tag176.xml" /><Relationship Id="rId5" Type="http://schemas.openxmlformats.org/officeDocument/2006/relationships/image" Target="../media/image13.png" /><Relationship Id="rId6" Type="http://schemas.openxmlformats.org/officeDocument/2006/relationships/tags" Target="../tags/tag177.xml" /><Relationship Id="rId7" Type="http://schemas.openxmlformats.org/officeDocument/2006/relationships/image" Target="../media/image11.png" /><Relationship Id="rId8" Type="http://schemas.openxmlformats.org/officeDocument/2006/relationships/tags" Target="../tags/tag178.xml" /><Relationship Id="rId9" Type="http://schemas.openxmlformats.org/officeDocument/2006/relationships/tags" Target="../tags/tag179.xml" /></Relationships>
</file>

<file path=ppt/slideLayouts/_rels/slideLayout38.xml.rels>&#65279;<?xml version="1.0" encoding="utf-8" standalone="yes"?><Relationships xmlns="http://schemas.openxmlformats.org/package/2006/relationships"><Relationship Id="rId1" Type="http://schemas.openxmlformats.org/officeDocument/2006/relationships/tags" Target="../tags/tag184.xml" /><Relationship Id="rId10" Type="http://schemas.openxmlformats.org/officeDocument/2006/relationships/tags" Target="../tags/tag191.xml" /><Relationship Id="rId11" Type="http://schemas.openxmlformats.org/officeDocument/2006/relationships/tags" Target="../tags/tag192.xml" /><Relationship Id="rId12" Type="http://schemas.openxmlformats.org/officeDocument/2006/relationships/tags" Target="../tags/tag193.xml" /><Relationship Id="rId13" Type="http://schemas.openxmlformats.org/officeDocument/2006/relationships/image" Target="../media/image14.png" /><Relationship Id="rId14" Type="http://schemas.openxmlformats.org/officeDocument/2006/relationships/tags" Target="../tags/tag194.xml" /><Relationship Id="rId15" Type="http://schemas.openxmlformats.org/officeDocument/2006/relationships/image" Target="../media/image15.png" /><Relationship Id="rId16" Type="http://schemas.openxmlformats.org/officeDocument/2006/relationships/tags" Target="../tags/tag195.xml" /><Relationship Id="rId17" Type="http://schemas.openxmlformats.org/officeDocument/2006/relationships/tags" Target="../tags/tag196.xml" /><Relationship Id="rId18" Type="http://schemas.openxmlformats.org/officeDocument/2006/relationships/tags" Target="../tags/tag197.xml" /><Relationship Id="rId19" Type="http://schemas.openxmlformats.org/officeDocument/2006/relationships/slideMaster" Target="../slideMasters/slideMaster4.xml" /><Relationship Id="rId2" Type="http://schemas.openxmlformats.org/officeDocument/2006/relationships/image" Target="../media/image8.jpeg" /><Relationship Id="rId3" Type="http://schemas.openxmlformats.org/officeDocument/2006/relationships/tags" Target="../tags/tag185.xml" /><Relationship Id="rId4" Type="http://schemas.openxmlformats.org/officeDocument/2006/relationships/image" Target="../media/image11.png" /><Relationship Id="rId5" Type="http://schemas.openxmlformats.org/officeDocument/2006/relationships/tags" Target="../tags/tag186.xml" /><Relationship Id="rId6" Type="http://schemas.openxmlformats.org/officeDocument/2006/relationships/tags" Target="../tags/tag187.xml" /><Relationship Id="rId7" Type="http://schemas.openxmlformats.org/officeDocument/2006/relationships/tags" Target="../tags/tag188.xml" /><Relationship Id="rId8" Type="http://schemas.openxmlformats.org/officeDocument/2006/relationships/tags" Target="../tags/tag189.xml" /><Relationship Id="rId9" Type="http://schemas.openxmlformats.org/officeDocument/2006/relationships/tags" Target="../tags/tag190.xml" /></Relationships>
</file>

<file path=ppt/slideLayouts/_rels/slideLayout39.xml.rels>&#65279;<?xml version="1.0" encoding="utf-8" standalone="yes"?><Relationships xmlns="http://schemas.openxmlformats.org/package/2006/relationships"><Relationship Id="rId1" Type="http://schemas.openxmlformats.org/officeDocument/2006/relationships/tags" Target="../tags/tag198.xml" /><Relationship Id="rId10" Type="http://schemas.openxmlformats.org/officeDocument/2006/relationships/tags" Target="../tags/tag204.xml" /><Relationship Id="rId11" Type="http://schemas.openxmlformats.org/officeDocument/2006/relationships/tags" Target="../tags/tag205.xml" /><Relationship Id="rId12" Type="http://schemas.openxmlformats.org/officeDocument/2006/relationships/tags" Target="../tags/tag206.xml" /><Relationship Id="rId13" Type="http://schemas.openxmlformats.org/officeDocument/2006/relationships/tags" Target="../tags/tag207.xml" /><Relationship Id="rId14" Type="http://schemas.openxmlformats.org/officeDocument/2006/relationships/tags" Target="../tags/tag208.xml" /><Relationship Id="rId15" Type="http://schemas.openxmlformats.org/officeDocument/2006/relationships/slideMaster" Target="../slideMasters/slideMaster4.xml" /><Relationship Id="rId2" Type="http://schemas.openxmlformats.org/officeDocument/2006/relationships/tags" Target="../tags/tag199.xml" /><Relationship Id="rId3" Type="http://schemas.openxmlformats.org/officeDocument/2006/relationships/image" Target="../media/image12.png" /><Relationship Id="rId4" Type="http://schemas.openxmlformats.org/officeDocument/2006/relationships/tags" Target="../tags/tag200.xml" /><Relationship Id="rId5" Type="http://schemas.openxmlformats.org/officeDocument/2006/relationships/image" Target="../media/image13.png" /><Relationship Id="rId6" Type="http://schemas.openxmlformats.org/officeDocument/2006/relationships/tags" Target="../tags/tag201.xml" /><Relationship Id="rId7" Type="http://schemas.openxmlformats.org/officeDocument/2006/relationships/image" Target="../media/image11.png" /><Relationship Id="rId8" Type="http://schemas.openxmlformats.org/officeDocument/2006/relationships/tags" Target="../tags/tag202.xml" /><Relationship Id="rId9" Type="http://schemas.openxmlformats.org/officeDocument/2006/relationships/tags" Target="../tags/tag203.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0.xml" /><Relationship Id="rId2" Type="http://schemas.openxmlformats.org/officeDocument/2006/relationships/tags" Target="../tags/tag11.xml" /><Relationship Id="rId3" Type="http://schemas.openxmlformats.org/officeDocument/2006/relationships/tags" Target="../tags/tag12.xml" /><Relationship Id="rId4" Type="http://schemas.openxmlformats.org/officeDocument/2006/relationships/tags" Target="../tags/tag13.xml" /><Relationship Id="rId5"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tags" Target="../tags/tag209.xml" /><Relationship Id="rId10" Type="http://schemas.openxmlformats.org/officeDocument/2006/relationships/tags" Target="../tags/tag215.xml" /><Relationship Id="rId11" Type="http://schemas.openxmlformats.org/officeDocument/2006/relationships/tags" Target="../tags/tag216.xml" /><Relationship Id="rId12" Type="http://schemas.openxmlformats.org/officeDocument/2006/relationships/tags" Target="../tags/tag217.xml" /><Relationship Id="rId13" Type="http://schemas.openxmlformats.org/officeDocument/2006/relationships/tags" Target="../tags/tag218.xml" /><Relationship Id="rId14" Type="http://schemas.openxmlformats.org/officeDocument/2006/relationships/tags" Target="../tags/tag219.xml" /><Relationship Id="rId15" Type="http://schemas.openxmlformats.org/officeDocument/2006/relationships/tags" Target="../tags/tag220.xml" /><Relationship Id="rId16" Type="http://schemas.openxmlformats.org/officeDocument/2006/relationships/tags" Target="../tags/tag221.xml" /><Relationship Id="rId17" Type="http://schemas.openxmlformats.org/officeDocument/2006/relationships/slideMaster" Target="../slideMasters/slideMaster4.xml" /><Relationship Id="rId2" Type="http://schemas.openxmlformats.org/officeDocument/2006/relationships/tags" Target="../tags/tag210.xml" /><Relationship Id="rId3" Type="http://schemas.openxmlformats.org/officeDocument/2006/relationships/image" Target="../media/image12.png" /><Relationship Id="rId4" Type="http://schemas.openxmlformats.org/officeDocument/2006/relationships/tags" Target="../tags/tag211.xml" /><Relationship Id="rId5" Type="http://schemas.openxmlformats.org/officeDocument/2006/relationships/image" Target="../media/image13.png" /><Relationship Id="rId6" Type="http://schemas.openxmlformats.org/officeDocument/2006/relationships/tags" Target="../tags/tag212.xml" /><Relationship Id="rId7" Type="http://schemas.openxmlformats.org/officeDocument/2006/relationships/image" Target="../media/image11.png" /><Relationship Id="rId8" Type="http://schemas.openxmlformats.org/officeDocument/2006/relationships/tags" Target="../tags/tag213.xml" /><Relationship Id="rId9" Type="http://schemas.openxmlformats.org/officeDocument/2006/relationships/tags" Target="../tags/tag214.xml" /></Relationships>
</file>

<file path=ppt/slideLayouts/_rels/slideLayout41.xml.rels>&#65279;<?xml version="1.0" encoding="utf-8" standalone="yes"?><Relationships xmlns="http://schemas.openxmlformats.org/package/2006/relationships"><Relationship Id="rId1" Type="http://schemas.openxmlformats.org/officeDocument/2006/relationships/tags" Target="../tags/tag222.xml" /><Relationship Id="rId10" Type="http://schemas.openxmlformats.org/officeDocument/2006/relationships/tags" Target="../tags/tag228.xml" /><Relationship Id="rId11" Type="http://schemas.openxmlformats.org/officeDocument/2006/relationships/tags" Target="../tags/tag229.xml" /><Relationship Id="rId12" Type="http://schemas.openxmlformats.org/officeDocument/2006/relationships/tags" Target="../tags/tag230.xml" /><Relationship Id="rId13" Type="http://schemas.openxmlformats.org/officeDocument/2006/relationships/slideMaster" Target="../slideMasters/slideMaster4.xml" /><Relationship Id="rId2" Type="http://schemas.openxmlformats.org/officeDocument/2006/relationships/tags" Target="../tags/tag223.xml" /><Relationship Id="rId3" Type="http://schemas.openxmlformats.org/officeDocument/2006/relationships/image" Target="../media/image12.png" /><Relationship Id="rId4" Type="http://schemas.openxmlformats.org/officeDocument/2006/relationships/tags" Target="../tags/tag224.xml" /><Relationship Id="rId5" Type="http://schemas.openxmlformats.org/officeDocument/2006/relationships/image" Target="../media/image13.png" /><Relationship Id="rId6" Type="http://schemas.openxmlformats.org/officeDocument/2006/relationships/tags" Target="../tags/tag225.xml" /><Relationship Id="rId7" Type="http://schemas.openxmlformats.org/officeDocument/2006/relationships/image" Target="../media/image11.png" /><Relationship Id="rId8" Type="http://schemas.openxmlformats.org/officeDocument/2006/relationships/tags" Target="../tags/tag226.xml" /><Relationship Id="rId9" Type="http://schemas.openxmlformats.org/officeDocument/2006/relationships/tags" Target="../tags/tag227.xml" /></Relationships>
</file>

<file path=ppt/slideLayouts/_rels/slideLayout42.xml.rels>&#65279;<?xml version="1.0" encoding="utf-8" standalone="yes"?><Relationships xmlns="http://schemas.openxmlformats.org/package/2006/relationships"><Relationship Id="rId1" Type="http://schemas.openxmlformats.org/officeDocument/2006/relationships/tags" Target="../tags/tag231.xml" /><Relationship Id="rId2" Type="http://schemas.openxmlformats.org/officeDocument/2006/relationships/tags" Target="../tags/tag232.xml" /><Relationship Id="rId3" Type="http://schemas.openxmlformats.org/officeDocument/2006/relationships/tags" Target="../tags/tag233.xml" /><Relationship Id="rId4" Type="http://schemas.openxmlformats.org/officeDocument/2006/relationships/tags" Target="../tags/tag234.xml" /><Relationship Id="rId5" Type="http://schemas.openxmlformats.org/officeDocument/2006/relationships/slideMaster" Target="../slideMasters/slideMaster4.xml" /></Relationships>
</file>

<file path=ppt/slideLayouts/_rels/slideLayout43.xml.rels>&#65279;<?xml version="1.0" encoding="utf-8" standalone="yes"?><Relationships xmlns="http://schemas.openxmlformats.org/package/2006/relationships"><Relationship Id="rId1" Type="http://schemas.openxmlformats.org/officeDocument/2006/relationships/tags" Target="../tags/tag235.xml" /><Relationship Id="rId10" Type="http://schemas.openxmlformats.org/officeDocument/2006/relationships/tags" Target="../tags/tag241.xml" /><Relationship Id="rId11" Type="http://schemas.openxmlformats.org/officeDocument/2006/relationships/tags" Target="../tags/tag242.xml" /><Relationship Id="rId12" Type="http://schemas.openxmlformats.org/officeDocument/2006/relationships/tags" Target="../tags/tag243.xml" /><Relationship Id="rId13" Type="http://schemas.openxmlformats.org/officeDocument/2006/relationships/tags" Target="../tags/tag244.xml" /><Relationship Id="rId14" Type="http://schemas.openxmlformats.org/officeDocument/2006/relationships/tags" Target="../tags/tag245.xml" /><Relationship Id="rId15" Type="http://schemas.openxmlformats.org/officeDocument/2006/relationships/slideMaster" Target="../slideMasters/slideMaster4.xml" /><Relationship Id="rId2" Type="http://schemas.openxmlformats.org/officeDocument/2006/relationships/tags" Target="../tags/tag236.xml" /><Relationship Id="rId3" Type="http://schemas.openxmlformats.org/officeDocument/2006/relationships/image" Target="../media/image12.png" /><Relationship Id="rId4" Type="http://schemas.openxmlformats.org/officeDocument/2006/relationships/tags" Target="../tags/tag237.xml" /><Relationship Id="rId5" Type="http://schemas.openxmlformats.org/officeDocument/2006/relationships/image" Target="../media/image13.png" /><Relationship Id="rId6" Type="http://schemas.openxmlformats.org/officeDocument/2006/relationships/tags" Target="../tags/tag238.xml" /><Relationship Id="rId7" Type="http://schemas.openxmlformats.org/officeDocument/2006/relationships/image" Target="../media/image11.png" /><Relationship Id="rId8" Type="http://schemas.openxmlformats.org/officeDocument/2006/relationships/tags" Target="../tags/tag239.xml" /><Relationship Id="rId9" Type="http://schemas.openxmlformats.org/officeDocument/2006/relationships/tags" Target="../tags/tag240.xml" /></Relationships>
</file>

<file path=ppt/slideLayouts/_rels/slideLayout44.xml.rels>&#65279;<?xml version="1.0" encoding="utf-8" standalone="yes"?><Relationships xmlns="http://schemas.openxmlformats.org/package/2006/relationships"><Relationship Id="rId1" Type="http://schemas.openxmlformats.org/officeDocument/2006/relationships/tags" Target="../tags/tag246.xml" /><Relationship Id="rId10" Type="http://schemas.openxmlformats.org/officeDocument/2006/relationships/tags" Target="../tags/tag252.xml" /><Relationship Id="rId11" Type="http://schemas.openxmlformats.org/officeDocument/2006/relationships/tags" Target="../tags/tag253.xml" /><Relationship Id="rId12" Type="http://schemas.openxmlformats.org/officeDocument/2006/relationships/tags" Target="../tags/tag254.xml" /><Relationship Id="rId13" Type="http://schemas.openxmlformats.org/officeDocument/2006/relationships/tags" Target="../tags/tag255.xml" /><Relationship Id="rId14" Type="http://schemas.openxmlformats.org/officeDocument/2006/relationships/tags" Target="../tags/tag256.xml" /><Relationship Id="rId15" Type="http://schemas.openxmlformats.org/officeDocument/2006/relationships/slideMaster" Target="../slideMasters/slideMaster4.xml" /><Relationship Id="rId2" Type="http://schemas.openxmlformats.org/officeDocument/2006/relationships/tags" Target="../tags/tag247.xml" /><Relationship Id="rId3" Type="http://schemas.openxmlformats.org/officeDocument/2006/relationships/tags" Target="../tags/tag248.xml" /><Relationship Id="rId4" Type="http://schemas.openxmlformats.org/officeDocument/2006/relationships/image" Target="../media/image16.png" /><Relationship Id="rId5" Type="http://schemas.openxmlformats.org/officeDocument/2006/relationships/tags" Target="../tags/tag249.xml" /><Relationship Id="rId6" Type="http://schemas.openxmlformats.org/officeDocument/2006/relationships/image" Target="../media/image13.png" /><Relationship Id="rId7" Type="http://schemas.openxmlformats.org/officeDocument/2006/relationships/tags" Target="../tags/tag250.xml" /><Relationship Id="rId8" Type="http://schemas.openxmlformats.org/officeDocument/2006/relationships/image" Target="../media/image11.png" /><Relationship Id="rId9" Type="http://schemas.openxmlformats.org/officeDocument/2006/relationships/tags" Target="../tags/tag251.xml" /></Relationships>
</file>

<file path=ppt/slideLayouts/_rels/slideLayout45.xml.rels>&#65279;<?xml version="1.0" encoding="utf-8" standalone="yes"?><Relationships xmlns="http://schemas.openxmlformats.org/package/2006/relationships"><Relationship Id="rId1" Type="http://schemas.openxmlformats.org/officeDocument/2006/relationships/tags" Target="../tags/tag257.xml" /><Relationship Id="rId10" Type="http://schemas.openxmlformats.org/officeDocument/2006/relationships/tags" Target="../tags/tag263.xml" /><Relationship Id="rId11" Type="http://schemas.openxmlformats.org/officeDocument/2006/relationships/tags" Target="../tags/tag264.xml" /><Relationship Id="rId12" Type="http://schemas.openxmlformats.org/officeDocument/2006/relationships/tags" Target="../tags/tag265.xml" /><Relationship Id="rId13" Type="http://schemas.openxmlformats.org/officeDocument/2006/relationships/tags" Target="../tags/tag266.xml" /><Relationship Id="rId14" Type="http://schemas.openxmlformats.org/officeDocument/2006/relationships/slideMaster" Target="../slideMasters/slideMaster4.xml" /><Relationship Id="rId2" Type="http://schemas.openxmlformats.org/officeDocument/2006/relationships/tags" Target="../tags/tag258.xml" /><Relationship Id="rId3" Type="http://schemas.openxmlformats.org/officeDocument/2006/relationships/tags" Target="../tags/tag259.xml" /><Relationship Id="rId4" Type="http://schemas.openxmlformats.org/officeDocument/2006/relationships/image" Target="../media/image16.png" /><Relationship Id="rId5" Type="http://schemas.openxmlformats.org/officeDocument/2006/relationships/tags" Target="../tags/tag260.xml" /><Relationship Id="rId6" Type="http://schemas.openxmlformats.org/officeDocument/2006/relationships/image" Target="../media/image13.png" /><Relationship Id="rId7" Type="http://schemas.openxmlformats.org/officeDocument/2006/relationships/tags" Target="../tags/tag261.xml" /><Relationship Id="rId8" Type="http://schemas.openxmlformats.org/officeDocument/2006/relationships/image" Target="../media/image11.png" /><Relationship Id="rId9" Type="http://schemas.openxmlformats.org/officeDocument/2006/relationships/tags" Target="../tags/tag262.xml" /></Relationships>
</file>

<file path=ppt/slideLayouts/_rels/slideLayout46.xml.rels>&#65279;<?xml version="1.0" encoding="utf-8" standalone="yes"?><Relationships xmlns="http://schemas.openxmlformats.org/package/2006/relationships"><Relationship Id="rId1" Type="http://schemas.openxmlformats.org/officeDocument/2006/relationships/tags" Target="../tags/tag267.xml" /><Relationship Id="rId10" Type="http://schemas.openxmlformats.org/officeDocument/2006/relationships/tags" Target="../tags/tag273.xml" /><Relationship Id="rId11" Type="http://schemas.openxmlformats.org/officeDocument/2006/relationships/image" Target="../media/image15.png" /><Relationship Id="rId12" Type="http://schemas.openxmlformats.org/officeDocument/2006/relationships/tags" Target="../tags/tag274.xml" /><Relationship Id="rId13" Type="http://schemas.openxmlformats.org/officeDocument/2006/relationships/tags" Target="../tags/tag275.xml" /><Relationship Id="rId14" Type="http://schemas.openxmlformats.org/officeDocument/2006/relationships/tags" Target="../tags/tag276.xml" /><Relationship Id="rId15" Type="http://schemas.openxmlformats.org/officeDocument/2006/relationships/tags" Target="../tags/tag277.xml" /><Relationship Id="rId16" Type="http://schemas.openxmlformats.org/officeDocument/2006/relationships/tags" Target="../tags/tag278.xml" /><Relationship Id="rId17" Type="http://schemas.openxmlformats.org/officeDocument/2006/relationships/tags" Target="../tags/tag279.xml" /><Relationship Id="rId18" Type="http://schemas.openxmlformats.org/officeDocument/2006/relationships/tags" Target="../tags/tag280.xml" /><Relationship Id="rId19" Type="http://schemas.openxmlformats.org/officeDocument/2006/relationships/slideMaster" Target="../slideMasters/slideMaster4.xml" /><Relationship Id="rId2" Type="http://schemas.openxmlformats.org/officeDocument/2006/relationships/image" Target="../media/image8.jpeg" /><Relationship Id="rId3" Type="http://schemas.openxmlformats.org/officeDocument/2006/relationships/tags" Target="../tags/tag268.xml" /><Relationship Id="rId4" Type="http://schemas.openxmlformats.org/officeDocument/2006/relationships/image" Target="../media/image11.png" /><Relationship Id="rId5" Type="http://schemas.openxmlformats.org/officeDocument/2006/relationships/tags" Target="../tags/tag269.xml" /><Relationship Id="rId6" Type="http://schemas.openxmlformats.org/officeDocument/2006/relationships/tags" Target="../tags/tag270.xml" /><Relationship Id="rId7" Type="http://schemas.openxmlformats.org/officeDocument/2006/relationships/tags" Target="../tags/tag271.xml" /><Relationship Id="rId8" Type="http://schemas.openxmlformats.org/officeDocument/2006/relationships/tags" Target="../tags/tag272.xml" /><Relationship Id="rId9" Type="http://schemas.openxmlformats.org/officeDocument/2006/relationships/image" Target="../media/image14.png" /></Relationships>
</file>

<file path=ppt/slideLayouts/_rels/slideLayout47.xml.rels>&#65279;<?xml version="1.0" encoding="utf-8" standalone="yes"?><Relationships xmlns="http://schemas.openxmlformats.org/package/2006/relationships"><Relationship Id="rId1" Type="http://schemas.openxmlformats.org/officeDocument/2006/relationships/tags" Target="../tags/tag281.xml" /><Relationship Id="rId10" Type="http://schemas.openxmlformats.org/officeDocument/2006/relationships/slideMaster" Target="../slideMasters/slideMaster4.xml" /><Relationship Id="rId2" Type="http://schemas.openxmlformats.org/officeDocument/2006/relationships/image" Target="../media/image12.png" /><Relationship Id="rId3" Type="http://schemas.openxmlformats.org/officeDocument/2006/relationships/tags" Target="../tags/tag282.xml" /><Relationship Id="rId4" Type="http://schemas.openxmlformats.org/officeDocument/2006/relationships/image" Target="../media/image13.png" /><Relationship Id="rId5" Type="http://schemas.openxmlformats.org/officeDocument/2006/relationships/tags" Target="../tags/tag283.xml" /><Relationship Id="rId6" Type="http://schemas.openxmlformats.org/officeDocument/2006/relationships/tags" Target="../tags/tag284.xml" /><Relationship Id="rId7" Type="http://schemas.openxmlformats.org/officeDocument/2006/relationships/tags" Target="../tags/tag285.xml" /><Relationship Id="rId8" Type="http://schemas.openxmlformats.org/officeDocument/2006/relationships/tags" Target="../tags/tag286.xml" /><Relationship Id="rId9" Type="http://schemas.openxmlformats.org/officeDocument/2006/relationships/tags" Target="../tags/tag287.xml" /></Relationships>
</file>

<file path=ppt/slideLayouts/_rels/slideLayout48.xml.rels>&#65279;<?xml version="1.0" encoding="utf-8" standalone="yes"?><Relationships xmlns="http://schemas.openxmlformats.org/package/2006/relationships"><Relationship Id="rId1" Type="http://schemas.openxmlformats.org/officeDocument/2006/relationships/tags" Target="../tags/tag288.xml" /><Relationship Id="rId10" Type="http://schemas.openxmlformats.org/officeDocument/2006/relationships/tags" Target="../tags/tag294.xml" /><Relationship Id="rId11" Type="http://schemas.openxmlformats.org/officeDocument/2006/relationships/tags" Target="../tags/tag295.xml" /><Relationship Id="rId12" Type="http://schemas.openxmlformats.org/officeDocument/2006/relationships/tags" Target="../tags/tag296.xml" /><Relationship Id="rId13" Type="http://schemas.openxmlformats.org/officeDocument/2006/relationships/tags" Target="../tags/tag297.xml" /><Relationship Id="rId14" Type="http://schemas.openxmlformats.org/officeDocument/2006/relationships/slideMaster" Target="../slideMasters/slideMaster4.xml" /><Relationship Id="rId2" Type="http://schemas.openxmlformats.org/officeDocument/2006/relationships/tags" Target="../tags/tag289.xml" /><Relationship Id="rId3" Type="http://schemas.openxmlformats.org/officeDocument/2006/relationships/image" Target="../media/image16.png" /><Relationship Id="rId4" Type="http://schemas.openxmlformats.org/officeDocument/2006/relationships/tags" Target="../tags/tag290.xml" /><Relationship Id="rId5" Type="http://schemas.openxmlformats.org/officeDocument/2006/relationships/image" Target="../media/image13.png" /><Relationship Id="rId6" Type="http://schemas.openxmlformats.org/officeDocument/2006/relationships/tags" Target="../tags/tag291.xml" /><Relationship Id="rId7" Type="http://schemas.openxmlformats.org/officeDocument/2006/relationships/image" Target="../media/image11.png" /><Relationship Id="rId8" Type="http://schemas.openxmlformats.org/officeDocument/2006/relationships/tags" Target="../tags/tag292.xml" /><Relationship Id="rId9" Type="http://schemas.openxmlformats.org/officeDocument/2006/relationships/tags" Target="../tags/tag293.xml" /></Relationships>
</file>

<file path=ppt/slideLayouts/_rels/slideLayout49.xml.rels>&#65279;<?xml version="1.0" encoding="utf-8" standalone="yes"?><Relationships xmlns="http://schemas.openxmlformats.org/package/2006/relationships"><Relationship Id="rId1" Type="http://schemas.openxmlformats.org/officeDocument/2006/relationships/tags" Target="../tags/tag298.xml" /><Relationship Id="rId10" Type="http://schemas.openxmlformats.org/officeDocument/2006/relationships/tags" Target="../tags/tag305.xml" /><Relationship Id="rId11" Type="http://schemas.openxmlformats.org/officeDocument/2006/relationships/tags" Target="../tags/tag306.xml" /><Relationship Id="rId12" Type="http://schemas.openxmlformats.org/officeDocument/2006/relationships/tags" Target="../tags/tag307.xml" /><Relationship Id="rId13" Type="http://schemas.openxmlformats.org/officeDocument/2006/relationships/slideMaster" Target="../slideMasters/slideMaster4.xml" /><Relationship Id="rId2" Type="http://schemas.openxmlformats.org/officeDocument/2006/relationships/tags" Target="../tags/tag299.xml" /><Relationship Id="rId3" Type="http://schemas.openxmlformats.org/officeDocument/2006/relationships/image" Target="../media/image12.png" /><Relationship Id="rId4" Type="http://schemas.openxmlformats.org/officeDocument/2006/relationships/tags" Target="../tags/tag300.xml" /><Relationship Id="rId5" Type="http://schemas.openxmlformats.org/officeDocument/2006/relationships/image" Target="../media/image13.png" /><Relationship Id="rId6" Type="http://schemas.openxmlformats.org/officeDocument/2006/relationships/tags" Target="../tags/tag301.xml" /><Relationship Id="rId7" Type="http://schemas.openxmlformats.org/officeDocument/2006/relationships/tags" Target="../tags/tag302.xml" /><Relationship Id="rId8" Type="http://schemas.openxmlformats.org/officeDocument/2006/relationships/tags" Target="../tags/tag303.xml" /><Relationship Id="rId9" Type="http://schemas.openxmlformats.org/officeDocument/2006/relationships/tags" Target="../tags/tag304.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14.xml" /><Relationship Id="rId2" Type="http://schemas.openxmlformats.org/officeDocument/2006/relationships/tags" Target="../tags/tag15.xml" /><Relationship Id="rId3" Type="http://schemas.openxmlformats.org/officeDocument/2006/relationships/tags" Target="../tags/tag16.xml" /><Relationship Id="rId4" Type="http://schemas.openxmlformats.org/officeDocument/2006/relationships/tags" Target="../tags/tag17.xml" /><Relationship Id="rId5" Type="http://schemas.openxmlformats.org/officeDocument/2006/relationships/tags" Target="../tags/tag18.xml" /><Relationship Id="rId6" Type="http://schemas.openxmlformats.org/officeDocument/2006/relationships/tags" Target="../tags/tag19.xml" /><Relationship Id="rId7"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tags" Target="../tags/tag308.xml" /><Relationship Id="rId10" Type="http://schemas.openxmlformats.org/officeDocument/2006/relationships/tags" Target="../tags/tag314.xml" /><Relationship Id="rId11" Type="http://schemas.openxmlformats.org/officeDocument/2006/relationships/tags" Target="../tags/tag315.xml" /><Relationship Id="rId12" Type="http://schemas.openxmlformats.org/officeDocument/2006/relationships/tags" Target="../tags/tag316.xml" /><Relationship Id="rId13" Type="http://schemas.openxmlformats.org/officeDocument/2006/relationships/tags" Target="../tags/tag317.xml" /><Relationship Id="rId14" Type="http://schemas.openxmlformats.org/officeDocument/2006/relationships/tags" Target="../tags/tag318.xml" /><Relationship Id="rId15" Type="http://schemas.openxmlformats.org/officeDocument/2006/relationships/slideMaster" Target="../slideMasters/slideMaster4.xml" /><Relationship Id="rId2" Type="http://schemas.openxmlformats.org/officeDocument/2006/relationships/tags" Target="../tags/tag309.xml" /><Relationship Id="rId3" Type="http://schemas.openxmlformats.org/officeDocument/2006/relationships/image" Target="../media/image12.png" /><Relationship Id="rId4" Type="http://schemas.openxmlformats.org/officeDocument/2006/relationships/tags" Target="../tags/tag310.xml" /><Relationship Id="rId5" Type="http://schemas.openxmlformats.org/officeDocument/2006/relationships/image" Target="../media/image13.png" /><Relationship Id="rId6" Type="http://schemas.openxmlformats.org/officeDocument/2006/relationships/tags" Target="../tags/tag311.xml" /><Relationship Id="rId7" Type="http://schemas.openxmlformats.org/officeDocument/2006/relationships/image" Target="../media/image11.png" /><Relationship Id="rId8" Type="http://schemas.openxmlformats.org/officeDocument/2006/relationships/tags" Target="../tags/tag312.xml" /><Relationship Id="rId9" Type="http://schemas.openxmlformats.org/officeDocument/2006/relationships/tags" Target="../tags/tag313.xml" /></Relationships>
</file>

<file path=ppt/slideLayouts/_rels/slideLayout51.xml.rels>&#65279;<?xml version="1.0" encoding="utf-8" standalone="yes"?><Relationships xmlns="http://schemas.openxmlformats.org/package/2006/relationships"><Relationship Id="rId1" Type="http://schemas.openxmlformats.org/officeDocument/2006/relationships/tags" Target="../tags/tag319.xml" /><Relationship Id="rId10" Type="http://schemas.openxmlformats.org/officeDocument/2006/relationships/tags" Target="../tags/tag325.xml" /><Relationship Id="rId11" Type="http://schemas.openxmlformats.org/officeDocument/2006/relationships/tags" Target="../tags/tag326.xml" /><Relationship Id="rId12" Type="http://schemas.openxmlformats.org/officeDocument/2006/relationships/tags" Target="../tags/tag327.xml" /><Relationship Id="rId13" Type="http://schemas.openxmlformats.org/officeDocument/2006/relationships/tags" Target="../tags/tag328.xml" /><Relationship Id="rId14" Type="http://schemas.openxmlformats.org/officeDocument/2006/relationships/tags" Target="../tags/tag329.xml" /><Relationship Id="rId15" Type="http://schemas.openxmlformats.org/officeDocument/2006/relationships/slideMaster" Target="../slideMasters/slideMaster4.xml" /><Relationship Id="rId2" Type="http://schemas.openxmlformats.org/officeDocument/2006/relationships/tags" Target="../tags/tag320.xml" /><Relationship Id="rId3" Type="http://schemas.openxmlformats.org/officeDocument/2006/relationships/image" Target="../media/image12.png" /><Relationship Id="rId4" Type="http://schemas.openxmlformats.org/officeDocument/2006/relationships/tags" Target="../tags/tag321.xml" /><Relationship Id="rId5" Type="http://schemas.openxmlformats.org/officeDocument/2006/relationships/image" Target="../media/image13.png" /><Relationship Id="rId6" Type="http://schemas.openxmlformats.org/officeDocument/2006/relationships/tags" Target="../tags/tag322.xml" /><Relationship Id="rId7" Type="http://schemas.openxmlformats.org/officeDocument/2006/relationships/image" Target="../media/image11.png" /><Relationship Id="rId8" Type="http://schemas.openxmlformats.org/officeDocument/2006/relationships/tags" Target="../tags/tag323.xml" /><Relationship Id="rId9" Type="http://schemas.openxmlformats.org/officeDocument/2006/relationships/tags" Target="../tags/tag324.xml" /></Relationships>
</file>

<file path=ppt/slideLayouts/_rels/slideLayout52.xml.rels>&#65279;<?xml version="1.0" encoding="utf-8" standalone="yes"?><Relationships xmlns="http://schemas.openxmlformats.org/package/2006/relationships"><Relationship Id="rId1" Type="http://schemas.openxmlformats.org/officeDocument/2006/relationships/tags" Target="../tags/tag330.xml" /><Relationship Id="rId10" Type="http://schemas.openxmlformats.org/officeDocument/2006/relationships/tags" Target="../tags/tag336.xml" /><Relationship Id="rId11" Type="http://schemas.openxmlformats.org/officeDocument/2006/relationships/tags" Target="../tags/tag337.xml" /><Relationship Id="rId12" Type="http://schemas.openxmlformats.org/officeDocument/2006/relationships/tags" Target="../tags/tag338.xml" /><Relationship Id="rId13" Type="http://schemas.openxmlformats.org/officeDocument/2006/relationships/tags" Target="../tags/tag339.xml" /><Relationship Id="rId14" Type="http://schemas.openxmlformats.org/officeDocument/2006/relationships/tags" Target="../tags/tag340.xml" /><Relationship Id="rId15" Type="http://schemas.openxmlformats.org/officeDocument/2006/relationships/tags" Target="../tags/tag341.xml" /><Relationship Id="rId16" Type="http://schemas.openxmlformats.org/officeDocument/2006/relationships/tags" Target="../tags/tag342.xml" /><Relationship Id="rId17" Type="http://schemas.openxmlformats.org/officeDocument/2006/relationships/slideMaster" Target="../slideMasters/slideMaster4.xml" /><Relationship Id="rId2" Type="http://schemas.openxmlformats.org/officeDocument/2006/relationships/tags" Target="../tags/tag331.xml" /><Relationship Id="rId3" Type="http://schemas.openxmlformats.org/officeDocument/2006/relationships/image" Target="../media/image12.png" /><Relationship Id="rId4" Type="http://schemas.openxmlformats.org/officeDocument/2006/relationships/tags" Target="../tags/tag332.xml" /><Relationship Id="rId5" Type="http://schemas.openxmlformats.org/officeDocument/2006/relationships/image" Target="../media/image13.png" /><Relationship Id="rId6" Type="http://schemas.openxmlformats.org/officeDocument/2006/relationships/tags" Target="../tags/tag333.xml" /><Relationship Id="rId7" Type="http://schemas.openxmlformats.org/officeDocument/2006/relationships/image" Target="../media/image11.png" /><Relationship Id="rId8" Type="http://schemas.openxmlformats.org/officeDocument/2006/relationships/tags" Target="../tags/tag334.xml" /><Relationship Id="rId9" Type="http://schemas.openxmlformats.org/officeDocument/2006/relationships/tags" Target="../tags/tag335.xml" /></Relationships>
</file>

<file path=ppt/slideLayouts/_rels/slideLayout53.xml.rels>&#65279;<?xml version="1.0" encoding="utf-8" standalone="yes"?><Relationships xmlns="http://schemas.openxmlformats.org/package/2006/relationships"><Relationship Id="rId1" Type="http://schemas.openxmlformats.org/officeDocument/2006/relationships/tags" Target="../tags/tag343.xml" /><Relationship Id="rId10" Type="http://schemas.openxmlformats.org/officeDocument/2006/relationships/tags" Target="../tags/tag350.xml" /><Relationship Id="rId11" Type="http://schemas.openxmlformats.org/officeDocument/2006/relationships/tags" Target="../tags/tag351.xml" /><Relationship Id="rId12" Type="http://schemas.openxmlformats.org/officeDocument/2006/relationships/slideMaster" Target="../slideMasters/slideMaster4.xml" /><Relationship Id="rId2" Type="http://schemas.openxmlformats.org/officeDocument/2006/relationships/tags" Target="../tags/tag344.xml" /><Relationship Id="rId3" Type="http://schemas.openxmlformats.org/officeDocument/2006/relationships/image" Target="../media/image17.png" /><Relationship Id="rId4" Type="http://schemas.openxmlformats.org/officeDocument/2006/relationships/tags" Target="../tags/tag345.xml" /><Relationship Id="rId5" Type="http://schemas.openxmlformats.org/officeDocument/2006/relationships/image" Target="../media/image18.png" /><Relationship Id="rId6" Type="http://schemas.openxmlformats.org/officeDocument/2006/relationships/tags" Target="../tags/tag346.xml" /><Relationship Id="rId7" Type="http://schemas.openxmlformats.org/officeDocument/2006/relationships/tags" Target="../tags/tag347.xml" /><Relationship Id="rId8" Type="http://schemas.openxmlformats.org/officeDocument/2006/relationships/tags" Target="../tags/tag348.xml" /><Relationship Id="rId9" Type="http://schemas.openxmlformats.org/officeDocument/2006/relationships/tags" Target="../tags/tag349.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20.xml" /><Relationship Id="rId2" Type="http://schemas.openxmlformats.org/officeDocument/2006/relationships/tags" Target="../tags/tag21.xml" /><Relationship Id="rId3"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23.xml" /><Relationship Id="rId2" Type="http://schemas.openxmlformats.org/officeDocument/2006/relationships/tags" Target="../tags/tag24.xml" /><Relationship Id="rId3" Type="http://schemas.openxmlformats.org/officeDocument/2006/relationships/tags" Target="../tags/tag25.xml" /><Relationship Id="rId4" Type="http://schemas.openxmlformats.org/officeDocument/2006/relationships/tags" Target="../tags/tag26.xml" /><Relationship Id="rId5"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27.xml" /><Relationship Id="rId2" Type="http://schemas.openxmlformats.org/officeDocument/2006/relationships/tags" Target="../tags/tag28.xml" /><Relationship Id="rId3" Type="http://schemas.openxmlformats.org/officeDocument/2006/relationships/tags" Target="../tags/tag29.xml" /><Relationship Id="rId4" Type="http://schemas.openxmlformats.org/officeDocument/2006/relationships/tags" Target="../tags/tag30.xml" /><Relationship Id="rId5"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143000" y="1122363"/>
            <a:ext cx="6858000" cy="2387600"/>
          </a:xfrm>
          <a:prstGeom prst="rect">
            <a:avLst/>
          </a:prstGeom>
        </p:spPr>
        <p:txBody>
          <a:bodyPr anchor="b"/>
          <a:lstStyle>
            <a:lvl1pPr algn="ctr">
              <a:defRPr sz="4500"/>
            </a:lvl1pPr>
          </a:lstStyle>
          <a:p>
            <a:r>
              <a:rPr lang="zh-CN" altLang="en-US" noProof="1"/>
              <a:t>单击此处编辑母版标题样式</a:t>
            </a:r>
            <a:endParaRPr lang="zh-CN" altLang="en-US" noProof="1"/>
          </a:p>
        </p:txBody>
      </p:sp>
      <p:sp>
        <p:nvSpPr>
          <p:cNvPr id="3" name="副标题 2"/>
          <p:cNvSpPr>
            <a:spLocks noGrp="1"/>
          </p:cNvSpPr>
          <p:nvPr>
            <p:ph type="subTitle" idx="1"/>
            <p:custDataLst>
              <p:tags r:id="rId3"/>
            </p:custDataLst>
          </p:nvPr>
        </p:nvSpPr>
        <p:spPr>
          <a:xfrm>
            <a:off x="1143000" y="3602038"/>
            <a:ext cx="6858000" cy="165576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单击此处编辑母版副标题样式</a:t>
            </a:r>
            <a:endParaRPr lang="zh-CN" altLang="en-US" noProof="1"/>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457200" y="274955"/>
            <a:ext cx="8229600" cy="1143000"/>
          </a:xfrm>
          <a:prstGeom prst="rect">
            <a:avLst/>
          </a:prstGeom>
        </p:spPr>
        <p:txBody>
          <a:bodyPr/>
          <a:lstStyle/>
          <a:p>
            <a:r>
              <a:rPr lang="zh-CN" altLang="en-US" noProof="1"/>
              <a:t>单击此处编辑母版标题样式</a:t>
            </a:r>
            <a:endParaRPr lang="zh-CN" altLang="en-US" noProof="1"/>
          </a:p>
        </p:txBody>
      </p:sp>
      <p:sp>
        <p:nvSpPr>
          <p:cNvPr id="3" name="竖排文字占位符 2"/>
          <p:cNvSpPr>
            <a:spLocks noGrp="1"/>
          </p:cNvSpPr>
          <p:nvPr>
            <p:ph type="body" orient="vert" idx="1"/>
            <p:custDataLst>
              <p:tags r:id="rId3"/>
            </p:custDataLst>
          </p:nvPr>
        </p:nvSpPr>
        <p:spPr>
          <a:xfrm>
            <a:off x="457200" y="1600200"/>
            <a:ext cx="8229600" cy="4526280"/>
          </a:xfrm>
          <a:prstGeom prst="rect">
            <a:avLst/>
          </a:prstGeo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6543675" y="365125"/>
            <a:ext cx="1971675" cy="5811838"/>
          </a:xfrm>
          <a:prstGeom prst="rect">
            <a:avLst/>
          </a:prstGeom>
        </p:spPr>
        <p:txBody>
          <a:bodyPr vert="eaVert"/>
          <a:lstStyle/>
          <a:p>
            <a:r>
              <a:rPr lang="zh-CN" altLang="en-US" noProof="1"/>
              <a:t>单击此处编辑母版标题样式</a:t>
            </a:r>
            <a:endParaRPr lang="zh-CN" altLang="en-US" noProof="1"/>
          </a:p>
        </p:txBody>
      </p:sp>
      <p:sp>
        <p:nvSpPr>
          <p:cNvPr id="3" name="竖排文字占位符 2"/>
          <p:cNvSpPr>
            <a:spLocks noGrp="1"/>
          </p:cNvSpPr>
          <p:nvPr>
            <p:ph type="body" orient="vert" idx="1"/>
            <p:custDataLst>
              <p:tags r:id="rId3"/>
            </p:custDataLst>
          </p:nvPr>
        </p:nvSpPr>
        <p:spPr>
          <a:xfrm>
            <a:off x="628650" y="365125"/>
            <a:ext cx="5800725" cy="5811838"/>
          </a:xfrm>
          <a:prstGeom prst="rect">
            <a:avLst/>
          </a:prstGeo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幻灯片">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143000" y="1122363"/>
            <a:ext cx="6858000" cy="2387600"/>
          </a:xfrm>
          <a:prstGeom prst="rect">
            <a:avLst/>
          </a:prstGeom>
        </p:spPr>
        <p:txBody>
          <a:bodyPr anchor="b"/>
          <a:lstStyle>
            <a:lvl1pPr algn="ctr">
              <a:defRPr sz="4500"/>
            </a:lvl1pPr>
          </a:lstStyle>
          <a:p>
            <a:r>
              <a:rPr lang="zh-CN" altLang="en-US" noProof="1"/>
              <a:t>单击此处编辑母版标题样式</a:t>
            </a:r>
            <a:endParaRPr lang="zh-CN" altLang="en-US" noProof="1"/>
          </a:p>
        </p:txBody>
      </p:sp>
      <p:sp>
        <p:nvSpPr>
          <p:cNvPr id="3" name="副标题 2"/>
          <p:cNvSpPr>
            <a:spLocks noGrp="1"/>
          </p:cNvSpPr>
          <p:nvPr>
            <p:ph type="subTitle" idx="1"/>
            <p:custDataLst>
              <p:tags r:id="rId3"/>
            </p:custDataLst>
          </p:nvPr>
        </p:nvSpPr>
        <p:spPr>
          <a:xfrm>
            <a:off x="1143000" y="3602038"/>
            <a:ext cx="6858000" cy="165576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单击此处编辑母版副标题样式</a:t>
            </a:r>
            <a:endParaRPr lang="zh-CN" altLang="en-US" noProof="1"/>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457200" y="274955"/>
            <a:ext cx="8229600" cy="1143000"/>
          </a:xfrm>
          <a:prstGeom prst="rect">
            <a:avLst/>
          </a:prstGeom>
        </p:spPr>
        <p:txBody>
          <a:bodyPr/>
          <a:lstStyle/>
          <a:p>
            <a:r>
              <a:rPr lang="zh-CN" altLang="en-US" noProof="1"/>
              <a:t>单击此处编辑母版标题样式</a:t>
            </a:r>
            <a:endParaRPr lang="zh-CN" altLang="en-US" noProof="1"/>
          </a:p>
        </p:txBody>
      </p:sp>
      <p:sp>
        <p:nvSpPr>
          <p:cNvPr id="3" name="内容占位符 2"/>
          <p:cNvSpPr>
            <a:spLocks noGrp="1"/>
          </p:cNvSpPr>
          <p:nvPr>
            <p:ph idx="1"/>
            <p:custDataLst>
              <p:tags r:id="rId3"/>
            </p:custDataLst>
          </p:nvPr>
        </p:nvSpPr>
        <p:spPr>
          <a:xfrm>
            <a:off x="457200" y="1600200"/>
            <a:ext cx="8229600" cy="4526280"/>
          </a:xfrm>
          <a:prstGeom prst="rect">
            <a:avLst/>
          </a:prstGeo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23888" y="1709738"/>
            <a:ext cx="7886700" cy="2852737"/>
          </a:xfrm>
          <a:prstGeom prst="rect">
            <a:avLst/>
          </a:prstGeom>
        </p:spPr>
        <p:txBody>
          <a:bodyPr anchor="b"/>
          <a:lstStyle>
            <a:lvl1pPr>
              <a:defRPr sz="4500"/>
            </a:lvl1pPr>
          </a:lstStyle>
          <a:p>
            <a:r>
              <a:rPr lang="zh-CN" altLang="en-US" noProof="1"/>
              <a:t>单击此处编辑母版标题样式</a:t>
            </a:r>
            <a:endParaRPr lang="zh-CN" altLang="en-US" noProof="1"/>
          </a:p>
        </p:txBody>
      </p:sp>
      <p:sp>
        <p:nvSpPr>
          <p:cNvPr id="3" name="文本占位符 2"/>
          <p:cNvSpPr>
            <a:spLocks noGrp="1"/>
          </p:cNvSpPr>
          <p:nvPr>
            <p:ph type="body" idx="1"/>
            <p:custDataLst>
              <p:tags r:id="rId3"/>
            </p:custDataLst>
          </p:nvPr>
        </p:nvSpPr>
        <p:spPr>
          <a:xfrm>
            <a:off x="623888" y="4589463"/>
            <a:ext cx="78867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a:t>单击此处编辑母版文本样式</a:t>
            </a:r>
            <a:endParaRPr lang="zh-CN" altLang="en-US" noProof="1"/>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457200" y="274955"/>
            <a:ext cx="8229600" cy="1143000"/>
          </a:xfrm>
          <a:prstGeom prst="rect">
            <a:avLst/>
          </a:prstGeom>
        </p:spPr>
        <p:txBody>
          <a:bodyPr/>
          <a:lstStyle/>
          <a:p>
            <a:r>
              <a:rPr lang="zh-CN" altLang="en-US" noProof="1"/>
              <a:t>单击此处编辑母版标题样式</a:t>
            </a:r>
            <a:endParaRPr lang="zh-CN" altLang="en-US" noProof="1"/>
          </a:p>
        </p:txBody>
      </p:sp>
      <p:sp>
        <p:nvSpPr>
          <p:cNvPr id="3" name="内容占位符 2"/>
          <p:cNvSpPr>
            <a:spLocks noGrp="1"/>
          </p:cNvSpPr>
          <p:nvPr>
            <p:ph sz="half" idx="1"/>
            <p:custDataLst>
              <p:tags r:id="rId3"/>
            </p:custDataLst>
          </p:nvPr>
        </p:nvSpPr>
        <p:spPr>
          <a:xfrm>
            <a:off x="628650" y="1825625"/>
            <a:ext cx="3886200" cy="4351338"/>
          </a:xfrm>
          <a:prstGeom prst="rect">
            <a:avLst/>
          </a:prstGeo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half" idx="2"/>
            <p:custDataLst>
              <p:tags r:id="rId4"/>
            </p:custDataLst>
          </p:nvPr>
        </p:nvSpPr>
        <p:spPr>
          <a:xfrm>
            <a:off x="4629150" y="1825625"/>
            <a:ext cx="3886200" cy="4351338"/>
          </a:xfrm>
          <a:prstGeom prst="rect">
            <a:avLst/>
          </a:prstGeo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29841" y="365125"/>
            <a:ext cx="7886700" cy="1325563"/>
          </a:xfrm>
          <a:prstGeom prst="rect">
            <a:avLst/>
          </a:prstGeom>
        </p:spPr>
        <p:txBody>
          <a:bodyPr/>
          <a:lstStyle/>
          <a:p>
            <a:r>
              <a:rPr lang="zh-CN" altLang="en-US" noProof="1"/>
              <a:t>单击此处编辑母版标题样式</a:t>
            </a:r>
            <a:endParaRPr lang="zh-CN" altLang="en-US" noProof="1"/>
          </a:p>
        </p:txBody>
      </p:sp>
      <p:sp>
        <p:nvSpPr>
          <p:cNvPr id="3" name="文本占位符 2"/>
          <p:cNvSpPr>
            <a:spLocks noGrp="1"/>
          </p:cNvSpPr>
          <p:nvPr>
            <p:ph type="body" idx="1"/>
            <p:custDataLst>
              <p:tags r:id="rId3"/>
            </p:custDataLst>
          </p:nvPr>
        </p:nvSpPr>
        <p:spPr>
          <a:xfrm>
            <a:off x="890081" y="1778438"/>
            <a:ext cx="3655181"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a:t>单击此处编辑母版文本样式</a:t>
            </a:r>
            <a:endParaRPr lang="zh-CN" altLang="en-US" noProof="1"/>
          </a:p>
        </p:txBody>
      </p:sp>
      <p:sp>
        <p:nvSpPr>
          <p:cNvPr id="4" name="内容占位符 3"/>
          <p:cNvSpPr>
            <a:spLocks noGrp="1"/>
          </p:cNvSpPr>
          <p:nvPr>
            <p:ph sz="half" idx="2"/>
            <p:custDataLst>
              <p:tags r:id="rId4"/>
            </p:custDataLst>
          </p:nvPr>
        </p:nvSpPr>
        <p:spPr>
          <a:xfrm>
            <a:off x="890081" y="2665379"/>
            <a:ext cx="3655181" cy="3524284"/>
          </a:xfrm>
          <a:prstGeom prst="rect">
            <a:avLst/>
          </a:prstGeo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文本占位符 4"/>
          <p:cNvSpPr>
            <a:spLocks noGrp="1"/>
          </p:cNvSpPr>
          <p:nvPr>
            <p:ph type="body" sz="quarter" idx="3"/>
            <p:custDataLst>
              <p:tags r:id="rId5"/>
            </p:custDataLst>
          </p:nvPr>
        </p:nvSpPr>
        <p:spPr>
          <a:xfrm>
            <a:off x="4692704" y="1778438"/>
            <a:ext cx="3673182"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a:t>单击此处编辑母版文本样式</a:t>
            </a:r>
            <a:endParaRPr lang="zh-CN" altLang="en-US" noProof="1"/>
          </a:p>
        </p:txBody>
      </p:sp>
      <p:sp>
        <p:nvSpPr>
          <p:cNvPr id="6" name="内容占位符 5"/>
          <p:cNvSpPr>
            <a:spLocks noGrp="1"/>
          </p:cNvSpPr>
          <p:nvPr>
            <p:ph sz="quarter" idx="4"/>
            <p:custDataLst>
              <p:tags r:id="rId6"/>
            </p:custDataLst>
          </p:nvPr>
        </p:nvSpPr>
        <p:spPr>
          <a:xfrm>
            <a:off x="4692704" y="2665379"/>
            <a:ext cx="3673182" cy="3524284"/>
          </a:xfrm>
          <a:prstGeom prst="rect">
            <a:avLst/>
          </a:prstGeo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457200" y="274955"/>
            <a:ext cx="8229600" cy="1143000"/>
          </a:xfrm>
          <a:prstGeom prst="rect">
            <a:avLst/>
          </a:prstGeom>
        </p:spPr>
        <p:txBody>
          <a:bodyPr/>
          <a:lstStyle/>
          <a:p>
            <a:r>
              <a:rPr lang="zh-CN" altLang="en-US" noProof="1"/>
              <a:t>单击此处编辑母版标题样式</a:t>
            </a:r>
            <a:endParaRPr lang="zh-CN" altLang="en-US" noProof="1"/>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457200" y="274955"/>
            <a:ext cx="8229600" cy="1143000"/>
          </a:xfrm>
          <a:prstGeom prst="rect">
            <a:avLst/>
          </a:prstGeom>
        </p:spPr>
        <p:txBody>
          <a:bodyPr/>
          <a:lstStyle/>
          <a:p>
            <a:r>
              <a:rPr lang="zh-CN" altLang="en-US" noProof="1"/>
              <a:t>单击此处编辑母版标题样式</a:t>
            </a:r>
            <a:endParaRPr lang="zh-CN" altLang="en-US" noProof="1"/>
          </a:p>
        </p:txBody>
      </p:sp>
      <p:sp>
        <p:nvSpPr>
          <p:cNvPr id="3" name="内容占位符 2"/>
          <p:cNvSpPr>
            <a:spLocks noGrp="1"/>
          </p:cNvSpPr>
          <p:nvPr>
            <p:ph idx="1"/>
            <p:custDataLst>
              <p:tags r:id="rId3"/>
            </p:custDataLst>
          </p:nvPr>
        </p:nvSpPr>
        <p:spPr>
          <a:xfrm>
            <a:off x="457200" y="1600200"/>
            <a:ext cx="8229600" cy="4526280"/>
          </a:xfrm>
          <a:prstGeom prst="rect">
            <a:avLst/>
          </a:prstGeo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29841" y="457200"/>
            <a:ext cx="2949178" cy="1600200"/>
          </a:xfrm>
          <a:prstGeom prst="rect">
            <a:avLst/>
          </a:prstGeom>
        </p:spPr>
        <p:txBody>
          <a:bodyPr anchor="b"/>
          <a:lstStyle>
            <a:lvl1pPr>
              <a:defRPr sz="2400"/>
            </a:lvl1pPr>
          </a:lstStyle>
          <a:p>
            <a:r>
              <a:rPr lang="zh-CN" altLang="en-US" noProof="1"/>
              <a:t>单击此处编辑母版标题样式</a:t>
            </a:r>
            <a:endParaRPr lang="zh-CN" altLang="en-US" noProof="1"/>
          </a:p>
        </p:txBody>
      </p:sp>
      <p:sp>
        <p:nvSpPr>
          <p:cNvPr id="3" name="内容占位符 2"/>
          <p:cNvSpPr>
            <a:spLocks noGrp="1"/>
          </p:cNvSpPr>
          <p:nvPr>
            <p:ph idx="1"/>
            <p:custDataLst>
              <p:tags r:id="rId3"/>
            </p:custDataLst>
          </p:nvPr>
        </p:nvSpPr>
        <p:spPr>
          <a:xfrm>
            <a:off x="3887391" y="987425"/>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文本占位符 3"/>
          <p:cNvSpPr>
            <a:spLocks noGrp="1"/>
          </p:cNvSpPr>
          <p:nvPr>
            <p:ph type="body" sz="half" idx="2"/>
            <p:custDataLst>
              <p:tags r:id="rId4"/>
            </p:custDataLst>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endParaRPr lang="zh-CN" altLang="en-US" noProof="1"/>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29841" y="457200"/>
            <a:ext cx="3124012" cy="1600200"/>
          </a:xfrm>
          <a:prstGeom prst="rect">
            <a:avLst/>
          </a:prstGeom>
        </p:spPr>
        <p:txBody>
          <a:bodyPr anchor="b"/>
          <a:lstStyle>
            <a:lvl1pPr>
              <a:defRPr sz="2400"/>
            </a:lvl1pPr>
          </a:lstStyle>
          <a:p>
            <a:r>
              <a:rPr lang="zh-CN" altLang="en-US" noProof="1"/>
              <a:t>单击此处编辑母版标题样式</a:t>
            </a:r>
            <a:endParaRPr lang="zh-CN" altLang="en-US" noProof="1"/>
          </a:p>
        </p:txBody>
      </p:sp>
      <p:sp>
        <p:nvSpPr>
          <p:cNvPr id="3" name="图片占位符 2"/>
          <p:cNvSpPr>
            <a:spLocks noGrp="1"/>
          </p:cNvSpPr>
          <p:nvPr>
            <p:ph type="pic" idx="1"/>
            <p:custDataLst>
              <p:tags r:id="rId3"/>
            </p:custDataLst>
          </p:nvPr>
        </p:nvSpPr>
        <p:spPr>
          <a:xfrm>
            <a:off x="3887391" y="457201"/>
            <a:ext cx="4629150" cy="540385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custDataLst>
              <p:tags r:id="rId4"/>
            </p:custDataLst>
          </p:nvPr>
        </p:nvSpPr>
        <p:spPr>
          <a:xfrm>
            <a:off x="629841" y="2057400"/>
            <a:ext cx="3124012" cy="3811588"/>
          </a:xfrm>
          <a:prstGeom prst="rect">
            <a:avLst/>
          </a:prstGeo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a:t>单击此处编辑母版文本样式</a:t>
            </a:r>
            <a:endParaRPr lang="zh-CN" altLang="en-US" noProof="1"/>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457200" y="274955"/>
            <a:ext cx="8229600" cy="1143000"/>
          </a:xfrm>
          <a:prstGeom prst="rect">
            <a:avLst/>
          </a:prstGeom>
        </p:spPr>
        <p:txBody>
          <a:bodyPr/>
          <a:lstStyle/>
          <a:p>
            <a:r>
              <a:rPr lang="zh-CN" altLang="en-US" noProof="1"/>
              <a:t>单击此处编辑母版标题样式</a:t>
            </a:r>
            <a:endParaRPr lang="zh-CN" altLang="en-US" noProof="1"/>
          </a:p>
        </p:txBody>
      </p:sp>
      <p:sp>
        <p:nvSpPr>
          <p:cNvPr id="3" name="竖排文字占位符 2"/>
          <p:cNvSpPr>
            <a:spLocks noGrp="1"/>
          </p:cNvSpPr>
          <p:nvPr>
            <p:ph type="body" orient="vert" idx="1"/>
            <p:custDataLst>
              <p:tags r:id="rId3"/>
            </p:custDataLst>
          </p:nvPr>
        </p:nvSpPr>
        <p:spPr>
          <a:xfrm>
            <a:off x="457200" y="1600200"/>
            <a:ext cx="8229600" cy="4526280"/>
          </a:xfrm>
          <a:prstGeom prst="rect">
            <a:avLst/>
          </a:prstGeo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6543675" y="365125"/>
            <a:ext cx="1971675" cy="5811838"/>
          </a:xfrm>
          <a:prstGeom prst="rect">
            <a:avLst/>
          </a:prstGeom>
        </p:spPr>
        <p:txBody>
          <a:bodyPr vert="eaVert"/>
          <a:lstStyle/>
          <a:p>
            <a:r>
              <a:rPr lang="zh-CN" altLang="en-US" noProof="1"/>
              <a:t>单击此处编辑母版标题样式</a:t>
            </a:r>
            <a:endParaRPr lang="zh-CN" altLang="en-US" noProof="1"/>
          </a:p>
        </p:txBody>
      </p:sp>
      <p:sp>
        <p:nvSpPr>
          <p:cNvPr id="3" name="竖排文字占位符 2"/>
          <p:cNvSpPr>
            <a:spLocks noGrp="1"/>
          </p:cNvSpPr>
          <p:nvPr>
            <p:ph type="body" orient="vert" idx="1"/>
            <p:custDataLst>
              <p:tags r:id="rId3"/>
            </p:custDataLst>
          </p:nvPr>
        </p:nvSpPr>
        <p:spPr>
          <a:xfrm>
            <a:off x="628650" y="365125"/>
            <a:ext cx="5800725" cy="5811838"/>
          </a:xfrm>
          <a:prstGeom prst="rect">
            <a:avLst/>
          </a:prstGeo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bg>
      <p:bgRef idx="1003">
        <a:schemeClr val="bg2"/>
      </p:bgRef>
    </p:bg>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685800" y="1173157"/>
            <a:ext cx="7772400" cy="1470025"/>
          </a:xfrm>
        </p:spPr>
        <p:txBody>
          <a:bodyPr anchor="b"/>
          <a:lstStyle>
            <a:lvl1pPr algn="l">
              <a:defRPr sz="4800"/>
            </a:lvl1pPr>
          </a:lstStyle>
          <a:p>
            <a:r>
              <a:rPr lang="zh-CN" altLang="en-US" smtClean="0"/>
              <a:t>单击此处编辑母版标题样式</a:t>
            </a:r>
            <a:endParaRPr lang="en-US"/>
          </a:p>
        </p:txBody>
      </p:sp>
      <p:sp>
        <p:nvSpPr>
          <p:cNvPr id="3" name="副标题 2"/>
          <p:cNvSpPr>
            <a:spLocks noGrp="1"/>
          </p:cNvSpPr>
          <p:nvPr>
            <p:ph type="subTitle" idx="1"/>
            <p:custDataLst>
              <p:tags r:id="rId3"/>
            </p:custDataLst>
          </p:nvPr>
        </p:nvSpPr>
        <p:spPr>
          <a:xfrm>
            <a:off x="687716" y="2643182"/>
            <a:ext cx="6670366" cy="1752600"/>
          </a:xfrm>
        </p:spPr>
        <p:txBody>
          <a:bodyPr/>
          <a:lstStyle>
            <a:lvl1pPr marL="0" indent="0" algn="l">
              <a:buNone/>
              <a:defRPr sz="2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a:p>
        </p:txBody>
      </p:sp>
      <p:sp>
        <p:nvSpPr>
          <p:cNvPr id="12" name="日期占位符 3"/>
          <p:cNvSpPr>
            <a:spLocks noGrp="1"/>
          </p:cNvSpPr>
          <p:nvPr>
            <p:ph type="dt" sz="half" idx="2"/>
            <p:custDataLst>
              <p:tags r:id="rId4"/>
            </p:custDataLst>
          </p:nvPr>
        </p:nvSpPr>
        <p:spPr>
          <a:xfrm>
            <a:off x="457200" y="6356350"/>
            <a:ext cx="2133600" cy="365125"/>
          </a:xfrm>
          <a:prstGeom prst="rect">
            <a:avLst/>
          </a:prstGeom>
        </p:spPr>
        <p:txBody>
          <a:bodyPr vert="horz" rtlCol="0" anchor="ct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AE9220CD-5E31-45C7-9538-7333214252EF}" type="datetimeFigureOut">
              <a:rPr kumimoji="0" lang="en-US" sz="1200" b="1"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
            </a:fld>
            <a:endParaRPr kumimoji="0" lang="en-US" sz="1200" b="1"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3" name="页脚占位符 4"/>
          <p:cNvSpPr>
            <a:spLocks noGrp="1"/>
          </p:cNvSpPr>
          <p:nvPr>
            <p:ph type="ftr" sz="quarter" idx="3"/>
            <p:custDataLst>
              <p:tags r:id="rId5"/>
            </p:custDataLst>
          </p:nvPr>
        </p:nvSpPr>
        <p:spPr>
          <a:xfrm>
            <a:off x="3124200" y="6356350"/>
            <a:ext cx="2895600" cy="365125"/>
          </a:xfrm>
          <a:prstGeom prst="rect">
            <a:avLst/>
          </a:prstGeom>
        </p:spPr>
        <p:txBody>
          <a:bodyPr vert="horz" rtlCol="0" anchor="ctr"/>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4" name="灯片编号占位符 5"/>
          <p:cNvSpPr>
            <a:spLocks noGrp="1"/>
          </p:cNvSpPr>
          <p:nvPr>
            <p:ph type="sldNum" sz="quarter" idx="4"/>
            <p:custDataLst>
              <p:tags r:id="rId6"/>
            </p:custDataLst>
          </p:nvPr>
        </p:nvSpPr>
        <p:spPr>
          <a:xfrm>
            <a:off x="6553200" y="6356350"/>
            <a:ext cx="2133600" cy="365125"/>
          </a:xfrm>
          <a:prstGeom prst="rect">
            <a:avLst/>
          </a:prstGeom>
        </p:spPr>
        <p:txBody>
          <a:bodyPr vert="horz" rtlCol="0" anchor="ctr"/>
          <a:lstStyle/>
          <a:p>
            <a:pPr algn="r">
              <a:buNone/>
            </a:pPr>
            <a:fld id="{9A0DB2DC-4C9A-4742-B13C-FB6460FD3503}" type="slidenum">
              <a:rPr lang="en-US" altLang="zh-CN"/>
              <a:t/>
            </a:fld>
            <a:endParaRPr lang="en-US" altLang="zh-CN"/>
          </a:p>
        </p:txBody>
      </p:sp>
    </p:spTree>
  </p:cSld>
  <p:clrMapOvr>
    <a:overrideClrMapping bg1="lt1" tx1="dk1" bg2="lt2" tx2="dk2" accent1="accent1" accent2="accent2" accent3="accent3" accent4="accent4" accent5="accent5" accent6="accent6" hlink="hlink" folHlink="folHlink"/>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en-US"/>
          </a:p>
        </p:txBody>
      </p:sp>
      <p:sp>
        <p:nvSpPr>
          <p:cNvPr id="3" name="内容占位符 2"/>
          <p:cNvSpPr>
            <a:spLocks noGrp="1"/>
          </p:cNvSpPr>
          <p:nvPr>
            <p:ph idx="1"/>
            <p:custDataLst>
              <p:tags r:id="rId3"/>
            </p:custDataLst>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日期占位符 3"/>
          <p:cNvSpPr>
            <a:spLocks noGrp="1"/>
          </p:cNvSpPr>
          <p:nvPr>
            <p:ph type="dt" sz="half" idx="10"/>
            <p:custDataLst>
              <p:tags r:id="rId4"/>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69EC6288-2A7B-4C16-BDC4-65B3B8FA4094}" type="datetimeFigureOut">
              <a:rPr kumimoji="0" lang="en-US" sz="1200" b="1"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
            </a:fld>
            <a:endParaRPr kumimoji="0" lang="en-US" sz="1200" b="1"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lvl="0" eaLnBrk="1" hangingPunct="1">
              <a:buNone/>
            </a:pPr>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secHead" preserve="1">
  <p:cSld name="节标题">
    <p:bg>
      <p:bgRef idx="1003">
        <a:schemeClr val="bg2"/>
      </p:bgRef>
    </p:bg>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85800" y="2924181"/>
            <a:ext cx="7772400" cy="1362075"/>
          </a:xfrm>
        </p:spPr>
        <p:txBody>
          <a:bodyPr anchor="t"/>
          <a:lstStyle>
            <a:lvl1pPr algn="l">
              <a:defRPr sz="4400" b="0" cap="all"/>
            </a:lvl1pPr>
          </a:lstStyle>
          <a:p>
            <a:r>
              <a:rPr lang="zh-CN" altLang="en-US" smtClean="0"/>
              <a:t>单击此处编辑母版标题样式</a:t>
            </a:r>
            <a:endParaRPr lang="en-US"/>
          </a:p>
        </p:txBody>
      </p:sp>
      <p:sp>
        <p:nvSpPr>
          <p:cNvPr id="3" name="文本占位符 2"/>
          <p:cNvSpPr>
            <a:spLocks noGrp="1"/>
          </p:cNvSpPr>
          <p:nvPr>
            <p:ph type="body" idx="1"/>
            <p:custDataLst>
              <p:tags r:id="rId3"/>
            </p:custDataLst>
          </p:nvPr>
        </p:nvSpPr>
        <p:spPr>
          <a:xfrm>
            <a:off x="685800" y="1428747"/>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2" name="日期占位符 3"/>
          <p:cNvSpPr>
            <a:spLocks noGrp="1"/>
          </p:cNvSpPr>
          <p:nvPr>
            <p:ph type="dt" sz="half" idx="2"/>
            <p:custDataLst>
              <p:tags r:id="rId4"/>
            </p:custDataLst>
          </p:nvPr>
        </p:nvSpPr>
        <p:spPr>
          <a:xfrm>
            <a:off x="457200" y="6356350"/>
            <a:ext cx="2133600" cy="365125"/>
          </a:xfrm>
          <a:prstGeom prst="rect">
            <a:avLst/>
          </a:prstGeom>
        </p:spPr>
        <p:txBody>
          <a:bodyPr vert="horz" rtlCol="0" anchor="ct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3383AC85-8F63-411F-A22C-B566623D2017}" type="datetimeFigureOut">
              <a:rPr kumimoji="0" lang="en-US" sz="1200" b="1"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
            </a:fld>
            <a:endParaRPr kumimoji="0" lang="en-US" sz="1200" b="1"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3" name="页脚占位符 4"/>
          <p:cNvSpPr>
            <a:spLocks noGrp="1"/>
          </p:cNvSpPr>
          <p:nvPr>
            <p:ph type="ftr" sz="quarter" idx="3"/>
            <p:custDataLst>
              <p:tags r:id="rId5"/>
            </p:custDataLst>
          </p:nvPr>
        </p:nvSpPr>
        <p:spPr>
          <a:xfrm>
            <a:off x="3124200" y="6356350"/>
            <a:ext cx="2895600" cy="365125"/>
          </a:xfrm>
          <a:prstGeom prst="rect">
            <a:avLst/>
          </a:prstGeom>
        </p:spPr>
        <p:txBody>
          <a:bodyPr vert="horz" rtlCol="0" anchor="ctr"/>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4" name="灯片编号占位符 5"/>
          <p:cNvSpPr>
            <a:spLocks noGrp="1"/>
          </p:cNvSpPr>
          <p:nvPr>
            <p:ph type="sldNum" sz="quarter" idx="4"/>
            <p:custDataLst>
              <p:tags r:id="rId6"/>
            </p:custDataLst>
          </p:nvPr>
        </p:nvSpPr>
        <p:spPr>
          <a:xfrm>
            <a:off x="6553200" y="6356350"/>
            <a:ext cx="2133600" cy="365125"/>
          </a:xfrm>
          <a:prstGeom prst="rect">
            <a:avLst/>
          </a:prstGeom>
        </p:spPr>
        <p:txBody>
          <a:bodyPr vert="horz" rtlCol="0" anchor="ctr"/>
          <a:lstStyle/>
          <a:p>
            <a:pPr algn="r">
              <a:buNone/>
            </a:pPr>
            <a:fld id="{9A0DB2DC-4C9A-4742-B13C-FB6460FD3503}" type="slidenum">
              <a:rPr lang="en-US" altLang="zh-CN"/>
              <a:t/>
            </a:fld>
            <a:endParaRPr lang="en-US" altLang="zh-CN"/>
          </a:p>
        </p:txBody>
      </p:sp>
    </p:spTree>
  </p:cSld>
  <p:clrMapOvr>
    <a:overrideClrMapping bg1="lt1" tx1="dk1" bg2="lt2" tx2="dk2" accent1="accent1" accent2="accent2" accent3="accent3" accent4="accent4" accent5="accent5" accent6="accent6" hlink="hlink" folHlink="folHlink"/>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en-US"/>
          </a:p>
        </p:txBody>
      </p:sp>
      <p:sp>
        <p:nvSpPr>
          <p:cNvPr id="3" name="内容占位符 2"/>
          <p:cNvSpPr>
            <a:spLocks noGrp="1"/>
          </p:cNvSpPr>
          <p:nvPr>
            <p:ph sz="half" idx="1"/>
            <p:custDataLst>
              <p:tags r:id="rId3"/>
            </p:custDataLst>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内容占位符 3"/>
          <p:cNvSpPr>
            <a:spLocks noGrp="1"/>
          </p:cNvSpPr>
          <p:nvPr>
            <p:ph sz="half" idx="2"/>
            <p:custDataLst>
              <p:tags r:id="rId4"/>
            </p:custDataLst>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5" name="日期占位符 4"/>
          <p:cNvSpPr>
            <a:spLocks noGrp="1"/>
          </p:cNvSpPr>
          <p:nvPr>
            <p:ph type="dt" sz="half" idx="10"/>
            <p:custDataLst>
              <p:tags r:id="rId5"/>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69EC6288-2A7B-4C16-BDC4-65B3B8FA4094}" type="datetimeFigureOut">
              <a:rPr kumimoji="0" lang="en-US" sz="1200" b="1"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
            </a:fld>
            <a:endParaRPr kumimoji="0" lang="en-US" sz="1200" b="1"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custDataLst>
              <p:tags r:id="rId6"/>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custDataLst>
              <p:tags r:id="rId7"/>
            </p:custDataLst>
          </p:nvPr>
        </p:nvSpPr>
        <p:spPr/>
        <p:txBody>
          <a:bodyPr/>
          <a:lstStyle/>
          <a:p>
            <a:pPr lvl="0" eaLnBrk="1" hangingPunct="1">
              <a:buNone/>
            </a:pPr>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custDataLst>
              <p:tags r:id="rId3"/>
            </p:custDataLst>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custDataLst>
              <p:tags r:id="rId4"/>
            </p:custDataLst>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5" name="文本占位符 4"/>
          <p:cNvSpPr>
            <a:spLocks noGrp="1"/>
          </p:cNvSpPr>
          <p:nvPr>
            <p:ph type="body" sz="quarter" idx="3"/>
            <p:custDataLst>
              <p:tags r:id="rId5"/>
            </p:custDataLst>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custDataLst>
              <p:tags r:id="rId6"/>
            </p:custDataLst>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7" name="日期占位符 6"/>
          <p:cNvSpPr>
            <a:spLocks noGrp="1"/>
          </p:cNvSpPr>
          <p:nvPr>
            <p:ph type="dt" sz="half" idx="10"/>
            <p:custDataLst>
              <p:tags r:id="rId7"/>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69EC6288-2A7B-4C16-BDC4-65B3B8FA4094}" type="datetimeFigureOut">
              <a:rPr kumimoji="0" lang="en-US" sz="1200" b="1"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
            </a:fld>
            <a:endParaRPr kumimoji="0" lang="en-US" sz="1200" b="1"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custDataLst>
              <p:tags r:id="rId8"/>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custDataLst>
              <p:tags r:id="rId9"/>
            </p:custDataLst>
          </p:nvPr>
        </p:nvSpPr>
        <p:spPr/>
        <p:txBody>
          <a:bodyPr/>
          <a:lstStyle/>
          <a:p>
            <a:pPr lvl="0" eaLnBrk="1" hangingPunct="1">
              <a:buNone/>
            </a:pPr>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en-US"/>
          </a:p>
        </p:txBody>
      </p:sp>
      <p:sp>
        <p:nvSpPr>
          <p:cNvPr id="3" name="日期占位符 2"/>
          <p:cNvSpPr>
            <a:spLocks noGrp="1"/>
          </p:cNvSpPr>
          <p:nvPr>
            <p:ph type="dt" sz="half" idx="10"/>
            <p:custDataLst>
              <p:tags r:id="rId3"/>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69EC6288-2A7B-4C16-BDC4-65B3B8FA4094}" type="datetimeFigureOut">
              <a:rPr kumimoji="0" lang="en-US" sz="1200" b="1"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
            </a:fld>
            <a:endParaRPr kumimoji="0" lang="en-US" sz="1200" b="1"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custDataLst>
              <p:tags r:id="rId4"/>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custDataLst>
              <p:tags r:id="rId5"/>
            </p:custDataLst>
          </p:nvPr>
        </p:nvSpPr>
        <p:spPr/>
        <p:txBody>
          <a:bodyPr/>
          <a:lstStyle/>
          <a:p>
            <a:pPr lvl="0" eaLnBrk="1" hangingPunct="1">
              <a:buNone/>
            </a:pPr>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23888" y="1709738"/>
            <a:ext cx="7886700" cy="2852737"/>
          </a:xfrm>
          <a:prstGeom prst="rect">
            <a:avLst/>
          </a:prstGeom>
        </p:spPr>
        <p:txBody>
          <a:bodyPr anchor="b"/>
          <a:lstStyle>
            <a:lvl1pPr>
              <a:defRPr sz="4500"/>
            </a:lvl1pPr>
          </a:lstStyle>
          <a:p>
            <a:r>
              <a:rPr lang="zh-CN" altLang="en-US" noProof="1"/>
              <a:t>单击此处编辑母版标题样式</a:t>
            </a:r>
            <a:endParaRPr lang="zh-CN" altLang="en-US" noProof="1"/>
          </a:p>
        </p:txBody>
      </p:sp>
      <p:sp>
        <p:nvSpPr>
          <p:cNvPr id="3" name="文本占位符 2"/>
          <p:cNvSpPr>
            <a:spLocks noGrp="1"/>
          </p:cNvSpPr>
          <p:nvPr>
            <p:ph type="body" idx="1"/>
            <p:custDataLst>
              <p:tags r:id="rId3"/>
            </p:custDataLst>
          </p:nvPr>
        </p:nvSpPr>
        <p:spPr>
          <a:xfrm>
            <a:off x="623888" y="4589463"/>
            <a:ext cx="78867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a:t>单击此处编辑母版文本样式</a:t>
            </a:r>
            <a:endParaRPr lang="zh-CN" altLang="en-US" noProof="1"/>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69EC6288-2A7B-4C16-BDC4-65B3B8FA4094}" type="datetimeFigureOut">
              <a:rPr kumimoji="0" lang="en-US" sz="1200" b="1"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
            </a:fld>
            <a:endParaRPr kumimoji="0" lang="en-US" sz="1200" b="1"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3"/>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4"/>
            </p:custDataLst>
          </p:nvPr>
        </p:nvSpPr>
        <p:spPr/>
        <p:txBody>
          <a:bodyPr/>
          <a:lstStyle/>
          <a:p>
            <a:pPr lvl="0" eaLnBrk="1" hangingPunct="1">
              <a:buNone/>
            </a:pPr>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3" name="内容占位符 2"/>
          <p:cNvSpPr>
            <a:spLocks noGrp="1"/>
          </p:cNvSpPr>
          <p:nvPr>
            <p:ph idx="1"/>
            <p:custDataLst>
              <p:tags r:id="rId2"/>
            </p:custDataLst>
          </p:nvPr>
        </p:nvSpPr>
        <p:spPr>
          <a:xfrm>
            <a:off x="460382" y="1071546"/>
            <a:ext cx="5111750" cy="50497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文本占位符 3"/>
          <p:cNvSpPr>
            <a:spLocks noGrp="1"/>
          </p:cNvSpPr>
          <p:nvPr>
            <p:ph type="body" sz="half" idx="2"/>
            <p:custDataLst>
              <p:tags r:id="rId3"/>
            </p:custDataLst>
          </p:nvPr>
        </p:nvSpPr>
        <p:spPr>
          <a:xfrm>
            <a:off x="5679083" y="1071546"/>
            <a:ext cx="3008313" cy="342902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2" name="标题 1"/>
          <p:cNvSpPr>
            <a:spLocks noGrp="1"/>
          </p:cNvSpPr>
          <p:nvPr>
            <p:ph type="title"/>
            <p:custDataLst>
              <p:tags r:id="rId4"/>
            </p:custDataLst>
          </p:nvPr>
        </p:nvSpPr>
        <p:spPr>
          <a:xfrm>
            <a:off x="457205" y="285728"/>
            <a:ext cx="8230993" cy="696626"/>
          </a:xfrm>
        </p:spPr>
        <p:txBody>
          <a:bodyPr/>
          <a:lstStyle>
            <a:lvl1pPr algn="ctr">
              <a:defRPr sz="3600" b="0"/>
            </a:lvl1pPr>
          </a:lstStyle>
          <a:p>
            <a:r>
              <a:rPr lang="zh-CN" altLang="en-US" smtClean="0"/>
              <a:t>单击此处编辑母版标题样式</a:t>
            </a:r>
            <a:endParaRPr lang="en-US"/>
          </a:p>
        </p:txBody>
      </p:sp>
      <p:sp>
        <p:nvSpPr>
          <p:cNvPr id="5" name="日期占位符 4"/>
          <p:cNvSpPr>
            <a:spLocks noGrp="1"/>
          </p:cNvSpPr>
          <p:nvPr>
            <p:ph type="dt" sz="half" idx="10"/>
            <p:custDataLst>
              <p:tags r:id="rId5"/>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69EC6288-2A7B-4C16-BDC4-65B3B8FA4094}" type="datetimeFigureOut">
              <a:rPr kumimoji="0" lang="en-US" sz="1200" b="1"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
            </a:fld>
            <a:endParaRPr kumimoji="0" lang="en-US" sz="1200" b="1"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custDataLst>
              <p:tags r:id="rId6"/>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custDataLst>
              <p:tags r:id="rId7"/>
            </p:custDataLst>
          </p:nvPr>
        </p:nvSpPr>
        <p:spPr/>
        <p:txBody>
          <a:bodyPr/>
          <a:lstStyle/>
          <a:p>
            <a:pPr lvl="0" eaLnBrk="1" hangingPunct="1">
              <a:buNone/>
            </a:pPr>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001024" y="642918"/>
            <a:ext cx="785818" cy="4572032"/>
          </a:xfrm>
        </p:spPr>
        <p:txBody>
          <a:bodyPr vert="eaVert"/>
          <a:lstStyle>
            <a:lvl1pPr algn="l">
              <a:defRPr sz="2400" b="0"/>
            </a:lvl1pPr>
          </a:lstStyle>
          <a:p>
            <a:r>
              <a:rPr lang="zh-CN" altLang="en-US" smtClean="0"/>
              <a:t>单击此处编辑母版标题样式</a:t>
            </a:r>
            <a:endParaRPr lang="en-US"/>
          </a:p>
        </p:txBody>
      </p:sp>
      <p:sp>
        <p:nvSpPr>
          <p:cNvPr id="3" name="图片占位符 2"/>
          <p:cNvSpPr>
            <a:spLocks noGrp="1"/>
          </p:cNvSpPr>
          <p:nvPr>
            <p:ph type="pic" idx="1"/>
            <p:custDataLst>
              <p:tags r:id="rId3"/>
            </p:custDataLst>
          </p:nvPr>
        </p:nvSpPr>
        <p:spPr>
          <a:xfrm>
            <a:off x="442922" y="541340"/>
            <a:ext cx="6415094" cy="5459428"/>
          </a:xfrm>
          <a:prstGeom prst="roundRect">
            <a:avLst>
              <a:gd name="adj" fmla="val 4800"/>
            </a:avLst>
          </a:prstGeom>
          <a:solidFill>
            <a:schemeClr val="accent1">
              <a:tint val="20000"/>
            </a:schemeClr>
          </a:solidFill>
          <a:ln w="38100">
            <a:gradFill flip="none" rotWithShape="1">
              <a:gsLst>
                <a:gs pos="0">
                  <a:schemeClr val="accent1">
                    <a:alpha val="50000"/>
                  </a:schemeClr>
                </a:gs>
                <a:gs pos="100000">
                  <a:schemeClr val="accent1">
                    <a:tint val="20000"/>
                  </a:schemeClr>
                </a:gs>
              </a:gsLst>
              <a:lin ang="16200000" scaled="1"/>
            </a:gradFill>
          </a:ln>
          <a:effectLst>
            <a:outerShdw blurRad="76200" dist="38100" dir="5400000" sx="100500" sy="100500" algn="tl" rotWithShape="0">
              <a:srgbClr val="000000">
                <a:alpha val="50000"/>
              </a:srgbClr>
            </a:outerShdw>
          </a:effectLst>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2" pitchFamily="18" charset="2"/>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custDataLst>
              <p:tags r:id="rId4"/>
            </p:custDataLst>
          </p:nvPr>
        </p:nvSpPr>
        <p:spPr>
          <a:xfrm>
            <a:off x="7072330" y="1000108"/>
            <a:ext cx="914368" cy="4214842"/>
          </a:xfrm>
        </p:spPr>
        <p:txBody>
          <a:bodyPr vert="eaVert" anchor="ctr"/>
          <a:lstStyle>
            <a:lvl1pPr marL="0" indent="0" algn="ctr">
              <a:buNone/>
              <a:defRPr sz="1400"/>
            </a:lvl1pPr>
            <a:lvl2pPr marL="457200" indent="0" algn="ctr">
              <a:buNone/>
              <a:defRPr sz="1200"/>
            </a:lvl2pPr>
            <a:lvl3pPr marL="914400" indent="0" algn="ctr">
              <a:buNone/>
              <a:defRPr sz="1000"/>
            </a:lvl3pPr>
            <a:lvl4pPr marL="1371600" indent="0" algn="ctr">
              <a:buNone/>
              <a:defRPr sz="900"/>
            </a:lvl4pPr>
            <a:lvl5pPr marL="1828800" indent="0" algn="ct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5" name="日期占位符 4"/>
          <p:cNvSpPr>
            <a:spLocks noGrp="1"/>
          </p:cNvSpPr>
          <p:nvPr>
            <p:ph type="dt" sz="half" idx="10"/>
            <p:custDataLst>
              <p:tags r:id="rId5"/>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69EC6288-2A7B-4C16-BDC4-65B3B8FA4094}" type="datetimeFigureOut">
              <a:rPr kumimoji="0" lang="en-US" sz="1200" b="1"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
            </a:fld>
            <a:endParaRPr kumimoji="0" lang="en-US" sz="1200" b="1"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custDataLst>
              <p:tags r:id="rId6"/>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custDataLst>
              <p:tags r:id="rId7"/>
            </p:custDataLst>
          </p:nvPr>
        </p:nvSpPr>
        <p:spPr/>
        <p:txBody>
          <a:bodyPr/>
          <a:lstStyle/>
          <a:p>
            <a:pPr lvl="0" eaLnBrk="1" hangingPunct="1">
              <a:buNone/>
            </a:pPr>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日期占位符 3"/>
          <p:cNvSpPr>
            <a:spLocks noGrp="1"/>
          </p:cNvSpPr>
          <p:nvPr>
            <p:ph type="dt" sz="half" idx="10"/>
            <p:custDataLst>
              <p:tags r:id="rId4"/>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69EC6288-2A7B-4C16-BDC4-65B3B8FA4094}" type="datetimeFigureOut">
              <a:rPr kumimoji="0" lang="en-US" sz="1200" b="1"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
            </a:fld>
            <a:endParaRPr kumimoji="0" lang="en-US" sz="1200" b="1"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lvl="0" eaLnBrk="1" hangingPunct="1">
              <a:buNone/>
            </a:pPr>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7143768" y="274639"/>
            <a:ext cx="1543032" cy="5851525"/>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custDataLst>
              <p:tags r:id="rId3"/>
            </p:custDataLst>
          </p:nvPr>
        </p:nvSpPr>
        <p:spPr>
          <a:xfrm>
            <a:off x="457200" y="274639"/>
            <a:ext cx="66151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日期占位符 3"/>
          <p:cNvSpPr>
            <a:spLocks noGrp="1"/>
          </p:cNvSpPr>
          <p:nvPr>
            <p:ph type="dt" sz="half" idx="10"/>
            <p:custDataLst>
              <p:tags r:id="rId4"/>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69EC6288-2A7B-4C16-BDC4-65B3B8FA4094}" type="datetimeFigureOut">
              <a:rPr kumimoji="0" lang="en-US" sz="1200" b="1"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
            </a:fld>
            <a:endParaRPr kumimoji="0" lang="en-US" sz="1200" b="1"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custDataLst>
              <p:tags r:id="rId6"/>
            </p:custDataLst>
          </p:nvPr>
        </p:nvSpPr>
        <p:spPr/>
        <p:txBody>
          <a:bodyPr/>
          <a:lstStyle/>
          <a:p>
            <a:pPr lvl="0" eaLnBrk="1" hangingPunct="1">
              <a:buNone/>
            </a:pPr>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幻灯片">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69EC6288-2A7B-4C16-BDC4-65B3B8FA4094}" type="datetimeFigureOut">
              <a:rPr kumimoji="0" lang="en-US" sz="1200" b="1"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
            </a:fld>
            <a:endParaRPr kumimoji="0" lang="en-US" sz="1200" b="1"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custDataLst>
              <p:tags r:id="rId3"/>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4"/>
            </p:custDataLst>
          </p:nvPr>
        </p:nvSpPr>
        <p:spPr/>
        <p:txBody>
          <a:bodyPr/>
          <a:lstStyle/>
          <a:p>
            <a:pPr lvl="0" eaLnBrk="1" hangingPunct="1">
              <a:buNone/>
            </a:pPr>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solidFill>
          <a:schemeClr val="bg2"/>
        </a:solidFill>
        <a:effectLst/>
      </p:bgPr>
    </p:bg>
    <p:spTree>
      <p:nvGrpSpPr>
        <p:cNvPr id="1" name=""/>
        <p:cNvGrpSpPr/>
        <p:nvPr>
          <p:custDataLst>
            <p:tags r:id="rId1"/>
          </p:custDataLst>
        </p:nvPr>
      </p:nvGrpSpPr>
      <p:grpSpPr>
        <a:xfrm>
          <a:off x="0" y="0"/>
          <a:ext cx="0" cy="0"/>
        </a:xfrm>
      </p:grpSpPr>
      <p:pic>
        <p:nvPicPr>
          <p:cNvPr id="3" name="图片 2"/>
          <p:cNvPicPr>
            <a:picLocks noChangeAspect="1"/>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7" name="组合 6"/>
          <p:cNvGrpSpPr/>
          <p:nvPr userDrawn="1">
            <p:custDataLst>
              <p:tags r:id="rId4"/>
            </p:custDataLst>
          </p:nvPr>
        </p:nvGrpSpPr>
        <p:grpSpPr>
          <a:xfrm>
            <a:off x="2064930" y="1699080"/>
            <a:ext cx="4818399" cy="3456303"/>
            <a:chOff x="2753240" y="1123029"/>
            <a:chExt cx="6424532" cy="4608404"/>
          </a:xfrm>
        </p:grpSpPr>
        <p:pic>
          <p:nvPicPr>
            <p:cNvPr id="20" name="图片 19"/>
            <p:cNvPicPr>
              <a:picLocks noChangeAspect="1"/>
            </p:cNvPicPr>
            <p:nvPr>
              <p:custDataLst>
                <p:tags r:id="rId6"/>
              </p:custDataLst>
            </p:nvPr>
          </p:nvPicPr>
          <p:blipFill>
            <a:blip r:embed="rId5"/>
            <a:stretch>
              <a:fillRect/>
            </a:stretch>
          </p:blipFill>
          <p:spPr>
            <a:xfrm>
              <a:off x="7464317" y="2492772"/>
              <a:ext cx="1713455" cy="798431"/>
            </a:xfrm>
            <a:prstGeom prst="rect">
              <a:avLst/>
            </a:prstGeom>
            <a:ln>
              <a:noFill/>
            </a:ln>
          </p:spPr>
        </p:pic>
        <p:pic>
          <p:nvPicPr>
            <p:cNvPr id="21" name="图片 20"/>
            <p:cNvPicPr>
              <a:picLocks noChangeAspect="1"/>
            </p:cNvPicPr>
            <p:nvPr>
              <p:custDataLst>
                <p:tags r:id="rId8"/>
              </p:custDataLst>
            </p:nvPr>
          </p:nvPicPr>
          <p:blipFill>
            <a:blip r:embed="rId7"/>
            <a:stretch>
              <a:fillRect/>
            </a:stretch>
          </p:blipFill>
          <p:spPr>
            <a:xfrm>
              <a:off x="2753240" y="3587863"/>
              <a:ext cx="1957170" cy="911997"/>
            </a:xfrm>
            <a:prstGeom prst="rect">
              <a:avLst/>
            </a:prstGeom>
            <a:ln>
              <a:noFill/>
            </a:ln>
          </p:spPr>
        </p:pic>
        <p:sp>
          <p:nvSpPr>
            <p:cNvPr id="22" name="任意多边形: 形状 21"/>
            <p:cNvSpPr/>
            <p:nvPr userDrawn="1">
              <p:custDataLst>
                <p:tags r:id="rId9"/>
              </p:custDataLst>
            </p:nvPr>
          </p:nvSpPr>
          <p:spPr>
            <a:xfrm>
              <a:off x="3800683" y="1123029"/>
              <a:ext cx="4282522" cy="2305971"/>
            </a:xfrm>
            <a:custGeom>
              <a:gdLst>
                <a:gd name="connsiteX0" fmla="*/ 2305971 w 4611942"/>
                <a:gd name="connsiteY0" fmla="*/ 0 h 4611942"/>
                <a:gd name="connsiteX1" fmla="*/ 4218119 w 4611942"/>
                <a:gd name="connsiteY1" fmla="*/ 1016681 h 4611942"/>
                <a:gd name="connsiteX2" fmla="*/ 4282522 w 4611942"/>
                <a:gd name="connsiteY2" fmla="*/ 1122692 h 4611942"/>
                <a:gd name="connsiteX3" fmla="*/ 3929030 w 4611942"/>
                <a:gd name="connsiteY3" fmla="*/ 1122692 h 4611942"/>
                <a:gd name="connsiteX4" fmla="*/ 3929030 w 4611942"/>
                <a:gd name="connsiteY4" fmla="*/ 1823121 h 4611942"/>
                <a:gd name="connsiteX5" fmla="*/ 4560435 w 4611942"/>
                <a:gd name="connsiteY5" fmla="*/ 1823121 h 4611942"/>
                <a:gd name="connsiteX6" fmla="*/ 4565093 w 4611942"/>
                <a:gd name="connsiteY6" fmla="*/ 1841237 h 4611942"/>
                <a:gd name="connsiteX7" fmla="*/ 4611942 w 4611942"/>
                <a:gd name="connsiteY7" fmla="*/ 2305971 h 4611942"/>
                <a:gd name="connsiteX8" fmla="*/ 2305971 w 4611942"/>
                <a:gd name="connsiteY8" fmla="*/ 4611942 h 4611942"/>
                <a:gd name="connsiteX9" fmla="*/ 0 w 4611942"/>
                <a:gd name="connsiteY9" fmla="*/ 2305971 h 4611942"/>
                <a:gd name="connsiteX10" fmla="*/ 2305971 w 4611942"/>
                <a:gd name="connsiteY10" fmla="*/ 0 h 4611942"/>
                <a:gd name="connsiteX0-1" fmla="*/ 2305971 w 4611942"/>
                <a:gd name="connsiteY0-2" fmla="*/ 0 h 4611942"/>
                <a:gd name="connsiteX1-3" fmla="*/ 4218119 w 4611942"/>
                <a:gd name="connsiteY1-4" fmla="*/ 1016681 h 4611942"/>
                <a:gd name="connsiteX2-5" fmla="*/ 4282522 w 4611942"/>
                <a:gd name="connsiteY2-6" fmla="*/ 1122692 h 4611942"/>
                <a:gd name="connsiteX3-7" fmla="*/ 3929030 w 4611942"/>
                <a:gd name="connsiteY3-8" fmla="*/ 1823121 h 4611942"/>
                <a:gd name="connsiteX4-9" fmla="*/ 4560435 w 4611942"/>
                <a:gd name="connsiteY4-10" fmla="*/ 1823121 h 4611942"/>
                <a:gd name="connsiteX5-11" fmla="*/ 4565093 w 4611942"/>
                <a:gd name="connsiteY5-12" fmla="*/ 1841237 h 4611942"/>
                <a:gd name="connsiteX6-13" fmla="*/ 4611942 w 4611942"/>
                <a:gd name="connsiteY6-14" fmla="*/ 2305971 h 4611942"/>
                <a:gd name="connsiteX7-15" fmla="*/ 2305971 w 4611942"/>
                <a:gd name="connsiteY7-16" fmla="*/ 4611942 h 4611942"/>
                <a:gd name="connsiteX8-17" fmla="*/ 0 w 4611942"/>
                <a:gd name="connsiteY8-18" fmla="*/ 2305971 h 4611942"/>
                <a:gd name="connsiteX9-19" fmla="*/ 2305971 w 4611942"/>
                <a:gd name="connsiteY9-20" fmla="*/ 0 h 4611942"/>
                <a:gd name="connsiteX0-21" fmla="*/ 3929030 w 4611942"/>
                <a:gd name="connsiteY0-22" fmla="*/ 1823121 h 4611942"/>
                <a:gd name="connsiteX1-23" fmla="*/ 4560435 w 4611942"/>
                <a:gd name="connsiteY1-24" fmla="*/ 1823121 h 4611942"/>
                <a:gd name="connsiteX2-25" fmla="*/ 4565093 w 4611942"/>
                <a:gd name="connsiteY2-26" fmla="*/ 1841237 h 4611942"/>
                <a:gd name="connsiteX3-27" fmla="*/ 4611942 w 4611942"/>
                <a:gd name="connsiteY3-28" fmla="*/ 2305971 h 4611942"/>
                <a:gd name="connsiteX4-29" fmla="*/ 2305971 w 4611942"/>
                <a:gd name="connsiteY4-30" fmla="*/ 4611942 h 4611942"/>
                <a:gd name="connsiteX5-31" fmla="*/ 0 w 4611942"/>
                <a:gd name="connsiteY5-32" fmla="*/ 2305971 h 4611942"/>
                <a:gd name="connsiteX6-33" fmla="*/ 2305971 w 4611942"/>
                <a:gd name="connsiteY6-34" fmla="*/ 0 h 4611942"/>
                <a:gd name="connsiteX7-35" fmla="*/ 4218119 w 4611942"/>
                <a:gd name="connsiteY7-36" fmla="*/ 1016681 h 4611942"/>
                <a:gd name="connsiteX8-37" fmla="*/ 4282522 w 4611942"/>
                <a:gd name="connsiteY8-38" fmla="*/ 1122692 h 4611942"/>
                <a:gd name="connsiteX9-39" fmla="*/ 4020470 w 4611942"/>
                <a:gd name="connsiteY9-40" fmla="*/ 1914561 h 4611942"/>
                <a:gd name="connsiteX0-41" fmla="*/ 3929030 w 4611942"/>
                <a:gd name="connsiteY0-42" fmla="*/ 1823121 h 4611942"/>
                <a:gd name="connsiteX1-43" fmla="*/ 4560435 w 4611942"/>
                <a:gd name="connsiteY1-44" fmla="*/ 1823121 h 4611942"/>
                <a:gd name="connsiteX2-45" fmla="*/ 4565093 w 4611942"/>
                <a:gd name="connsiteY2-46" fmla="*/ 1841237 h 4611942"/>
                <a:gd name="connsiteX3-47" fmla="*/ 4611942 w 4611942"/>
                <a:gd name="connsiteY3-48" fmla="*/ 2305971 h 4611942"/>
                <a:gd name="connsiteX4-49" fmla="*/ 2305971 w 4611942"/>
                <a:gd name="connsiteY4-50" fmla="*/ 4611942 h 4611942"/>
                <a:gd name="connsiteX5-51" fmla="*/ 0 w 4611942"/>
                <a:gd name="connsiteY5-52" fmla="*/ 2305971 h 4611942"/>
                <a:gd name="connsiteX6-53" fmla="*/ 2305971 w 4611942"/>
                <a:gd name="connsiteY6-54" fmla="*/ 0 h 4611942"/>
                <a:gd name="connsiteX7-55" fmla="*/ 4218119 w 4611942"/>
                <a:gd name="connsiteY7-56" fmla="*/ 1016681 h 4611942"/>
                <a:gd name="connsiteX8-57" fmla="*/ 4282522 w 4611942"/>
                <a:gd name="connsiteY8-58" fmla="*/ 1122692 h 4611942"/>
                <a:gd name="connsiteX0-59" fmla="*/ 4560435 w 4611942"/>
                <a:gd name="connsiteY0-60" fmla="*/ 1823121 h 4611942"/>
                <a:gd name="connsiteX1-61" fmla="*/ 4565093 w 4611942"/>
                <a:gd name="connsiteY1-62" fmla="*/ 1841237 h 4611942"/>
                <a:gd name="connsiteX2-63" fmla="*/ 4611942 w 4611942"/>
                <a:gd name="connsiteY2-64" fmla="*/ 2305971 h 4611942"/>
                <a:gd name="connsiteX3-65" fmla="*/ 2305971 w 4611942"/>
                <a:gd name="connsiteY3-66" fmla="*/ 4611942 h 4611942"/>
                <a:gd name="connsiteX4-67" fmla="*/ 0 w 4611942"/>
                <a:gd name="connsiteY4-68" fmla="*/ 2305971 h 4611942"/>
                <a:gd name="connsiteX5-69" fmla="*/ 2305971 w 4611942"/>
                <a:gd name="connsiteY5-70" fmla="*/ 0 h 4611942"/>
                <a:gd name="connsiteX6-71" fmla="*/ 4218119 w 4611942"/>
                <a:gd name="connsiteY6-72" fmla="*/ 1016681 h 4611942"/>
                <a:gd name="connsiteX7-73" fmla="*/ 4282522 w 4611942"/>
                <a:gd name="connsiteY7-74" fmla="*/ 1122692 h 4611942"/>
                <a:gd name="connsiteX0-75" fmla="*/ 4560435 w 4944884"/>
                <a:gd name="connsiteY0-76" fmla="*/ 1823121 h 2495333"/>
                <a:gd name="connsiteX1-77" fmla="*/ 4565093 w 4944884"/>
                <a:gd name="connsiteY1-78" fmla="*/ 1841237 h 2495333"/>
                <a:gd name="connsiteX2-79" fmla="*/ 4611942 w 4944884"/>
                <a:gd name="connsiteY2-80" fmla="*/ 2305971 h 2495333"/>
                <a:gd name="connsiteX3-81" fmla="*/ 0 w 4944884"/>
                <a:gd name="connsiteY3-82" fmla="*/ 2305971 h 2495333"/>
                <a:gd name="connsiteX4-83" fmla="*/ 2305971 w 4944884"/>
                <a:gd name="connsiteY4-84" fmla="*/ 0 h 2495333"/>
                <a:gd name="connsiteX5-85" fmla="*/ 4218119 w 4944884"/>
                <a:gd name="connsiteY5-86" fmla="*/ 1016681 h 2495333"/>
                <a:gd name="connsiteX6-87" fmla="*/ 4282522 w 4944884"/>
                <a:gd name="connsiteY6-88" fmla="*/ 1122692 h 2495333"/>
                <a:gd name="connsiteX0-89" fmla="*/ 4560435 w 4565093"/>
                <a:gd name="connsiteY0-90" fmla="*/ 1823121 h 2384058"/>
                <a:gd name="connsiteX1-91" fmla="*/ 4565093 w 4565093"/>
                <a:gd name="connsiteY1-92" fmla="*/ 1841237 h 2384058"/>
                <a:gd name="connsiteX2-93" fmla="*/ 0 w 4565093"/>
                <a:gd name="connsiteY2-94" fmla="*/ 2305971 h 2384058"/>
                <a:gd name="connsiteX3-95" fmla="*/ 2305971 w 4565093"/>
                <a:gd name="connsiteY3-96" fmla="*/ 0 h 2384058"/>
                <a:gd name="connsiteX4-97" fmla="*/ 4218119 w 4565093"/>
                <a:gd name="connsiteY4-98" fmla="*/ 1016681 h 2384058"/>
                <a:gd name="connsiteX5-99" fmla="*/ 4282522 w 4565093"/>
                <a:gd name="connsiteY5-100" fmla="*/ 1122692 h 2384058"/>
                <a:gd name="connsiteX0-101" fmla="*/ 4560435 w 4560435"/>
                <a:gd name="connsiteY0-102" fmla="*/ 1823121 h 2305971"/>
                <a:gd name="connsiteX1-103" fmla="*/ 0 w 4560435"/>
                <a:gd name="connsiteY1-104" fmla="*/ 2305971 h 2305971"/>
                <a:gd name="connsiteX2-105" fmla="*/ 2305971 w 4560435"/>
                <a:gd name="connsiteY2-106" fmla="*/ 0 h 2305971"/>
                <a:gd name="connsiteX3-107" fmla="*/ 4218119 w 4560435"/>
                <a:gd name="connsiteY3-108" fmla="*/ 1016681 h 2305971"/>
                <a:gd name="connsiteX4-109" fmla="*/ 4282522 w 4560435"/>
                <a:gd name="connsiteY4-110" fmla="*/ 1122692 h 2305971"/>
                <a:gd name="connsiteX0-111" fmla="*/ 0 w 4282522"/>
                <a:gd name="connsiteY0-112" fmla="*/ 2305971 h 2305971"/>
                <a:gd name="connsiteX1-113" fmla="*/ 2305971 w 4282522"/>
                <a:gd name="connsiteY1-114" fmla="*/ 0 h 2305971"/>
                <a:gd name="connsiteX2-115" fmla="*/ 4218119 w 4282522"/>
                <a:gd name="connsiteY2-116" fmla="*/ 1016681 h 2305971"/>
                <a:gd name="connsiteX3-117" fmla="*/ 4282522 w 4282522"/>
                <a:gd name="connsiteY3-118" fmla="*/ 1122692 h 2305971"/>
              </a:gdLst>
              <a:cxnLst>
                <a:cxn ang="0">
                  <a:pos x="connsiteX0-1" y="connsiteY0-2"/>
                </a:cxn>
                <a:cxn ang="0">
                  <a:pos x="connsiteX1-3" y="connsiteY1-4"/>
                </a:cxn>
                <a:cxn ang="0">
                  <a:pos x="connsiteX2-5" y="connsiteY2-6"/>
                </a:cxn>
                <a:cxn ang="0">
                  <a:pos x="connsiteX3-7" y="connsiteY3-8"/>
                </a:cxn>
              </a:cxnLst>
              <a:rect l="l" t="t" r="r" b="b"/>
              <a:pathLst>
                <a:path w="4282522" h="2305971">
                  <a:moveTo>
                    <a:pt x="0" y="2305971"/>
                  </a:moveTo>
                  <a:cubicBezTo>
                    <a:pt x="0" y="1032418"/>
                    <a:pt x="1032418" y="0"/>
                    <a:pt x="2305971" y="0"/>
                  </a:cubicBezTo>
                  <a:cubicBezTo>
                    <a:pt x="3101942" y="0"/>
                    <a:pt x="3803719" y="403288"/>
                    <a:pt x="4218119" y="1016681"/>
                  </a:cubicBezTo>
                  <a:lnTo>
                    <a:pt x="4282522" y="1122692"/>
                  </a:lnTo>
                </a:path>
              </a:pathLst>
            </a:cu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baseline="0">
                <a:solidFill>
                  <a:schemeClr val="lt1"/>
                </a:solidFill>
                <a:latin typeface="Arial" panose="020b0604020202020204" pitchFamily="34" charset="0"/>
                <a:cs typeface="+mn-ea"/>
                <a:sym typeface="+mn-lt"/>
              </a:endParaRPr>
            </a:p>
          </p:txBody>
        </p:sp>
        <p:sp>
          <p:nvSpPr>
            <p:cNvPr id="23" name="任意多边形: 形状 22"/>
            <p:cNvSpPr/>
            <p:nvPr userDrawn="1">
              <p:custDataLst>
                <p:tags r:id="rId10"/>
              </p:custDataLst>
            </p:nvPr>
          </p:nvSpPr>
          <p:spPr>
            <a:xfrm rot="10800000">
              <a:off x="4115486" y="3425462"/>
              <a:ext cx="4282522" cy="2305971"/>
            </a:xfrm>
            <a:custGeom>
              <a:gdLst>
                <a:gd name="connsiteX0" fmla="*/ 2305971 w 4611942"/>
                <a:gd name="connsiteY0" fmla="*/ 0 h 4611942"/>
                <a:gd name="connsiteX1" fmla="*/ 4218119 w 4611942"/>
                <a:gd name="connsiteY1" fmla="*/ 1016681 h 4611942"/>
                <a:gd name="connsiteX2" fmla="*/ 4282522 w 4611942"/>
                <a:gd name="connsiteY2" fmla="*/ 1122692 h 4611942"/>
                <a:gd name="connsiteX3" fmla="*/ 3929030 w 4611942"/>
                <a:gd name="connsiteY3" fmla="*/ 1122692 h 4611942"/>
                <a:gd name="connsiteX4" fmla="*/ 3929030 w 4611942"/>
                <a:gd name="connsiteY4" fmla="*/ 1823121 h 4611942"/>
                <a:gd name="connsiteX5" fmla="*/ 4560435 w 4611942"/>
                <a:gd name="connsiteY5" fmla="*/ 1823121 h 4611942"/>
                <a:gd name="connsiteX6" fmla="*/ 4565093 w 4611942"/>
                <a:gd name="connsiteY6" fmla="*/ 1841237 h 4611942"/>
                <a:gd name="connsiteX7" fmla="*/ 4611942 w 4611942"/>
                <a:gd name="connsiteY7" fmla="*/ 2305971 h 4611942"/>
                <a:gd name="connsiteX8" fmla="*/ 2305971 w 4611942"/>
                <a:gd name="connsiteY8" fmla="*/ 4611942 h 4611942"/>
                <a:gd name="connsiteX9" fmla="*/ 0 w 4611942"/>
                <a:gd name="connsiteY9" fmla="*/ 2305971 h 4611942"/>
                <a:gd name="connsiteX10" fmla="*/ 2305971 w 4611942"/>
                <a:gd name="connsiteY10" fmla="*/ 0 h 4611942"/>
                <a:gd name="connsiteX0-1" fmla="*/ 2305971 w 4611942"/>
                <a:gd name="connsiteY0-2" fmla="*/ 0 h 4611942"/>
                <a:gd name="connsiteX1-3" fmla="*/ 4218119 w 4611942"/>
                <a:gd name="connsiteY1-4" fmla="*/ 1016681 h 4611942"/>
                <a:gd name="connsiteX2-5" fmla="*/ 4282522 w 4611942"/>
                <a:gd name="connsiteY2-6" fmla="*/ 1122692 h 4611942"/>
                <a:gd name="connsiteX3-7" fmla="*/ 3929030 w 4611942"/>
                <a:gd name="connsiteY3-8" fmla="*/ 1823121 h 4611942"/>
                <a:gd name="connsiteX4-9" fmla="*/ 4560435 w 4611942"/>
                <a:gd name="connsiteY4-10" fmla="*/ 1823121 h 4611942"/>
                <a:gd name="connsiteX5-11" fmla="*/ 4565093 w 4611942"/>
                <a:gd name="connsiteY5-12" fmla="*/ 1841237 h 4611942"/>
                <a:gd name="connsiteX6-13" fmla="*/ 4611942 w 4611942"/>
                <a:gd name="connsiteY6-14" fmla="*/ 2305971 h 4611942"/>
                <a:gd name="connsiteX7-15" fmla="*/ 2305971 w 4611942"/>
                <a:gd name="connsiteY7-16" fmla="*/ 4611942 h 4611942"/>
                <a:gd name="connsiteX8-17" fmla="*/ 0 w 4611942"/>
                <a:gd name="connsiteY8-18" fmla="*/ 2305971 h 4611942"/>
                <a:gd name="connsiteX9-19" fmla="*/ 2305971 w 4611942"/>
                <a:gd name="connsiteY9-20" fmla="*/ 0 h 4611942"/>
                <a:gd name="connsiteX0-21" fmla="*/ 3929030 w 4611942"/>
                <a:gd name="connsiteY0-22" fmla="*/ 1823121 h 4611942"/>
                <a:gd name="connsiteX1-23" fmla="*/ 4560435 w 4611942"/>
                <a:gd name="connsiteY1-24" fmla="*/ 1823121 h 4611942"/>
                <a:gd name="connsiteX2-25" fmla="*/ 4565093 w 4611942"/>
                <a:gd name="connsiteY2-26" fmla="*/ 1841237 h 4611942"/>
                <a:gd name="connsiteX3-27" fmla="*/ 4611942 w 4611942"/>
                <a:gd name="connsiteY3-28" fmla="*/ 2305971 h 4611942"/>
                <a:gd name="connsiteX4-29" fmla="*/ 2305971 w 4611942"/>
                <a:gd name="connsiteY4-30" fmla="*/ 4611942 h 4611942"/>
                <a:gd name="connsiteX5-31" fmla="*/ 0 w 4611942"/>
                <a:gd name="connsiteY5-32" fmla="*/ 2305971 h 4611942"/>
                <a:gd name="connsiteX6-33" fmla="*/ 2305971 w 4611942"/>
                <a:gd name="connsiteY6-34" fmla="*/ 0 h 4611942"/>
                <a:gd name="connsiteX7-35" fmla="*/ 4218119 w 4611942"/>
                <a:gd name="connsiteY7-36" fmla="*/ 1016681 h 4611942"/>
                <a:gd name="connsiteX8-37" fmla="*/ 4282522 w 4611942"/>
                <a:gd name="connsiteY8-38" fmla="*/ 1122692 h 4611942"/>
                <a:gd name="connsiteX9-39" fmla="*/ 4020470 w 4611942"/>
                <a:gd name="connsiteY9-40" fmla="*/ 1914561 h 4611942"/>
                <a:gd name="connsiteX0-41" fmla="*/ 3929030 w 4611942"/>
                <a:gd name="connsiteY0-42" fmla="*/ 1823121 h 4611942"/>
                <a:gd name="connsiteX1-43" fmla="*/ 4560435 w 4611942"/>
                <a:gd name="connsiteY1-44" fmla="*/ 1823121 h 4611942"/>
                <a:gd name="connsiteX2-45" fmla="*/ 4565093 w 4611942"/>
                <a:gd name="connsiteY2-46" fmla="*/ 1841237 h 4611942"/>
                <a:gd name="connsiteX3-47" fmla="*/ 4611942 w 4611942"/>
                <a:gd name="connsiteY3-48" fmla="*/ 2305971 h 4611942"/>
                <a:gd name="connsiteX4-49" fmla="*/ 2305971 w 4611942"/>
                <a:gd name="connsiteY4-50" fmla="*/ 4611942 h 4611942"/>
                <a:gd name="connsiteX5-51" fmla="*/ 0 w 4611942"/>
                <a:gd name="connsiteY5-52" fmla="*/ 2305971 h 4611942"/>
                <a:gd name="connsiteX6-53" fmla="*/ 2305971 w 4611942"/>
                <a:gd name="connsiteY6-54" fmla="*/ 0 h 4611942"/>
                <a:gd name="connsiteX7-55" fmla="*/ 4218119 w 4611942"/>
                <a:gd name="connsiteY7-56" fmla="*/ 1016681 h 4611942"/>
                <a:gd name="connsiteX8-57" fmla="*/ 4282522 w 4611942"/>
                <a:gd name="connsiteY8-58" fmla="*/ 1122692 h 4611942"/>
                <a:gd name="connsiteX0-59" fmla="*/ 4560435 w 4611942"/>
                <a:gd name="connsiteY0-60" fmla="*/ 1823121 h 4611942"/>
                <a:gd name="connsiteX1-61" fmla="*/ 4565093 w 4611942"/>
                <a:gd name="connsiteY1-62" fmla="*/ 1841237 h 4611942"/>
                <a:gd name="connsiteX2-63" fmla="*/ 4611942 w 4611942"/>
                <a:gd name="connsiteY2-64" fmla="*/ 2305971 h 4611942"/>
                <a:gd name="connsiteX3-65" fmla="*/ 2305971 w 4611942"/>
                <a:gd name="connsiteY3-66" fmla="*/ 4611942 h 4611942"/>
                <a:gd name="connsiteX4-67" fmla="*/ 0 w 4611942"/>
                <a:gd name="connsiteY4-68" fmla="*/ 2305971 h 4611942"/>
                <a:gd name="connsiteX5-69" fmla="*/ 2305971 w 4611942"/>
                <a:gd name="connsiteY5-70" fmla="*/ 0 h 4611942"/>
                <a:gd name="connsiteX6-71" fmla="*/ 4218119 w 4611942"/>
                <a:gd name="connsiteY6-72" fmla="*/ 1016681 h 4611942"/>
                <a:gd name="connsiteX7-73" fmla="*/ 4282522 w 4611942"/>
                <a:gd name="connsiteY7-74" fmla="*/ 1122692 h 4611942"/>
                <a:gd name="connsiteX0-75" fmla="*/ 4560435 w 4944884"/>
                <a:gd name="connsiteY0-76" fmla="*/ 1823121 h 2495333"/>
                <a:gd name="connsiteX1-77" fmla="*/ 4565093 w 4944884"/>
                <a:gd name="connsiteY1-78" fmla="*/ 1841237 h 2495333"/>
                <a:gd name="connsiteX2-79" fmla="*/ 4611942 w 4944884"/>
                <a:gd name="connsiteY2-80" fmla="*/ 2305971 h 2495333"/>
                <a:gd name="connsiteX3-81" fmla="*/ 0 w 4944884"/>
                <a:gd name="connsiteY3-82" fmla="*/ 2305971 h 2495333"/>
                <a:gd name="connsiteX4-83" fmla="*/ 2305971 w 4944884"/>
                <a:gd name="connsiteY4-84" fmla="*/ 0 h 2495333"/>
                <a:gd name="connsiteX5-85" fmla="*/ 4218119 w 4944884"/>
                <a:gd name="connsiteY5-86" fmla="*/ 1016681 h 2495333"/>
                <a:gd name="connsiteX6-87" fmla="*/ 4282522 w 4944884"/>
                <a:gd name="connsiteY6-88" fmla="*/ 1122692 h 2495333"/>
                <a:gd name="connsiteX0-89" fmla="*/ 4560435 w 4565093"/>
                <a:gd name="connsiteY0-90" fmla="*/ 1823121 h 2384058"/>
                <a:gd name="connsiteX1-91" fmla="*/ 4565093 w 4565093"/>
                <a:gd name="connsiteY1-92" fmla="*/ 1841237 h 2384058"/>
                <a:gd name="connsiteX2-93" fmla="*/ 0 w 4565093"/>
                <a:gd name="connsiteY2-94" fmla="*/ 2305971 h 2384058"/>
                <a:gd name="connsiteX3-95" fmla="*/ 2305971 w 4565093"/>
                <a:gd name="connsiteY3-96" fmla="*/ 0 h 2384058"/>
                <a:gd name="connsiteX4-97" fmla="*/ 4218119 w 4565093"/>
                <a:gd name="connsiteY4-98" fmla="*/ 1016681 h 2384058"/>
                <a:gd name="connsiteX5-99" fmla="*/ 4282522 w 4565093"/>
                <a:gd name="connsiteY5-100" fmla="*/ 1122692 h 2384058"/>
                <a:gd name="connsiteX0-101" fmla="*/ 4560435 w 4560435"/>
                <a:gd name="connsiteY0-102" fmla="*/ 1823121 h 2305971"/>
                <a:gd name="connsiteX1-103" fmla="*/ 0 w 4560435"/>
                <a:gd name="connsiteY1-104" fmla="*/ 2305971 h 2305971"/>
                <a:gd name="connsiteX2-105" fmla="*/ 2305971 w 4560435"/>
                <a:gd name="connsiteY2-106" fmla="*/ 0 h 2305971"/>
                <a:gd name="connsiteX3-107" fmla="*/ 4218119 w 4560435"/>
                <a:gd name="connsiteY3-108" fmla="*/ 1016681 h 2305971"/>
                <a:gd name="connsiteX4-109" fmla="*/ 4282522 w 4560435"/>
                <a:gd name="connsiteY4-110" fmla="*/ 1122692 h 2305971"/>
                <a:gd name="connsiteX0-111" fmla="*/ 0 w 4282522"/>
                <a:gd name="connsiteY0-112" fmla="*/ 2305971 h 2305971"/>
                <a:gd name="connsiteX1-113" fmla="*/ 2305971 w 4282522"/>
                <a:gd name="connsiteY1-114" fmla="*/ 0 h 2305971"/>
                <a:gd name="connsiteX2-115" fmla="*/ 4218119 w 4282522"/>
                <a:gd name="connsiteY2-116" fmla="*/ 1016681 h 2305971"/>
                <a:gd name="connsiteX3-117" fmla="*/ 4282522 w 4282522"/>
                <a:gd name="connsiteY3-118" fmla="*/ 1122692 h 2305971"/>
              </a:gdLst>
              <a:cxnLst>
                <a:cxn ang="0">
                  <a:pos x="connsiteX0-1" y="connsiteY0-2"/>
                </a:cxn>
                <a:cxn ang="0">
                  <a:pos x="connsiteX1-3" y="connsiteY1-4"/>
                </a:cxn>
                <a:cxn ang="0">
                  <a:pos x="connsiteX2-5" y="connsiteY2-6"/>
                </a:cxn>
                <a:cxn ang="0">
                  <a:pos x="connsiteX3-7" y="connsiteY3-8"/>
                </a:cxn>
              </a:cxnLst>
              <a:rect l="l" t="t" r="r" b="b"/>
              <a:pathLst>
                <a:path w="4282522" h="2305971">
                  <a:moveTo>
                    <a:pt x="0" y="2305971"/>
                  </a:moveTo>
                  <a:cubicBezTo>
                    <a:pt x="0" y="1032418"/>
                    <a:pt x="1032418" y="0"/>
                    <a:pt x="2305971" y="0"/>
                  </a:cubicBezTo>
                  <a:cubicBezTo>
                    <a:pt x="3101942" y="0"/>
                    <a:pt x="3803719" y="403288"/>
                    <a:pt x="4218119" y="1016681"/>
                  </a:cubicBezTo>
                  <a:lnTo>
                    <a:pt x="4282522" y="1122692"/>
                  </a:lnTo>
                </a:path>
              </a:pathLst>
            </a:cu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baseline="0">
                <a:solidFill>
                  <a:schemeClr val="lt1"/>
                </a:solidFill>
                <a:latin typeface="Arial" panose="020b0604020202020204" pitchFamily="34" charset="0"/>
                <a:cs typeface="+mn-ea"/>
                <a:sym typeface="+mn-lt"/>
              </a:endParaRPr>
            </a:p>
          </p:txBody>
        </p:sp>
      </p:grpSp>
      <p:pic>
        <p:nvPicPr>
          <p:cNvPr id="12" name="图片 11"/>
          <p:cNvPicPr>
            <a:picLocks noChangeAspect="1"/>
          </p:cNvPicPr>
          <p:nvPr>
            <p:custDataLst>
              <p:tags r:id="rId12"/>
            </p:custDataLst>
          </p:nvPr>
        </p:nvPicPr>
        <p:blipFill>
          <a:blip r:embed="rId11"/>
          <a:stretch>
            <a:fillRect/>
          </a:stretch>
        </p:blipFill>
        <p:spPr>
          <a:xfrm flipH="1">
            <a:off x="6869500" y="1451243"/>
            <a:ext cx="802888" cy="471135"/>
          </a:xfrm>
          <a:prstGeom prst="rect">
            <a:avLst/>
          </a:prstGeom>
        </p:spPr>
      </p:pic>
      <p:sp>
        <p:nvSpPr>
          <p:cNvPr id="15" name="竖排标题 1"/>
          <p:cNvSpPr>
            <a:spLocks noGrp="1"/>
          </p:cNvSpPr>
          <p:nvPr>
            <p:ph type="title" orient="vert" hasCustomPrompt="1"/>
            <p:custDataLst>
              <p:tags r:id="rId13"/>
            </p:custDataLst>
          </p:nvPr>
        </p:nvSpPr>
        <p:spPr>
          <a:xfrm>
            <a:off x="4159586" y="1699523"/>
            <a:ext cx="824827" cy="3458956"/>
          </a:xfrm>
        </p:spPr>
        <p:txBody>
          <a:bodyPr vert="eaVert" lIns="90000" tIns="46800" rIns="90000" bIns="46800" anchor="ctr">
            <a:normAutofit/>
          </a:bodyPr>
          <a:lstStyle>
            <a:lvl1pPr algn="ctr">
              <a:defRPr sz="3600" b="1" u="none" strike="noStrike" kern="1200" cap="none" spc="200" normalizeH="0" baseline="0">
                <a:solidFill>
                  <a:schemeClr val="accent1"/>
                </a:solidFill>
                <a:uFillTx/>
                <a:latin typeface="Arial" panose="020b0604020202020204" pitchFamily="34" charset="0"/>
                <a:ea typeface="汉仪尚巍手书W" panose="00020600040101010101" charset="-122"/>
              </a:defRPr>
            </a:lvl1pPr>
          </a:lstStyle>
          <a:p>
            <a:r>
              <a:rPr lang="zh-CN" altLang="en-US"/>
              <a:t>编辑标题</a:t>
            </a:r>
            <a:endParaRPr lang="zh-CN" altLang="en-US"/>
          </a:p>
        </p:txBody>
      </p:sp>
      <p:sp>
        <p:nvSpPr>
          <p:cNvPr id="4" name="日期占位符 3"/>
          <p:cNvSpPr>
            <a:spLocks noGrp="1"/>
          </p:cNvSpPr>
          <p:nvPr>
            <p:ph type="dt" sz="half" idx="10"/>
            <p:custDataLst>
              <p:tags r:id="rId14"/>
            </p:custDataLst>
          </p:nvPr>
        </p:nvSpPr>
        <p:spPr>
          <a:xfrm>
            <a:off x="659807" y="6389433"/>
            <a:ext cx="2025000" cy="237600"/>
          </a:xfrm>
        </p:spPr>
        <p:txBody>
          <a:bodyPr/>
          <a:lstStyle>
            <a:lvl1pPr>
              <a:defRPr baseline="0">
                <a:latin typeface="Arial" panose="020b0604020202020204" pitchFamily="34" charset="0"/>
              </a:defRPr>
            </a:lvl1pPr>
          </a:lstStyle>
          <a:p>
            <a:fld id="{72DB74B1-8DDB-4128-9837-BB3658DDA4A3}" type="datetimeFigureOut">
              <a:rPr lang="zh-CN" altLang="en-US" smtClean="0"/>
              <a:t/>
            </a:fld>
            <a:endParaRPr lang="zh-CN" altLang="en-US"/>
          </a:p>
        </p:txBody>
      </p:sp>
      <p:sp>
        <p:nvSpPr>
          <p:cNvPr id="5" name="页脚占位符 4"/>
          <p:cNvSpPr>
            <a:spLocks noGrp="1"/>
          </p:cNvSpPr>
          <p:nvPr>
            <p:ph type="ftr" sz="quarter" idx="11"/>
            <p:custDataLst>
              <p:tags r:id="rId15"/>
            </p:custDataLst>
          </p:nvPr>
        </p:nvSpPr>
        <p:spPr>
          <a:xfrm>
            <a:off x="3087000" y="6389433"/>
            <a:ext cx="2970000" cy="237600"/>
          </a:xfrm>
        </p:spPr>
        <p:txBody>
          <a:bodyPr/>
          <a:lstStyle>
            <a:lvl1pPr>
              <a:defRPr baseline="0">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16"/>
            </p:custDataLst>
          </p:nvPr>
        </p:nvSpPr>
        <p:spPr>
          <a:xfrm>
            <a:off x="6457950" y="6389433"/>
            <a:ext cx="2025000" cy="237600"/>
          </a:xfrm>
        </p:spPr>
        <p:txBody>
          <a:bodyPr/>
          <a:lstStyle>
            <a:lvl1pPr>
              <a:defRPr baseline="0">
                <a:latin typeface="Arial" panose="020b0604020202020204" pitchFamily="34" charset="0"/>
              </a:defRPr>
            </a:lvl1pPr>
          </a:lstStyle>
          <a:p>
            <a:fld id="{EB28F856-347C-49F7-A05C-381B70552340}" type="slidenum">
              <a:rPr lang="zh-CN" altLang="en-US" smtClean="0"/>
              <a:t/>
            </a:fld>
            <a:endParaRPr lang="zh-CN" altLang="en-US"/>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custDataLst>
            <p:tags r:id="rId1"/>
          </p:custDataLst>
        </p:nvPr>
      </p:nvGrpSpPr>
      <p:grpSpPr>
        <a:xfrm>
          <a:off x="0" y="0"/>
          <a:ext cx="0" cy="0"/>
        </a:xfrm>
      </p:grpSpPr>
      <p:grpSp>
        <p:nvGrpSpPr>
          <p:cNvPr id="10" name="组合 9"/>
          <p:cNvGrpSpPr/>
          <p:nvPr userDrawn="1">
            <p:custDataLst>
              <p:tags r:id="rId2"/>
            </p:custDataLst>
          </p:nvPr>
        </p:nvGrpSpPr>
        <p:grpSpPr>
          <a:xfrm>
            <a:off x="0" y="428"/>
            <a:ext cx="9144000" cy="6884467"/>
            <a:chOff x="0" y="428"/>
            <a:chExt cx="12192000" cy="6884467"/>
          </a:xfrm>
        </p:grpSpPr>
        <p:pic>
          <p:nvPicPr>
            <p:cNvPr id="11" name="图片 10"/>
            <p:cNvPicPr>
              <a:picLocks noChangeAspect="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762" y="428"/>
              <a:ext cx="12190476" cy="6857143"/>
            </a:xfrm>
            <a:prstGeom prst="rect">
              <a:avLst/>
            </a:prstGeom>
          </p:spPr>
        </p:pic>
        <p:pic>
          <p:nvPicPr>
            <p:cNvPr id="12" name="图片 11"/>
            <p:cNvPicPr>
              <a:picLocks noChangeAspect="1"/>
            </p:cNvPicPr>
            <p:nvPr>
              <p:custDataLst>
                <p:tags r:id="rId6"/>
              </p:custDataLst>
            </p:nvPr>
          </p:nvPicPr>
          <p:blipFill>
            <a:blip r:embed="rId5"/>
            <a:stretch>
              <a:fillRect/>
            </a:stretch>
          </p:blipFill>
          <p:spPr>
            <a:xfrm flipH="1">
              <a:off x="9144000" y="4280861"/>
              <a:ext cx="3048000" cy="2604034"/>
            </a:xfrm>
            <a:prstGeom prst="rect">
              <a:avLst/>
            </a:prstGeom>
          </p:spPr>
        </p:pic>
        <p:pic>
          <p:nvPicPr>
            <p:cNvPr id="13" name="图片 12"/>
            <p:cNvPicPr>
              <a:picLocks noChangeAspect="1"/>
            </p:cNvPicPr>
            <p:nvPr>
              <p:custDataLst>
                <p:tags r:id="rId8"/>
              </p:custDataLst>
            </p:nvPr>
          </p:nvPicPr>
          <p:blipFill>
            <a:blip r:embed="rId7"/>
            <a:stretch>
              <a:fillRect/>
            </a:stretch>
          </p:blipFill>
          <p:spPr>
            <a:xfrm>
              <a:off x="0" y="129140"/>
              <a:ext cx="1070517" cy="628180"/>
            </a:xfrm>
            <a:prstGeom prst="rect">
              <a:avLst/>
            </a:prstGeom>
          </p:spPr>
        </p:pic>
      </p:grpSp>
      <p:sp>
        <p:nvSpPr>
          <p:cNvPr id="2" name="标题 1"/>
          <p:cNvSpPr>
            <a:spLocks noGrp="1"/>
          </p:cNvSpPr>
          <p:nvPr>
            <p:ph type="title"/>
            <p:custDataLst>
              <p:tags r:id="rId9"/>
            </p:custDataLst>
          </p:nvPr>
        </p:nvSpPr>
        <p:spPr>
          <a:xfrm>
            <a:off x="502411" y="498479"/>
            <a:ext cx="8139178" cy="331473"/>
          </a:xfrm>
        </p:spPr>
        <p:txBody>
          <a:bodyPr vert="horz" lIns="101600" tIns="38100" rIns="76200" bIns="38100" rtlCol="0" anchor="t"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75000"/>
                    <a:lumOff val="25000"/>
                  </a:schemeClr>
                </a:solidFill>
                <a:uFillTx/>
                <a:latin typeface="Arial" panose="020b0604020202020204" pitchFamily="34" charset="0"/>
                <a:ea typeface="隶书"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10"/>
            </p:custDataLst>
          </p:nvPr>
        </p:nvSpPr>
        <p:spPr>
          <a:xfrm>
            <a:off x="502411" y="1626121"/>
            <a:ext cx="8139178" cy="4041680"/>
          </a:xfrm>
        </p:spPr>
        <p:txBody>
          <a:bodyPr vert="horz" lIns="101600" tIns="0" rIns="82550" bIns="0" rtlCol="0">
            <a:normAutofit/>
          </a:bodyPr>
          <a:lstStyle>
            <a:lvl1pPr marL="171450" marR="0" lvl="0" indent="-17145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75000"/>
                    <a:lumOff val="25000"/>
                  </a:schemeClr>
                </a:solidFill>
                <a:uFillTx/>
                <a:latin typeface="Arial" panose="020b0604020202020204" pitchFamily="34" charset="0"/>
                <a:ea typeface="隶书" pitchFamily="49" charset="-122"/>
                <a:cs typeface="+mn-cs"/>
                <a:sym typeface="+mn-ea"/>
              </a:defRPr>
            </a:lvl1pPr>
            <a:lvl2pPr marL="514350" marR="0" lvl="1" indent="-171450" algn="l" defTabSz="914400" rtl="0" eaLnBrk="1" fontAlgn="auto" latinLnBrk="0" hangingPunct="1">
              <a:lnSpc>
                <a:spcPct val="12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75000"/>
                    <a:lumOff val="25000"/>
                  </a:schemeClr>
                </a:solidFill>
                <a:uFillTx/>
                <a:latin typeface="Arial" panose="020b0604020202020204" pitchFamily="34" charset="0"/>
                <a:ea typeface="隶书" pitchFamily="49" charset="-122"/>
                <a:cs typeface="+mn-cs"/>
                <a:sym typeface="+mn-ea"/>
              </a:defRPr>
            </a:lvl2pPr>
            <a:lvl3pPr marL="857250" marR="0" lvl="2" indent="-17145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75000"/>
                    <a:lumOff val="25000"/>
                  </a:schemeClr>
                </a:solidFill>
                <a:uFillTx/>
                <a:latin typeface="Arial" panose="020b0604020202020204" pitchFamily="34" charset="0"/>
                <a:ea typeface="隶书" pitchFamily="49" charset="-122"/>
                <a:cs typeface="+mn-cs"/>
                <a:sym typeface="+mn-ea"/>
              </a:defRPr>
            </a:lvl3pPr>
            <a:lvl4pPr marL="1200150" marR="0" lvl="3" indent="-17145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75000"/>
                    <a:lumOff val="25000"/>
                  </a:schemeClr>
                </a:solidFill>
                <a:uFillTx/>
                <a:latin typeface="Arial" panose="020b0604020202020204" pitchFamily="34" charset="0"/>
                <a:ea typeface="隶书" pitchFamily="49" charset="-122"/>
                <a:cs typeface="+mn-cs"/>
                <a:sym typeface="+mn-ea"/>
              </a:defRPr>
            </a:lvl4pPr>
            <a:lvl5pPr marL="1543050" marR="0" lvl="4" indent="-17145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75000"/>
                    <a:lumOff val="25000"/>
                  </a:schemeClr>
                </a:solidFill>
                <a:uFillTx/>
                <a:latin typeface="Arial" panose="020b0604020202020204" pitchFamily="34" charset="0"/>
                <a:ea typeface="隶书"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11"/>
            </p:custDataLst>
          </p:nvPr>
        </p:nvSpPr>
        <p:spPr>
          <a:xfrm>
            <a:off x="659807" y="6389433"/>
            <a:ext cx="2025000" cy="237600"/>
          </a:xfrm>
        </p:spPr>
        <p:txBody>
          <a:bodyPr/>
          <a:lstStyle>
            <a:lvl1pPr>
              <a:lnSpc>
                <a:spcPct val="120000"/>
              </a:lnSpc>
              <a:defRPr baseline="0">
                <a:latin typeface="Arial" panose="020b0604020202020204" pitchFamily="34" charset="0"/>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2"/>
            </p:custDataLst>
          </p:nvPr>
        </p:nvSpPr>
        <p:spPr>
          <a:xfrm>
            <a:off x="3087000" y="6389433"/>
            <a:ext cx="2970000" cy="237600"/>
          </a:xfrm>
        </p:spPr>
        <p:txBody>
          <a:bodyPr/>
          <a:lstStyle>
            <a:lvl1pPr>
              <a:lnSpc>
                <a:spcPct val="120000"/>
              </a:lnSpc>
              <a:defRPr baseline="0">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13"/>
            </p:custDataLst>
          </p:nvPr>
        </p:nvSpPr>
        <p:spPr>
          <a:xfrm>
            <a:off x="6457950" y="6389433"/>
            <a:ext cx="2025000" cy="237600"/>
          </a:xfrm>
        </p:spPr>
        <p:txBody>
          <a:bodyPr/>
          <a:lstStyle>
            <a:lvl1pPr>
              <a:lnSpc>
                <a:spcPct val="120000"/>
              </a:lnSpc>
              <a:defRPr baseline="0">
                <a:latin typeface="Arial" panose="020b0604020202020204" pitchFamily="34" charset="0"/>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solidFill>
          <a:schemeClr val="bg2"/>
        </a:solidFill>
        <a:effectLst/>
      </p:bgPr>
    </p:bg>
    <p:spTree>
      <p:nvGrpSpPr>
        <p:cNvPr id="1" name=""/>
        <p:cNvGrpSpPr/>
        <p:nvPr>
          <p:custDataLst>
            <p:tags r:id="rId1"/>
          </p:custDataLst>
        </p:nvPr>
      </p:nvGrpSpPr>
      <p:grpSpPr>
        <a:xfrm>
          <a:off x="0" y="0"/>
          <a:ext cx="0" cy="0"/>
        </a:xfrm>
      </p:grpSpPr>
      <p:pic>
        <p:nvPicPr>
          <p:cNvPr id="19" name="图片 18"/>
          <p:cNvPicPr>
            <a:picLocks noChangeAspect="1"/>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1673"/>
            <a:ext cx="9144000" cy="6858000"/>
          </a:xfrm>
          <a:prstGeom prst="rect">
            <a:avLst/>
          </a:prstGeom>
        </p:spPr>
      </p:pic>
      <p:pic>
        <p:nvPicPr>
          <p:cNvPr id="7" name="图片 6"/>
          <p:cNvPicPr>
            <a:picLocks noChangeAspect="1"/>
          </p:cNvPicPr>
          <p:nvPr>
            <p:custDataLst>
              <p:tags r:id="rId5"/>
            </p:custDataLst>
          </p:nvPr>
        </p:nvPicPr>
        <p:blipFill>
          <a:blip r:embed="rId4"/>
          <a:stretch>
            <a:fillRect/>
          </a:stretch>
        </p:blipFill>
        <p:spPr>
          <a:xfrm flipH="1">
            <a:off x="6833501" y="1328167"/>
            <a:ext cx="802888" cy="471135"/>
          </a:xfrm>
          <a:prstGeom prst="rect">
            <a:avLst/>
          </a:prstGeom>
        </p:spPr>
      </p:pic>
      <p:sp useBgFill="1">
        <p:nvSpPr>
          <p:cNvPr id="10" name="矩形 9"/>
          <p:cNvSpPr/>
          <p:nvPr>
            <p:custDataLst>
              <p:tags r:id="rId6"/>
            </p:custDataLst>
          </p:nvPr>
        </p:nvSpPr>
        <p:spPr>
          <a:xfrm>
            <a:off x="3076289" y="3847595"/>
            <a:ext cx="712936" cy="52532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cs typeface="+mn-ea"/>
              <a:sym typeface="+mn-lt"/>
            </a:endParaRPr>
          </a:p>
        </p:txBody>
      </p:sp>
      <p:sp useBgFill="1">
        <p:nvSpPr>
          <p:cNvPr id="11" name="矩形 10"/>
          <p:cNvSpPr/>
          <p:nvPr>
            <p:custDataLst>
              <p:tags r:id="rId7"/>
            </p:custDataLst>
          </p:nvPr>
        </p:nvSpPr>
        <p:spPr>
          <a:xfrm>
            <a:off x="5356182" y="2446737"/>
            <a:ext cx="712936" cy="52532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cs typeface="+mn-ea"/>
              <a:sym typeface="+mn-lt"/>
            </a:endParaRPr>
          </a:p>
        </p:txBody>
      </p:sp>
      <p:sp>
        <p:nvSpPr>
          <p:cNvPr id="8" name="竖排标题 1"/>
          <p:cNvSpPr>
            <a:spLocks noGrp="1"/>
          </p:cNvSpPr>
          <p:nvPr>
            <p:ph type="title" orient="vert" hasCustomPrompt="1"/>
            <p:custDataLst>
              <p:tags r:id="rId8"/>
            </p:custDataLst>
          </p:nvPr>
        </p:nvSpPr>
        <p:spPr>
          <a:xfrm>
            <a:off x="4197079" y="2167946"/>
            <a:ext cx="749843" cy="2522110"/>
          </a:xfrm>
        </p:spPr>
        <p:txBody>
          <a:bodyPr vert="eaVert" lIns="90000" tIns="46800" rIns="90000" bIns="46800" anchor="ctr">
            <a:normAutofit/>
          </a:bodyPr>
          <a:lstStyle>
            <a:lvl1pPr algn="ctr">
              <a:defRPr sz="3600" b="1" u="none" strike="noStrike" kern="1200" cap="none" spc="200" normalizeH="0" baseline="0">
                <a:solidFill>
                  <a:schemeClr val="accent1"/>
                </a:solidFill>
                <a:uFillTx/>
                <a:latin typeface="Arial" panose="020b0604020202020204" pitchFamily="34" charset="0"/>
                <a:ea typeface="汉仪尚巍手书W" panose="00020600040101010101" charset="-122"/>
              </a:defRPr>
            </a:lvl1pPr>
          </a:lstStyle>
          <a:p>
            <a:r>
              <a:rPr lang="zh-CN" altLang="en-US"/>
              <a:t>编辑标题</a:t>
            </a:r>
            <a:endParaRPr lang="zh-CN" altLang="en-US"/>
          </a:p>
        </p:txBody>
      </p:sp>
      <p:sp>
        <p:nvSpPr>
          <p:cNvPr id="4" name="日期占位符 3"/>
          <p:cNvSpPr>
            <a:spLocks noGrp="1"/>
          </p:cNvSpPr>
          <p:nvPr>
            <p:ph type="dt" sz="half" idx="10"/>
            <p:custDataLst>
              <p:tags r:id="rId9"/>
            </p:custDataLst>
          </p:nvPr>
        </p:nvSpPr>
        <p:spPr>
          <a:xfrm>
            <a:off x="659807" y="6389433"/>
            <a:ext cx="2025000" cy="237600"/>
          </a:xfrm>
        </p:spPr>
        <p:txBody>
          <a:bodyPr/>
          <a:lstStyle>
            <a:lvl1pPr>
              <a:defRPr baseline="0">
                <a:latin typeface="Arial" panose="020b0604020202020204" pitchFamily="34" charset="0"/>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0"/>
            </p:custDataLst>
          </p:nvPr>
        </p:nvSpPr>
        <p:spPr>
          <a:xfrm>
            <a:off x="3087000" y="6389433"/>
            <a:ext cx="2970000" cy="237600"/>
          </a:xfrm>
        </p:spPr>
        <p:txBody>
          <a:bodyPr/>
          <a:lstStyle>
            <a:lvl1pPr>
              <a:defRPr baseline="0">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11"/>
            </p:custDataLst>
          </p:nvPr>
        </p:nvSpPr>
        <p:spPr>
          <a:xfrm>
            <a:off x="6457950" y="6389433"/>
            <a:ext cx="2025000" cy="237600"/>
          </a:xfrm>
        </p:spPr>
        <p:txBody>
          <a:bodyPr/>
          <a:lstStyle>
            <a:lvl1pPr>
              <a:defRPr baseline="0">
                <a:latin typeface="Arial" panose="020b0604020202020204" pitchFamily="34" charset="0"/>
              </a:defRPr>
            </a:lvl1pPr>
          </a:lstStyle>
          <a:p>
            <a:fld id="{49AE70B2-8BF9-45C0-BB95-33D1B9D3A854}" type="slidenum">
              <a:rPr lang="zh-CN" altLang="en-US" smtClean="0"/>
              <a:t/>
            </a:fld>
            <a:endParaRPr lang="zh-CN" altLang="en-US"/>
          </a:p>
        </p:txBody>
      </p:sp>
      <p:grpSp>
        <p:nvGrpSpPr>
          <p:cNvPr id="14" name="组合 13"/>
          <p:cNvGrpSpPr/>
          <p:nvPr userDrawn="1">
            <p:custDataLst>
              <p:tags r:id="rId12"/>
            </p:custDataLst>
          </p:nvPr>
        </p:nvGrpSpPr>
        <p:grpSpPr>
          <a:xfrm>
            <a:off x="2293335" y="1794483"/>
            <a:ext cx="4557330" cy="3269035"/>
            <a:chOff x="2753240" y="1123029"/>
            <a:chExt cx="6424532" cy="4608404"/>
          </a:xfrm>
        </p:grpSpPr>
        <p:pic>
          <p:nvPicPr>
            <p:cNvPr id="15" name="图片 14"/>
            <p:cNvPicPr>
              <a:picLocks noChangeAspect="1"/>
            </p:cNvPicPr>
            <p:nvPr>
              <p:custDataLst>
                <p:tags r:id="rId14"/>
              </p:custDataLst>
            </p:nvPr>
          </p:nvPicPr>
          <p:blipFill>
            <a:blip r:embed="rId13"/>
            <a:stretch>
              <a:fillRect/>
            </a:stretch>
          </p:blipFill>
          <p:spPr>
            <a:xfrm>
              <a:off x="7464317" y="2492772"/>
              <a:ext cx="1713455" cy="798431"/>
            </a:xfrm>
            <a:prstGeom prst="rect">
              <a:avLst/>
            </a:prstGeom>
            <a:ln>
              <a:noFill/>
            </a:ln>
          </p:spPr>
        </p:pic>
        <p:pic>
          <p:nvPicPr>
            <p:cNvPr id="16" name="图片 15"/>
            <p:cNvPicPr>
              <a:picLocks noChangeAspect="1"/>
            </p:cNvPicPr>
            <p:nvPr>
              <p:custDataLst>
                <p:tags r:id="rId16"/>
              </p:custDataLst>
            </p:nvPr>
          </p:nvPicPr>
          <p:blipFill>
            <a:blip r:embed="rId15"/>
            <a:stretch>
              <a:fillRect/>
            </a:stretch>
          </p:blipFill>
          <p:spPr>
            <a:xfrm>
              <a:off x="2753240" y="3587863"/>
              <a:ext cx="1957170" cy="911997"/>
            </a:xfrm>
            <a:prstGeom prst="rect">
              <a:avLst/>
            </a:prstGeom>
            <a:ln>
              <a:noFill/>
            </a:ln>
          </p:spPr>
        </p:pic>
        <p:sp>
          <p:nvSpPr>
            <p:cNvPr id="17" name="任意多边形: 形状 16"/>
            <p:cNvSpPr/>
            <p:nvPr userDrawn="1">
              <p:custDataLst>
                <p:tags r:id="rId17"/>
              </p:custDataLst>
            </p:nvPr>
          </p:nvSpPr>
          <p:spPr>
            <a:xfrm>
              <a:off x="3800683" y="1123029"/>
              <a:ext cx="4282522" cy="2305971"/>
            </a:xfrm>
            <a:custGeom>
              <a:gdLst>
                <a:gd name="connsiteX0" fmla="*/ 2305971 w 4611942"/>
                <a:gd name="connsiteY0" fmla="*/ 0 h 4611942"/>
                <a:gd name="connsiteX1" fmla="*/ 4218119 w 4611942"/>
                <a:gd name="connsiteY1" fmla="*/ 1016681 h 4611942"/>
                <a:gd name="connsiteX2" fmla="*/ 4282522 w 4611942"/>
                <a:gd name="connsiteY2" fmla="*/ 1122692 h 4611942"/>
                <a:gd name="connsiteX3" fmla="*/ 3929030 w 4611942"/>
                <a:gd name="connsiteY3" fmla="*/ 1122692 h 4611942"/>
                <a:gd name="connsiteX4" fmla="*/ 3929030 w 4611942"/>
                <a:gd name="connsiteY4" fmla="*/ 1823121 h 4611942"/>
                <a:gd name="connsiteX5" fmla="*/ 4560435 w 4611942"/>
                <a:gd name="connsiteY5" fmla="*/ 1823121 h 4611942"/>
                <a:gd name="connsiteX6" fmla="*/ 4565093 w 4611942"/>
                <a:gd name="connsiteY6" fmla="*/ 1841237 h 4611942"/>
                <a:gd name="connsiteX7" fmla="*/ 4611942 w 4611942"/>
                <a:gd name="connsiteY7" fmla="*/ 2305971 h 4611942"/>
                <a:gd name="connsiteX8" fmla="*/ 2305971 w 4611942"/>
                <a:gd name="connsiteY8" fmla="*/ 4611942 h 4611942"/>
                <a:gd name="connsiteX9" fmla="*/ 0 w 4611942"/>
                <a:gd name="connsiteY9" fmla="*/ 2305971 h 4611942"/>
                <a:gd name="connsiteX10" fmla="*/ 2305971 w 4611942"/>
                <a:gd name="connsiteY10" fmla="*/ 0 h 4611942"/>
                <a:gd name="connsiteX0-1" fmla="*/ 2305971 w 4611942"/>
                <a:gd name="connsiteY0-2" fmla="*/ 0 h 4611942"/>
                <a:gd name="connsiteX1-3" fmla="*/ 4218119 w 4611942"/>
                <a:gd name="connsiteY1-4" fmla="*/ 1016681 h 4611942"/>
                <a:gd name="connsiteX2-5" fmla="*/ 4282522 w 4611942"/>
                <a:gd name="connsiteY2-6" fmla="*/ 1122692 h 4611942"/>
                <a:gd name="connsiteX3-7" fmla="*/ 3929030 w 4611942"/>
                <a:gd name="connsiteY3-8" fmla="*/ 1823121 h 4611942"/>
                <a:gd name="connsiteX4-9" fmla="*/ 4560435 w 4611942"/>
                <a:gd name="connsiteY4-10" fmla="*/ 1823121 h 4611942"/>
                <a:gd name="connsiteX5-11" fmla="*/ 4565093 w 4611942"/>
                <a:gd name="connsiteY5-12" fmla="*/ 1841237 h 4611942"/>
                <a:gd name="connsiteX6-13" fmla="*/ 4611942 w 4611942"/>
                <a:gd name="connsiteY6-14" fmla="*/ 2305971 h 4611942"/>
                <a:gd name="connsiteX7-15" fmla="*/ 2305971 w 4611942"/>
                <a:gd name="connsiteY7-16" fmla="*/ 4611942 h 4611942"/>
                <a:gd name="connsiteX8-17" fmla="*/ 0 w 4611942"/>
                <a:gd name="connsiteY8-18" fmla="*/ 2305971 h 4611942"/>
                <a:gd name="connsiteX9-19" fmla="*/ 2305971 w 4611942"/>
                <a:gd name="connsiteY9-20" fmla="*/ 0 h 4611942"/>
                <a:gd name="connsiteX0-21" fmla="*/ 3929030 w 4611942"/>
                <a:gd name="connsiteY0-22" fmla="*/ 1823121 h 4611942"/>
                <a:gd name="connsiteX1-23" fmla="*/ 4560435 w 4611942"/>
                <a:gd name="connsiteY1-24" fmla="*/ 1823121 h 4611942"/>
                <a:gd name="connsiteX2-25" fmla="*/ 4565093 w 4611942"/>
                <a:gd name="connsiteY2-26" fmla="*/ 1841237 h 4611942"/>
                <a:gd name="connsiteX3-27" fmla="*/ 4611942 w 4611942"/>
                <a:gd name="connsiteY3-28" fmla="*/ 2305971 h 4611942"/>
                <a:gd name="connsiteX4-29" fmla="*/ 2305971 w 4611942"/>
                <a:gd name="connsiteY4-30" fmla="*/ 4611942 h 4611942"/>
                <a:gd name="connsiteX5-31" fmla="*/ 0 w 4611942"/>
                <a:gd name="connsiteY5-32" fmla="*/ 2305971 h 4611942"/>
                <a:gd name="connsiteX6-33" fmla="*/ 2305971 w 4611942"/>
                <a:gd name="connsiteY6-34" fmla="*/ 0 h 4611942"/>
                <a:gd name="connsiteX7-35" fmla="*/ 4218119 w 4611942"/>
                <a:gd name="connsiteY7-36" fmla="*/ 1016681 h 4611942"/>
                <a:gd name="connsiteX8-37" fmla="*/ 4282522 w 4611942"/>
                <a:gd name="connsiteY8-38" fmla="*/ 1122692 h 4611942"/>
                <a:gd name="connsiteX9-39" fmla="*/ 4020470 w 4611942"/>
                <a:gd name="connsiteY9-40" fmla="*/ 1914561 h 4611942"/>
                <a:gd name="connsiteX0-41" fmla="*/ 3929030 w 4611942"/>
                <a:gd name="connsiteY0-42" fmla="*/ 1823121 h 4611942"/>
                <a:gd name="connsiteX1-43" fmla="*/ 4560435 w 4611942"/>
                <a:gd name="connsiteY1-44" fmla="*/ 1823121 h 4611942"/>
                <a:gd name="connsiteX2-45" fmla="*/ 4565093 w 4611942"/>
                <a:gd name="connsiteY2-46" fmla="*/ 1841237 h 4611942"/>
                <a:gd name="connsiteX3-47" fmla="*/ 4611942 w 4611942"/>
                <a:gd name="connsiteY3-48" fmla="*/ 2305971 h 4611942"/>
                <a:gd name="connsiteX4-49" fmla="*/ 2305971 w 4611942"/>
                <a:gd name="connsiteY4-50" fmla="*/ 4611942 h 4611942"/>
                <a:gd name="connsiteX5-51" fmla="*/ 0 w 4611942"/>
                <a:gd name="connsiteY5-52" fmla="*/ 2305971 h 4611942"/>
                <a:gd name="connsiteX6-53" fmla="*/ 2305971 w 4611942"/>
                <a:gd name="connsiteY6-54" fmla="*/ 0 h 4611942"/>
                <a:gd name="connsiteX7-55" fmla="*/ 4218119 w 4611942"/>
                <a:gd name="connsiteY7-56" fmla="*/ 1016681 h 4611942"/>
                <a:gd name="connsiteX8-57" fmla="*/ 4282522 w 4611942"/>
                <a:gd name="connsiteY8-58" fmla="*/ 1122692 h 4611942"/>
                <a:gd name="connsiteX0-59" fmla="*/ 4560435 w 4611942"/>
                <a:gd name="connsiteY0-60" fmla="*/ 1823121 h 4611942"/>
                <a:gd name="connsiteX1-61" fmla="*/ 4565093 w 4611942"/>
                <a:gd name="connsiteY1-62" fmla="*/ 1841237 h 4611942"/>
                <a:gd name="connsiteX2-63" fmla="*/ 4611942 w 4611942"/>
                <a:gd name="connsiteY2-64" fmla="*/ 2305971 h 4611942"/>
                <a:gd name="connsiteX3-65" fmla="*/ 2305971 w 4611942"/>
                <a:gd name="connsiteY3-66" fmla="*/ 4611942 h 4611942"/>
                <a:gd name="connsiteX4-67" fmla="*/ 0 w 4611942"/>
                <a:gd name="connsiteY4-68" fmla="*/ 2305971 h 4611942"/>
                <a:gd name="connsiteX5-69" fmla="*/ 2305971 w 4611942"/>
                <a:gd name="connsiteY5-70" fmla="*/ 0 h 4611942"/>
                <a:gd name="connsiteX6-71" fmla="*/ 4218119 w 4611942"/>
                <a:gd name="connsiteY6-72" fmla="*/ 1016681 h 4611942"/>
                <a:gd name="connsiteX7-73" fmla="*/ 4282522 w 4611942"/>
                <a:gd name="connsiteY7-74" fmla="*/ 1122692 h 4611942"/>
                <a:gd name="connsiteX0-75" fmla="*/ 4560435 w 4944884"/>
                <a:gd name="connsiteY0-76" fmla="*/ 1823121 h 2495333"/>
                <a:gd name="connsiteX1-77" fmla="*/ 4565093 w 4944884"/>
                <a:gd name="connsiteY1-78" fmla="*/ 1841237 h 2495333"/>
                <a:gd name="connsiteX2-79" fmla="*/ 4611942 w 4944884"/>
                <a:gd name="connsiteY2-80" fmla="*/ 2305971 h 2495333"/>
                <a:gd name="connsiteX3-81" fmla="*/ 0 w 4944884"/>
                <a:gd name="connsiteY3-82" fmla="*/ 2305971 h 2495333"/>
                <a:gd name="connsiteX4-83" fmla="*/ 2305971 w 4944884"/>
                <a:gd name="connsiteY4-84" fmla="*/ 0 h 2495333"/>
                <a:gd name="connsiteX5-85" fmla="*/ 4218119 w 4944884"/>
                <a:gd name="connsiteY5-86" fmla="*/ 1016681 h 2495333"/>
                <a:gd name="connsiteX6-87" fmla="*/ 4282522 w 4944884"/>
                <a:gd name="connsiteY6-88" fmla="*/ 1122692 h 2495333"/>
                <a:gd name="connsiteX0-89" fmla="*/ 4560435 w 4565093"/>
                <a:gd name="connsiteY0-90" fmla="*/ 1823121 h 2384058"/>
                <a:gd name="connsiteX1-91" fmla="*/ 4565093 w 4565093"/>
                <a:gd name="connsiteY1-92" fmla="*/ 1841237 h 2384058"/>
                <a:gd name="connsiteX2-93" fmla="*/ 0 w 4565093"/>
                <a:gd name="connsiteY2-94" fmla="*/ 2305971 h 2384058"/>
                <a:gd name="connsiteX3-95" fmla="*/ 2305971 w 4565093"/>
                <a:gd name="connsiteY3-96" fmla="*/ 0 h 2384058"/>
                <a:gd name="connsiteX4-97" fmla="*/ 4218119 w 4565093"/>
                <a:gd name="connsiteY4-98" fmla="*/ 1016681 h 2384058"/>
                <a:gd name="connsiteX5-99" fmla="*/ 4282522 w 4565093"/>
                <a:gd name="connsiteY5-100" fmla="*/ 1122692 h 2384058"/>
                <a:gd name="connsiteX0-101" fmla="*/ 4560435 w 4560435"/>
                <a:gd name="connsiteY0-102" fmla="*/ 1823121 h 2305971"/>
                <a:gd name="connsiteX1-103" fmla="*/ 0 w 4560435"/>
                <a:gd name="connsiteY1-104" fmla="*/ 2305971 h 2305971"/>
                <a:gd name="connsiteX2-105" fmla="*/ 2305971 w 4560435"/>
                <a:gd name="connsiteY2-106" fmla="*/ 0 h 2305971"/>
                <a:gd name="connsiteX3-107" fmla="*/ 4218119 w 4560435"/>
                <a:gd name="connsiteY3-108" fmla="*/ 1016681 h 2305971"/>
                <a:gd name="connsiteX4-109" fmla="*/ 4282522 w 4560435"/>
                <a:gd name="connsiteY4-110" fmla="*/ 1122692 h 2305971"/>
                <a:gd name="connsiteX0-111" fmla="*/ 0 w 4282522"/>
                <a:gd name="connsiteY0-112" fmla="*/ 2305971 h 2305971"/>
                <a:gd name="connsiteX1-113" fmla="*/ 2305971 w 4282522"/>
                <a:gd name="connsiteY1-114" fmla="*/ 0 h 2305971"/>
                <a:gd name="connsiteX2-115" fmla="*/ 4218119 w 4282522"/>
                <a:gd name="connsiteY2-116" fmla="*/ 1016681 h 2305971"/>
                <a:gd name="connsiteX3-117" fmla="*/ 4282522 w 4282522"/>
                <a:gd name="connsiteY3-118" fmla="*/ 1122692 h 2305971"/>
              </a:gdLst>
              <a:cxnLst>
                <a:cxn ang="0">
                  <a:pos x="connsiteX0-1" y="connsiteY0-2"/>
                </a:cxn>
                <a:cxn ang="0">
                  <a:pos x="connsiteX1-3" y="connsiteY1-4"/>
                </a:cxn>
                <a:cxn ang="0">
                  <a:pos x="connsiteX2-5" y="connsiteY2-6"/>
                </a:cxn>
                <a:cxn ang="0">
                  <a:pos x="connsiteX3-7" y="connsiteY3-8"/>
                </a:cxn>
              </a:cxnLst>
              <a:rect l="l" t="t" r="r" b="b"/>
              <a:pathLst>
                <a:path w="4282522" h="2305971">
                  <a:moveTo>
                    <a:pt x="0" y="2305971"/>
                  </a:moveTo>
                  <a:cubicBezTo>
                    <a:pt x="0" y="1032418"/>
                    <a:pt x="1032418" y="0"/>
                    <a:pt x="2305971" y="0"/>
                  </a:cubicBezTo>
                  <a:cubicBezTo>
                    <a:pt x="3101942" y="0"/>
                    <a:pt x="3803719" y="403288"/>
                    <a:pt x="4218119" y="1016681"/>
                  </a:cubicBezTo>
                  <a:lnTo>
                    <a:pt x="4282522" y="1122692"/>
                  </a:lnTo>
                </a:path>
              </a:pathLst>
            </a:cu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baseline="0">
                <a:latin typeface="Arial" panose="020b0604020202020204" pitchFamily="34" charset="0"/>
                <a:cs typeface="+mn-ea"/>
                <a:sym typeface="+mn-lt"/>
              </a:endParaRPr>
            </a:p>
          </p:txBody>
        </p:sp>
        <p:sp>
          <p:nvSpPr>
            <p:cNvPr id="18" name="任意多边形: 形状 17"/>
            <p:cNvSpPr/>
            <p:nvPr userDrawn="1">
              <p:custDataLst>
                <p:tags r:id="rId18"/>
              </p:custDataLst>
            </p:nvPr>
          </p:nvSpPr>
          <p:spPr>
            <a:xfrm rot="10800000">
              <a:off x="4115486" y="3425462"/>
              <a:ext cx="4282522" cy="2305971"/>
            </a:xfrm>
            <a:custGeom>
              <a:gdLst>
                <a:gd name="connsiteX0" fmla="*/ 2305971 w 4611942"/>
                <a:gd name="connsiteY0" fmla="*/ 0 h 4611942"/>
                <a:gd name="connsiteX1" fmla="*/ 4218119 w 4611942"/>
                <a:gd name="connsiteY1" fmla="*/ 1016681 h 4611942"/>
                <a:gd name="connsiteX2" fmla="*/ 4282522 w 4611942"/>
                <a:gd name="connsiteY2" fmla="*/ 1122692 h 4611942"/>
                <a:gd name="connsiteX3" fmla="*/ 3929030 w 4611942"/>
                <a:gd name="connsiteY3" fmla="*/ 1122692 h 4611942"/>
                <a:gd name="connsiteX4" fmla="*/ 3929030 w 4611942"/>
                <a:gd name="connsiteY4" fmla="*/ 1823121 h 4611942"/>
                <a:gd name="connsiteX5" fmla="*/ 4560435 w 4611942"/>
                <a:gd name="connsiteY5" fmla="*/ 1823121 h 4611942"/>
                <a:gd name="connsiteX6" fmla="*/ 4565093 w 4611942"/>
                <a:gd name="connsiteY6" fmla="*/ 1841237 h 4611942"/>
                <a:gd name="connsiteX7" fmla="*/ 4611942 w 4611942"/>
                <a:gd name="connsiteY7" fmla="*/ 2305971 h 4611942"/>
                <a:gd name="connsiteX8" fmla="*/ 2305971 w 4611942"/>
                <a:gd name="connsiteY8" fmla="*/ 4611942 h 4611942"/>
                <a:gd name="connsiteX9" fmla="*/ 0 w 4611942"/>
                <a:gd name="connsiteY9" fmla="*/ 2305971 h 4611942"/>
                <a:gd name="connsiteX10" fmla="*/ 2305971 w 4611942"/>
                <a:gd name="connsiteY10" fmla="*/ 0 h 4611942"/>
                <a:gd name="connsiteX0-1" fmla="*/ 2305971 w 4611942"/>
                <a:gd name="connsiteY0-2" fmla="*/ 0 h 4611942"/>
                <a:gd name="connsiteX1-3" fmla="*/ 4218119 w 4611942"/>
                <a:gd name="connsiteY1-4" fmla="*/ 1016681 h 4611942"/>
                <a:gd name="connsiteX2-5" fmla="*/ 4282522 w 4611942"/>
                <a:gd name="connsiteY2-6" fmla="*/ 1122692 h 4611942"/>
                <a:gd name="connsiteX3-7" fmla="*/ 3929030 w 4611942"/>
                <a:gd name="connsiteY3-8" fmla="*/ 1823121 h 4611942"/>
                <a:gd name="connsiteX4-9" fmla="*/ 4560435 w 4611942"/>
                <a:gd name="connsiteY4-10" fmla="*/ 1823121 h 4611942"/>
                <a:gd name="connsiteX5-11" fmla="*/ 4565093 w 4611942"/>
                <a:gd name="connsiteY5-12" fmla="*/ 1841237 h 4611942"/>
                <a:gd name="connsiteX6-13" fmla="*/ 4611942 w 4611942"/>
                <a:gd name="connsiteY6-14" fmla="*/ 2305971 h 4611942"/>
                <a:gd name="connsiteX7-15" fmla="*/ 2305971 w 4611942"/>
                <a:gd name="connsiteY7-16" fmla="*/ 4611942 h 4611942"/>
                <a:gd name="connsiteX8-17" fmla="*/ 0 w 4611942"/>
                <a:gd name="connsiteY8-18" fmla="*/ 2305971 h 4611942"/>
                <a:gd name="connsiteX9-19" fmla="*/ 2305971 w 4611942"/>
                <a:gd name="connsiteY9-20" fmla="*/ 0 h 4611942"/>
                <a:gd name="connsiteX0-21" fmla="*/ 3929030 w 4611942"/>
                <a:gd name="connsiteY0-22" fmla="*/ 1823121 h 4611942"/>
                <a:gd name="connsiteX1-23" fmla="*/ 4560435 w 4611942"/>
                <a:gd name="connsiteY1-24" fmla="*/ 1823121 h 4611942"/>
                <a:gd name="connsiteX2-25" fmla="*/ 4565093 w 4611942"/>
                <a:gd name="connsiteY2-26" fmla="*/ 1841237 h 4611942"/>
                <a:gd name="connsiteX3-27" fmla="*/ 4611942 w 4611942"/>
                <a:gd name="connsiteY3-28" fmla="*/ 2305971 h 4611942"/>
                <a:gd name="connsiteX4-29" fmla="*/ 2305971 w 4611942"/>
                <a:gd name="connsiteY4-30" fmla="*/ 4611942 h 4611942"/>
                <a:gd name="connsiteX5-31" fmla="*/ 0 w 4611942"/>
                <a:gd name="connsiteY5-32" fmla="*/ 2305971 h 4611942"/>
                <a:gd name="connsiteX6-33" fmla="*/ 2305971 w 4611942"/>
                <a:gd name="connsiteY6-34" fmla="*/ 0 h 4611942"/>
                <a:gd name="connsiteX7-35" fmla="*/ 4218119 w 4611942"/>
                <a:gd name="connsiteY7-36" fmla="*/ 1016681 h 4611942"/>
                <a:gd name="connsiteX8-37" fmla="*/ 4282522 w 4611942"/>
                <a:gd name="connsiteY8-38" fmla="*/ 1122692 h 4611942"/>
                <a:gd name="connsiteX9-39" fmla="*/ 4020470 w 4611942"/>
                <a:gd name="connsiteY9-40" fmla="*/ 1914561 h 4611942"/>
                <a:gd name="connsiteX0-41" fmla="*/ 3929030 w 4611942"/>
                <a:gd name="connsiteY0-42" fmla="*/ 1823121 h 4611942"/>
                <a:gd name="connsiteX1-43" fmla="*/ 4560435 w 4611942"/>
                <a:gd name="connsiteY1-44" fmla="*/ 1823121 h 4611942"/>
                <a:gd name="connsiteX2-45" fmla="*/ 4565093 w 4611942"/>
                <a:gd name="connsiteY2-46" fmla="*/ 1841237 h 4611942"/>
                <a:gd name="connsiteX3-47" fmla="*/ 4611942 w 4611942"/>
                <a:gd name="connsiteY3-48" fmla="*/ 2305971 h 4611942"/>
                <a:gd name="connsiteX4-49" fmla="*/ 2305971 w 4611942"/>
                <a:gd name="connsiteY4-50" fmla="*/ 4611942 h 4611942"/>
                <a:gd name="connsiteX5-51" fmla="*/ 0 w 4611942"/>
                <a:gd name="connsiteY5-52" fmla="*/ 2305971 h 4611942"/>
                <a:gd name="connsiteX6-53" fmla="*/ 2305971 w 4611942"/>
                <a:gd name="connsiteY6-54" fmla="*/ 0 h 4611942"/>
                <a:gd name="connsiteX7-55" fmla="*/ 4218119 w 4611942"/>
                <a:gd name="connsiteY7-56" fmla="*/ 1016681 h 4611942"/>
                <a:gd name="connsiteX8-57" fmla="*/ 4282522 w 4611942"/>
                <a:gd name="connsiteY8-58" fmla="*/ 1122692 h 4611942"/>
                <a:gd name="connsiteX0-59" fmla="*/ 4560435 w 4611942"/>
                <a:gd name="connsiteY0-60" fmla="*/ 1823121 h 4611942"/>
                <a:gd name="connsiteX1-61" fmla="*/ 4565093 w 4611942"/>
                <a:gd name="connsiteY1-62" fmla="*/ 1841237 h 4611942"/>
                <a:gd name="connsiteX2-63" fmla="*/ 4611942 w 4611942"/>
                <a:gd name="connsiteY2-64" fmla="*/ 2305971 h 4611942"/>
                <a:gd name="connsiteX3-65" fmla="*/ 2305971 w 4611942"/>
                <a:gd name="connsiteY3-66" fmla="*/ 4611942 h 4611942"/>
                <a:gd name="connsiteX4-67" fmla="*/ 0 w 4611942"/>
                <a:gd name="connsiteY4-68" fmla="*/ 2305971 h 4611942"/>
                <a:gd name="connsiteX5-69" fmla="*/ 2305971 w 4611942"/>
                <a:gd name="connsiteY5-70" fmla="*/ 0 h 4611942"/>
                <a:gd name="connsiteX6-71" fmla="*/ 4218119 w 4611942"/>
                <a:gd name="connsiteY6-72" fmla="*/ 1016681 h 4611942"/>
                <a:gd name="connsiteX7-73" fmla="*/ 4282522 w 4611942"/>
                <a:gd name="connsiteY7-74" fmla="*/ 1122692 h 4611942"/>
                <a:gd name="connsiteX0-75" fmla="*/ 4560435 w 4944884"/>
                <a:gd name="connsiteY0-76" fmla="*/ 1823121 h 2495333"/>
                <a:gd name="connsiteX1-77" fmla="*/ 4565093 w 4944884"/>
                <a:gd name="connsiteY1-78" fmla="*/ 1841237 h 2495333"/>
                <a:gd name="connsiteX2-79" fmla="*/ 4611942 w 4944884"/>
                <a:gd name="connsiteY2-80" fmla="*/ 2305971 h 2495333"/>
                <a:gd name="connsiteX3-81" fmla="*/ 0 w 4944884"/>
                <a:gd name="connsiteY3-82" fmla="*/ 2305971 h 2495333"/>
                <a:gd name="connsiteX4-83" fmla="*/ 2305971 w 4944884"/>
                <a:gd name="connsiteY4-84" fmla="*/ 0 h 2495333"/>
                <a:gd name="connsiteX5-85" fmla="*/ 4218119 w 4944884"/>
                <a:gd name="connsiteY5-86" fmla="*/ 1016681 h 2495333"/>
                <a:gd name="connsiteX6-87" fmla="*/ 4282522 w 4944884"/>
                <a:gd name="connsiteY6-88" fmla="*/ 1122692 h 2495333"/>
                <a:gd name="connsiteX0-89" fmla="*/ 4560435 w 4565093"/>
                <a:gd name="connsiteY0-90" fmla="*/ 1823121 h 2384058"/>
                <a:gd name="connsiteX1-91" fmla="*/ 4565093 w 4565093"/>
                <a:gd name="connsiteY1-92" fmla="*/ 1841237 h 2384058"/>
                <a:gd name="connsiteX2-93" fmla="*/ 0 w 4565093"/>
                <a:gd name="connsiteY2-94" fmla="*/ 2305971 h 2384058"/>
                <a:gd name="connsiteX3-95" fmla="*/ 2305971 w 4565093"/>
                <a:gd name="connsiteY3-96" fmla="*/ 0 h 2384058"/>
                <a:gd name="connsiteX4-97" fmla="*/ 4218119 w 4565093"/>
                <a:gd name="connsiteY4-98" fmla="*/ 1016681 h 2384058"/>
                <a:gd name="connsiteX5-99" fmla="*/ 4282522 w 4565093"/>
                <a:gd name="connsiteY5-100" fmla="*/ 1122692 h 2384058"/>
                <a:gd name="connsiteX0-101" fmla="*/ 4560435 w 4560435"/>
                <a:gd name="connsiteY0-102" fmla="*/ 1823121 h 2305971"/>
                <a:gd name="connsiteX1-103" fmla="*/ 0 w 4560435"/>
                <a:gd name="connsiteY1-104" fmla="*/ 2305971 h 2305971"/>
                <a:gd name="connsiteX2-105" fmla="*/ 2305971 w 4560435"/>
                <a:gd name="connsiteY2-106" fmla="*/ 0 h 2305971"/>
                <a:gd name="connsiteX3-107" fmla="*/ 4218119 w 4560435"/>
                <a:gd name="connsiteY3-108" fmla="*/ 1016681 h 2305971"/>
                <a:gd name="connsiteX4-109" fmla="*/ 4282522 w 4560435"/>
                <a:gd name="connsiteY4-110" fmla="*/ 1122692 h 2305971"/>
                <a:gd name="connsiteX0-111" fmla="*/ 0 w 4282522"/>
                <a:gd name="connsiteY0-112" fmla="*/ 2305971 h 2305971"/>
                <a:gd name="connsiteX1-113" fmla="*/ 2305971 w 4282522"/>
                <a:gd name="connsiteY1-114" fmla="*/ 0 h 2305971"/>
                <a:gd name="connsiteX2-115" fmla="*/ 4218119 w 4282522"/>
                <a:gd name="connsiteY2-116" fmla="*/ 1016681 h 2305971"/>
                <a:gd name="connsiteX3-117" fmla="*/ 4282522 w 4282522"/>
                <a:gd name="connsiteY3-118" fmla="*/ 1122692 h 2305971"/>
              </a:gdLst>
              <a:cxnLst>
                <a:cxn ang="0">
                  <a:pos x="connsiteX0-1" y="connsiteY0-2"/>
                </a:cxn>
                <a:cxn ang="0">
                  <a:pos x="connsiteX1-3" y="connsiteY1-4"/>
                </a:cxn>
                <a:cxn ang="0">
                  <a:pos x="connsiteX2-5" y="connsiteY2-6"/>
                </a:cxn>
                <a:cxn ang="0">
                  <a:pos x="connsiteX3-7" y="connsiteY3-8"/>
                </a:cxn>
              </a:cxnLst>
              <a:rect l="l" t="t" r="r" b="b"/>
              <a:pathLst>
                <a:path w="4282522" h="2305971">
                  <a:moveTo>
                    <a:pt x="0" y="2305971"/>
                  </a:moveTo>
                  <a:cubicBezTo>
                    <a:pt x="0" y="1032418"/>
                    <a:pt x="1032418" y="0"/>
                    <a:pt x="2305971" y="0"/>
                  </a:cubicBezTo>
                  <a:cubicBezTo>
                    <a:pt x="3101942" y="0"/>
                    <a:pt x="3803719" y="403288"/>
                    <a:pt x="4218119" y="1016681"/>
                  </a:cubicBezTo>
                  <a:lnTo>
                    <a:pt x="4282522" y="1122692"/>
                  </a:lnTo>
                </a:path>
              </a:pathLst>
            </a:cu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baseline="0">
                <a:latin typeface="Arial" panose="020b0604020202020204" pitchFamily="34" charset="0"/>
                <a:cs typeface="+mn-ea"/>
                <a:sym typeface="+mn-lt"/>
              </a:endParaRPr>
            </a:p>
          </p:txBody>
        </p:sp>
      </p:gr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custDataLst>
            <p:tags r:id="rId1"/>
          </p:custDataLst>
        </p:nvPr>
      </p:nvGrpSpPr>
      <p:grpSpPr>
        <a:xfrm>
          <a:off x="0" y="0"/>
          <a:ext cx="0" cy="0"/>
        </a:xfrm>
      </p:grpSpPr>
      <p:grpSp>
        <p:nvGrpSpPr>
          <p:cNvPr id="11" name="组合 10"/>
          <p:cNvGrpSpPr/>
          <p:nvPr userDrawn="1">
            <p:custDataLst>
              <p:tags r:id="rId2"/>
            </p:custDataLst>
          </p:nvPr>
        </p:nvGrpSpPr>
        <p:grpSpPr>
          <a:xfrm>
            <a:off x="0" y="428"/>
            <a:ext cx="9144000" cy="6884467"/>
            <a:chOff x="0" y="428"/>
            <a:chExt cx="12192000" cy="6884467"/>
          </a:xfrm>
        </p:grpSpPr>
        <p:pic>
          <p:nvPicPr>
            <p:cNvPr id="12" name="图片 11"/>
            <p:cNvPicPr>
              <a:picLocks noChangeAspect="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762" y="428"/>
              <a:ext cx="12190476" cy="6857143"/>
            </a:xfrm>
            <a:prstGeom prst="rect">
              <a:avLst/>
            </a:prstGeom>
          </p:spPr>
        </p:pic>
        <p:pic>
          <p:nvPicPr>
            <p:cNvPr id="13" name="图片 12"/>
            <p:cNvPicPr>
              <a:picLocks noChangeAspect="1"/>
            </p:cNvPicPr>
            <p:nvPr>
              <p:custDataLst>
                <p:tags r:id="rId6"/>
              </p:custDataLst>
            </p:nvPr>
          </p:nvPicPr>
          <p:blipFill>
            <a:blip r:embed="rId5"/>
            <a:stretch>
              <a:fillRect/>
            </a:stretch>
          </p:blipFill>
          <p:spPr>
            <a:xfrm flipH="1">
              <a:off x="9144000" y="4280861"/>
              <a:ext cx="3048000" cy="2604034"/>
            </a:xfrm>
            <a:prstGeom prst="rect">
              <a:avLst/>
            </a:prstGeom>
          </p:spPr>
        </p:pic>
        <p:pic>
          <p:nvPicPr>
            <p:cNvPr id="14" name="图片 13"/>
            <p:cNvPicPr>
              <a:picLocks noChangeAspect="1"/>
            </p:cNvPicPr>
            <p:nvPr>
              <p:custDataLst>
                <p:tags r:id="rId8"/>
              </p:custDataLst>
            </p:nvPr>
          </p:nvPicPr>
          <p:blipFill>
            <a:blip r:embed="rId7"/>
            <a:stretch>
              <a:fillRect/>
            </a:stretch>
          </p:blipFill>
          <p:spPr>
            <a:xfrm>
              <a:off x="0" y="129140"/>
              <a:ext cx="1070517" cy="628180"/>
            </a:xfrm>
            <a:prstGeom prst="rect">
              <a:avLst/>
            </a:prstGeom>
          </p:spPr>
        </p:pic>
      </p:grpSp>
      <p:sp>
        <p:nvSpPr>
          <p:cNvPr id="2" name="标题 1"/>
          <p:cNvSpPr>
            <a:spLocks noGrp="1"/>
          </p:cNvSpPr>
          <p:nvPr>
            <p:ph type="title"/>
            <p:custDataLst>
              <p:tags r:id="rId9"/>
            </p:custDataLst>
          </p:nvPr>
        </p:nvSpPr>
        <p:spPr>
          <a:xfrm>
            <a:off x="502411" y="498479"/>
            <a:ext cx="8139178" cy="331473"/>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75000"/>
                    <a:lumOff val="25000"/>
                  </a:schemeClr>
                </a:solidFill>
                <a:uFillTx/>
                <a:latin typeface="Arial" panose="020b0604020202020204" pitchFamily="34" charset="0"/>
                <a:ea typeface="隶书"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0"/>
            </p:custDataLst>
          </p:nvPr>
        </p:nvSpPr>
        <p:spPr>
          <a:xfrm>
            <a:off x="502447" y="1626121"/>
            <a:ext cx="3962432" cy="4041680"/>
          </a:xfrm>
        </p:spPr>
        <p:txBody>
          <a:bodyPr vert="horz" lIns="101600" tIns="0" rIns="82550" bIns="0" rtlCol="0">
            <a:normAutofit/>
          </a:bodyPr>
          <a:lstStyle>
            <a:lvl1pPr marL="171450" marR="0" lvl="0" indent="-17145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75000"/>
                    <a:lumOff val="25000"/>
                  </a:schemeClr>
                </a:solidFill>
                <a:uFillTx/>
                <a:latin typeface="Arial" panose="020b0604020202020204" pitchFamily="34" charset="0"/>
                <a:ea typeface="隶书" pitchFamily="49" charset="-122"/>
                <a:cs typeface="+mn-cs"/>
                <a:sym typeface="+mn-ea"/>
              </a:defRPr>
            </a:lvl1pPr>
            <a:lvl2pPr marL="514350" marR="0" lvl="1" indent="-171450" algn="l" defTabSz="914400" rtl="0" eaLnBrk="1" fontAlgn="auto" latinLnBrk="0" hangingPunct="1">
              <a:lnSpc>
                <a:spcPct val="12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75000"/>
                    <a:lumOff val="25000"/>
                  </a:schemeClr>
                </a:solidFill>
                <a:uFillTx/>
                <a:latin typeface="Arial" panose="020b0604020202020204" pitchFamily="34" charset="0"/>
                <a:ea typeface="隶书" pitchFamily="49" charset="-122"/>
                <a:cs typeface="+mn-cs"/>
                <a:sym typeface="+mn-ea"/>
              </a:defRPr>
            </a:lvl2pPr>
            <a:lvl3pPr marL="857250" marR="0" lvl="2" indent="-17145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75000"/>
                    <a:lumOff val="25000"/>
                  </a:schemeClr>
                </a:solidFill>
                <a:uFillTx/>
                <a:latin typeface="Arial" panose="020b0604020202020204" pitchFamily="34" charset="0"/>
                <a:ea typeface="隶书" pitchFamily="49" charset="-122"/>
                <a:cs typeface="+mn-cs"/>
                <a:sym typeface="+mn-ea"/>
              </a:defRPr>
            </a:lvl3pPr>
            <a:lvl4pPr marL="1200150" marR="0" lvl="3" indent="-17145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75000"/>
                    <a:lumOff val="25000"/>
                  </a:schemeClr>
                </a:solidFill>
                <a:uFillTx/>
                <a:latin typeface="Arial" panose="020b0604020202020204" pitchFamily="34" charset="0"/>
                <a:ea typeface="隶书" pitchFamily="49" charset="-122"/>
                <a:cs typeface="+mn-cs"/>
                <a:sym typeface="+mn-ea"/>
              </a:defRPr>
            </a:lvl4pPr>
            <a:lvl5pPr marL="1543050" marR="0" lvl="4" indent="-17145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75000"/>
                    <a:lumOff val="25000"/>
                  </a:schemeClr>
                </a:solidFill>
                <a:uFillTx/>
                <a:latin typeface="Arial" panose="020b0604020202020204" pitchFamily="34" charset="0"/>
                <a:ea typeface="隶书"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1"/>
            </p:custDataLst>
          </p:nvPr>
        </p:nvSpPr>
        <p:spPr>
          <a:xfrm>
            <a:off x="4679158" y="1626121"/>
            <a:ext cx="3962432" cy="4041680"/>
          </a:xfrm>
        </p:spPr>
        <p:txBody>
          <a:bodyPr>
            <a:normAutofit/>
          </a:bodyPr>
          <a:lstStyle>
            <a:lvl1pPr>
              <a:lnSpc>
                <a:spcPct val="120000"/>
              </a:lnSpc>
              <a:defRPr sz="1200" u="none" strike="noStrike" kern="1200" cap="none" spc="150" normalizeH="0" baseline="0">
                <a:solidFill>
                  <a:schemeClr val="tx1">
                    <a:lumMod val="75000"/>
                    <a:lumOff val="25000"/>
                  </a:schemeClr>
                </a:solidFill>
                <a:uFillTx/>
                <a:latin typeface="Arial" panose="020b0604020202020204" pitchFamily="34" charset="0"/>
                <a:ea typeface="隶书" pitchFamily="49" charset="-122"/>
              </a:defRPr>
            </a:lvl1pPr>
            <a:lvl2pPr>
              <a:lnSpc>
                <a:spcPct val="120000"/>
              </a:lnSpc>
              <a:defRPr sz="1200" u="none" strike="noStrike" kern="1200" cap="none" spc="150" normalizeH="0" baseline="0">
                <a:solidFill>
                  <a:schemeClr val="tx1">
                    <a:lumMod val="75000"/>
                    <a:lumOff val="25000"/>
                  </a:schemeClr>
                </a:solidFill>
                <a:uFillTx/>
                <a:latin typeface="Arial" panose="020b0604020202020204" pitchFamily="34" charset="0"/>
                <a:ea typeface="隶书" pitchFamily="49" charset="-122"/>
              </a:defRPr>
            </a:lvl2pPr>
            <a:lvl3pPr>
              <a:lnSpc>
                <a:spcPct val="120000"/>
              </a:lnSpc>
              <a:defRPr sz="1200" u="none" strike="noStrike" kern="1200" cap="none" spc="150" normalizeH="0" baseline="0">
                <a:solidFill>
                  <a:schemeClr val="tx1">
                    <a:lumMod val="75000"/>
                    <a:lumOff val="25000"/>
                  </a:schemeClr>
                </a:solidFill>
                <a:uFillTx/>
                <a:latin typeface="Arial" panose="020b0604020202020204" pitchFamily="34" charset="0"/>
                <a:ea typeface="隶书" pitchFamily="49" charset="-122"/>
              </a:defRPr>
            </a:lvl3pPr>
            <a:lvl4pPr>
              <a:lnSpc>
                <a:spcPct val="120000"/>
              </a:lnSpc>
              <a:defRPr sz="1200" u="none" strike="noStrike" kern="1200" cap="none" spc="150" normalizeH="0" baseline="0">
                <a:solidFill>
                  <a:schemeClr val="tx1">
                    <a:lumMod val="75000"/>
                    <a:lumOff val="25000"/>
                  </a:schemeClr>
                </a:solidFill>
                <a:uFillTx/>
                <a:latin typeface="Arial" panose="020b0604020202020204" pitchFamily="34" charset="0"/>
                <a:ea typeface="隶书" pitchFamily="49" charset="-122"/>
              </a:defRPr>
            </a:lvl4pPr>
            <a:lvl5pPr>
              <a:lnSpc>
                <a:spcPct val="120000"/>
              </a:lnSpc>
              <a:defRPr sz="1200" u="none" strike="noStrike" kern="1200" cap="none" spc="150" normalizeH="0" baseline="0">
                <a:solidFill>
                  <a:schemeClr val="tx1">
                    <a:lumMod val="75000"/>
                    <a:lumOff val="25000"/>
                  </a:schemeClr>
                </a:solidFill>
                <a:uFillTx/>
                <a:latin typeface="Arial" panose="020b0604020202020204" pitchFamily="34" charset="0"/>
                <a:ea typeface="隶书"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12"/>
            </p:custDataLst>
          </p:nvPr>
        </p:nvSpPr>
        <p:spPr>
          <a:xfrm>
            <a:off x="659807" y="6389433"/>
            <a:ext cx="2025000" cy="237600"/>
          </a:xfrm>
        </p:spPr>
        <p:txBody>
          <a:bodyPr/>
          <a:lstStyle>
            <a:lvl1pPr>
              <a:lnSpc>
                <a:spcPct val="120000"/>
              </a:lnSpc>
              <a:defRPr baseline="0">
                <a:latin typeface="Arial" panose="020b0604020202020204" pitchFamily="34" charset="0"/>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13"/>
            </p:custDataLst>
          </p:nvPr>
        </p:nvSpPr>
        <p:spPr>
          <a:xfrm>
            <a:off x="3087000" y="6389433"/>
            <a:ext cx="2970000" cy="237600"/>
          </a:xfrm>
        </p:spPr>
        <p:txBody>
          <a:bodyPr/>
          <a:lstStyle>
            <a:lvl1pPr>
              <a:lnSpc>
                <a:spcPct val="120000"/>
              </a:lnSpc>
              <a:defRPr baseline="0">
                <a:latin typeface="Arial" panose="020b0604020202020204" pitchFamily="34" charset="0"/>
              </a:defRPr>
            </a:lvl1pPr>
          </a:lstStyle>
          <a:p>
            <a:endParaRPr lang="zh-CN" altLang="en-US"/>
          </a:p>
        </p:txBody>
      </p:sp>
      <p:sp>
        <p:nvSpPr>
          <p:cNvPr id="7" name="灯片编号占位符 6"/>
          <p:cNvSpPr>
            <a:spLocks noGrp="1"/>
          </p:cNvSpPr>
          <p:nvPr>
            <p:ph type="sldNum" sz="quarter" idx="12"/>
            <p:custDataLst>
              <p:tags r:id="rId14"/>
            </p:custDataLst>
          </p:nvPr>
        </p:nvSpPr>
        <p:spPr>
          <a:xfrm>
            <a:off x="6457950" y="6389433"/>
            <a:ext cx="2025000" cy="237600"/>
          </a:xfrm>
        </p:spPr>
        <p:txBody>
          <a:bodyPr/>
          <a:lstStyle>
            <a:lvl1pPr>
              <a:lnSpc>
                <a:spcPct val="120000"/>
              </a:lnSpc>
              <a:defRPr baseline="0">
                <a:latin typeface="Arial" panose="020b0604020202020204" pitchFamily="34" charset="0"/>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457200" y="274955"/>
            <a:ext cx="8229600" cy="1143000"/>
          </a:xfrm>
          <a:prstGeom prst="rect">
            <a:avLst/>
          </a:prstGeom>
        </p:spPr>
        <p:txBody>
          <a:bodyPr/>
          <a:lstStyle/>
          <a:p>
            <a:r>
              <a:rPr lang="zh-CN" altLang="en-US" noProof="1"/>
              <a:t>单击此处编辑母版标题样式</a:t>
            </a:r>
            <a:endParaRPr lang="zh-CN" altLang="en-US" noProof="1"/>
          </a:p>
        </p:txBody>
      </p:sp>
      <p:sp>
        <p:nvSpPr>
          <p:cNvPr id="3" name="内容占位符 2"/>
          <p:cNvSpPr>
            <a:spLocks noGrp="1"/>
          </p:cNvSpPr>
          <p:nvPr>
            <p:ph sz="half" idx="1"/>
            <p:custDataLst>
              <p:tags r:id="rId3"/>
            </p:custDataLst>
          </p:nvPr>
        </p:nvSpPr>
        <p:spPr>
          <a:xfrm>
            <a:off x="628650" y="1825625"/>
            <a:ext cx="3886200" cy="4351338"/>
          </a:xfrm>
          <a:prstGeom prst="rect">
            <a:avLst/>
          </a:prstGeo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half" idx="2"/>
            <p:custDataLst>
              <p:tags r:id="rId4"/>
            </p:custDataLst>
          </p:nvPr>
        </p:nvSpPr>
        <p:spPr>
          <a:xfrm>
            <a:off x="4629150" y="1825625"/>
            <a:ext cx="3886200" cy="4351338"/>
          </a:xfrm>
          <a:prstGeom prst="rect">
            <a:avLst/>
          </a:prstGeo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custDataLst>
            <p:tags r:id="rId1"/>
          </p:custDataLst>
        </p:nvPr>
      </p:nvGrpSpPr>
      <p:grpSpPr>
        <a:xfrm>
          <a:off x="0" y="0"/>
          <a:ext cx="0" cy="0"/>
        </a:xfrm>
      </p:grpSpPr>
      <p:grpSp>
        <p:nvGrpSpPr>
          <p:cNvPr id="12" name="组合 11"/>
          <p:cNvGrpSpPr/>
          <p:nvPr userDrawn="1">
            <p:custDataLst>
              <p:tags r:id="rId2"/>
            </p:custDataLst>
          </p:nvPr>
        </p:nvGrpSpPr>
        <p:grpSpPr>
          <a:xfrm>
            <a:off x="0" y="428"/>
            <a:ext cx="9144000" cy="6884467"/>
            <a:chOff x="0" y="428"/>
            <a:chExt cx="12192000" cy="6884467"/>
          </a:xfrm>
        </p:grpSpPr>
        <p:pic>
          <p:nvPicPr>
            <p:cNvPr id="13" name="图片 12"/>
            <p:cNvPicPr>
              <a:picLocks noChangeAspect="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762" y="428"/>
              <a:ext cx="12190476" cy="6857143"/>
            </a:xfrm>
            <a:prstGeom prst="rect">
              <a:avLst/>
            </a:prstGeom>
          </p:spPr>
        </p:pic>
        <p:pic>
          <p:nvPicPr>
            <p:cNvPr id="14" name="图片 13"/>
            <p:cNvPicPr>
              <a:picLocks noChangeAspect="1"/>
            </p:cNvPicPr>
            <p:nvPr>
              <p:custDataLst>
                <p:tags r:id="rId6"/>
              </p:custDataLst>
            </p:nvPr>
          </p:nvPicPr>
          <p:blipFill>
            <a:blip r:embed="rId5"/>
            <a:stretch>
              <a:fillRect/>
            </a:stretch>
          </p:blipFill>
          <p:spPr>
            <a:xfrm flipH="1">
              <a:off x="9144000" y="4280861"/>
              <a:ext cx="3048000" cy="2604034"/>
            </a:xfrm>
            <a:prstGeom prst="rect">
              <a:avLst/>
            </a:prstGeom>
          </p:spPr>
        </p:pic>
        <p:pic>
          <p:nvPicPr>
            <p:cNvPr id="15" name="图片 14"/>
            <p:cNvPicPr>
              <a:picLocks noChangeAspect="1"/>
            </p:cNvPicPr>
            <p:nvPr>
              <p:custDataLst>
                <p:tags r:id="rId8"/>
              </p:custDataLst>
            </p:nvPr>
          </p:nvPicPr>
          <p:blipFill>
            <a:blip r:embed="rId7"/>
            <a:stretch>
              <a:fillRect/>
            </a:stretch>
          </p:blipFill>
          <p:spPr>
            <a:xfrm>
              <a:off x="0" y="129140"/>
              <a:ext cx="1070517" cy="628180"/>
            </a:xfrm>
            <a:prstGeom prst="rect">
              <a:avLst/>
            </a:prstGeom>
          </p:spPr>
        </p:pic>
      </p:grpSp>
      <p:sp>
        <p:nvSpPr>
          <p:cNvPr id="2" name="标题 1"/>
          <p:cNvSpPr>
            <a:spLocks noGrp="1"/>
          </p:cNvSpPr>
          <p:nvPr>
            <p:ph type="title"/>
            <p:custDataLst>
              <p:tags r:id="rId9"/>
            </p:custDataLst>
          </p:nvPr>
        </p:nvSpPr>
        <p:spPr>
          <a:xfrm>
            <a:off x="502411" y="498479"/>
            <a:ext cx="8139178" cy="331473"/>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75000"/>
                    <a:lumOff val="25000"/>
                  </a:schemeClr>
                </a:solidFill>
                <a:uFillTx/>
                <a:latin typeface="Arial" panose="020b0604020202020204" pitchFamily="34" charset="0"/>
                <a:ea typeface="隶书" pitchFamily="49"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10"/>
            </p:custDataLst>
          </p:nvPr>
        </p:nvSpPr>
        <p:spPr>
          <a:xfrm>
            <a:off x="502447" y="1000133"/>
            <a:ext cx="3962432" cy="285752"/>
          </a:xfrm>
        </p:spPr>
        <p:txBody>
          <a:bodyPr lIns="101600" tIns="38100" rIns="76200" bIns="38100" anchor="t" anchorCtr="0">
            <a:noAutofit/>
          </a:bodyPr>
          <a:lstStyle>
            <a:lvl1pPr marL="0" indent="0" eaLnBrk="1" fontAlgn="auto" latinLnBrk="0" hangingPunct="1">
              <a:lnSpc>
                <a:spcPct val="100000"/>
              </a:lnSpc>
              <a:spcAft>
                <a:spcPct val="0"/>
              </a:spcAft>
              <a:buNone/>
              <a:defRPr sz="1500" b="0" u="none" strike="noStrike" kern="1200" cap="none" spc="200" normalizeH="0" baseline="0">
                <a:solidFill>
                  <a:schemeClr val="tx1">
                    <a:lumMod val="75000"/>
                    <a:lumOff val="25000"/>
                  </a:schemeClr>
                </a:solidFill>
                <a:uFillTx/>
                <a:latin typeface="Arial" panose="020b0604020202020204" pitchFamily="34" charset="0"/>
                <a:ea typeface="隶书" pitchFamily="49"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单击此处编辑文本</a:t>
            </a:r>
            <a:endParaRPr lang="zh-CN" altLang="en-US"/>
          </a:p>
        </p:txBody>
      </p:sp>
      <p:sp>
        <p:nvSpPr>
          <p:cNvPr id="4" name="内容占位符 3"/>
          <p:cNvSpPr>
            <a:spLocks noGrp="1"/>
          </p:cNvSpPr>
          <p:nvPr>
            <p:ph sz="half" idx="2"/>
            <p:custDataLst>
              <p:tags r:id="rId11"/>
            </p:custDataLst>
          </p:nvPr>
        </p:nvSpPr>
        <p:spPr>
          <a:xfrm>
            <a:off x="502444" y="2023369"/>
            <a:ext cx="3962400" cy="3701064"/>
          </a:xfrm>
        </p:spPr>
        <p:txBody>
          <a:bodyPr vert="horz" lIns="101600" tIns="0" rIns="82550" bIns="0" rtlCol="0">
            <a:noAutofit/>
          </a:bodyPr>
          <a:lstStyle>
            <a:lvl1pPr marL="171450" marR="0" lvl="0" indent="-17145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75000"/>
                    <a:lumOff val="25000"/>
                  </a:schemeClr>
                </a:solidFill>
                <a:uFillTx/>
                <a:latin typeface="Arial" panose="020b0604020202020204" pitchFamily="34" charset="0"/>
                <a:ea typeface="隶书" pitchFamily="49" charset="-122"/>
                <a:cs typeface="+mn-cs"/>
                <a:sym typeface="+mn-ea"/>
              </a:defRPr>
            </a:lvl1pPr>
            <a:lvl2pPr marL="514350" marR="0" lvl="1" indent="-171450" algn="l" defTabSz="914400" rtl="0" eaLnBrk="1" fontAlgn="auto" latinLnBrk="0" hangingPunct="1">
              <a:lnSpc>
                <a:spcPct val="12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75000"/>
                    <a:lumOff val="25000"/>
                  </a:schemeClr>
                </a:solidFill>
                <a:uFillTx/>
                <a:latin typeface="Arial" panose="020b0604020202020204" pitchFamily="34" charset="0"/>
                <a:ea typeface="隶书" pitchFamily="49" charset="-122"/>
                <a:cs typeface="+mn-cs"/>
                <a:sym typeface="+mn-ea"/>
              </a:defRPr>
            </a:lvl2pPr>
            <a:lvl3pPr marL="857250" marR="0" lvl="2" indent="-17145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75000"/>
                    <a:lumOff val="25000"/>
                  </a:schemeClr>
                </a:solidFill>
                <a:uFillTx/>
                <a:latin typeface="Arial" panose="020b0604020202020204" pitchFamily="34" charset="0"/>
                <a:ea typeface="隶书" pitchFamily="49" charset="-122"/>
                <a:cs typeface="+mn-cs"/>
                <a:sym typeface="+mn-ea"/>
              </a:defRPr>
            </a:lvl3pPr>
            <a:lvl4pPr marL="1200150" marR="0" lvl="3" indent="-17145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75000"/>
                    <a:lumOff val="25000"/>
                  </a:schemeClr>
                </a:solidFill>
                <a:uFillTx/>
                <a:latin typeface="Arial" panose="020b0604020202020204" pitchFamily="34" charset="0"/>
                <a:ea typeface="隶书" pitchFamily="49" charset="-122"/>
                <a:cs typeface="+mn-cs"/>
                <a:sym typeface="+mn-ea"/>
              </a:defRPr>
            </a:lvl4pPr>
            <a:lvl5pPr marL="1543050" marR="0" lvl="4" indent="-17145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75000"/>
                    <a:lumOff val="25000"/>
                  </a:schemeClr>
                </a:solidFill>
                <a:uFillTx/>
                <a:latin typeface="Arial" panose="020b0604020202020204" pitchFamily="34" charset="0"/>
                <a:ea typeface="隶书"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12"/>
            </p:custDataLst>
          </p:nvPr>
        </p:nvSpPr>
        <p:spPr>
          <a:xfrm>
            <a:off x="4676812" y="1000133"/>
            <a:ext cx="3962432" cy="285752"/>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1500" b="0" i="0" u="none" strike="noStrike" kern="1200" cap="none" spc="200" normalizeH="0" baseline="0" noProof="1">
                <a:solidFill>
                  <a:schemeClr val="tx1">
                    <a:lumMod val="75000"/>
                    <a:lumOff val="25000"/>
                  </a:schemeClr>
                </a:solidFill>
                <a:uFillTx/>
                <a:latin typeface="Arial" panose="020b0604020202020204" pitchFamily="34" charset="0"/>
                <a:ea typeface="隶书" pitchFamily="49"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3"/>
            </p:custDataLst>
          </p:nvPr>
        </p:nvSpPr>
        <p:spPr>
          <a:xfrm>
            <a:off x="4676812" y="2023369"/>
            <a:ext cx="3962432" cy="3701064"/>
          </a:xfrm>
        </p:spPr>
        <p:txBody>
          <a:bodyPr vert="horz" lIns="101600" tIns="0" rIns="82550" bIns="0" rtlCol="0">
            <a:noAutofit/>
          </a:bodyPr>
          <a:lstStyle>
            <a:lvl1pPr marL="171450" marR="0" lvl="0" indent="-17145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75000"/>
                    <a:lumOff val="25000"/>
                  </a:schemeClr>
                </a:solidFill>
                <a:uFillTx/>
                <a:latin typeface="Arial" panose="020b0604020202020204" pitchFamily="34" charset="0"/>
                <a:ea typeface="隶书" pitchFamily="49" charset="-122"/>
                <a:cs typeface="+mn-cs"/>
                <a:sym typeface="+mn-ea"/>
              </a:defRPr>
            </a:lvl1pPr>
            <a:lvl2pPr marL="514350" marR="0" lvl="1" indent="-171450" algn="l" defTabSz="914400" rtl="0" eaLnBrk="1" fontAlgn="auto" latinLnBrk="0" hangingPunct="1">
              <a:lnSpc>
                <a:spcPct val="12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75000"/>
                    <a:lumOff val="25000"/>
                  </a:schemeClr>
                </a:solidFill>
                <a:uFillTx/>
                <a:latin typeface="Arial" panose="020b0604020202020204" pitchFamily="34" charset="0"/>
                <a:ea typeface="隶书" pitchFamily="49" charset="-122"/>
                <a:cs typeface="+mn-cs"/>
                <a:sym typeface="+mn-ea"/>
              </a:defRPr>
            </a:lvl2pPr>
            <a:lvl3pPr marL="857250" marR="0" lvl="2" indent="-17145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75000"/>
                    <a:lumOff val="25000"/>
                  </a:schemeClr>
                </a:solidFill>
                <a:uFillTx/>
                <a:latin typeface="Arial" panose="020b0604020202020204" pitchFamily="34" charset="0"/>
                <a:ea typeface="隶书" pitchFamily="49" charset="-122"/>
                <a:cs typeface="+mn-cs"/>
                <a:sym typeface="+mn-ea"/>
              </a:defRPr>
            </a:lvl3pPr>
            <a:lvl4pPr marL="1200150" marR="0" lvl="3" indent="-17145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75000"/>
                    <a:lumOff val="25000"/>
                  </a:schemeClr>
                </a:solidFill>
                <a:uFillTx/>
                <a:latin typeface="Arial" panose="020b0604020202020204" pitchFamily="34" charset="0"/>
                <a:ea typeface="隶书" pitchFamily="49" charset="-122"/>
                <a:cs typeface="+mn-cs"/>
                <a:sym typeface="+mn-ea"/>
              </a:defRPr>
            </a:lvl4pPr>
            <a:lvl5pPr marL="1543050" marR="0" lvl="4" indent="-17145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75000"/>
                    <a:lumOff val="25000"/>
                  </a:schemeClr>
                </a:solidFill>
                <a:uFillTx/>
                <a:latin typeface="Arial" panose="020b0604020202020204" pitchFamily="34" charset="0"/>
                <a:ea typeface="隶书"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14"/>
            </p:custDataLst>
          </p:nvPr>
        </p:nvSpPr>
        <p:spPr>
          <a:xfrm>
            <a:off x="659807" y="6389433"/>
            <a:ext cx="2025000" cy="237600"/>
          </a:xfrm>
        </p:spPr>
        <p:txBody>
          <a:bodyPr/>
          <a:lstStyle>
            <a:lvl1pPr>
              <a:lnSpc>
                <a:spcPct val="120000"/>
              </a:lnSpc>
              <a:defRPr baseline="0">
                <a:latin typeface="Arial" panose="020b0604020202020204" pitchFamily="34" charset="0"/>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15"/>
            </p:custDataLst>
          </p:nvPr>
        </p:nvSpPr>
        <p:spPr>
          <a:xfrm>
            <a:off x="3087000" y="6389433"/>
            <a:ext cx="2970000" cy="237600"/>
          </a:xfrm>
        </p:spPr>
        <p:txBody>
          <a:bodyPr/>
          <a:lstStyle>
            <a:lvl1pPr>
              <a:lnSpc>
                <a:spcPct val="120000"/>
              </a:lnSpc>
              <a:defRPr baseline="0">
                <a:latin typeface="Arial" panose="020b0604020202020204" pitchFamily="34" charset="0"/>
              </a:defRPr>
            </a:lvl1pPr>
          </a:lstStyle>
          <a:p>
            <a:endParaRPr lang="zh-CN" altLang="en-US"/>
          </a:p>
        </p:txBody>
      </p:sp>
      <p:sp>
        <p:nvSpPr>
          <p:cNvPr id="9" name="灯片编号占位符 8"/>
          <p:cNvSpPr>
            <a:spLocks noGrp="1"/>
          </p:cNvSpPr>
          <p:nvPr>
            <p:ph type="sldNum" sz="quarter" idx="12"/>
            <p:custDataLst>
              <p:tags r:id="rId16"/>
            </p:custDataLst>
          </p:nvPr>
        </p:nvSpPr>
        <p:spPr>
          <a:xfrm>
            <a:off x="6457950" y="6389433"/>
            <a:ext cx="2025000" cy="237600"/>
          </a:xfrm>
        </p:spPr>
        <p:txBody>
          <a:bodyPr/>
          <a:lstStyle>
            <a:lvl1pPr>
              <a:lnSpc>
                <a:spcPct val="120000"/>
              </a:lnSpc>
              <a:defRPr baseline="0">
                <a:latin typeface="Arial" panose="020b0604020202020204" pitchFamily="34" charset="0"/>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custDataLst>
            <p:tags r:id="rId1"/>
          </p:custDataLst>
        </p:nvPr>
      </p:nvGrpSpPr>
      <p:grpSpPr>
        <a:xfrm>
          <a:off x="0" y="0"/>
          <a:ext cx="0" cy="0"/>
        </a:xfrm>
      </p:grpSpPr>
      <p:grpSp>
        <p:nvGrpSpPr>
          <p:cNvPr id="13" name="组合 12"/>
          <p:cNvGrpSpPr/>
          <p:nvPr userDrawn="1">
            <p:custDataLst>
              <p:tags r:id="rId2"/>
            </p:custDataLst>
          </p:nvPr>
        </p:nvGrpSpPr>
        <p:grpSpPr>
          <a:xfrm>
            <a:off x="0" y="428"/>
            <a:ext cx="9144000" cy="6884467"/>
            <a:chOff x="0" y="428"/>
            <a:chExt cx="12192000" cy="6884467"/>
          </a:xfrm>
        </p:grpSpPr>
        <p:pic>
          <p:nvPicPr>
            <p:cNvPr id="12" name="图片 11"/>
            <p:cNvPicPr>
              <a:picLocks noChangeAspect="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762" y="428"/>
              <a:ext cx="12190476" cy="6857143"/>
            </a:xfrm>
            <a:prstGeom prst="rect">
              <a:avLst/>
            </a:prstGeom>
          </p:spPr>
        </p:pic>
        <p:pic>
          <p:nvPicPr>
            <p:cNvPr id="6" name="图片 5"/>
            <p:cNvPicPr>
              <a:picLocks noChangeAspect="1"/>
            </p:cNvPicPr>
            <p:nvPr>
              <p:custDataLst>
                <p:tags r:id="rId6"/>
              </p:custDataLst>
            </p:nvPr>
          </p:nvPicPr>
          <p:blipFill>
            <a:blip r:embed="rId5"/>
            <a:stretch>
              <a:fillRect/>
            </a:stretch>
          </p:blipFill>
          <p:spPr>
            <a:xfrm flipH="1">
              <a:off x="9144000" y="4280861"/>
              <a:ext cx="3048000" cy="2604034"/>
            </a:xfrm>
            <a:prstGeom prst="rect">
              <a:avLst/>
            </a:prstGeom>
          </p:spPr>
        </p:pic>
        <p:pic>
          <p:nvPicPr>
            <p:cNvPr id="7" name="图片 6"/>
            <p:cNvPicPr>
              <a:picLocks noChangeAspect="1"/>
            </p:cNvPicPr>
            <p:nvPr>
              <p:custDataLst>
                <p:tags r:id="rId8"/>
              </p:custDataLst>
            </p:nvPr>
          </p:nvPicPr>
          <p:blipFill>
            <a:blip r:embed="rId7"/>
            <a:stretch>
              <a:fillRect/>
            </a:stretch>
          </p:blipFill>
          <p:spPr>
            <a:xfrm>
              <a:off x="0" y="129140"/>
              <a:ext cx="1070517" cy="628180"/>
            </a:xfrm>
            <a:prstGeom prst="rect">
              <a:avLst/>
            </a:prstGeom>
          </p:spPr>
        </p:pic>
      </p:grpSp>
      <p:sp>
        <p:nvSpPr>
          <p:cNvPr id="2" name="标题 1"/>
          <p:cNvSpPr>
            <a:spLocks noGrp="1"/>
          </p:cNvSpPr>
          <p:nvPr>
            <p:ph type="title"/>
            <p:custDataLst>
              <p:tags r:id="rId9"/>
            </p:custDataLst>
          </p:nvPr>
        </p:nvSpPr>
        <p:spPr>
          <a:xfrm>
            <a:off x="502411" y="498476"/>
            <a:ext cx="8139178" cy="331473"/>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75000"/>
                    <a:lumOff val="25000"/>
                  </a:schemeClr>
                </a:solidFill>
                <a:uFillTx/>
                <a:latin typeface="Arial" panose="020b0604020202020204" pitchFamily="34" charset="0"/>
                <a:ea typeface="隶书" pitchFamily="49"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0"/>
            </p:custDataLst>
          </p:nvPr>
        </p:nvSpPr>
        <p:spPr>
          <a:xfrm>
            <a:off x="659807" y="6389433"/>
            <a:ext cx="2025000" cy="237600"/>
          </a:xfrm>
        </p:spPr>
        <p:txBody>
          <a:bodyPr/>
          <a:lstStyle>
            <a:lvl1pPr>
              <a:defRPr baseline="0">
                <a:latin typeface="Arial" panose="020b0604020202020204" pitchFamily="34" charset="0"/>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1"/>
            </p:custDataLst>
          </p:nvPr>
        </p:nvSpPr>
        <p:spPr>
          <a:xfrm>
            <a:off x="3087000" y="6389433"/>
            <a:ext cx="2970000" cy="237600"/>
          </a:xfrm>
        </p:spPr>
        <p:txBody>
          <a:bodyPr/>
          <a:lstStyle>
            <a:lvl1pPr>
              <a:defRPr baseline="0">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12"/>
            </p:custDataLst>
          </p:nvPr>
        </p:nvSpPr>
        <p:spPr>
          <a:xfrm>
            <a:off x="6457950" y="6389433"/>
            <a:ext cx="2025000" cy="237600"/>
          </a:xfrm>
        </p:spPr>
        <p:txBody>
          <a:bodyPr/>
          <a:lstStyle>
            <a:lvl1pPr>
              <a:defRPr baseline="0">
                <a:latin typeface="Arial" panose="020b0604020202020204" pitchFamily="34" charset="0"/>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a:xfrm>
            <a:off x="659807" y="6389433"/>
            <a:ext cx="2025000" cy="237600"/>
          </a:xfrm>
        </p:spPr>
        <p:txBody>
          <a:bodyPr/>
          <a:lstStyle>
            <a:lvl1pPr>
              <a:defRPr baseline="0">
                <a:ea typeface="隶书" pitchFamily="49" charset="-122"/>
              </a:defRPr>
            </a:lvl1p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a:xfrm>
            <a:off x="3087000" y="6389433"/>
            <a:ext cx="2970000" cy="237600"/>
          </a:xfrm>
        </p:spPr>
        <p:txBody>
          <a:bodyPr/>
          <a:lstStyle>
            <a:lvl1pPr>
              <a:defRPr baseline="0">
                <a:ea typeface="隶书" pitchFamily="49" charset="-122"/>
              </a:defRPr>
            </a:lvl1pPr>
          </a:lstStyle>
          <a:p>
            <a:endParaRPr lang="zh-CN" altLang="en-US"/>
          </a:p>
        </p:txBody>
      </p:sp>
      <p:sp>
        <p:nvSpPr>
          <p:cNvPr id="4" name="灯片编号占位符 3"/>
          <p:cNvSpPr>
            <a:spLocks noGrp="1"/>
          </p:cNvSpPr>
          <p:nvPr>
            <p:ph type="sldNum" sz="quarter" idx="12"/>
            <p:custDataLst>
              <p:tags r:id="rId4"/>
            </p:custDataLst>
          </p:nvPr>
        </p:nvSpPr>
        <p:spPr>
          <a:xfrm>
            <a:off x="6457950" y="6389433"/>
            <a:ext cx="2025000" cy="237600"/>
          </a:xfrm>
        </p:spPr>
        <p:txBody>
          <a:bodyPr/>
          <a:lstStyle>
            <a:lvl1pPr>
              <a:defRPr baseline="0">
                <a:ea typeface="隶书" pitchFamily="49"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custDataLst>
            <p:tags r:id="rId1"/>
          </p:custDataLst>
        </p:nvPr>
      </p:nvGrpSpPr>
      <p:grpSpPr>
        <a:xfrm>
          <a:off x="0" y="0"/>
          <a:ext cx="0" cy="0"/>
        </a:xfrm>
      </p:grpSpPr>
      <p:grpSp>
        <p:nvGrpSpPr>
          <p:cNvPr id="10" name="组合 9"/>
          <p:cNvGrpSpPr/>
          <p:nvPr userDrawn="1">
            <p:custDataLst>
              <p:tags r:id="rId2"/>
            </p:custDataLst>
          </p:nvPr>
        </p:nvGrpSpPr>
        <p:grpSpPr>
          <a:xfrm>
            <a:off x="0" y="428"/>
            <a:ext cx="9144000" cy="6884467"/>
            <a:chOff x="0" y="428"/>
            <a:chExt cx="12192000" cy="6884467"/>
          </a:xfrm>
        </p:grpSpPr>
        <p:pic>
          <p:nvPicPr>
            <p:cNvPr id="11" name="图片 10"/>
            <p:cNvPicPr>
              <a:picLocks noChangeAspect="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762" y="428"/>
              <a:ext cx="12190476" cy="6857143"/>
            </a:xfrm>
            <a:prstGeom prst="rect">
              <a:avLst/>
            </a:prstGeom>
          </p:spPr>
        </p:pic>
        <p:pic>
          <p:nvPicPr>
            <p:cNvPr id="12" name="图片 11"/>
            <p:cNvPicPr>
              <a:picLocks noChangeAspect="1"/>
            </p:cNvPicPr>
            <p:nvPr>
              <p:custDataLst>
                <p:tags r:id="rId6"/>
              </p:custDataLst>
            </p:nvPr>
          </p:nvPicPr>
          <p:blipFill>
            <a:blip r:embed="rId5"/>
            <a:stretch>
              <a:fillRect/>
            </a:stretch>
          </p:blipFill>
          <p:spPr>
            <a:xfrm flipH="1">
              <a:off x="9144000" y="4280861"/>
              <a:ext cx="3048000" cy="2604034"/>
            </a:xfrm>
            <a:prstGeom prst="rect">
              <a:avLst/>
            </a:prstGeom>
          </p:spPr>
        </p:pic>
        <p:pic>
          <p:nvPicPr>
            <p:cNvPr id="13" name="图片 12"/>
            <p:cNvPicPr>
              <a:picLocks noChangeAspect="1"/>
            </p:cNvPicPr>
            <p:nvPr>
              <p:custDataLst>
                <p:tags r:id="rId8"/>
              </p:custDataLst>
            </p:nvPr>
          </p:nvPicPr>
          <p:blipFill>
            <a:blip r:embed="rId7"/>
            <a:stretch>
              <a:fillRect/>
            </a:stretch>
          </p:blipFill>
          <p:spPr>
            <a:xfrm>
              <a:off x="0" y="129140"/>
              <a:ext cx="1070517" cy="628180"/>
            </a:xfrm>
            <a:prstGeom prst="rect">
              <a:avLst/>
            </a:prstGeom>
          </p:spPr>
        </p:pic>
      </p:grpSp>
      <p:sp>
        <p:nvSpPr>
          <p:cNvPr id="2" name="标题 1"/>
          <p:cNvSpPr>
            <a:spLocks noGrp="1"/>
          </p:cNvSpPr>
          <p:nvPr>
            <p:ph type="title"/>
            <p:custDataLst>
              <p:tags r:id="rId9"/>
            </p:custDataLst>
          </p:nvPr>
        </p:nvSpPr>
        <p:spPr>
          <a:xfrm>
            <a:off x="502447" y="498479"/>
            <a:ext cx="8139178" cy="331473"/>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75000"/>
                    <a:lumOff val="25000"/>
                  </a:schemeClr>
                </a:solidFill>
                <a:uFillTx/>
                <a:latin typeface="Arial" panose="020b0604020202020204" pitchFamily="34" charset="0"/>
                <a:ea typeface="隶书" pitchFamily="49"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10"/>
            </p:custDataLst>
          </p:nvPr>
        </p:nvSpPr>
        <p:spPr>
          <a:xfrm>
            <a:off x="502447" y="1626121"/>
            <a:ext cx="3962432" cy="4041680"/>
          </a:xfrm>
        </p:spPr>
        <p:txBody>
          <a:bodyPr vert="horz" lIns="101600" tIns="0" rIns="82550" bIns="0" rtlCol="0">
            <a:noAutofit/>
          </a:bodyPr>
          <a:lstStyle>
            <a:lvl1pPr marL="0" marR="0" lvl="0" indent="0" algn="l" defTabSz="914400" rtl="0" eaLnBrk="1" fontAlgn="auto" latinLnBrk="0" hangingPunct="1">
              <a:lnSpc>
                <a:spcPct val="120000"/>
              </a:lnSpc>
              <a:spcBef>
                <a:spcPct val="0"/>
              </a:spcBef>
              <a:spcAft>
                <a:spcPts val="1000"/>
              </a:spcAft>
              <a:buFont typeface="Arial" panose="020b0604020202020204" pitchFamily="34" charset="0"/>
              <a:buNone/>
              <a:defRPr kumimoji="0" lang="zh-CN" altLang="en-US" sz="1200" b="0" i="0" u="none" strike="noStrike" kern="1200" cap="none" spc="150" normalizeH="0" baseline="0" noProof="1">
                <a:solidFill>
                  <a:schemeClr val="tx1">
                    <a:lumMod val="75000"/>
                    <a:lumOff val="25000"/>
                  </a:schemeClr>
                </a:solidFill>
                <a:uFillTx/>
                <a:latin typeface="Arial" panose="020b0604020202020204" pitchFamily="34" charset="0"/>
                <a:ea typeface="隶书"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11"/>
            </p:custDataLst>
          </p:nvPr>
        </p:nvSpPr>
        <p:spPr>
          <a:xfrm>
            <a:off x="4679194" y="1626121"/>
            <a:ext cx="3962432" cy="4041680"/>
          </a:xfrm>
        </p:spPr>
        <p:txBody>
          <a:bodyPr vert="horz" lIns="101600" tIns="0" rIns="82550" bIns="0" rtlCol="0">
            <a:normAutofit/>
          </a:bodyPr>
          <a:lstStyle>
            <a:lvl1pPr marL="171450" marR="0" lvl="0" indent="-17145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75000"/>
                    <a:lumOff val="25000"/>
                  </a:schemeClr>
                </a:solidFill>
                <a:uFillTx/>
                <a:latin typeface="Arial" panose="020b0604020202020204" pitchFamily="34" charset="0"/>
                <a:ea typeface="隶书"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2"/>
            </p:custDataLst>
          </p:nvPr>
        </p:nvSpPr>
        <p:spPr>
          <a:xfrm>
            <a:off x="659807" y="6389433"/>
            <a:ext cx="2025000" cy="237600"/>
          </a:xfrm>
        </p:spPr>
        <p:txBody>
          <a:bodyPr/>
          <a:lstStyle>
            <a:lvl1pPr>
              <a:lnSpc>
                <a:spcPct val="120000"/>
              </a:lnSpc>
              <a:defRPr baseline="0">
                <a:latin typeface="Arial" panose="020b0604020202020204" pitchFamily="34" charset="0"/>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13"/>
            </p:custDataLst>
          </p:nvPr>
        </p:nvSpPr>
        <p:spPr>
          <a:xfrm>
            <a:off x="3087000" y="6389433"/>
            <a:ext cx="2970000" cy="237600"/>
          </a:xfrm>
        </p:spPr>
        <p:txBody>
          <a:bodyPr/>
          <a:lstStyle>
            <a:lvl1pPr>
              <a:lnSpc>
                <a:spcPct val="120000"/>
              </a:lnSpc>
              <a:defRPr baseline="0">
                <a:latin typeface="Arial" panose="020b0604020202020204" pitchFamily="34" charset="0"/>
              </a:defRPr>
            </a:lvl1pPr>
          </a:lstStyle>
          <a:p>
            <a:endParaRPr lang="zh-CN" altLang="en-US"/>
          </a:p>
        </p:txBody>
      </p:sp>
      <p:sp>
        <p:nvSpPr>
          <p:cNvPr id="7" name="灯片编号占位符 6"/>
          <p:cNvSpPr>
            <a:spLocks noGrp="1"/>
          </p:cNvSpPr>
          <p:nvPr>
            <p:ph type="sldNum" sz="quarter" idx="12"/>
            <p:custDataLst>
              <p:tags r:id="rId14"/>
            </p:custDataLst>
          </p:nvPr>
        </p:nvSpPr>
        <p:spPr>
          <a:xfrm>
            <a:off x="6457950" y="6389433"/>
            <a:ext cx="2025000" cy="237600"/>
          </a:xfrm>
        </p:spPr>
        <p:txBody>
          <a:bodyPr/>
          <a:lstStyle>
            <a:lvl1pPr>
              <a:lnSpc>
                <a:spcPct val="120000"/>
              </a:lnSpc>
              <a:defRPr baseline="0">
                <a:latin typeface="Arial" panose="020b0604020202020204" pitchFamily="34" charset="0"/>
              </a:defRPr>
            </a:lvl1p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tx2"/>
        </a:solidFill>
        <a:effectLst/>
      </p:bgPr>
    </p:bg>
    <p:spTree>
      <p:nvGrpSpPr>
        <p:cNvPr id="1" name=""/>
        <p:cNvGrpSpPr/>
        <p:nvPr>
          <p:custDataLst>
            <p:tags r:id="rId1"/>
          </p:custDataLst>
        </p:nvPr>
      </p:nvGrpSpPr>
      <p:grpSpPr>
        <a:xfrm>
          <a:off x="0" y="0"/>
          <a:ext cx="0" cy="0"/>
        </a:xfrm>
      </p:grpSpPr>
      <p:grpSp>
        <p:nvGrpSpPr>
          <p:cNvPr id="10" name="组合 9"/>
          <p:cNvGrpSpPr/>
          <p:nvPr userDrawn="1">
            <p:custDataLst>
              <p:tags r:id="rId2"/>
            </p:custDataLst>
          </p:nvPr>
        </p:nvGrpSpPr>
        <p:grpSpPr>
          <a:xfrm>
            <a:off x="0" y="129140"/>
            <a:ext cx="9144000" cy="6755755"/>
            <a:chOff x="0" y="129140"/>
            <a:chExt cx="12192000" cy="6755755"/>
          </a:xfrm>
        </p:grpSpPr>
        <p:sp>
          <p:nvSpPr>
            <p:cNvPr id="11" name="矩形 10"/>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a typeface="隶书" pitchFamily="49" charset="-122"/>
              </a:endParaRPr>
            </a:p>
          </p:txBody>
        </p:sp>
        <p:pic>
          <p:nvPicPr>
            <p:cNvPr id="12" name="图片 11"/>
            <p:cNvPicPr>
              <a:picLocks noChangeAspect="1"/>
            </p:cNvPicPr>
            <p:nvPr userDrawn="1">
              <p:custDataLst>
                <p:tags r:id="rId5"/>
              </p:custDataLst>
            </p:nvPr>
          </p:nvPicPr>
          <p:blipFill>
            <a:blip r:embed="rId4"/>
            <a:stretch>
              <a:fillRect/>
            </a:stretch>
          </p:blipFill>
          <p:spPr>
            <a:xfrm>
              <a:off x="292800" y="164699"/>
              <a:ext cx="11606400" cy="6528601"/>
            </a:xfrm>
            <a:prstGeom prst="rect">
              <a:avLst/>
            </a:prstGeom>
          </p:spPr>
        </p:pic>
        <p:pic>
          <p:nvPicPr>
            <p:cNvPr id="13" name="图片 12"/>
            <p:cNvPicPr>
              <a:picLocks noChangeAspect="1"/>
            </p:cNvPicPr>
            <p:nvPr>
              <p:custDataLst>
                <p:tags r:id="rId7"/>
              </p:custDataLst>
            </p:nvPr>
          </p:nvPicPr>
          <p:blipFill>
            <a:blip r:embed="rId6"/>
            <a:stretch>
              <a:fillRect/>
            </a:stretch>
          </p:blipFill>
          <p:spPr>
            <a:xfrm flipH="1">
              <a:off x="9144000" y="4280861"/>
              <a:ext cx="3048000" cy="2604034"/>
            </a:xfrm>
            <a:prstGeom prst="rect">
              <a:avLst/>
            </a:prstGeom>
          </p:spPr>
        </p:pic>
        <p:pic>
          <p:nvPicPr>
            <p:cNvPr id="14" name="图片 13"/>
            <p:cNvPicPr>
              <a:picLocks noChangeAspect="1"/>
            </p:cNvPicPr>
            <p:nvPr>
              <p:custDataLst>
                <p:tags r:id="rId9"/>
              </p:custDataLst>
            </p:nvPr>
          </p:nvPicPr>
          <p:blipFill>
            <a:blip r:embed="rId8"/>
            <a:stretch>
              <a:fillRect/>
            </a:stretch>
          </p:blipFill>
          <p:spPr>
            <a:xfrm>
              <a:off x="0" y="129140"/>
              <a:ext cx="1070517" cy="628180"/>
            </a:xfrm>
            <a:prstGeom prst="rect">
              <a:avLst/>
            </a:prstGeom>
          </p:spPr>
        </p:pic>
      </p:grpSp>
      <p:sp>
        <p:nvSpPr>
          <p:cNvPr id="2" name="竖排标题 1"/>
          <p:cNvSpPr>
            <a:spLocks noGrp="1"/>
          </p:cNvSpPr>
          <p:nvPr>
            <p:ph type="title" orient="vert"/>
            <p:custDataLst>
              <p:tags r:id="rId10"/>
            </p:custDataLst>
          </p:nvPr>
        </p:nvSpPr>
        <p:spPr>
          <a:xfrm>
            <a:off x="7928351" y="1626121"/>
            <a:ext cx="713238" cy="4041680"/>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1800" b="1" i="0" u="none" strike="noStrike" kern="1200" cap="none" spc="200" normalizeH="0" baseline="0" noProof="1">
                <a:solidFill>
                  <a:schemeClr val="tx1">
                    <a:lumMod val="75000"/>
                    <a:lumOff val="25000"/>
                  </a:schemeClr>
                </a:solidFill>
                <a:uFillTx/>
                <a:latin typeface="Arial" panose="020b0604020202020204" pitchFamily="34" charset="0"/>
                <a:ea typeface="隶书" pitchFamily="49"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1"/>
            </p:custDataLst>
          </p:nvPr>
        </p:nvSpPr>
        <p:spPr>
          <a:xfrm>
            <a:off x="502444" y="1626113"/>
            <a:ext cx="7371076" cy="4041680"/>
          </a:xfrm>
        </p:spPr>
        <p:txBody>
          <a:bodyPr vert="eaVert"/>
          <a:lstStyle>
            <a:lvl1pPr indent="0" eaLnBrk="1" fontAlgn="auto" latinLnBrk="0" hangingPunct="1">
              <a:lnSpc>
                <a:spcPct val="120000"/>
              </a:lnSpc>
              <a:defRPr baseline="0">
                <a:solidFill>
                  <a:schemeClr val="tx1">
                    <a:lumMod val="75000"/>
                    <a:lumOff val="25000"/>
                  </a:schemeClr>
                </a:solidFill>
                <a:latin typeface="Arial" panose="020b0604020202020204" pitchFamily="34" charset="0"/>
                <a:ea typeface="隶书" pitchFamily="49" charset="-122"/>
              </a:defRPr>
            </a:lvl1pPr>
            <a:lvl2pPr indent="0" eaLnBrk="1" fontAlgn="auto" latinLnBrk="0" hangingPunct="1">
              <a:lnSpc>
                <a:spcPct val="120000"/>
              </a:lnSpc>
              <a:defRPr baseline="0">
                <a:solidFill>
                  <a:schemeClr val="tx1">
                    <a:lumMod val="75000"/>
                    <a:lumOff val="25000"/>
                  </a:schemeClr>
                </a:solidFill>
                <a:latin typeface="Arial" panose="020b0604020202020204" pitchFamily="34" charset="0"/>
                <a:ea typeface="隶书" pitchFamily="49" charset="-122"/>
              </a:defRPr>
            </a:lvl2pPr>
            <a:lvl3pPr indent="0" eaLnBrk="1" fontAlgn="auto" latinLnBrk="0" hangingPunct="1">
              <a:lnSpc>
                <a:spcPct val="120000"/>
              </a:lnSpc>
              <a:defRPr baseline="0">
                <a:solidFill>
                  <a:schemeClr val="tx1">
                    <a:lumMod val="75000"/>
                    <a:lumOff val="25000"/>
                  </a:schemeClr>
                </a:solidFill>
                <a:latin typeface="Arial" panose="020b0604020202020204" pitchFamily="34" charset="0"/>
                <a:ea typeface="隶书" pitchFamily="49" charset="-122"/>
              </a:defRPr>
            </a:lvl3pPr>
            <a:lvl4pPr indent="0" eaLnBrk="1" fontAlgn="auto" latinLnBrk="0" hangingPunct="1">
              <a:lnSpc>
                <a:spcPct val="120000"/>
              </a:lnSpc>
              <a:defRPr baseline="0">
                <a:solidFill>
                  <a:schemeClr val="tx1">
                    <a:lumMod val="75000"/>
                    <a:lumOff val="25000"/>
                  </a:schemeClr>
                </a:solidFill>
                <a:latin typeface="Arial" panose="020b0604020202020204" pitchFamily="34" charset="0"/>
                <a:ea typeface="隶书" pitchFamily="49" charset="-122"/>
              </a:defRPr>
            </a:lvl4pPr>
            <a:lvl5pPr indent="0" eaLnBrk="1" fontAlgn="auto" latinLnBrk="0" hangingPunct="1">
              <a:lnSpc>
                <a:spcPct val="120000"/>
              </a:lnSpc>
              <a:defRPr baseline="0">
                <a:solidFill>
                  <a:schemeClr val="tx1">
                    <a:lumMod val="75000"/>
                    <a:lumOff val="25000"/>
                  </a:schemeClr>
                </a:solidFill>
                <a:latin typeface="Arial" panose="020b0604020202020204" pitchFamily="34" charset="0"/>
                <a:ea typeface="隶书"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12"/>
            </p:custDataLst>
          </p:nvPr>
        </p:nvSpPr>
        <p:spPr>
          <a:xfrm>
            <a:off x="659807" y="6389433"/>
            <a:ext cx="2025000" cy="237600"/>
          </a:xfrm>
        </p:spPr>
        <p:txBody>
          <a:bodyPr/>
          <a:lstStyle>
            <a:lvl1pPr>
              <a:lnSpc>
                <a:spcPct val="120000"/>
              </a:lnSpc>
              <a:defRPr baseline="0">
                <a:latin typeface="Arial" panose="020b0604020202020204" pitchFamily="34" charset="0"/>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3"/>
            </p:custDataLst>
          </p:nvPr>
        </p:nvSpPr>
        <p:spPr>
          <a:xfrm>
            <a:off x="3087000" y="6389433"/>
            <a:ext cx="2970000" cy="237600"/>
          </a:xfrm>
        </p:spPr>
        <p:txBody>
          <a:bodyPr/>
          <a:lstStyle>
            <a:lvl1pPr>
              <a:lnSpc>
                <a:spcPct val="120000"/>
              </a:lnSpc>
              <a:defRPr baseline="0">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14"/>
            </p:custDataLst>
          </p:nvPr>
        </p:nvSpPr>
        <p:spPr>
          <a:xfrm>
            <a:off x="6457950" y="6389433"/>
            <a:ext cx="2025000" cy="237600"/>
          </a:xfrm>
        </p:spPr>
        <p:txBody>
          <a:bodyPr/>
          <a:lstStyle>
            <a:lvl1pPr>
              <a:lnSpc>
                <a:spcPct val="120000"/>
              </a:lnSpc>
              <a:defRPr baseline="0">
                <a:latin typeface="Arial" panose="020b0604020202020204" pitchFamily="34" charset="0"/>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tx2"/>
        </a:solidFill>
        <a:effectLst/>
      </p:bgPr>
    </p:bg>
    <p:spTree>
      <p:nvGrpSpPr>
        <p:cNvPr id="1" name=""/>
        <p:cNvGrpSpPr/>
        <p:nvPr>
          <p:custDataLst>
            <p:tags r:id="rId1"/>
          </p:custDataLst>
        </p:nvPr>
      </p:nvGrpSpPr>
      <p:grpSpPr>
        <a:xfrm>
          <a:off x="0" y="0"/>
          <a:ext cx="0" cy="0"/>
        </a:xfrm>
      </p:grpSpPr>
      <p:grpSp>
        <p:nvGrpSpPr>
          <p:cNvPr id="9" name="组合 8"/>
          <p:cNvGrpSpPr/>
          <p:nvPr userDrawn="1">
            <p:custDataLst>
              <p:tags r:id="rId2"/>
            </p:custDataLst>
          </p:nvPr>
        </p:nvGrpSpPr>
        <p:grpSpPr>
          <a:xfrm>
            <a:off x="0" y="129140"/>
            <a:ext cx="9144000" cy="6755755"/>
            <a:chOff x="0" y="129140"/>
            <a:chExt cx="12192000" cy="6755755"/>
          </a:xfrm>
        </p:grpSpPr>
        <p:sp>
          <p:nvSpPr>
            <p:cNvPr id="10" name="矩形 9"/>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a typeface="隶书" pitchFamily="49" charset="-122"/>
              </a:endParaRPr>
            </a:p>
          </p:txBody>
        </p:sp>
        <p:pic>
          <p:nvPicPr>
            <p:cNvPr id="11" name="图片 10"/>
            <p:cNvPicPr>
              <a:picLocks noChangeAspect="1"/>
            </p:cNvPicPr>
            <p:nvPr userDrawn="1">
              <p:custDataLst>
                <p:tags r:id="rId5"/>
              </p:custDataLst>
            </p:nvPr>
          </p:nvPicPr>
          <p:blipFill>
            <a:blip r:embed="rId4"/>
            <a:stretch>
              <a:fillRect/>
            </a:stretch>
          </p:blipFill>
          <p:spPr>
            <a:xfrm>
              <a:off x="292800" y="164699"/>
              <a:ext cx="11606400" cy="6528601"/>
            </a:xfrm>
            <a:prstGeom prst="rect">
              <a:avLst/>
            </a:prstGeom>
          </p:spPr>
        </p:pic>
        <p:pic>
          <p:nvPicPr>
            <p:cNvPr id="12" name="图片 11"/>
            <p:cNvPicPr>
              <a:picLocks noChangeAspect="1"/>
            </p:cNvPicPr>
            <p:nvPr>
              <p:custDataLst>
                <p:tags r:id="rId7"/>
              </p:custDataLst>
            </p:nvPr>
          </p:nvPicPr>
          <p:blipFill>
            <a:blip r:embed="rId6"/>
            <a:stretch>
              <a:fillRect/>
            </a:stretch>
          </p:blipFill>
          <p:spPr>
            <a:xfrm flipH="1">
              <a:off x="9144000" y="4280861"/>
              <a:ext cx="3048000" cy="2604034"/>
            </a:xfrm>
            <a:prstGeom prst="rect">
              <a:avLst/>
            </a:prstGeom>
          </p:spPr>
        </p:pic>
        <p:pic>
          <p:nvPicPr>
            <p:cNvPr id="13" name="图片 12"/>
            <p:cNvPicPr>
              <a:picLocks noChangeAspect="1"/>
            </p:cNvPicPr>
            <p:nvPr>
              <p:custDataLst>
                <p:tags r:id="rId9"/>
              </p:custDataLst>
            </p:nvPr>
          </p:nvPicPr>
          <p:blipFill>
            <a:blip r:embed="rId8"/>
            <a:stretch>
              <a:fillRect/>
            </a:stretch>
          </p:blipFill>
          <p:spPr>
            <a:xfrm>
              <a:off x="0" y="129140"/>
              <a:ext cx="1070517" cy="628180"/>
            </a:xfrm>
            <a:prstGeom prst="rect">
              <a:avLst/>
            </a:prstGeom>
          </p:spPr>
        </p:pic>
      </p:grpSp>
      <p:sp>
        <p:nvSpPr>
          <p:cNvPr id="3" name="日期占位符 2"/>
          <p:cNvSpPr>
            <a:spLocks noGrp="1"/>
          </p:cNvSpPr>
          <p:nvPr>
            <p:ph type="dt" sz="half" idx="10"/>
            <p:custDataLst>
              <p:tags r:id="rId10"/>
            </p:custDataLst>
          </p:nvPr>
        </p:nvSpPr>
        <p:spPr>
          <a:xfrm>
            <a:off x="659807" y="6389433"/>
            <a:ext cx="2025000" cy="237600"/>
          </a:xfrm>
        </p:spPr>
        <p:txBody>
          <a:bodyPr/>
          <a:lstStyle>
            <a:lvl1pPr>
              <a:defRPr baseline="0">
                <a:latin typeface="Arial" panose="020b0604020202020204" pitchFamily="34" charset="0"/>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1"/>
            </p:custDataLst>
          </p:nvPr>
        </p:nvSpPr>
        <p:spPr>
          <a:xfrm>
            <a:off x="3087000" y="6389433"/>
            <a:ext cx="2970000" cy="237600"/>
          </a:xfrm>
        </p:spPr>
        <p:txBody>
          <a:bodyPr/>
          <a:lstStyle>
            <a:lvl1pPr>
              <a:defRPr baseline="0">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12"/>
            </p:custDataLst>
          </p:nvPr>
        </p:nvSpPr>
        <p:spPr>
          <a:xfrm>
            <a:off x="6457950" y="6389433"/>
            <a:ext cx="2025000" cy="237600"/>
          </a:xfrm>
        </p:spPr>
        <p:txBody>
          <a:bodyPr/>
          <a:lstStyle>
            <a:lvl1pPr>
              <a:defRPr baseline="0">
                <a:latin typeface="Arial" panose="020b0604020202020204" pitchFamily="34" charset="0"/>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3"/>
            </p:custDataLst>
          </p:nvPr>
        </p:nvSpPr>
        <p:spPr>
          <a:xfrm>
            <a:off x="502447" y="1626121"/>
            <a:ext cx="8139178" cy="4041680"/>
          </a:xfrm>
        </p:spPr>
        <p:txBody>
          <a:bodyPr/>
          <a:lstStyle>
            <a:lvl1pPr>
              <a:defRPr u="none" strike="noStrike" kern="1200" cap="none" spc="150" normalizeH="0" baseline="0">
                <a:solidFill>
                  <a:schemeClr val="tx1">
                    <a:lumMod val="75000"/>
                    <a:lumOff val="25000"/>
                  </a:schemeClr>
                </a:solidFill>
                <a:uFillTx/>
                <a:latin typeface="Arial" panose="020b0604020202020204" pitchFamily="34" charset="0"/>
                <a:ea typeface="隶书" pitchFamily="49" charset="-122"/>
              </a:defRPr>
            </a:lvl1pPr>
            <a:lvl2pPr>
              <a:defRPr u="none" strike="noStrike" kern="1200" cap="none" spc="150" normalizeH="0" baseline="0">
                <a:solidFill>
                  <a:schemeClr val="tx1">
                    <a:lumMod val="75000"/>
                    <a:lumOff val="25000"/>
                  </a:schemeClr>
                </a:solidFill>
                <a:uFillTx/>
                <a:latin typeface="Arial" panose="020b0604020202020204" pitchFamily="34" charset="0"/>
                <a:ea typeface="隶书" pitchFamily="49" charset="-122"/>
              </a:defRPr>
            </a:lvl2pPr>
            <a:lvl3pPr>
              <a:defRPr u="none" strike="noStrike" kern="1200" cap="none" spc="150" normalizeH="0" baseline="0">
                <a:solidFill>
                  <a:schemeClr val="tx1">
                    <a:lumMod val="75000"/>
                    <a:lumOff val="25000"/>
                  </a:schemeClr>
                </a:solidFill>
                <a:uFillTx/>
                <a:latin typeface="Arial" panose="020b0604020202020204" pitchFamily="34" charset="0"/>
                <a:ea typeface="隶书" pitchFamily="49" charset="-122"/>
              </a:defRPr>
            </a:lvl3pPr>
            <a:lvl4pPr>
              <a:defRPr u="none" strike="noStrike" kern="1200" cap="none" spc="150" normalizeH="0" baseline="0">
                <a:solidFill>
                  <a:schemeClr val="tx1">
                    <a:lumMod val="75000"/>
                    <a:lumOff val="25000"/>
                  </a:schemeClr>
                </a:solidFill>
                <a:uFillTx/>
                <a:latin typeface="Arial" panose="020b0604020202020204" pitchFamily="34" charset="0"/>
                <a:ea typeface="隶书" pitchFamily="49" charset="-122"/>
              </a:defRPr>
            </a:lvl4pPr>
            <a:lvl5pPr>
              <a:defRPr u="none" strike="noStrike" kern="1200" cap="none" spc="150" normalizeH="0" baseline="0">
                <a:solidFill>
                  <a:schemeClr val="tx1">
                    <a:lumMod val="75000"/>
                    <a:lumOff val="25000"/>
                  </a:schemeClr>
                </a:solidFill>
                <a:uFillTx/>
                <a:latin typeface="Arial" panose="020b0604020202020204" pitchFamily="34" charset="0"/>
                <a:ea typeface="隶书"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bg2"/>
        </a:solidFill>
        <a:effectLst/>
      </p:bgPr>
    </p:bg>
    <p:spTree>
      <p:nvGrpSpPr>
        <p:cNvPr id="1" name=""/>
        <p:cNvGrpSpPr/>
        <p:nvPr>
          <p:custDataLst>
            <p:tags r:id="rId1"/>
          </p:custDataLst>
        </p:nvPr>
      </p:nvGrpSpPr>
      <p:grpSpPr>
        <a:xfrm>
          <a:off x="0" y="0"/>
          <a:ext cx="0" cy="0"/>
        </a:xfrm>
      </p:grpSpPr>
      <p:pic>
        <p:nvPicPr>
          <p:cNvPr id="13" name="图片 12"/>
          <p:cNvPicPr>
            <a:picLocks noChangeAspect="1"/>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1673"/>
            <a:ext cx="9144000" cy="6858000"/>
          </a:xfrm>
          <a:prstGeom prst="rect">
            <a:avLst/>
          </a:prstGeom>
        </p:spPr>
      </p:pic>
      <p:pic>
        <p:nvPicPr>
          <p:cNvPr id="14" name="图片 13"/>
          <p:cNvPicPr>
            <a:picLocks noChangeAspect="1"/>
          </p:cNvPicPr>
          <p:nvPr userDrawn="1">
            <p:custDataLst>
              <p:tags r:id="rId5"/>
            </p:custDataLst>
          </p:nvPr>
        </p:nvPicPr>
        <p:blipFill>
          <a:blip r:embed="rId4"/>
          <a:stretch>
            <a:fillRect/>
          </a:stretch>
        </p:blipFill>
        <p:spPr>
          <a:xfrm flipH="1">
            <a:off x="6833501" y="1328167"/>
            <a:ext cx="802888" cy="471135"/>
          </a:xfrm>
          <a:prstGeom prst="rect">
            <a:avLst/>
          </a:prstGeom>
        </p:spPr>
      </p:pic>
      <p:sp useBgFill="1">
        <p:nvSpPr>
          <p:cNvPr id="15" name="矩形 14"/>
          <p:cNvSpPr/>
          <p:nvPr userDrawn="1">
            <p:custDataLst>
              <p:tags r:id="rId6"/>
            </p:custDataLst>
          </p:nvPr>
        </p:nvSpPr>
        <p:spPr>
          <a:xfrm>
            <a:off x="3076289" y="3847595"/>
            <a:ext cx="712936" cy="52532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cs typeface="+mn-ea"/>
              <a:sym typeface="+mn-lt"/>
            </a:endParaRPr>
          </a:p>
        </p:txBody>
      </p:sp>
      <p:sp useBgFill="1">
        <p:nvSpPr>
          <p:cNvPr id="16" name="矩形 15"/>
          <p:cNvSpPr/>
          <p:nvPr userDrawn="1">
            <p:custDataLst>
              <p:tags r:id="rId7"/>
            </p:custDataLst>
          </p:nvPr>
        </p:nvSpPr>
        <p:spPr>
          <a:xfrm>
            <a:off x="5356182" y="2446737"/>
            <a:ext cx="712936" cy="52532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cs typeface="+mn-ea"/>
              <a:sym typeface="+mn-lt"/>
            </a:endParaRPr>
          </a:p>
        </p:txBody>
      </p:sp>
      <p:grpSp>
        <p:nvGrpSpPr>
          <p:cNvPr id="17" name="组合 16"/>
          <p:cNvGrpSpPr/>
          <p:nvPr userDrawn="1">
            <p:custDataLst>
              <p:tags r:id="rId8"/>
            </p:custDataLst>
          </p:nvPr>
        </p:nvGrpSpPr>
        <p:grpSpPr>
          <a:xfrm>
            <a:off x="2293335" y="1794483"/>
            <a:ext cx="4557330" cy="3269035"/>
            <a:chOff x="2753240" y="1123029"/>
            <a:chExt cx="6424532" cy="4608404"/>
          </a:xfrm>
        </p:grpSpPr>
        <p:pic>
          <p:nvPicPr>
            <p:cNvPr id="18" name="图片 17"/>
            <p:cNvPicPr>
              <a:picLocks noChangeAspect="1"/>
            </p:cNvPicPr>
            <p:nvPr>
              <p:custDataLst>
                <p:tags r:id="rId10"/>
              </p:custDataLst>
            </p:nvPr>
          </p:nvPicPr>
          <p:blipFill>
            <a:blip r:embed="rId9"/>
            <a:stretch>
              <a:fillRect/>
            </a:stretch>
          </p:blipFill>
          <p:spPr>
            <a:xfrm>
              <a:off x="7464317" y="2492772"/>
              <a:ext cx="1713455" cy="798431"/>
            </a:xfrm>
            <a:prstGeom prst="rect">
              <a:avLst/>
            </a:prstGeom>
            <a:ln>
              <a:noFill/>
            </a:ln>
          </p:spPr>
        </p:pic>
        <p:pic>
          <p:nvPicPr>
            <p:cNvPr id="19" name="图片 18"/>
            <p:cNvPicPr>
              <a:picLocks noChangeAspect="1"/>
            </p:cNvPicPr>
            <p:nvPr>
              <p:custDataLst>
                <p:tags r:id="rId12"/>
              </p:custDataLst>
            </p:nvPr>
          </p:nvPicPr>
          <p:blipFill>
            <a:blip r:embed="rId11"/>
            <a:stretch>
              <a:fillRect/>
            </a:stretch>
          </p:blipFill>
          <p:spPr>
            <a:xfrm>
              <a:off x="2753240" y="3587863"/>
              <a:ext cx="1957170" cy="911997"/>
            </a:xfrm>
            <a:prstGeom prst="rect">
              <a:avLst/>
            </a:prstGeom>
            <a:ln>
              <a:noFill/>
            </a:ln>
          </p:spPr>
        </p:pic>
        <p:sp>
          <p:nvSpPr>
            <p:cNvPr id="20" name="任意多边形: 形状 19"/>
            <p:cNvSpPr/>
            <p:nvPr userDrawn="1">
              <p:custDataLst>
                <p:tags r:id="rId13"/>
              </p:custDataLst>
            </p:nvPr>
          </p:nvSpPr>
          <p:spPr>
            <a:xfrm>
              <a:off x="3800683" y="1123029"/>
              <a:ext cx="4282522" cy="2305971"/>
            </a:xfrm>
            <a:custGeom>
              <a:gdLst>
                <a:gd name="connsiteX0" fmla="*/ 2305971 w 4611942"/>
                <a:gd name="connsiteY0" fmla="*/ 0 h 4611942"/>
                <a:gd name="connsiteX1" fmla="*/ 4218119 w 4611942"/>
                <a:gd name="connsiteY1" fmla="*/ 1016681 h 4611942"/>
                <a:gd name="connsiteX2" fmla="*/ 4282522 w 4611942"/>
                <a:gd name="connsiteY2" fmla="*/ 1122692 h 4611942"/>
                <a:gd name="connsiteX3" fmla="*/ 3929030 w 4611942"/>
                <a:gd name="connsiteY3" fmla="*/ 1122692 h 4611942"/>
                <a:gd name="connsiteX4" fmla="*/ 3929030 w 4611942"/>
                <a:gd name="connsiteY4" fmla="*/ 1823121 h 4611942"/>
                <a:gd name="connsiteX5" fmla="*/ 4560435 w 4611942"/>
                <a:gd name="connsiteY5" fmla="*/ 1823121 h 4611942"/>
                <a:gd name="connsiteX6" fmla="*/ 4565093 w 4611942"/>
                <a:gd name="connsiteY6" fmla="*/ 1841237 h 4611942"/>
                <a:gd name="connsiteX7" fmla="*/ 4611942 w 4611942"/>
                <a:gd name="connsiteY7" fmla="*/ 2305971 h 4611942"/>
                <a:gd name="connsiteX8" fmla="*/ 2305971 w 4611942"/>
                <a:gd name="connsiteY8" fmla="*/ 4611942 h 4611942"/>
                <a:gd name="connsiteX9" fmla="*/ 0 w 4611942"/>
                <a:gd name="connsiteY9" fmla="*/ 2305971 h 4611942"/>
                <a:gd name="connsiteX10" fmla="*/ 2305971 w 4611942"/>
                <a:gd name="connsiteY10" fmla="*/ 0 h 4611942"/>
                <a:gd name="connsiteX0-1" fmla="*/ 2305971 w 4611942"/>
                <a:gd name="connsiteY0-2" fmla="*/ 0 h 4611942"/>
                <a:gd name="connsiteX1-3" fmla="*/ 4218119 w 4611942"/>
                <a:gd name="connsiteY1-4" fmla="*/ 1016681 h 4611942"/>
                <a:gd name="connsiteX2-5" fmla="*/ 4282522 w 4611942"/>
                <a:gd name="connsiteY2-6" fmla="*/ 1122692 h 4611942"/>
                <a:gd name="connsiteX3-7" fmla="*/ 3929030 w 4611942"/>
                <a:gd name="connsiteY3-8" fmla="*/ 1823121 h 4611942"/>
                <a:gd name="connsiteX4-9" fmla="*/ 4560435 w 4611942"/>
                <a:gd name="connsiteY4-10" fmla="*/ 1823121 h 4611942"/>
                <a:gd name="connsiteX5-11" fmla="*/ 4565093 w 4611942"/>
                <a:gd name="connsiteY5-12" fmla="*/ 1841237 h 4611942"/>
                <a:gd name="connsiteX6-13" fmla="*/ 4611942 w 4611942"/>
                <a:gd name="connsiteY6-14" fmla="*/ 2305971 h 4611942"/>
                <a:gd name="connsiteX7-15" fmla="*/ 2305971 w 4611942"/>
                <a:gd name="connsiteY7-16" fmla="*/ 4611942 h 4611942"/>
                <a:gd name="connsiteX8-17" fmla="*/ 0 w 4611942"/>
                <a:gd name="connsiteY8-18" fmla="*/ 2305971 h 4611942"/>
                <a:gd name="connsiteX9-19" fmla="*/ 2305971 w 4611942"/>
                <a:gd name="connsiteY9-20" fmla="*/ 0 h 4611942"/>
                <a:gd name="connsiteX0-21" fmla="*/ 3929030 w 4611942"/>
                <a:gd name="connsiteY0-22" fmla="*/ 1823121 h 4611942"/>
                <a:gd name="connsiteX1-23" fmla="*/ 4560435 w 4611942"/>
                <a:gd name="connsiteY1-24" fmla="*/ 1823121 h 4611942"/>
                <a:gd name="connsiteX2-25" fmla="*/ 4565093 w 4611942"/>
                <a:gd name="connsiteY2-26" fmla="*/ 1841237 h 4611942"/>
                <a:gd name="connsiteX3-27" fmla="*/ 4611942 w 4611942"/>
                <a:gd name="connsiteY3-28" fmla="*/ 2305971 h 4611942"/>
                <a:gd name="connsiteX4-29" fmla="*/ 2305971 w 4611942"/>
                <a:gd name="connsiteY4-30" fmla="*/ 4611942 h 4611942"/>
                <a:gd name="connsiteX5-31" fmla="*/ 0 w 4611942"/>
                <a:gd name="connsiteY5-32" fmla="*/ 2305971 h 4611942"/>
                <a:gd name="connsiteX6-33" fmla="*/ 2305971 w 4611942"/>
                <a:gd name="connsiteY6-34" fmla="*/ 0 h 4611942"/>
                <a:gd name="connsiteX7-35" fmla="*/ 4218119 w 4611942"/>
                <a:gd name="connsiteY7-36" fmla="*/ 1016681 h 4611942"/>
                <a:gd name="connsiteX8-37" fmla="*/ 4282522 w 4611942"/>
                <a:gd name="connsiteY8-38" fmla="*/ 1122692 h 4611942"/>
                <a:gd name="connsiteX9-39" fmla="*/ 4020470 w 4611942"/>
                <a:gd name="connsiteY9-40" fmla="*/ 1914561 h 4611942"/>
                <a:gd name="connsiteX0-41" fmla="*/ 3929030 w 4611942"/>
                <a:gd name="connsiteY0-42" fmla="*/ 1823121 h 4611942"/>
                <a:gd name="connsiteX1-43" fmla="*/ 4560435 w 4611942"/>
                <a:gd name="connsiteY1-44" fmla="*/ 1823121 h 4611942"/>
                <a:gd name="connsiteX2-45" fmla="*/ 4565093 w 4611942"/>
                <a:gd name="connsiteY2-46" fmla="*/ 1841237 h 4611942"/>
                <a:gd name="connsiteX3-47" fmla="*/ 4611942 w 4611942"/>
                <a:gd name="connsiteY3-48" fmla="*/ 2305971 h 4611942"/>
                <a:gd name="connsiteX4-49" fmla="*/ 2305971 w 4611942"/>
                <a:gd name="connsiteY4-50" fmla="*/ 4611942 h 4611942"/>
                <a:gd name="connsiteX5-51" fmla="*/ 0 w 4611942"/>
                <a:gd name="connsiteY5-52" fmla="*/ 2305971 h 4611942"/>
                <a:gd name="connsiteX6-53" fmla="*/ 2305971 w 4611942"/>
                <a:gd name="connsiteY6-54" fmla="*/ 0 h 4611942"/>
                <a:gd name="connsiteX7-55" fmla="*/ 4218119 w 4611942"/>
                <a:gd name="connsiteY7-56" fmla="*/ 1016681 h 4611942"/>
                <a:gd name="connsiteX8-57" fmla="*/ 4282522 w 4611942"/>
                <a:gd name="connsiteY8-58" fmla="*/ 1122692 h 4611942"/>
                <a:gd name="connsiteX0-59" fmla="*/ 4560435 w 4611942"/>
                <a:gd name="connsiteY0-60" fmla="*/ 1823121 h 4611942"/>
                <a:gd name="connsiteX1-61" fmla="*/ 4565093 w 4611942"/>
                <a:gd name="connsiteY1-62" fmla="*/ 1841237 h 4611942"/>
                <a:gd name="connsiteX2-63" fmla="*/ 4611942 w 4611942"/>
                <a:gd name="connsiteY2-64" fmla="*/ 2305971 h 4611942"/>
                <a:gd name="connsiteX3-65" fmla="*/ 2305971 w 4611942"/>
                <a:gd name="connsiteY3-66" fmla="*/ 4611942 h 4611942"/>
                <a:gd name="connsiteX4-67" fmla="*/ 0 w 4611942"/>
                <a:gd name="connsiteY4-68" fmla="*/ 2305971 h 4611942"/>
                <a:gd name="connsiteX5-69" fmla="*/ 2305971 w 4611942"/>
                <a:gd name="connsiteY5-70" fmla="*/ 0 h 4611942"/>
                <a:gd name="connsiteX6-71" fmla="*/ 4218119 w 4611942"/>
                <a:gd name="connsiteY6-72" fmla="*/ 1016681 h 4611942"/>
                <a:gd name="connsiteX7-73" fmla="*/ 4282522 w 4611942"/>
                <a:gd name="connsiteY7-74" fmla="*/ 1122692 h 4611942"/>
                <a:gd name="connsiteX0-75" fmla="*/ 4560435 w 4944884"/>
                <a:gd name="connsiteY0-76" fmla="*/ 1823121 h 2495333"/>
                <a:gd name="connsiteX1-77" fmla="*/ 4565093 w 4944884"/>
                <a:gd name="connsiteY1-78" fmla="*/ 1841237 h 2495333"/>
                <a:gd name="connsiteX2-79" fmla="*/ 4611942 w 4944884"/>
                <a:gd name="connsiteY2-80" fmla="*/ 2305971 h 2495333"/>
                <a:gd name="connsiteX3-81" fmla="*/ 0 w 4944884"/>
                <a:gd name="connsiteY3-82" fmla="*/ 2305971 h 2495333"/>
                <a:gd name="connsiteX4-83" fmla="*/ 2305971 w 4944884"/>
                <a:gd name="connsiteY4-84" fmla="*/ 0 h 2495333"/>
                <a:gd name="connsiteX5-85" fmla="*/ 4218119 w 4944884"/>
                <a:gd name="connsiteY5-86" fmla="*/ 1016681 h 2495333"/>
                <a:gd name="connsiteX6-87" fmla="*/ 4282522 w 4944884"/>
                <a:gd name="connsiteY6-88" fmla="*/ 1122692 h 2495333"/>
                <a:gd name="connsiteX0-89" fmla="*/ 4560435 w 4565093"/>
                <a:gd name="connsiteY0-90" fmla="*/ 1823121 h 2384058"/>
                <a:gd name="connsiteX1-91" fmla="*/ 4565093 w 4565093"/>
                <a:gd name="connsiteY1-92" fmla="*/ 1841237 h 2384058"/>
                <a:gd name="connsiteX2-93" fmla="*/ 0 w 4565093"/>
                <a:gd name="connsiteY2-94" fmla="*/ 2305971 h 2384058"/>
                <a:gd name="connsiteX3-95" fmla="*/ 2305971 w 4565093"/>
                <a:gd name="connsiteY3-96" fmla="*/ 0 h 2384058"/>
                <a:gd name="connsiteX4-97" fmla="*/ 4218119 w 4565093"/>
                <a:gd name="connsiteY4-98" fmla="*/ 1016681 h 2384058"/>
                <a:gd name="connsiteX5-99" fmla="*/ 4282522 w 4565093"/>
                <a:gd name="connsiteY5-100" fmla="*/ 1122692 h 2384058"/>
                <a:gd name="connsiteX0-101" fmla="*/ 4560435 w 4560435"/>
                <a:gd name="connsiteY0-102" fmla="*/ 1823121 h 2305971"/>
                <a:gd name="connsiteX1-103" fmla="*/ 0 w 4560435"/>
                <a:gd name="connsiteY1-104" fmla="*/ 2305971 h 2305971"/>
                <a:gd name="connsiteX2-105" fmla="*/ 2305971 w 4560435"/>
                <a:gd name="connsiteY2-106" fmla="*/ 0 h 2305971"/>
                <a:gd name="connsiteX3-107" fmla="*/ 4218119 w 4560435"/>
                <a:gd name="connsiteY3-108" fmla="*/ 1016681 h 2305971"/>
                <a:gd name="connsiteX4-109" fmla="*/ 4282522 w 4560435"/>
                <a:gd name="connsiteY4-110" fmla="*/ 1122692 h 2305971"/>
                <a:gd name="connsiteX0-111" fmla="*/ 0 w 4282522"/>
                <a:gd name="connsiteY0-112" fmla="*/ 2305971 h 2305971"/>
                <a:gd name="connsiteX1-113" fmla="*/ 2305971 w 4282522"/>
                <a:gd name="connsiteY1-114" fmla="*/ 0 h 2305971"/>
                <a:gd name="connsiteX2-115" fmla="*/ 4218119 w 4282522"/>
                <a:gd name="connsiteY2-116" fmla="*/ 1016681 h 2305971"/>
                <a:gd name="connsiteX3-117" fmla="*/ 4282522 w 4282522"/>
                <a:gd name="connsiteY3-118" fmla="*/ 1122692 h 2305971"/>
              </a:gdLst>
              <a:cxnLst>
                <a:cxn ang="0">
                  <a:pos x="connsiteX0-1" y="connsiteY0-2"/>
                </a:cxn>
                <a:cxn ang="0">
                  <a:pos x="connsiteX1-3" y="connsiteY1-4"/>
                </a:cxn>
                <a:cxn ang="0">
                  <a:pos x="connsiteX2-5" y="connsiteY2-6"/>
                </a:cxn>
                <a:cxn ang="0">
                  <a:pos x="connsiteX3-7" y="connsiteY3-8"/>
                </a:cxn>
              </a:cxnLst>
              <a:rect l="l" t="t" r="r" b="b"/>
              <a:pathLst>
                <a:path w="4282522" h="2305971">
                  <a:moveTo>
                    <a:pt x="0" y="2305971"/>
                  </a:moveTo>
                  <a:cubicBezTo>
                    <a:pt x="0" y="1032418"/>
                    <a:pt x="1032418" y="0"/>
                    <a:pt x="2305971" y="0"/>
                  </a:cubicBezTo>
                  <a:cubicBezTo>
                    <a:pt x="3101942" y="0"/>
                    <a:pt x="3803719" y="403288"/>
                    <a:pt x="4218119" y="1016681"/>
                  </a:cubicBezTo>
                  <a:lnTo>
                    <a:pt x="4282522" y="1122692"/>
                  </a:lnTo>
                </a:path>
              </a:pathLst>
            </a:cu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baseline="0">
                <a:latin typeface="Arial" panose="020b0604020202020204" pitchFamily="34" charset="0"/>
                <a:cs typeface="+mn-ea"/>
                <a:sym typeface="+mn-lt"/>
              </a:endParaRPr>
            </a:p>
          </p:txBody>
        </p:sp>
        <p:sp>
          <p:nvSpPr>
            <p:cNvPr id="21" name="任意多边形: 形状 20"/>
            <p:cNvSpPr/>
            <p:nvPr userDrawn="1">
              <p:custDataLst>
                <p:tags r:id="rId14"/>
              </p:custDataLst>
            </p:nvPr>
          </p:nvSpPr>
          <p:spPr>
            <a:xfrm rot="10800000">
              <a:off x="4115486" y="3425462"/>
              <a:ext cx="4282522" cy="2305971"/>
            </a:xfrm>
            <a:custGeom>
              <a:gdLst>
                <a:gd name="connsiteX0" fmla="*/ 2305971 w 4611942"/>
                <a:gd name="connsiteY0" fmla="*/ 0 h 4611942"/>
                <a:gd name="connsiteX1" fmla="*/ 4218119 w 4611942"/>
                <a:gd name="connsiteY1" fmla="*/ 1016681 h 4611942"/>
                <a:gd name="connsiteX2" fmla="*/ 4282522 w 4611942"/>
                <a:gd name="connsiteY2" fmla="*/ 1122692 h 4611942"/>
                <a:gd name="connsiteX3" fmla="*/ 3929030 w 4611942"/>
                <a:gd name="connsiteY3" fmla="*/ 1122692 h 4611942"/>
                <a:gd name="connsiteX4" fmla="*/ 3929030 w 4611942"/>
                <a:gd name="connsiteY4" fmla="*/ 1823121 h 4611942"/>
                <a:gd name="connsiteX5" fmla="*/ 4560435 w 4611942"/>
                <a:gd name="connsiteY5" fmla="*/ 1823121 h 4611942"/>
                <a:gd name="connsiteX6" fmla="*/ 4565093 w 4611942"/>
                <a:gd name="connsiteY6" fmla="*/ 1841237 h 4611942"/>
                <a:gd name="connsiteX7" fmla="*/ 4611942 w 4611942"/>
                <a:gd name="connsiteY7" fmla="*/ 2305971 h 4611942"/>
                <a:gd name="connsiteX8" fmla="*/ 2305971 w 4611942"/>
                <a:gd name="connsiteY8" fmla="*/ 4611942 h 4611942"/>
                <a:gd name="connsiteX9" fmla="*/ 0 w 4611942"/>
                <a:gd name="connsiteY9" fmla="*/ 2305971 h 4611942"/>
                <a:gd name="connsiteX10" fmla="*/ 2305971 w 4611942"/>
                <a:gd name="connsiteY10" fmla="*/ 0 h 4611942"/>
                <a:gd name="connsiteX0-1" fmla="*/ 2305971 w 4611942"/>
                <a:gd name="connsiteY0-2" fmla="*/ 0 h 4611942"/>
                <a:gd name="connsiteX1-3" fmla="*/ 4218119 w 4611942"/>
                <a:gd name="connsiteY1-4" fmla="*/ 1016681 h 4611942"/>
                <a:gd name="connsiteX2-5" fmla="*/ 4282522 w 4611942"/>
                <a:gd name="connsiteY2-6" fmla="*/ 1122692 h 4611942"/>
                <a:gd name="connsiteX3-7" fmla="*/ 3929030 w 4611942"/>
                <a:gd name="connsiteY3-8" fmla="*/ 1823121 h 4611942"/>
                <a:gd name="connsiteX4-9" fmla="*/ 4560435 w 4611942"/>
                <a:gd name="connsiteY4-10" fmla="*/ 1823121 h 4611942"/>
                <a:gd name="connsiteX5-11" fmla="*/ 4565093 w 4611942"/>
                <a:gd name="connsiteY5-12" fmla="*/ 1841237 h 4611942"/>
                <a:gd name="connsiteX6-13" fmla="*/ 4611942 w 4611942"/>
                <a:gd name="connsiteY6-14" fmla="*/ 2305971 h 4611942"/>
                <a:gd name="connsiteX7-15" fmla="*/ 2305971 w 4611942"/>
                <a:gd name="connsiteY7-16" fmla="*/ 4611942 h 4611942"/>
                <a:gd name="connsiteX8-17" fmla="*/ 0 w 4611942"/>
                <a:gd name="connsiteY8-18" fmla="*/ 2305971 h 4611942"/>
                <a:gd name="connsiteX9-19" fmla="*/ 2305971 w 4611942"/>
                <a:gd name="connsiteY9-20" fmla="*/ 0 h 4611942"/>
                <a:gd name="connsiteX0-21" fmla="*/ 3929030 w 4611942"/>
                <a:gd name="connsiteY0-22" fmla="*/ 1823121 h 4611942"/>
                <a:gd name="connsiteX1-23" fmla="*/ 4560435 w 4611942"/>
                <a:gd name="connsiteY1-24" fmla="*/ 1823121 h 4611942"/>
                <a:gd name="connsiteX2-25" fmla="*/ 4565093 w 4611942"/>
                <a:gd name="connsiteY2-26" fmla="*/ 1841237 h 4611942"/>
                <a:gd name="connsiteX3-27" fmla="*/ 4611942 w 4611942"/>
                <a:gd name="connsiteY3-28" fmla="*/ 2305971 h 4611942"/>
                <a:gd name="connsiteX4-29" fmla="*/ 2305971 w 4611942"/>
                <a:gd name="connsiteY4-30" fmla="*/ 4611942 h 4611942"/>
                <a:gd name="connsiteX5-31" fmla="*/ 0 w 4611942"/>
                <a:gd name="connsiteY5-32" fmla="*/ 2305971 h 4611942"/>
                <a:gd name="connsiteX6-33" fmla="*/ 2305971 w 4611942"/>
                <a:gd name="connsiteY6-34" fmla="*/ 0 h 4611942"/>
                <a:gd name="connsiteX7-35" fmla="*/ 4218119 w 4611942"/>
                <a:gd name="connsiteY7-36" fmla="*/ 1016681 h 4611942"/>
                <a:gd name="connsiteX8-37" fmla="*/ 4282522 w 4611942"/>
                <a:gd name="connsiteY8-38" fmla="*/ 1122692 h 4611942"/>
                <a:gd name="connsiteX9-39" fmla="*/ 4020470 w 4611942"/>
                <a:gd name="connsiteY9-40" fmla="*/ 1914561 h 4611942"/>
                <a:gd name="connsiteX0-41" fmla="*/ 3929030 w 4611942"/>
                <a:gd name="connsiteY0-42" fmla="*/ 1823121 h 4611942"/>
                <a:gd name="connsiteX1-43" fmla="*/ 4560435 w 4611942"/>
                <a:gd name="connsiteY1-44" fmla="*/ 1823121 h 4611942"/>
                <a:gd name="connsiteX2-45" fmla="*/ 4565093 w 4611942"/>
                <a:gd name="connsiteY2-46" fmla="*/ 1841237 h 4611942"/>
                <a:gd name="connsiteX3-47" fmla="*/ 4611942 w 4611942"/>
                <a:gd name="connsiteY3-48" fmla="*/ 2305971 h 4611942"/>
                <a:gd name="connsiteX4-49" fmla="*/ 2305971 w 4611942"/>
                <a:gd name="connsiteY4-50" fmla="*/ 4611942 h 4611942"/>
                <a:gd name="connsiteX5-51" fmla="*/ 0 w 4611942"/>
                <a:gd name="connsiteY5-52" fmla="*/ 2305971 h 4611942"/>
                <a:gd name="connsiteX6-53" fmla="*/ 2305971 w 4611942"/>
                <a:gd name="connsiteY6-54" fmla="*/ 0 h 4611942"/>
                <a:gd name="connsiteX7-55" fmla="*/ 4218119 w 4611942"/>
                <a:gd name="connsiteY7-56" fmla="*/ 1016681 h 4611942"/>
                <a:gd name="connsiteX8-57" fmla="*/ 4282522 w 4611942"/>
                <a:gd name="connsiteY8-58" fmla="*/ 1122692 h 4611942"/>
                <a:gd name="connsiteX0-59" fmla="*/ 4560435 w 4611942"/>
                <a:gd name="connsiteY0-60" fmla="*/ 1823121 h 4611942"/>
                <a:gd name="connsiteX1-61" fmla="*/ 4565093 w 4611942"/>
                <a:gd name="connsiteY1-62" fmla="*/ 1841237 h 4611942"/>
                <a:gd name="connsiteX2-63" fmla="*/ 4611942 w 4611942"/>
                <a:gd name="connsiteY2-64" fmla="*/ 2305971 h 4611942"/>
                <a:gd name="connsiteX3-65" fmla="*/ 2305971 w 4611942"/>
                <a:gd name="connsiteY3-66" fmla="*/ 4611942 h 4611942"/>
                <a:gd name="connsiteX4-67" fmla="*/ 0 w 4611942"/>
                <a:gd name="connsiteY4-68" fmla="*/ 2305971 h 4611942"/>
                <a:gd name="connsiteX5-69" fmla="*/ 2305971 w 4611942"/>
                <a:gd name="connsiteY5-70" fmla="*/ 0 h 4611942"/>
                <a:gd name="connsiteX6-71" fmla="*/ 4218119 w 4611942"/>
                <a:gd name="connsiteY6-72" fmla="*/ 1016681 h 4611942"/>
                <a:gd name="connsiteX7-73" fmla="*/ 4282522 w 4611942"/>
                <a:gd name="connsiteY7-74" fmla="*/ 1122692 h 4611942"/>
                <a:gd name="connsiteX0-75" fmla="*/ 4560435 w 4944884"/>
                <a:gd name="connsiteY0-76" fmla="*/ 1823121 h 2495333"/>
                <a:gd name="connsiteX1-77" fmla="*/ 4565093 w 4944884"/>
                <a:gd name="connsiteY1-78" fmla="*/ 1841237 h 2495333"/>
                <a:gd name="connsiteX2-79" fmla="*/ 4611942 w 4944884"/>
                <a:gd name="connsiteY2-80" fmla="*/ 2305971 h 2495333"/>
                <a:gd name="connsiteX3-81" fmla="*/ 0 w 4944884"/>
                <a:gd name="connsiteY3-82" fmla="*/ 2305971 h 2495333"/>
                <a:gd name="connsiteX4-83" fmla="*/ 2305971 w 4944884"/>
                <a:gd name="connsiteY4-84" fmla="*/ 0 h 2495333"/>
                <a:gd name="connsiteX5-85" fmla="*/ 4218119 w 4944884"/>
                <a:gd name="connsiteY5-86" fmla="*/ 1016681 h 2495333"/>
                <a:gd name="connsiteX6-87" fmla="*/ 4282522 w 4944884"/>
                <a:gd name="connsiteY6-88" fmla="*/ 1122692 h 2495333"/>
                <a:gd name="connsiteX0-89" fmla="*/ 4560435 w 4565093"/>
                <a:gd name="connsiteY0-90" fmla="*/ 1823121 h 2384058"/>
                <a:gd name="connsiteX1-91" fmla="*/ 4565093 w 4565093"/>
                <a:gd name="connsiteY1-92" fmla="*/ 1841237 h 2384058"/>
                <a:gd name="connsiteX2-93" fmla="*/ 0 w 4565093"/>
                <a:gd name="connsiteY2-94" fmla="*/ 2305971 h 2384058"/>
                <a:gd name="connsiteX3-95" fmla="*/ 2305971 w 4565093"/>
                <a:gd name="connsiteY3-96" fmla="*/ 0 h 2384058"/>
                <a:gd name="connsiteX4-97" fmla="*/ 4218119 w 4565093"/>
                <a:gd name="connsiteY4-98" fmla="*/ 1016681 h 2384058"/>
                <a:gd name="connsiteX5-99" fmla="*/ 4282522 w 4565093"/>
                <a:gd name="connsiteY5-100" fmla="*/ 1122692 h 2384058"/>
                <a:gd name="connsiteX0-101" fmla="*/ 4560435 w 4560435"/>
                <a:gd name="connsiteY0-102" fmla="*/ 1823121 h 2305971"/>
                <a:gd name="connsiteX1-103" fmla="*/ 0 w 4560435"/>
                <a:gd name="connsiteY1-104" fmla="*/ 2305971 h 2305971"/>
                <a:gd name="connsiteX2-105" fmla="*/ 2305971 w 4560435"/>
                <a:gd name="connsiteY2-106" fmla="*/ 0 h 2305971"/>
                <a:gd name="connsiteX3-107" fmla="*/ 4218119 w 4560435"/>
                <a:gd name="connsiteY3-108" fmla="*/ 1016681 h 2305971"/>
                <a:gd name="connsiteX4-109" fmla="*/ 4282522 w 4560435"/>
                <a:gd name="connsiteY4-110" fmla="*/ 1122692 h 2305971"/>
                <a:gd name="connsiteX0-111" fmla="*/ 0 w 4282522"/>
                <a:gd name="connsiteY0-112" fmla="*/ 2305971 h 2305971"/>
                <a:gd name="connsiteX1-113" fmla="*/ 2305971 w 4282522"/>
                <a:gd name="connsiteY1-114" fmla="*/ 0 h 2305971"/>
                <a:gd name="connsiteX2-115" fmla="*/ 4218119 w 4282522"/>
                <a:gd name="connsiteY2-116" fmla="*/ 1016681 h 2305971"/>
                <a:gd name="connsiteX3-117" fmla="*/ 4282522 w 4282522"/>
                <a:gd name="connsiteY3-118" fmla="*/ 1122692 h 2305971"/>
              </a:gdLst>
              <a:cxnLst>
                <a:cxn ang="0">
                  <a:pos x="connsiteX0-1" y="connsiteY0-2"/>
                </a:cxn>
                <a:cxn ang="0">
                  <a:pos x="connsiteX1-3" y="connsiteY1-4"/>
                </a:cxn>
                <a:cxn ang="0">
                  <a:pos x="connsiteX2-5" y="connsiteY2-6"/>
                </a:cxn>
                <a:cxn ang="0">
                  <a:pos x="connsiteX3-7" y="connsiteY3-8"/>
                </a:cxn>
              </a:cxnLst>
              <a:rect l="l" t="t" r="r" b="b"/>
              <a:pathLst>
                <a:path w="4282522" h="2305971">
                  <a:moveTo>
                    <a:pt x="0" y="2305971"/>
                  </a:moveTo>
                  <a:cubicBezTo>
                    <a:pt x="0" y="1032418"/>
                    <a:pt x="1032418" y="0"/>
                    <a:pt x="2305971" y="0"/>
                  </a:cubicBezTo>
                  <a:cubicBezTo>
                    <a:pt x="3101942" y="0"/>
                    <a:pt x="3803719" y="403288"/>
                    <a:pt x="4218119" y="1016681"/>
                  </a:cubicBezTo>
                  <a:lnTo>
                    <a:pt x="4282522" y="1122692"/>
                  </a:lnTo>
                </a:path>
              </a:pathLst>
            </a:cu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baseline="0">
                <a:latin typeface="Arial" panose="020b0604020202020204" pitchFamily="34" charset="0"/>
                <a:cs typeface="+mn-ea"/>
                <a:sym typeface="+mn-lt"/>
              </a:endParaRPr>
            </a:p>
          </p:txBody>
        </p:sp>
      </p:grpSp>
      <p:sp>
        <p:nvSpPr>
          <p:cNvPr id="7" name="竖排标题 1"/>
          <p:cNvSpPr>
            <a:spLocks noGrp="1"/>
          </p:cNvSpPr>
          <p:nvPr>
            <p:ph type="title" orient="vert" hasCustomPrompt="1"/>
            <p:custDataLst>
              <p:tags r:id="rId15"/>
            </p:custDataLst>
          </p:nvPr>
        </p:nvSpPr>
        <p:spPr>
          <a:xfrm>
            <a:off x="4159586" y="2167946"/>
            <a:ext cx="824827" cy="2522110"/>
          </a:xfrm>
        </p:spPr>
        <p:txBody>
          <a:bodyPr vert="eaVert" lIns="90000" tIns="46800" rIns="90000" bIns="46800" anchor="ctr">
            <a:normAutofit/>
          </a:bodyPr>
          <a:lstStyle>
            <a:lvl1pPr algn="ctr">
              <a:defRPr sz="3600" b="1" u="none" strike="noStrike" kern="1200" cap="none" spc="200" normalizeH="0" baseline="0">
                <a:solidFill>
                  <a:schemeClr val="accent1"/>
                </a:solidFill>
                <a:uFillTx/>
                <a:latin typeface="Arial" panose="020b0604020202020204" pitchFamily="34" charset="0"/>
                <a:ea typeface="汉仪尚巍手书W" panose="00020600040101010101" charset="-122"/>
              </a:defRPr>
            </a:lvl1pPr>
          </a:lstStyle>
          <a:p>
            <a:r>
              <a:rPr lang="zh-CN" altLang="en-US"/>
              <a:t>编辑标题</a:t>
            </a:r>
            <a:endParaRPr lang="zh-CN" altLang="en-US"/>
          </a:p>
        </p:txBody>
      </p:sp>
      <p:sp>
        <p:nvSpPr>
          <p:cNvPr id="3" name="日期占位符 2"/>
          <p:cNvSpPr>
            <a:spLocks noGrp="1"/>
          </p:cNvSpPr>
          <p:nvPr>
            <p:ph type="dt" sz="half" idx="10"/>
            <p:custDataLst>
              <p:tags r:id="rId16"/>
            </p:custDataLst>
          </p:nvPr>
        </p:nvSpPr>
        <p:spPr>
          <a:xfrm>
            <a:off x="659807" y="6389433"/>
            <a:ext cx="2025000" cy="237600"/>
          </a:xfrm>
        </p:spPr>
        <p:txBody>
          <a:bodyPr/>
          <a:lstStyle>
            <a:lvl1pPr>
              <a:defRPr baseline="0">
                <a:latin typeface="Arial" panose="020b0604020202020204" pitchFamily="34" charset="0"/>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7"/>
            </p:custDataLst>
          </p:nvPr>
        </p:nvSpPr>
        <p:spPr>
          <a:xfrm>
            <a:off x="3087000" y="6389433"/>
            <a:ext cx="2970000" cy="237600"/>
          </a:xfrm>
        </p:spPr>
        <p:txBody>
          <a:bodyPr/>
          <a:lstStyle>
            <a:lvl1pPr>
              <a:defRPr baseline="0">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18"/>
            </p:custDataLst>
          </p:nvPr>
        </p:nvSpPr>
        <p:spPr>
          <a:xfrm>
            <a:off x="6457950" y="6389433"/>
            <a:ext cx="2025000" cy="237600"/>
          </a:xfrm>
        </p:spPr>
        <p:txBody>
          <a:bodyPr/>
          <a:lstStyle>
            <a:lvl1pPr>
              <a:defRPr baseline="0">
                <a:latin typeface="Arial" panose="020b0604020202020204" pitchFamily="34" charset="0"/>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custDataLst>
            <p:tags r:id="rId1"/>
          </p:custDataLst>
        </p:nvPr>
      </p:nvGrpSpPr>
      <p:grpSpPr>
        <a:xfrm>
          <a:off x="0" y="0"/>
          <a:ext cx="0" cy="0"/>
        </a:xfrm>
      </p:grpSpPr>
      <p:pic>
        <p:nvPicPr>
          <p:cNvPr id="9" name="图片 8"/>
          <p:cNvPicPr>
            <a:picLocks noChangeAspect="1"/>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476" y="635"/>
            <a:ext cx="9143048" cy="6857365"/>
          </a:xfrm>
          <a:prstGeom prst="rect">
            <a:avLst/>
          </a:prstGeom>
        </p:spPr>
      </p:pic>
      <p:pic>
        <p:nvPicPr>
          <p:cNvPr id="10" name="图片 9"/>
          <p:cNvPicPr>
            <a:picLocks noChangeAspect="1"/>
          </p:cNvPicPr>
          <p:nvPr userDrawn="1">
            <p:custDataLst>
              <p:tags r:id="rId5"/>
            </p:custDataLst>
          </p:nvPr>
        </p:nvPicPr>
        <p:blipFill>
          <a:blip r:embed="rId4"/>
          <a:stretch>
            <a:fillRect/>
          </a:stretch>
        </p:blipFill>
        <p:spPr>
          <a:xfrm flipH="1">
            <a:off x="6858000" y="4281170"/>
            <a:ext cx="2286000" cy="2604135"/>
          </a:xfrm>
          <a:prstGeom prst="rect">
            <a:avLst/>
          </a:prstGeom>
        </p:spPr>
      </p:pic>
      <p:sp>
        <p:nvSpPr>
          <p:cNvPr id="2" name="标题 1"/>
          <p:cNvSpPr>
            <a:spLocks noGrp="1"/>
          </p:cNvSpPr>
          <p:nvPr>
            <p:ph type="title"/>
            <p:custDataLst>
              <p:tags r:id="rId6"/>
            </p:custDataLst>
          </p:nvPr>
        </p:nvSpPr>
        <p:spPr>
          <a:xfrm>
            <a:off x="502411" y="498476"/>
            <a:ext cx="8139178" cy="331473"/>
          </a:xfrm>
        </p:spPr>
        <p:txBody>
          <a:bodyPr/>
          <a:lstStyle>
            <a:lvl1pPr>
              <a:defRPr baseline="0">
                <a:solidFill>
                  <a:schemeClr val="tx1">
                    <a:lumMod val="75000"/>
                    <a:lumOff val="25000"/>
                  </a:schemeClr>
                </a:solidFill>
                <a:latin typeface="Arial" panose="020b0604020202020204" pitchFamily="34" charset="0"/>
                <a:ea typeface="隶书"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7"/>
            </p:custDataLst>
          </p:nvPr>
        </p:nvSpPr>
        <p:spPr>
          <a:xfrm>
            <a:off x="659807" y="6389433"/>
            <a:ext cx="2025000" cy="237600"/>
          </a:xfrm>
        </p:spPr>
        <p:txBody>
          <a:bodyPr/>
          <a:lstStyle>
            <a:lvl1pPr>
              <a:defRPr baseline="0">
                <a:latin typeface="Arial" panose="020b0604020202020204" pitchFamily="34" charset="0"/>
                <a:ea typeface="隶书"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a:xfrm>
            <a:off x="3087000" y="6389433"/>
            <a:ext cx="2970000" cy="237600"/>
          </a:xfrm>
        </p:spPr>
        <p:txBody>
          <a:bodyPr/>
          <a:lstStyle>
            <a:lvl1pPr>
              <a:defRPr baseline="0">
                <a:latin typeface="Arial" panose="020b0604020202020204" pitchFamily="34" charset="0"/>
                <a:ea typeface="隶书" pitchFamily="49" charset="-122"/>
              </a:defRPr>
            </a:lvl1pPr>
          </a:lstStyle>
          <a:p>
            <a:endParaRPr lang="zh-CN" altLang="en-US"/>
          </a:p>
        </p:txBody>
      </p:sp>
      <p:sp>
        <p:nvSpPr>
          <p:cNvPr id="5" name="灯片编号占位符 4"/>
          <p:cNvSpPr>
            <a:spLocks noGrp="1"/>
          </p:cNvSpPr>
          <p:nvPr>
            <p:ph type="sldNum" sz="quarter" idx="12"/>
            <p:custDataLst>
              <p:tags r:id="rId9"/>
            </p:custDataLst>
          </p:nvPr>
        </p:nvSpPr>
        <p:spPr>
          <a:xfrm>
            <a:off x="6457950" y="6389433"/>
            <a:ext cx="2025000" cy="237600"/>
          </a:xfrm>
        </p:spPr>
        <p:txBody>
          <a:bodyPr/>
          <a:lstStyle>
            <a:lvl1pPr>
              <a:defRPr baseline="0">
                <a:latin typeface="Arial" panose="020b0604020202020204" pitchFamily="34" charset="0"/>
                <a:ea typeface="隶书" pitchFamily="49"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custDataLst>
            <p:tags r:id="rId1"/>
          </p:custDataLst>
        </p:nvPr>
      </p:nvGrpSpPr>
      <p:grpSpPr>
        <a:xfrm>
          <a:off x="0" y="0"/>
          <a:ext cx="0" cy="0"/>
        </a:xfrm>
      </p:grpSpPr>
      <p:sp>
        <p:nvSpPr>
          <p:cNvPr id="8" name="矩形 7"/>
          <p:cNvSpPr/>
          <p:nvPr userDrawn="1">
            <p:custDataLst>
              <p:tags r:id="rId2"/>
            </p:custDataLst>
          </p:nvPr>
        </p:nvSpPr>
        <p:spPr>
          <a:xfrm>
            <a:off x="219551" y="304165"/>
            <a:ext cx="8704898" cy="624967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20204" pitchFamily="34" charset="0"/>
              <a:ea typeface="隶书" pitchFamily="49" charset="-122"/>
            </a:endParaRPr>
          </a:p>
        </p:txBody>
      </p:sp>
      <p:pic>
        <p:nvPicPr>
          <p:cNvPr id="11" name="图片 10"/>
          <p:cNvPicPr>
            <a:picLocks noChangeAspect="1"/>
          </p:cNvPicPr>
          <p:nvPr userDrawn="1">
            <p:custDataLst>
              <p:tags r:id="rId4"/>
            </p:custDataLst>
          </p:nvPr>
        </p:nvPicPr>
        <p:blipFill>
          <a:blip r:embed="rId3"/>
          <a:stretch>
            <a:fillRect/>
          </a:stretch>
        </p:blipFill>
        <p:spPr>
          <a:xfrm>
            <a:off x="219551" y="164465"/>
            <a:ext cx="8704898" cy="6528435"/>
          </a:xfrm>
          <a:prstGeom prst="rect">
            <a:avLst/>
          </a:prstGeom>
        </p:spPr>
      </p:pic>
      <p:pic>
        <p:nvPicPr>
          <p:cNvPr id="12" name="图片 11"/>
          <p:cNvPicPr>
            <a:picLocks noChangeAspect="1"/>
          </p:cNvPicPr>
          <p:nvPr userDrawn="1">
            <p:custDataLst>
              <p:tags r:id="rId6"/>
            </p:custDataLst>
          </p:nvPr>
        </p:nvPicPr>
        <p:blipFill>
          <a:blip r:embed="rId5"/>
          <a:stretch>
            <a:fillRect/>
          </a:stretch>
        </p:blipFill>
        <p:spPr>
          <a:xfrm flipH="1">
            <a:off x="6858000" y="4281170"/>
            <a:ext cx="2286000" cy="2604135"/>
          </a:xfrm>
          <a:prstGeom prst="rect">
            <a:avLst/>
          </a:prstGeom>
        </p:spPr>
      </p:pic>
      <p:pic>
        <p:nvPicPr>
          <p:cNvPr id="13" name="图片 12"/>
          <p:cNvPicPr>
            <a:picLocks noChangeAspect="1"/>
          </p:cNvPicPr>
          <p:nvPr userDrawn="1">
            <p:custDataLst>
              <p:tags r:id="rId8"/>
            </p:custDataLst>
          </p:nvPr>
        </p:nvPicPr>
        <p:blipFill>
          <a:blip r:embed="rId7"/>
          <a:stretch>
            <a:fillRect/>
          </a:stretch>
        </p:blipFill>
        <p:spPr>
          <a:xfrm>
            <a:off x="0" y="207407"/>
            <a:ext cx="802958" cy="471011"/>
          </a:xfrm>
          <a:prstGeom prst="rect">
            <a:avLst/>
          </a:prstGeom>
        </p:spPr>
      </p:pic>
      <p:sp>
        <p:nvSpPr>
          <p:cNvPr id="2" name="标题 1"/>
          <p:cNvSpPr>
            <a:spLocks noGrp="1"/>
          </p:cNvSpPr>
          <p:nvPr userDrawn="1">
            <p:ph type="title" hasCustomPrompt="1"/>
            <p:custDataLst>
              <p:tags r:id="rId9"/>
            </p:custDataLst>
          </p:nvPr>
        </p:nvSpPr>
        <p:spPr>
          <a:xfrm>
            <a:off x="961200" y="1339650"/>
            <a:ext cx="7219800" cy="542700"/>
          </a:xfrm>
        </p:spPr>
        <p:txBody>
          <a:bodyPr anchor="ctr"/>
          <a:lstStyle>
            <a:lvl1pPr>
              <a:defRPr sz="2400" baseline="0">
                <a:latin typeface="Arial" panose="020b0604020202020204" pitchFamily="34" charset="0"/>
                <a:ea typeface="隶书" pitchFamily="49" charset="-122"/>
              </a:defRPr>
            </a:lvl1pPr>
          </a:lstStyle>
          <a:p>
            <a:r>
              <a:rPr lang="zh-CN" altLang="en-US"/>
              <a:t>单击此处编辑标题</a:t>
            </a:r>
            <a:endParaRPr lang="zh-CN" altLang="en-US"/>
          </a:p>
        </p:txBody>
      </p:sp>
      <p:sp>
        <p:nvSpPr>
          <p:cNvPr id="7" name="内容占位符 6"/>
          <p:cNvSpPr>
            <a:spLocks noGrp="1"/>
          </p:cNvSpPr>
          <p:nvPr userDrawn="1">
            <p:ph sz="quarter" idx="13"/>
            <p:custDataLst>
              <p:tags r:id="rId10"/>
            </p:custDataLst>
          </p:nvPr>
        </p:nvSpPr>
        <p:spPr>
          <a:xfrm>
            <a:off x="960835" y="2594250"/>
            <a:ext cx="7219950" cy="2583900"/>
          </a:xfrm>
        </p:spPr>
        <p:txBody>
          <a:bodyPr/>
          <a:lstStyle>
            <a:lvl1pPr>
              <a:defRPr baseline="0">
                <a:latin typeface="Arial" panose="020b0604020202020204" pitchFamily="34" charset="0"/>
                <a:ea typeface="隶书" pitchFamily="49" charset="-122"/>
              </a:defRPr>
            </a:lvl1pPr>
            <a:lvl2pPr>
              <a:defRPr baseline="0">
                <a:latin typeface="Arial" panose="020b0604020202020204" pitchFamily="34" charset="0"/>
                <a:ea typeface="隶书" pitchFamily="49" charset="-122"/>
              </a:defRPr>
            </a:lvl2pPr>
            <a:lvl3pPr>
              <a:defRPr baseline="0">
                <a:latin typeface="Arial" panose="020b0604020202020204" pitchFamily="34" charset="0"/>
                <a:ea typeface="隶书" pitchFamily="49" charset="-122"/>
              </a:defRPr>
            </a:lvl3pPr>
            <a:lvl4pPr>
              <a:defRPr baseline="0">
                <a:latin typeface="Arial" panose="020b0604020202020204" pitchFamily="34" charset="0"/>
                <a:ea typeface="隶书" pitchFamily="49" charset="-122"/>
              </a:defRPr>
            </a:lvl4pPr>
            <a:lvl5pPr>
              <a:defRPr baseline="0">
                <a:latin typeface="Arial" panose="020b0604020202020204" pitchFamily="34" charset="0"/>
                <a:ea typeface="隶书"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userDrawn="1">
            <p:ph type="dt" sz="half" idx="10"/>
            <p:custDataLst>
              <p:tags r:id="rId11"/>
            </p:custDataLst>
          </p:nvPr>
        </p:nvSpPr>
        <p:spPr>
          <a:xfrm>
            <a:off x="659807" y="6389433"/>
            <a:ext cx="2025000" cy="237600"/>
          </a:xfrm>
        </p:spPr>
        <p:txBody>
          <a:bodyPr/>
          <a:lstStyle>
            <a:lvl1pPr>
              <a:defRPr baseline="0">
                <a:latin typeface="Arial" panose="020b0604020202020204" pitchFamily="34" charset="0"/>
                <a:ea typeface="隶书"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userDrawn="1">
            <p:ph type="ftr" sz="quarter" idx="11"/>
            <p:custDataLst>
              <p:tags r:id="rId12"/>
            </p:custDataLst>
          </p:nvPr>
        </p:nvSpPr>
        <p:spPr>
          <a:xfrm>
            <a:off x="3087000" y="6389433"/>
            <a:ext cx="2970000" cy="237600"/>
          </a:xfrm>
        </p:spPr>
        <p:txBody>
          <a:bodyPr/>
          <a:lstStyle>
            <a:lvl1pPr>
              <a:defRPr baseline="0">
                <a:latin typeface="Arial" panose="020b0604020202020204" pitchFamily="34" charset="0"/>
                <a:ea typeface="隶书" pitchFamily="49" charset="-122"/>
              </a:defRPr>
            </a:lvl1pPr>
          </a:lstStyle>
          <a:p>
            <a:endParaRPr lang="zh-CN" altLang="en-US"/>
          </a:p>
        </p:txBody>
      </p:sp>
      <p:sp>
        <p:nvSpPr>
          <p:cNvPr id="5" name="灯片编号占位符 4"/>
          <p:cNvSpPr>
            <a:spLocks noGrp="1"/>
          </p:cNvSpPr>
          <p:nvPr userDrawn="1">
            <p:ph type="sldNum" sz="quarter" idx="12"/>
            <p:custDataLst>
              <p:tags r:id="rId13"/>
            </p:custDataLst>
          </p:nvPr>
        </p:nvSpPr>
        <p:spPr>
          <a:xfrm>
            <a:off x="6457950" y="6389433"/>
            <a:ext cx="2025000" cy="237600"/>
          </a:xfrm>
        </p:spPr>
        <p:txBody>
          <a:bodyPr/>
          <a:lstStyle>
            <a:lvl1pPr>
              <a:defRPr baseline="0">
                <a:latin typeface="Arial" panose="020b0604020202020204" pitchFamily="34" charset="0"/>
                <a:ea typeface="隶书" pitchFamily="49"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custDataLst>
            <p:tags r:id="rId1"/>
          </p:custDataLst>
        </p:nvPr>
      </p:nvGrpSpPr>
      <p:grpSpPr>
        <a:xfrm>
          <a:off x="0" y="0"/>
          <a:ext cx="0" cy="0"/>
        </a:xfrm>
      </p:grpSpPr>
      <p:sp>
        <p:nvSpPr>
          <p:cNvPr id="8" name="矩形 7"/>
          <p:cNvSpPr/>
          <p:nvPr userDrawn="1">
            <p:custDataLst>
              <p:tags r:id="rId2"/>
            </p:custDataLst>
          </p:nvPr>
        </p:nvSpPr>
        <p:spPr>
          <a:xfrm>
            <a:off x="0" y="0"/>
            <a:ext cx="3617595"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baseline="0">
              <a:latin typeface="Arial" panose="020b0604020202020204" pitchFamily="34" charset="0"/>
              <a:ea typeface="隶书" pitchFamily="49" charset="-122"/>
              <a:sym typeface="+mn-ea"/>
            </a:endParaRPr>
          </a:p>
        </p:txBody>
      </p:sp>
      <p:pic>
        <p:nvPicPr>
          <p:cNvPr id="12" name="图片 11"/>
          <p:cNvPicPr>
            <a:picLocks noChangeAspect="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476" y="635"/>
            <a:ext cx="9143048" cy="6857365"/>
          </a:xfrm>
          <a:prstGeom prst="rect">
            <a:avLst/>
          </a:prstGeom>
        </p:spPr>
      </p:pic>
      <p:pic>
        <p:nvPicPr>
          <p:cNvPr id="13" name="图片 12"/>
          <p:cNvPicPr>
            <a:picLocks noChangeAspect="1"/>
          </p:cNvPicPr>
          <p:nvPr userDrawn="1">
            <p:custDataLst>
              <p:tags r:id="rId6"/>
            </p:custDataLst>
          </p:nvPr>
        </p:nvPicPr>
        <p:blipFill>
          <a:blip r:embed="rId5"/>
          <a:stretch>
            <a:fillRect/>
          </a:stretch>
        </p:blipFill>
        <p:spPr>
          <a:xfrm flipH="1">
            <a:off x="6858000" y="4281170"/>
            <a:ext cx="2286000" cy="2604135"/>
          </a:xfrm>
          <a:prstGeom prst="rect">
            <a:avLst/>
          </a:prstGeom>
        </p:spPr>
      </p:pic>
      <p:sp>
        <p:nvSpPr>
          <p:cNvPr id="2" name="标题 1"/>
          <p:cNvSpPr>
            <a:spLocks noGrp="1"/>
          </p:cNvSpPr>
          <p:nvPr>
            <p:ph type="title" hasCustomPrompt="1"/>
            <p:custDataLst>
              <p:tags r:id="rId7"/>
            </p:custDataLst>
          </p:nvPr>
        </p:nvSpPr>
        <p:spPr>
          <a:xfrm>
            <a:off x="437400" y="880650"/>
            <a:ext cx="2970000" cy="661500"/>
          </a:xfrm>
        </p:spPr>
        <p:txBody>
          <a:bodyPr anchor="ctr"/>
          <a:lstStyle>
            <a:lvl1pPr>
              <a:defRPr sz="2700" baseline="0">
                <a:solidFill>
                  <a:schemeClr val="tx1">
                    <a:lumMod val="75000"/>
                    <a:lumOff val="25000"/>
                  </a:schemeClr>
                </a:solidFill>
                <a:latin typeface="Arial" panose="020b0604020202020204" pitchFamily="34" charset="0"/>
                <a:ea typeface="隶书" pitchFamily="49" charset="-122"/>
              </a:defRPr>
            </a:lvl1pPr>
          </a:lstStyle>
          <a:p>
            <a:r>
              <a:rPr lang="zh-CN" altLang="en-US"/>
              <a:t>单击编辑标题</a:t>
            </a:r>
            <a:endParaRPr lang="zh-CN" altLang="en-US"/>
          </a:p>
        </p:txBody>
      </p:sp>
      <p:sp>
        <p:nvSpPr>
          <p:cNvPr id="3" name="日期占位符 2"/>
          <p:cNvSpPr>
            <a:spLocks noGrp="1"/>
          </p:cNvSpPr>
          <p:nvPr>
            <p:ph type="dt" sz="half" idx="10"/>
            <p:custDataLst>
              <p:tags r:id="rId8"/>
            </p:custDataLst>
          </p:nvPr>
        </p:nvSpPr>
        <p:spPr>
          <a:xfrm>
            <a:off x="659807" y="6389433"/>
            <a:ext cx="2025000" cy="237600"/>
          </a:xfrm>
        </p:spPr>
        <p:txBody>
          <a:bodyPr/>
          <a:lstStyle>
            <a:lvl1pPr>
              <a:defRPr baseline="0">
                <a:latin typeface="Arial" panose="020b0604020202020204" pitchFamily="34" charset="0"/>
                <a:ea typeface="隶书"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a:xfrm>
            <a:off x="3087000" y="6389433"/>
            <a:ext cx="2970000" cy="237600"/>
          </a:xfrm>
        </p:spPr>
        <p:txBody>
          <a:bodyPr/>
          <a:lstStyle>
            <a:lvl1pPr>
              <a:defRPr baseline="0">
                <a:latin typeface="Arial" panose="020b0604020202020204" pitchFamily="34" charset="0"/>
                <a:ea typeface="隶书" pitchFamily="49" charset="-122"/>
              </a:defRPr>
            </a:lvl1pPr>
          </a:lstStyle>
          <a:p>
            <a:endParaRPr lang="zh-CN" altLang="en-US"/>
          </a:p>
        </p:txBody>
      </p:sp>
      <p:sp>
        <p:nvSpPr>
          <p:cNvPr id="5" name="灯片编号占位符 4"/>
          <p:cNvSpPr>
            <a:spLocks noGrp="1"/>
          </p:cNvSpPr>
          <p:nvPr>
            <p:ph type="sldNum" sz="quarter" idx="12"/>
            <p:custDataLst>
              <p:tags r:id="rId10"/>
            </p:custDataLst>
          </p:nvPr>
        </p:nvSpPr>
        <p:spPr>
          <a:xfrm>
            <a:off x="6457950" y="6389433"/>
            <a:ext cx="2025000" cy="237600"/>
          </a:xfrm>
        </p:spPr>
        <p:txBody>
          <a:bodyPr/>
          <a:lstStyle>
            <a:lvl1pPr>
              <a:defRPr baseline="0">
                <a:latin typeface="Arial" panose="020b0604020202020204" pitchFamily="34" charset="0"/>
                <a:ea typeface="隶书" pitchFamily="49"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1"/>
            </p:custDataLst>
          </p:nvPr>
        </p:nvSpPr>
        <p:spPr>
          <a:xfrm>
            <a:off x="440100" y="2275650"/>
            <a:ext cx="2967300" cy="3069900"/>
          </a:xfrm>
        </p:spPr>
        <p:txBody>
          <a:bodyPr/>
          <a:lstStyle>
            <a:lvl1pPr>
              <a:defRPr baseline="0">
                <a:solidFill>
                  <a:schemeClr val="tx1">
                    <a:lumMod val="75000"/>
                    <a:lumOff val="25000"/>
                  </a:schemeClr>
                </a:solidFill>
                <a:latin typeface="Arial" panose="020b0604020202020204" pitchFamily="34" charset="0"/>
                <a:ea typeface="隶书" pitchFamily="49" charset="-122"/>
              </a:defRPr>
            </a:lvl1pPr>
            <a:lvl2pPr>
              <a:defRPr baseline="0">
                <a:solidFill>
                  <a:schemeClr val="tx1">
                    <a:lumMod val="75000"/>
                    <a:lumOff val="25000"/>
                  </a:schemeClr>
                </a:solidFill>
                <a:latin typeface="Arial" panose="020b0604020202020204" pitchFamily="34" charset="0"/>
                <a:ea typeface="隶书" pitchFamily="49" charset="-122"/>
              </a:defRPr>
            </a:lvl2pPr>
            <a:lvl3pPr>
              <a:defRPr baseline="0">
                <a:solidFill>
                  <a:schemeClr val="tx1">
                    <a:lumMod val="75000"/>
                    <a:lumOff val="25000"/>
                  </a:schemeClr>
                </a:solidFill>
                <a:latin typeface="Arial" panose="020b0604020202020204" pitchFamily="34" charset="0"/>
                <a:ea typeface="隶书" pitchFamily="49" charset="-122"/>
              </a:defRPr>
            </a:lvl3pPr>
            <a:lvl4pPr>
              <a:defRPr baseline="0">
                <a:solidFill>
                  <a:schemeClr val="tx1">
                    <a:lumMod val="75000"/>
                    <a:lumOff val="25000"/>
                  </a:schemeClr>
                </a:solidFill>
                <a:latin typeface="Arial" panose="020b0604020202020204" pitchFamily="34" charset="0"/>
                <a:ea typeface="隶书" pitchFamily="49" charset="-122"/>
              </a:defRPr>
            </a:lvl4pPr>
            <a:lvl5pPr>
              <a:defRPr baseline="0">
                <a:solidFill>
                  <a:schemeClr val="tx1">
                    <a:lumMod val="75000"/>
                    <a:lumOff val="25000"/>
                  </a:schemeClr>
                </a:solidFill>
                <a:latin typeface="Arial" panose="020b0604020202020204" pitchFamily="34" charset="0"/>
                <a:ea typeface="隶书"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12"/>
            </p:custDataLst>
          </p:nvPr>
        </p:nvSpPr>
        <p:spPr>
          <a:xfrm>
            <a:off x="3825900" y="1405930"/>
            <a:ext cx="4860000" cy="3815953"/>
          </a:xfrm>
        </p:spPr>
        <p:txBody>
          <a:bodyPr/>
          <a:lstStyle>
            <a:lvl1pPr>
              <a:defRPr baseline="0">
                <a:latin typeface="Arial" panose="020b0604020202020204" pitchFamily="34" charset="0"/>
                <a:ea typeface="隶书" pitchFamily="49" charset="-122"/>
              </a:defRPr>
            </a:lvl1pPr>
            <a:lvl2pPr>
              <a:defRPr baseline="0">
                <a:latin typeface="Arial" panose="020b0604020202020204" pitchFamily="34" charset="0"/>
                <a:ea typeface="隶书" pitchFamily="49" charset="-122"/>
              </a:defRPr>
            </a:lvl2pPr>
            <a:lvl3pPr>
              <a:defRPr baseline="0">
                <a:latin typeface="Arial" panose="020b0604020202020204" pitchFamily="34" charset="0"/>
                <a:ea typeface="隶书" pitchFamily="49" charset="-122"/>
              </a:defRPr>
            </a:lvl3pPr>
            <a:lvl4pPr>
              <a:defRPr baseline="0">
                <a:latin typeface="Arial" panose="020b0604020202020204" pitchFamily="34" charset="0"/>
                <a:ea typeface="隶书" pitchFamily="49" charset="-122"/>
              </a:defRPr>
            </a:lvl4pPr>
            <a:lvl5pPr>
              <a:defRPr baseline="0">
                <a:latin typeface="Arial" panose="020b0604020202020204" pitchFamily="34" charset="0"/>
                <a:ea typeface="隶书"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29841" y="365125"/>
            <a:ext cx="7886700" cy="1325563"/>
          </a:xfrm>
          <a:prstGeom prst="rect">
            <a:avLst/>
          </a:prstGeom>
        </p:spPr>
        <p:txBody>
          <a:bodyPr/>
          <a:lstStyle/>
          <a:p>
            <a:r>
              <a:rPr lang="zh-CN" altLang="en-US" noProof="1"/>
              <a:t>单击此处编辑母版标题样式</a:t>
            </a:r>
            <a:endParaRPr lang="zh-CN" altLang="en-US" noProof="1"/>
          </a:p>
        </p:txBody>
      </p:sp>
      <p:sp>
        <p:nvSpPr>
          <p:cNvPr id="3" name="文本占位符 2"/>
          <p:cNvSpPr>
            <a:spLocks noGrp="1"/>
          </p:cNvSpPr>
          <p:nvPr>
            <p:ph type="body" idx="1"/>
            <p:custDataLst>
              <p:tags r:id="rId3"/>
            </p:custDataLst>
          </p:nvPr>
        </p:nvSpPr>
        <p:spPr>
          <a:xfrm>
            <a:off x="890081" y="1778438"/>
            <a:ext cx="3655181"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a:t>单击此处编辑母版文本样式</a:t>
            </a:r>
            <a:endParaRPr lang="zh-CN" altLang="en-US" noProof="1"/>
          </a:p>
        </p:txBody>
      </p:sp>
      <p:sp>
        <p:nvSpPr>
          <p:cNvPr id="4" name="内容占位符 3"/>
          <p:cNvSpPr>
            <a:spLocks noGrp="1"/>
          </p:cNvSpPr>
          <p:nvPr>
            <p:ph sz="half" idx="2"/>
            <p:custDataLst>
              <p:tags r:id="rId4"/>
            </p:custDataLst>
          </p:nvPr>
        </p:nvSpPr>
        <p:spPr>
          <a:xfrm>
            <a:off x="890081" y="2665379"/>
            <a:ext cx="3655181" cy="3524284"/>
          </a:xfrm>
          <a:prstGeom prst="rect">
            <a:avLst/>
          </a:prstGeo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文本占位符 4"/>
          <p:cNvSpPr>
            <a:spLocks noGrp="1"/>
          </p:cNvSpPr>
          <p:nvPr>
            <p:ph type="body" sz="quarter" idx="3"/>
            <p:custDataLst>
              <p:tags r:id="rId5"/>
            </p:custDataLst>
          </p:nvPr>
        </p:nvSpPr>
        <p:spPr>
          <a:xfrm>
            <a:off x="4692704" y="1778438"/>
            <a:ext cx="3673182"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a:t>单击此处编辑母版文本样式</a:t>
            </a:r>
            <a:endParaRPr lang="zh-CN" altLang="en-US" noProof="1"/>
          </a:p>
        </p:txBody>
      </p:sp>
      <p:sp>
        <p:nvSpPr>
          <p:cNvPr id="6" name="内容占位符 5"/>
          <p:cNvSpPr>
            <a:spLocks noGrp="1"/>
          </p:cNvSpPr>
          <p:nvPr>
            <p:ph sz="quarter" idx="4"/>
            <p:custDataLst>
              <p:tags r:id="rId6"/>
            </p:custDataLst>
          </p:nvPr>
        </p:nvSpPr>
        <p:spPr>
          <a:xfrm>
            <a:off x="4692704" y="2665379"/>
            <a:ext cx="3673182" cy="3524284"/>
          </a:xfrm>
          <a:prstGeom prst="rect">
            <a:avLst/>
          </a:prstGeo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custDataLst>
            <p:tags r:id="rId1"/>
          </p:custDataLst>
        </p:nvPr>
      </p:nvGrpSpPr>
      <p:grpSpPr>
        <a:xfrm>
          <a:off x="0" y="0"/>
          <a:ext cx="0" cy="0"/>
        </a:xfrm>
      </p:grpSpPr>
      <p:sp>
        <p:nvSpPr>
          <p:cNvPr id="10" name="矩形 9"/>
          <p:cNvSpPr/>
          <p:nvPr userDrawn="1">
            <p:custDataLst>
              <p:tags r:id="rId2"/>
            </p:custDataLst>
          </p:nvPr>
        </p:nvSpPr>
        <p:spPr>
          <a:xfrm>
            <a:off x="0" y="0"/>
            <a:ext cx="9144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baseline="0">
              <a:solidFill>
                <a:schemeClr val="tx1">
                  <a:lumMod val="75000"/>
                  <a:lumOff val="25000"/>
                </a:schemeClr>
              </a:solidFill>
              <a:latin typeface="Arial" panose="020b0604020202020204" pitchFamily="34" charset="0"/>
              <a:ea typeface="隶书" pitchFamily="49" charset="-122"/>
              <a:sym typeface="+mn-ea"/>
            </a:endParaRPr>
          </a:p>
        </p:txBody>
      </p:sp>
      <p:pic>
        <p:nvPicPr>
          <p:cNvPr id="13" name="图片 12"/>
          <p:cNvPicPr>
            <a:picLocks noChangeAspect="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476" y="635"/>
            <a:ext cx="9143048" cy="6857365"/>
          </a:xfrm>
          <a:prstGeom prst="rect">
            <a:avLst/>
          </a:prstGeom>
        </p:spPr>
      </p:pic>
      <p:pic>
        <p:nvPicPr>
          <p:cNvPr id="14" name="图片 13"/>
          <p:cNvPicPr>
            <a:picLocks noChangeAspect="1"/>
          </p:cNvPicPr>
          <p:nvPr userDrawn="1">
            <p:custDataLst>
              <p:tags r:id="rId6"/>
            </p:custDataLst>
          </p:nvPr>
        </p:nvPicPr>
        <p:blipFill>
          <a:blip r:embed="rId5"/>
          <a:stretch>
            <a:fillRect/>
          </a:stretch>
        </p:blipFill>
        <p:spPr>
          <a:xfrm flipH="1">
            <a:off x="6858000" y="4281170"/>
            <a:ext cx="2286000" cy="2604135"/>
          </a:xfrm>
          <a:prstGeom prst="rect">
            <a:avLst/>
          </a:prstGeom>
        </p:spPr>
      </p:pic>
      <p:pic>
        <p:nvPicPr>
          <p:cNvPr id="15" name="图片 14"/>
          <p:cNvPicPr>
            <a:picLocks noChangeAspect="1"/>
          </p:cNvPicPr>
          <p:nvPr userDrawn="1">
            <p:custDataLst>
              <p:tags r:id="rId8"/>
            </p:custDataLst>
          </p:nvPr>
        </p:nvPicPr>
        <p:blipFill>
          <a:blip r:embed="rId7"/>
          <a:stretch>
            <a:fillRect/>
          </a:stretch>
        </p:blipFill>
        <p:spPr>
          <a:xfrm>
            <a:off x="0" y="207407"/>
            <a:ext cx="802958" cy="471011"/>
          </a:xfrm>
          <a:prstGeom prst="rect">
            <a:avLst/>
          </a:prstGeom>
        </p:spPr>
      </p:pic>
      <p:sp>
        <p:nvSpPr>
          <p:cNvPr id="2" name="标题 1"/>
          <p:cNvSpPr>
            <a:spLocks noGrp="1"/>
          </p:cNvSpPr>
          <p:nvPr>
            <p:ph type="title"/>
            <p:custDataLst>
              <p:tags r:id="rId9"/>
            </p:custDataLst>
          </p:nvPr>
        </p:nvSpPr>
        <p:spPr>
          <a:xfrm>
            <a:off x="459000" y="859500"/>
            <a:ext cx="8232300" cy="469800"/>
          </a:xfrm>
        </p:spPr>
        <p:txBody>
          <a:bodyPr anchor="ctr"/>
          <a:lstStyle>
            <a:lvl1pPr algn="ctr">
              <a:defRPr sz="2700" baseline="0">
                <a:solidFill>
                  <a:schemeClr val="tx1">
                    <a:lumMod val="75000"/>
                    <a:lumOff val="25000"/>
                  </a:schemeClr>
                </a:solidFill>
                <a:latin typeface="Arial" panose="020b0604020202020204" pitchFamily="34" charset="0"/>
                <a:ea typeface="隶书"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0"/>
            </p:custDataLst>
          </p:nvPr>
        </p:nvSpPr>
        <p:spPr>
          <a:xfrm>
            <a:off x="659807" y="6389433"/>
            <a:ext cx="2025000" cy="237600"/>
          </a:xfrm>
        </p:spPr>
        <p:txBody>
          <a:bodyPr/>
          <a:lstStyle>
            <a:lvl1pPr>
              <a:defRPr baseline="0">
                <a:latin typeface="Arial" panose="020b0604020202020204" pitchFamily="34" charset="0"/>
                <a:ea typeface="隶书"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1"/>
            </p:custDataLst>
          </p:nvPr>
        </p:nvSpPr>
        <p:spPr>
          <a:xfrm>
            <a:off x="3087000" y="6389433"/>
            <a:ext cx="2970000" cy="237600"/>
          </a:xfrm>
        </p:spPr>
        <p:txBody>
          <a:bodyPr/>
          <a:lstStyle>
            <a:lvl1pPr>
              <a:defRPr baseline="0">
                <a:latin typeface="Arial" panose="020b0604020202020204" pitchFamily="34" charset="0"/>
                <a:ea typeface="隶书" pitchFamily="49" charset="-122"/>
              </a:defRPr>
            </a:lvl1pPr>
          </a:lstStyle>
          <a:p>
            <a:endParaRPr lang="zh-CN" altLang="en-US"/>
          </a:p>
        </p:txBody>
      </p:sp>
      <p:sp>
        <p:nvSpPr>
          <p:cNvPr id="5" name="灯片编号占位符 4"/>
          <p:cNvSpPr>
            <a:spLocks noGrp="1"/>
          </p:cNvSpPr>
          <p:nvPr>
            <p:ph type="sldNum" sz="quarter" idx="12"/>
            <p:custDataLst>
              <p:tags r:id="rId12"/>
            </p:custDataLst>
          </p:nvPr>
        </p:nvSpPr>
        <p:spPr>
          <a:xfrm>
            <a:off x="6457950" y="6389433"/>
            <a:ext cx="2025000" cy="237600"/>
          </a:xfrm>
        </p:spPr>
        <p:txBody>
          <a:bodyPr/>
          <a:lstStyle>
            <a:lvl1pPr>
              <a:defRPr baseline="0">
                <a:latin typeface="Arial" panose="020b0604020202020204" pitchFamily="34" charset="0"/>
                <a:ea typeface="隶书" pitchFamily="49"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3"/>
            </p:custDataLst>
          </p:nvPr>
        </p:nvSpPr>
        <p:spPr>
          <a:xfrm>
            <a:off x="459000" y="1763100"/>
            <a:ext cx="8231981" cy="621000"/>
          </a:xfrm>
        </p:spPr>
        <p:txBody>
          <a:bodyPr/>
          <a:lstStyle>
            <a:lvl1pPr algn="ctr">
              <a:defRPr baseline="0">
                <a:solidFill>
                  <a:schemeClr val="tx1">
                    <a:lumMod val="75000"/>
                    <a:lumOff val="25000"/>
                  </a:schemeClr>
                </a:solidFill>
                <a:latin typeface="Arial" panose="020b0604020202020204" pitchFamily="34" charset="0"/>
                <a:ea typeface="隶书" pitchFamily="49"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4"/>
            </p:custDataLst>
          </p:nvPr>
        </p:nvSpPr>
        <p:spPr>
          <a:xfrm>
            <a:off x="459581" y="3236850"/>
            <a:ext cx="8224200" cy="2573100"/>
          </a:xfrm>
        </p:spPr>
        <p:txBody>
          <a:bodyPr/>
          <a:lstStyle>
            <a:lvl1pPr>
              <a:defRPr baseline="0">
                <a:latin typeface="Arial" panose="020b0604020202020204" pitchFamily="34" charset="0"/>
                <a:ea typeface="隶书" pitchFamily="49" charset="-122"/>
              </a:defRPr>
            </a:lvl1pPr>
            <a:lvl2pPr>
              <a:defRPr baseline="0">
                <a:latin typeface="Arial" panose="020b0604020202020204" pitchFamily="34" charset="0"/>
                <a:ea typeface="隶书" pitchFamily="49" charset="-122"/>
              </a:defRPr>
            </a:lvl2pPr>
            <a:lvl3pPr>
              <a:defRPr baseline="0">
                <a:latin typeface="Arial" panose="020b0604020202020204" pitchFamily="34" charset="0"/>
                <a:ea typeface="隶书" pitchFamily="49" charset="-122"/>
              </a:defRPr>
            </a:lvl3pPr>
            <a:lvl4pPr>
              <a:defRPr baseline="0">
                <a:latin typeface="Arial" panose="020b0604020202020204" pitchFamily="34" charset="0"/>
                <a:ea typeface="隶书" pitchFamily="49" charset="-122"/>
              </a:defRPr>
            </a:lvl4pPr>
            <a:lvl5pPr>
              <a:defRPr baseline="0">
                <a:latin typeface="Arial" panose="020b0604020202020204" pitchFamily="34" charset="0"/>
                <a:ea typeface="隶书"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custDataLst>
            <p:tags r:id="rId1"/>
          </p:custDataLst>
        </p:nvPr>
      </p:nvGrpSpPr>
      <p:grpSpPr>
        <a:xfrm>
          <a:off x="0" y="0"/>
          <a:ext cx="0" cy="0"/>
        </a:xfrm>
      </p:grpSpPr>
      <p:sp>
        <p:nvSpPr>
          <p:cNvPr id="8" name="矩形 7"/>
          <p:cNvSpPr/>
          <p:nvPr userDrawn="1">
            <p:custDataLst>
              <p:tags r:id="rId2"/>
            </p:custDataLst>
          </p:nvPr>
        </p:nvSpPr>
        <p:spPr>
          <a:xfrm>
            <a:off x="0" y="5029201"/>
            <a:ext cx="9144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baseline="0">
              <a:latin typeface="Arial" panose="020b0604020202020204" pitchFamily="34" charset="0"/>
              <a:ea typeface="隶书" pitchFamily="49" charset="-122"/>
              <a:sym typeface="+mn-ea"/>
            </a:endParaRPr>
          </a:p>
        </p:txBody>
      </p:sp>
      <p:pic>
        <p:nvPicPr>
          <p:cNvPr id="12" name="图片 11"/>
          <p:cNvPicPr>
            <a:picLocks noChangeAspect="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476" y="635"/>
            <a:ext cx="9143048" cy="6857365"/>
          </a:xfrm>
          <a:prstGeom prst="rect">
            <a:avLst/>
          </a:prstGeom>
        </p:spPr>
      </p:pic>
      <p:pic>
        <p:nvPicPr>
          <p:cNvPr id="13" name="图片 12"/>
          <p:cNvPicPr>
            <a:picLocks noChangeAspect="1"/>
          </p:cNvPicPr>
          <p:nvPr userDrawn="1">
            <p:custDataLst>
              <p:tags r:id="rId6"/>
            </p:custDataLst>
          </p:nvPr>
        </p:nvPicPr>
        <p:blipFill>
          <a:blip r:embed="rId5"/>
          <a:stretch>
            <a:fillRect/>
          </a:stretch>
        </p:blipFill>
        <p:spPr>
          <a:xfrm flipH="1">
            <a:off x="6858000" y="4281170"/>
            <a:ext cx="2286000" cy="2604135"/>
          </a:xfrm>
          <a:prstGeom prst="rect">
            <a:avLst/>
          </a:prstGeom>
        </p:spPr>
      </p:pic>
      <p:pic>
        <p:nvPicPr>
          <p:cNvPr id="14" name="图片 13"/>
          <p:cNvPicPr>
            <a:picLocks noChangeAspect="1"/>
          </p:cNvPicPr>
          <p:nvPr userDrawn="1">
            <p:custDataLst>
              <p:tags r:id="rId8"/>
            </p:custDataLst>
          </p:nvPr>
        </p:nvPicPr>
        <p:blipFill>
          <a:blip r:embed="rId7"/>
          <a:stretch>
            <a:fillRect/>
          </a:stretch>
        </p:blipFill>
        <p:spPr>
          <a:xfrm>
            <a:off x="0" y="207407"/>
            <a:ext cx="802958" cy="471011"/>
          </a:xfrm>
          <a:prstGeom prst="rect">
            <a:avLst/>
          </a:prstGeom>
        </p:spPr>
      </p:pic>
      <p:sp>
        <p:nvSpPr>
          <p:cNvPr id="2" name="标题 1"/>
          <p:cNvSpPr>
            <a:spLocks noGrp="1"/>
          </p:cNvSpPr>
          <p:nvPr>
            <p:ph type="title"/>
            <p:custDataLst>
              <p:tags r:id="rId9"/>
            </p:custDataLst>
          </p:nvPr>
        </p:nvSpPr>
        <p:spPr>
          <a:xfrm>
            <a:off x="453600" y="740250"/>
            <a:ext cx="8232300" cy="423900"/>
          </a:xfrm>
        </p:spPr>
        <p:txBody>
          <a:bodyPr anchor="ctr"/>
          <a:lstStyle>
            <a:lvl1pPr algn="ctr">
              <a:defRPr sz="2400" baseline="0">
                <a:latin typeface="Arial" panose="020b0604020202020204" pitchFamily="34" charset="0"/>
                <a:ea typeface="隶书"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0"/>
            </p:custDataLst>
          </p:nvPr>
        </p:nvSpPr>
        <p:spPr>
          <a:xfrm>
            <a:off x="659807" y="6389433"/>
            <a:ext cx="2025000" cy="237600"/>
          </a:xfrm>
        </p:spPr>
        <p:txBody>
          <a:bodyPr/>
          <a:lstStyle>
            <a:lvl1pPr>
              <a:defRPr baseline="0">
                <a:latin typeface="Arial" panose="020b0604020202020204" pitchFamily="34" charset="0"/>
                <a:ea typeface="隶书"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1"/>
            </p:custDataLst>
          </p:nvPr>
        </p:nvSpPr>
        <p:spPr>
          <a:xfrm>
            <a:off x="3087000" y="6389433"/>
            <a:ext cx="2970000" cy="237600"/>
          </a:xfrm>
        </p:spPr>
        <p:txBody>
          <a:bodyPr/>
          <a:lstStyle>
            <a:lvl1pPr>
              <a:defRPr baseline="0">
                <a:latin typeface="Arial" panose="020b0604020202020204" pitchFamily="34" charset="0"/>
                <a:ea typeface="隶书" pitchFamily="49" charset="-122"/>
              </a:defRPr>
            </a:lvl1pPr>
          </a:lstStyle>
          <a:p>
            <a:endParaRPr lang="zh-CN" altLang="en-US"/>
          </a:p>
        </p:txBody>
      </p:sp>
      <p:sp>
        <p:nvSpPr>
          <p:cNvPr id="5" name="灯片编号占位符 4"/>
          <p:cNvSpPr>
            <a:spLocks noGrp="1"/>
          </p:cNvSpPr>
          <p:nvPr>
            <p:ph type="sldNum" sz="quarter" idx="12"/>
            <p:custDataLst>
              <p:tags r:id="rId12"/>
            </p:custDataLst>
          </p:nvPr>
        </p:nvSpPr>
        <p:spPr>
          <a:xfrm>
            <a:off x="6457950" y="6389433"/>
            <a:ext cx="2025000" cy="237600"/>
          </a:xfrm>
        </p:spPr>
        <p:txBody>
          <a:bodyPr/>
          <a:lstStyle>
            <a:lvl1pPr>
              <a:defRPr baseline="0">
                <a:latin typeface="Arial" panose="020b0604020202020204" pitchFamily="34" charset="0"/>
                <a:ea typeface="隶书" pitchFamily="49"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3"/>
            </p:custDataLst>
          </p:nvPr>
        </p:nvSpPr>
        <p:spPr>
          <a:xfrm>
            <a:off x="453628" y="2082600"/>
            <a:ext cx="8243100" cy="2408400"/>
          </a:xfrm>
        </p:spPr>
        <p:txBody>
          <a:bodyPr/>
          <a:lstStyle>
            <a:lvl1pPr>
              <a:defRPr baseline="0">
                <a:latin typeface="Arial" panose="020b0604020202020204" pitchFamily="34" charset="0"/>
                <a:ea typeface="隶书" pitchFamily="49" charset="-122"/>
              </a:defRPr>
            </a:lvl1pPr>
            <a:lvl2pPr>
              <a:defRPr baseline="0">
                <a:latin typeface="Arial" panose="020b0604020202020204" pitchFamily="34" charset="0"/>
                <a:ea typeface="隶书" pitchFamily="49" charset="-122"/>
              </a:defRPr>
            </a:lvl2pPr>
            <a:lvl3pPr>
              <a:defRPr baseline="0">
                <a:latin typeface="Arial" panose="020b0604020202020204" pitchFamily="34" charset="0"/>
                <a:ea typeface="隶书" pitchFamily="49" charset="-122"/>
              </a:defRPr>
            </a:lvl3pPr>
            <a:lvl4pPr>
              <a:defRPr baseline="0">
                <a:latin typeface="Arial" panose="020b0604020202020204" pitchFamily="34" charset="0"/>
                <a:ea typeface="隶书" pitchFamily="49" charset="-122"/>
              </a:defRPr>
            </a:lvl4pPr>
            <a:lvl5pPr>
              <a:defRPr baseline="0">
                <a:latin typeface="Arial" panose="020b0604020202020204" pitchFamily="34" charset="0"/>
                <a:ea typeface="隶书"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14"/>
            </p:custDataLst>
          </p:nvPr>
        </p:nvSpPr>
        <p:spPr>
          <a:xfrm>
            <a:off x="445500" y="5306850"/>
            <a:ext cx="8251200" cy="758700"/>
          </a:xfrm>
        </p:spPr>
        <p:txBody>
          <a:bodyPr/>
          <a:lstStyle>
            <a:lvl1pPr>
              <a:defRPr baseline="0">
                <a:solidFill>
                  <a:schemeClr val="tx1">
                    <a:lumMod val="75000"/>
                    <a:lumOff val="25000"/>
                  </a:schemeClr>
                </a:solidFill>
                <a:latin typeface="Arial" panose="020b0604020202020204" pitchFamily="34" charset="0"/>
                <a:ea typeface="隶书"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custDataLst>
            <p:tags r:id="rId1"/>
          </p:custDataLst>
        </p:nvPr>
      </p:nvGrpSpPr>
      <p:grpSpPr>
        <a:xfrm>
          <a:off x="0" y="0"/>
          <a:ext cx="0" cy="0"/>
        </a:xfrm>
      </p:grpSpPr>
      <p:sp>
        <p:nvSpPr>
          <p:cNvPr id="10" name="矩形 9"/>
          <p:cNvSpPr/>
          <p:nvPr userDrawn="1">
            <p:custDataLst>
              <p:tags r:id="rId2"/>
            </p:custDataLst>
          </p:nvPr>
        </p:nvSpPr>
        <p:spPr>
          <a:xfrm>
            <a:off x="0" y="0"/>
            <a:ext cx="9144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baseline="0">
              <a:solidFill>
                <a:schemeClr val="tx1">
                  <a:lumMod val="75000"/>
                  <a:lumOff val="25000"/>
                </a:schemeClr>
              </a:solidFill>
              <a:latin typeface="Arial" panose="020b0604020202020204" pitchFamily="34" charset="0"/>
              <a:ea typeface="隶书" pitchFamily="49" charset="-122"/>
              <a:sym typeface="+mn-ea"/>
            </a:endParaRPr>
          </a:p>
        </p:txBody>
      </p:sp>
      <p:pic>
        <p:nvPicPr>
          <p:cNvPr id="15" name="图片 14"/>
          <p:cNvPicPr>
            <a:picLocks noChangeAspect="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476" y="635"/>
            <a:ext cx="9143048" cy="6857365"/>
          </a:xfrm>
          <a:prstGeom prst="rect">
            <a:avLst/>
          </a:prstGeom>
        </p:spPr>
      </p:pic>
      <p:pic>
        <p:nvPicPr>
          <p:cNvPr id="16" name="图片 15"/>
          <p:cNvPicPr>
            <a:picLocks noChangeAspect="1"/>
          </p:cNvPicPr>
          <p:nvPr userDrawn="1">
            <p:custDataLst>
              <p:tags r:id="rId6"/>
            </p:custDataLst>
          </p:nvPr>
        </p:nvPicPr>
        <p:blipFill>
          <a:blip r:embed="rId5"/>
          <a:stretch>
            <a:fillRect/>
          </a:stretch>
        </p:blipFill>
        <p:spPr>
          <a:xfrm flipH="1">
            <a:off x="6858000" y="4281170"/>
            <a:ext cx="2286000" cy="2604135"/>
          </a:xfrm>
          <a:prstGeom prst="rect">
            <a:avLst/>
          </a:prstGeom>
        </p:spPr>
      </p:pic>
      <p:pic>
        <p:nvPicPr>
          <p:cNvPr id="17" name="图片 16"/>
          <p:cNvPicPr>
            <a:picLocks noChangeAspect="1"/>
          </p:cNvPicPr>
          <p:nvPr userDrawn="1">
            <p:custDataLst>
              <p:tags r:id="rId8"/>
            </p:custDataLst>
          </p:nvPr>
        </p:nvPicPr>
        <p:blipFill>
          <a:blip r:embed="rId7"/>
          <a:stretch>
            <a:fillRect/>
          </a:stretch>
        </p:blipFill>
        <p:spPr>
          <a:xfrm>
            <a:off x="0" y="207407"/>
            <a:ext cx="802958" cy="471011"/>
          </a:xfrm>
          <a:prstGeom prst="rect">
            <a:avLst/>
          </a:prstGeom>
        </p:spPr>
      </p:pic>
      <p:sp>
        <p:nvSpPr>
          <p:cNvPr id="2" name="标题 1"/>
          <p:cNvSpPr>
            <a:spLocks noGrp="1"/>
          </p:cNvSpPr>
          <p:nvPr>
            <p:ph type="title"/>
            <p:custDataLst>
              <p:tags r:id="rId9"/>
            </p:custDataLst>
          </p:nvPr>
        </p:nvSpPr>
        <p:spPr>
          <a:xfrm>
            <a:off x="434700" y="292846"/>
            <a:ext cx="8278200" cy="331473"/>
          </a:xfrm>
        </p:spPr>
        <p:txBody>
          <a:bodyPr/>
          <a:lstStyle>
            <a:lvl1pPr>
              <a:defRPr baseline="0">
                <a:solidFill>
                  <a:schemeClr val="tx1">
                    <a:lumMod val="75000"/>
                    <a:lumOff val="25000"/>
                  </a:schemeClr>
                </a:solidFill>
                <a:latin typeface="Arial" panose="020b0604020202020204" pitchFamily="34" charset="0"/>
                <a:ea typeface="隶书"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0"/>
            </p:custDataLst>
          </p:nvPr>
        </p:nvSpPr>
        <p:spPr>
          <a:xfrm>
            <a:off x="659807" y="6389433"/>
            <a:ext cx="2025000" cy="237600"/>
          </a:xfrm>
        </p:spPr>
        <p:txBody>
          <a:bodyPr/>
          <a:lstStyle>
            <a:lvl1pPr>
              <a:defRPr baseline="0">
                <a:latin typeface="Arial" panose="020b0604020202020204" pitchFamily="34" charset="0"/>
                <a:ea typeface="隶书"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1"/>
            </p:custDataLst>
          </p:nvPr>
        </p:nvSpPr>
        <p:spPr>
          <a:xfrm>
            <a:off x="3087000" y="6389433"/>
            <a:ext cx="2970000" cy="237600"/>
          </a:xfrm>
        </p:spPr>
        <p:txBody>
          <a:bodyPr/>
          <a:lstStyle>
            <a:lvl1pPr>
              <a:defRPr baseline="0">
                <a:latin typeface="Arial" panose="020b0604020202020204" pitchFamily="34" charset="0"/>
                <a:ea typeface="隶书" pitchFamily="49" charset="-122"/>
              </a:defRPr>
            </a:lvl1pPr>
          </a:lstStyle>
          <a:p>
            <a:endParaRPr lang="zh-CN" altLang="en-US"/>
          </a:p>
        </p:txBody>
      </p:sp>
      <p:sp>
        <p:nvSpPr>
          <p:cNvPr id="5" name="灯片编号占位符 4"/>
          <p:cNvSpPr>
            <a:spLocks noGrp="1"/>
          </p:cNvSpPr>
          <p:nvPr>
            <p:ph type="sldNum" sz="quarter" idx="12"/>
            <p:custDataLst>
              <p:tags r:id="rId12"/>
            </p:custDataLst>
          </p:nvPr>
        </p:nvSpPr>
        <p:spPr>
          <a:xfrm>
            <a:off x="6457950" y="6389433"/>
            <a:ext cx="2025000" cy="237600"/>
          </a:xfrm>
        </p:spPr>
        <p:txBody>
          <a:bodyPr/>
          <a:lstStyle>
            <a:lvl1pPr>
              <a:defRPr baseline="0">
                <a:latin typeface="Arial" panose="020b0604020202020204" pitchFamily="34" charset="0"/>
                <a:ea typeface="隶书" pitchFamily="49"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3"/>
            </p:custDataLst>
          </p:nvPr>
        </p:nvSpPr>
        <p:spPr>
          <a:xfrm>
            <a:off x="434700" y="2025000"/>
            <a:ext cx="4006800" cy="2170800"/>
          </a:xfrm>
        </p:spPr>
        <p:txBody>
          <a:bodyPr/>
          <a:lstStyle>
            <a:lvl1pPr>
              <a:defRPr baseline="0">
                <a:latin typeface="Arial" panose="020b0604020202020204" pitchFamily="34" charset="0"/>
                <a:ea typeface="隶书" pitchFamily="49" charset="-122"/>
              </a:defRPr>
            </a:lvl1pPr>
            <a:lvl2pPr>
              <a:defRPr baseline="0">
                <a:latin typeface="Arial" panose="020b0604020202020204" pitchFamily="34" charset="0"/>
                <a:ea typeface="隶书" pitchFamily="49" charset="-122"/>
              </a:defRPr>
            </a:lvl2pPr>
            <a:lvl3pPr>
              <a:defRPr baseline="0">
                <a:latin typeface="Arial" panose="020b0604020202020204" pitchFamily="34" charset="0"/>
                <a:ea typeface="隶书" pitchFamily="49" charset="-122"/>
              </a:defRPr>
            </a:lvl3pPr>
            <a:lvl4pPr>
              <a:defRPr baseline="0">
                <a:latin typeface="Arial" panose="020b0604020202020204" pitchFamily="34" charset="0"/>
                <a:ea typeface="隶书" pitchFamily="49" charset="-122"/>
              </a:defRPr>
            </a:lvl4pPr>
            <a:lvl5pPr>
              <a:defRPr baseline="0">
                <a:latin typeface="Arial" panose="020b0604020202020204" pitchFamily="34" charset="0"/>
                <a:ea typeface="隶书"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14"/>
            </p:custDataLst>
          </p:nvPr>
        </p:nvSpPr>
        <p:spPr>
          <a:xfrm>
            <a:off x="4681800" y="2025000"/>
            <a:ext cx="4025700" cy="2170800"/>
          </a:xfrm>
        </p:spPr>
        <p:txBody>
          <a:bodyPr/>
          <a:lstStyle>
            <a:lvl1pPr>
              <a:defRPr baseline="0">
                <a:latin typeface="Arial" panose="020b0604020202020204" pitchFamily="34" charset="0"/>
                <a:ea typeface="隶书" pitchFamily="49" charset="-122"/>
              </a:defRPr>
            </a:lvl1pPr>
            <a:lvl2pPr>
              <a:defRPr baseline="0">
                <a:latin typeface="Arial" panose="020b0604020202020204" pitchFamily="34" charset="0"/>
                <a:ea typeface="隶书" pitchFamily="49" charset="-122"/>
              </a:defRPr>
            </a:lvl2pPr>
            <a:lvl3pPr>
              <a:defRPr baseline="0">
                <a:latin typeface="Arial" panose="020b0604020202020204" pitchFamily="34" charset="0"/>
                <a:ea typeface="隶书" pitchFamily="49" charset="-122"/>
              </a:defRPr>
            </a:lvl3pPr>
            <a:lvl4pPr>
              <a:defRPr baseline="0">
                <a:latin typeface="Arial" panose="020b0604020202020204" pitchFamily="34" charset="0"/>
                <a:ea typeface="隶书" pitchFamily="49" charset="-122"/>
              </a:defRPr>
            </a:lvl4pPr>
            <a:lvl5pPr>
              <a:defRPr baseline="0">
                <a:latin typeface="Arial" panose="020b0604020202020204" pitchFamily="34" charset="0"/>
                <a:ea typeface="隶书"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15"/>
            </p:custDataLst>
          </p:nvPr>
        </p:nvSpPr>
        <p:spPr>
          <a:xfrm>
            <a:off x="429300" y="4914450"/>
            <a:ext cx="4006800" cy="585900"/>
          </a:xfrm>
        </p:spPr>
        <p:txBody>
          <a:bodyPr/>
          <a:lstStyle>
            <a:lvl1pPr>
              <a:defRPr baseline="0">
                <a:latin typeface="Arial" panose="020b0604020202020204" pitchFamily="34" charset="0"/>
                <a:ea typeface="隶书" pitchFamily="49"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6"/>
            </p:custDataLst>
          </p:nvPr>
        </p:nvSpPr>
        <p:spPr>
          <a:xfrm>
            <a:off x="4689900" y="4910850"/>
            <a:ext cx="4025700" cy="585900"/>
          </a:xfrm>
        </p:spPr>
        <p:txBody>
          <a:bodyPr/>
          <a:lstStyle>
            <a:lvl1pPr>
              <a:defRPr baseline="0">
                <a:latin typeface="Arial" panose="020b0604020202020204" pitchFamily="34" charset="0"/>
                <a:ea typeface="隶书"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tx2"/>
        </a:solidFill>
        <a:effectLst/>
      </p:bgPr>
    </p:bg>
    <p:spTree>
      <p:nvGrpSpPr>
        <p:cNvPr id="1" name=""/>
        <p:cNvGrpSpPr/>
        <p:nvPr>
          <p:custDataLst>
            <p:tags r:id="rId1"/>
          </p:custDataLst>
        </p:nvPr>
      </p:nvGrpSpPr>
      <p:grpSpPr>
        <a:xfrm>
          <a:off x="0" y="0"/>
          <a:ext cx="0" cy="0"/>
        </a:xfrm>
      </p:grpSpPr>
      <p:sp>
        <p:nvSpPr>
          <p:cNvPr id="10" name="矩形 9"/>
          <p:cNvSpPr/>
          <p:nvPr userDrawn="1">
            <p:custDataLst>
              <p:tags r:id="rId2"/>
            </p:custDataLst>
          </p:nvPr>
        </p:nvSpPr>
        <p:spPr>
          <a:xfrm>
            <a:off x="0" y="1576668"/>
            <a:ext cx="9144000" cy="3704665"/>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baseline="0">
              <a:latin typeface="Arial" panose="020b0604020202020204" pitchFamily="34" charset="0"/>
              <a:ea typeface="隶书" pitchFamily="49" charset="-122"/>
              <a:sym typeface="+mn-ea"/>
            </a:endParaRPr>
          </a:p>
        </p:txBody>
      </p:sp>
      <p:pic>
        <p:nvPicPr>
          <p:cNvPr id="8" name="图片 7"/>
          <p:cNvPicPr>
            <a:picLocks noChangeAspect="1"/>
          </p:cNvPicPr>
          <p:nvPr userDrawn="1">
            <p:custDataLst>
              <p:tags r:id="rId4"/>
            </p:custDataLst>
          </p:nvPr>
        </p:nvPicPr>
        <p:blipFill>
          <a:blip r:embed="rId3"/>
          <a:stretch>
            <a:fillRect/>
          </a:stretch>
        </p:blipFill>
        <p:spPr>
          <a:xfrm flipH="1">
            <a:off x="260032" y="429816"/>
            <a:ext cx="1220153" cy="715804"/>
          </a:xfrm>
          <a:prstGeom prst="rect">
            <a:avLst/>
          </a:prstGeom>
        </p:spPr>
      </p:pic>
      <p:pic>
        <p:nvPicPr>
          <p:cNvPr id="9" name="图片 8"/>
          <p:cNvPicPr>
            <a:picLocks noChangeAspect="1"/>
          </p:cNvPicPr>
          <p:nvPr userDrawn="1">
            <p:custDataLst>
              <p:tags r:id="rId6"/>
            </p:custDataLst>
          </p:nvPr>
        </p:nvPicPr>
        <p:blipFill>
          <a:blip r:embed="rId5">
            <a:extLst>
              <a:ext uri="{28A0092B-C50C-407E-A947-70E740481C1C}">
                <a14:useLocalDpi xmlns:a14="http://schemas.microsoft.com/office/drawing/2010/main" val="0"/>
              </a:ext>
            </a:extLst>
          </a:blip>
          <a:stretch>
            <a:fillRect/>
          </a:stretch>
        </p:blipFill>
        <p:spPr>
          <a:xfrm flipH="1">
            <a:off x="5962650" y="3272155"/>
            <a:ext cx="3181350" cy="3623945"/>
          </a:xfrm>
          <a:prstGeom prst="rect">
            <a:avLst/>
          </a:prstGeom>
        </p:spPr>
      </p:pic>
      <p:sp>
        <p:nvSpPr>
          <p:cNvPr id="2" name="标题 1"/>
          <p:cNvSpPr>
            <a:spLocks noGrp="1"/>
          </p:cNvSpPr>
          <p:nvPr>
            <p:ph type="title" hasCustomPrompt="1"/>
            <p:custDataLst>
              <p:tags r:id="rId7"/>
            </p:custDataLst>
          </p:nvPr>
        </p:nvSpPr>
        <p:spPr>
          <a:xfrm>
            <a:off x="1142100" y="1637550"/>
            <a:ext cx="6858000" cy="1790100"/>
          </a:xfrm>
        </p:spPr>
        <p:txBody>
          <a:bodyPr anchor="b"/>
          <a:lstStyle>
            <a:lvl1pPr algn="ctr">
              <a:defRPr sz="4500" baseline="0">
                <a:latin typeface="Arial" panose="020b0604020202020204" pitchFamily="34" charset="0"/>
                <a:ea typeface="隶书" pitchFamily="49" charset="-122"/>
              </a:defRPr>
            </a:lvl1pPr>
          </a:lstStyle>
          <a:p>
            <a:r>
              <a:rPr lang="zh-CN" altLang="en-US"/>
              <a:t>单击此处编辑标题</a:t>
            </a:r>
            <a:endParaRPr lang="zh-CN" altLang="en-US"/>
          </a:p>
        </p:txBody>
      </p:sp>
      <p:sp>
        <p:nvSpPr>
          <p:cNvPr id="3" name="日期占位符 2"/>
          <p:cNvSpPr>
            <a:spLocks noGrp="1"/>
          </p:cNvSpPr>
          <p:nvPr>
            <p:ph type="dt" sz="half" idx="10"/>
            <p:custDataLst>
              <p:tags r:id="rId8"/>
            </p:custDataLst>
          </p:nvPr>
        </p:nvSpPr>
        <p:spPr>
          <a:xfrm>
            <a:off x="659807" y="6389433"/>
            <a:ext cx="2025000" cy="237600"/>
          </a:xfrm>
        </p:spPr>
        <p:txBody>
          <a:bodyPr/>
          <a:lstStyle>
            <a:lvl1pPr>
              <a:defRPr baseline="0">
                <a:latin typeface="Arial" panose="020b0604020202020204" pitchFamily="34" charset="0"/>
                <a:ea typeface="隶书"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a:xfrm>
            <a:off x="3087000" y="6389433"/>
            <a:ext cx="2970000" cy="237600"/>
          </a:xfrm>
        </p:spPr>
        <p:txBody>
          <a:bodyPr/>
          <a:lstStyle>
            <a:lvl1pPr>
              <a:defRPr baseline="0">
                <a:latin typeface="Arial" panose="020b0604020202020204" pitchFamily="34" charset="0"/>
                <a:ea typeface="隶书" pitchFamily="49" charset="-122"/>
              </a:defRPr>
            </a:lvl1pPr>
          </a:lstStyle>
          <a:p>
            <a:endParaRPr lang="zh-CN" altLang="en-US"/>
          </a:p>
        </p:txBody>
      </p:sp>
      <p:sp>
        <p:nvSpPr>
          <p:cNvPr id="5" name="灯片编号占位符 4"/>
          <p:cNvSpPr>
            <a:spLocks noGrp="1"/>
          </p:cNvSpPr>
          <p:nvPr>
            <p:ph type="sldNum" sz="quarter" idx="12"/>
            <p:custDataLst>
              <p:tags r:id="rId10"/>
            </p:custDataLst>
          </p:nvPr>
        </p:nvSpPr>
        <p:spPr>
          <a:xfrm>
            <a:off x="6457950" y="6389433"/>
            <a:ext cx="2025000" cy="237600"/>
          </a:xfrm>
        </p:spPr>
        <p:txBody>
          <a:bodyPr/>
          <a:lstStyle>
            <a:lvl1pPr>
              <a:defRPr baseline="0">
                <a:latin typeface="Arial" panose="020b0604020202020204" pitchFamily="34" charset="0"/>
                <a:ea typeface="隶书" pitchFamily="49"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1"/>
            </p:custDataLst>
          </p:nvPr>
        </p:nvSpPr>
        <p:spPr>
          <a:xfrm>
            <a:off x="1141810" y="4069800"/>
            <a:ext cx="6858000" cy="1242000"/>
          </a:xfrm>
        </p:spPr>
        <p:txBody>
          <a:bodyPr/>
          <a:lstStyle>
            <a:lvl1pPr algn="ctr">
              <a:defRPr baseline="0">
                <a:latin typeface="Arial" panose="020b0604020202020204" pitchFamily="34" charset="0"/>
                <a:ea typeface="隶书"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457200" y="274955"/>
            <a:ext cx="8229600" cy="1143000"/>
          </a:xfrm>
          <a:prstGeom prst="rect">
            <a:avLst/>
          </a:prstGeom>
        </p:spPr>
        <p:txBody>
          <a:bodyPr/>
          <a:lstStyle/>
          <a:p>
            <a:r>
              <a:rPr lang="zh-CN" altLang="en-US" noProof="1"/>
              <a:t>单击此处编辑母版标题样式</a:t>
            </a:r>
            <a:endParaRPr lang="zh-CN" altLang="en-US" noProof="1"/>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29841" y="457200"/>
            <a:ext cx="2949178" cy="1600200"/>
          </a:xfrm>
          <a:prstGeom prst="rect">
            <a:avLst/>
          </a:prstGeom>
        </p:spPr>
        <p:txBody>
          <a:bodyPr anchor="b"/>
          <a:lstStyle>
            <a:lvl1pPr>
              <a:defRPr sz="2400"/>
            </a:lvl1pPr>
          </a:lstStyle>
          <a:p>
            <a:r>
              <a:rPr lang="zh-CN" altLang="en-US" noProof="1"/>
              <a:t>单击此处编辑母版标题样式</a:t>
            </a:r>
            <a:endParaRPr lang="zh-CN" altLang="en-US" noProof="1"/>
          </a:p>
        </p:txBody>
      </p:sp>
      <p:sp>
        <p:nvSpPr>
          <p:cNvPr id="3" name="内容占位符 2"/>
          <p:cNvSpPr>
            <a:spLocks noGrp="1"/>
          </p:cNvSpPr>
          <p:nvPr>
            <p:ph idx="1"/>
            <p:custDataLst>
              <p:tags r:id="rId3"/>
            </p:custDataLst>
          </p:nvPr>
        </p:nvSpPr>
        <p:spPr>
          <a:xfrm>
            <a:off x="3887391" y="987425"/>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文本占位符 3"/>
          <p:cNvSpPr>
            <a:spLocks noGrp="1"/>
          </p:cNvSpPr>
          <p:nvPr>
            <p:ph type="body" sz="half" idx="2"/>
            <p:custDataLst>
              <p:tags r:id="rId4"/>
            </p:custDataLst>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a:t>单击此处编辑母版文本样式</a:t>
            </a:r>
            <a:endParaRPr lang="zh-CN" altLang="en-US" noProof="1"/>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29841" y="457200"/>
            <a:ext cx="3124012" cy="1600200"/>
          </a:xfrm>
          <a:prstGeom prst="rect">
            <a:avLst/>
          </a:prstGeom>
        </p:spPr>
        <p:txBody>
          <a:bodyPr anchor="b"/>
          <a:lstStyle>
            <a:lvl1pPr>
              <a:defRPr sz="2400"/>
            </a:lvl1pPr>
          </a:lstStyle>
          <a:p>
            <a:r>
              <a:rPr lang="zh-CN" altLang="en-US" noProof="1"/>
              <a:t>单击此处编辑母版标题样式</a:t>
            </a:r>
            <a:endParaRPr lang="zh-CN" altLang="en-US" noProof="1"/>
          </a:p>
        </p:txBody>
      </p:sp>
      <p:sp>
        <p:nvSpPr>
          <p:cNvPr id="3" name="图片占位符 2"/>
          <p:cNvSpPr>
            <a:spLocks noGrp="1"/>
          </p:cNvSpPr>
          <p:nvPr>
            <p:ph type="pic" idx="1"/>
            <p:custDataLst>
              <p:tags r:id="rId3"/>
            </p:custDataLst>
          </p:nvPr>
        </p:nvSpPr>
        <p:spPr>
          <a:xfrm>
            <a:off x="3887391" y="457201"/>
            <a:ext cx="4629150" cy="540385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custDataLst>
              <p:tags r:id="rId4"/>
            </p:custDataLst>
          </p:nvPr>
        </p:nvSpPr>
        <p:spPr>
          <a:xfrm>
            <a:off x="629841" y="2057400"/>
            <a:ext cx="3124012" cy="3811588"/>
          </a:xfrm>
          <a:prstGeom prst="rect">
            <a:avLst/>
          </a:prstGeo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a:t>单击此处编辑母版文本样式</a:t>
            </a:r>
            <a:endParaRPr lang="zh-CN" altLang="en-US" noProof="1"/>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ags" Target="../tags/tag38.xml" /><Relationship Id="rId14" Type="http://schemas.openxmlformats.org/officeDocument/2006/relationships/image" Target="file:///D:\qq&#25991;&#20214;\712321467\Image\C2C\Image2\%7b75232B38-A165-1FB7-499C-2E1C792CACB5%7d.png" TargetMode="External" /><Relationship Id="rId15" Type="http://schemas.openxmlformats.org/officeDocument/2006/relationships/image" Target="../media/image1.png" /><Relationship Id="rId16" Type="http://schemas.openxmlformats.org/officeDocument/2006/relationships/tags" Target="../tags/tag39.xml" /><Relationship Id="rId17" Type="http://schemas.openxmlformats.org/officeDocument/2006/relationships/image" Target="../media/image2.png"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slideLayout" Target="../slideLayouts/slideLayout22.xml" /><Relationship Id="rId11" Type="http://schemas.openxmlformats.org/officeDocument/2006/relationships/slideLayout" Target="../slideLayouts/slideLayout23.xml" /><Relationship Id="rId12" Type="http://schemas.openxmlformats.org/officeDocument/2006/relationships/tags" Target="../tags/tag76.xml" /><Relationship Id="rId13" Type="http://schemas.openxmlformats.org/officeDocument/2006/relationships/image" Target="file:///D:\qq&#25991;&#20214;\712321467\Image\C2C\Image2\%7b75232B38-A165-1FB7-499C-2E1C792CACB5%7d.png" TargetMode="External" /><Relationship Id="rId14" Type="http://schemas.openxmlformats.org/officeDocument/2006/relationships/image" Target="../media/image1.png" /><Relationship Id="rId15" Type="http://schemas.openxmlformats.org/officeDocument/2006/relationships/tags" Target="../tags/tag77.xml" /><Relationship Id="rId16" Type="http://schemas.openxmlformats.org/officeDocument/2006/relationships/image" Target="../media/image3.png" /><Relationship Id="rId17" Type="http://schemas.openxmlformats.org/officeDocument/2006/relationships/theme" Target="../theme/theme2.xml" /><Relationship Id="rId2" Type="http://schemas.openxmlformats.org/officeDocument/2006/relationships/slideLayout" Target="../slideLayouts/slideLayout14.xml" /><Relationship Id="rId3" Type="http://schemas.openxmlformats.org/officeDocument/2006/relationships/slideLayout" Target="../slideLayouts/slideLayout15.xml" /><Relationship Id="rId4" Type="http://schemas.openxmlformats.org/officeDocument/2006/relationships/slideLayout" Target="../slideLayouts/slideLayout16.xml" /><Relationship Id="rId5" Type="http://schemas.openxmlformats.org/officeDocument/2006/relationships/slideLayout" Target="../slideLayouts/slideLayout17.xml" /><Relationship Id="rId6" Type="http://schemas.openxmlformats.org/officeDocument/2006/relationships/slideLayout" Target="../slideLayouts/slideLayout18.xml" /><Relationship Id="rId7" Type="http://schemas.openxmlformats.org/officeDocument/2006/relationships/slideLayout" Target="../slideLayouts/slideLayout19.xml" /><Relationship Id="rId8" Type="http://schemas.openxmlformats.org/officeDocument/2006/relationships/slideLayout" Target="../slideLayouts/slideLayout20.xml" /><Relationship Id="rId9" Type="http://schemas.openxmlformats.org/officeDocument/2006/relationships/slideLayout" Target="../slideLayouts/slideLayout21.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24.xml" /><Relationship Id="rId10" Type="http://schemas.openxmlformats.org/officeDocument/2006/relationships/slideLayout" Target="../slideLayouts/slideLayout33.xml" /><Relationship Id="rId11" Type="http://schemas.openxmlformats.org/officeDocument/2006/relationships/slideLayout" Target="../slideLayouts/slideLayout34.xml" /><Relationship Id="rId12" Type="http://schemas.openxmlformats.org/officeDocument/2006/relationships/slideLayout" Target="../slideLayouts/slideLayout35.xml" /><Relationship Id="rId13" Type="http://schemas.openxmlformats.org/officeDocument/2006/relationships/tags" Target="../tags/tag151.xml" /><Relationship Id="rId14" Type="http://schemas.openxmlformats.org/officeDocument/2006/relationships/image" Target="../media/image4.png" /><Relationship Id="rId15" Type="http://schemas.openxmlformats.org/officeDocument/2006/relationships/tags" Target="../tags/tag152.xml" /><Relationship Id="rId16" Type="http://schemas.openxmlformats.org/officeDocument/2006/relationships/tags" Target="../tags/tag153.xml" /><Relationship Id="rId17" Type="http://schemas.openxmlformats.org/officeDocument/2006/relationships/tags" Target="../tags/tag154.xml" /><Relationship Id="rId18" Type="http://schemas.openxmlformats.org/officeDocument/2006/relationships/image" Target="../media/image5.png" /><Relationship Id="rId19" Type="http://schemas.openxmlformats.org/officeDocument/2006/relationships/tags" Target="../tags/tag155.xml" /><Relationship Id="rId2" Type="http://schemas.openxmlformats.org/officeDocument/2006/relationships/slideLayout" Target="../slideLayouts/slideLayout25.xml" /><Relationship Id="rId20" Type="http://schemas.openxmlformats.org/officeDocument/2006/relationships/tags" Target="../tags/tag156.xml" /><Relationship Id="rId21" Type="http://schemas.openxmlformats.org/officeDocument/2006/relationships/tags" Target="../tags/tag157.xml" /><Relationship Id="rId22" Type="http://schemas.openxmlformats.org/officeDocument/2006/relationships/tags" Target="../tags/tag158.xml" /><Relationship Id="rId23" Type="http://schemas.openxmlformats.org/officeDocument/2006/relationships/tags" Target="../tags/tag159.xml" /><Relationship Id="rId24" Type="http://schemas.openxmlformats.org/officeDocument/2006/relationships/tags" Target="../tags/tag160.xml" /><Relationship Id="rId25" Type="http://schemas.openxmlformats.org/officeDocument/2006/relationships/image" Target="file:///D:\qq&#25991;&#20214;\712321467\Image\C2C\Image2\%7b75232B38-A165-1FB7-499C-2E1C792CACB5%7d.png" TargetMode="External" /><Relationship Id="rId26" Type="http://schemas.openxmlformats.org/officeDocument/2006/relationships/image" Target="../media/image1.png" /><Relationship Id="rId27" Type="http://schemas.openxmlformats.org/officeDocument/2006/relationships/tags" Target="../tags/tag161.xml" /><Relationship Id="rId28" Type="http://schemas.openxmlformats.org/officeDocument/2006/relationships/theme" Target="../theme/theme3.xml" /><Relationship Id="rId3" Type="http://schemas.openxmlformats.org/officeDocument/2006/relationships/slideLayout" Target="../slideLayouts/slideLayout26.xml" /><Relationship Id="rId4" Type="http://schemas.openxmlformats.org/officeDocument/2006/relationships/slideLayout" Target="../slideLayouts/slideLayout27.xml" /><Relationship Id="rId5" Type="http://schemas.openxmlformats.org/officeDocument/2006/relationships/slideLayout" Target="../slideLayouts/slideLayout28.xml" /><Relationship Id="rId6" Type="http://schemas.openxmlformats.org/officeDocument/2006/relationships/slideLayout" Target="../slideLayouts/slideLayout29.xml" /><Relationship Id="rId7" Type="http://schemas.openxmlformats.org/officeDocument/2006/relationships/slideLayout" Target="../slideLayouts/slideLayout30.xml" /><Relationship Id="rId8" Type="http://schemas.openxmlformats.org/officeDocument/2006/relationships/slideLayout" Target="../slideLayouts/slideLayout31.xml" /><Relationship Id="rId9" Type="http://schemas.openxmlformats.org/officeDocument/2006/relationships/slideLayout" Target="../slideLayouts/slideLayout32.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36.xml" /><Relationship Id="rId10" Type="http://schemas.openxmlformats.org/officeDocument/2006/relationships/slideLayout" Target="../slideLayouts/slideLayout45.xml" /><Relationship Id="rId11" Type="http://schemas.openxmlformats.org/officeDocument/2006/relationships/slideLayout" Target="../slideLayouts/slideLayout46.xml" /><Relationship Id="rId12" Type="http://schemas.openxmlformats.org/officeDocument/2006/relationships/slideLayout" Target="../slideLayouts/slideLayout47.xml" /><Relationship Id="rId13" Type="http://schemas.openxmlformats.org/officeDocument/2006/relationships/slideLayout" Target="../slideLayouts/slideLayout48.xml" /><Relationship Id="rId14" Type="http://schemas.openxmlformats.org/officeDocument/2006/relationships/slideLayout" Target="../slideLayouts/slideLayout49.xml" /><Relationship Id="rId15" Type="http://schemas.openxmlformats.org/officeDocument/2006/relationships/slideLayout" Target="../slideLayouts/slideLayout50.xml" /><Relationship Id="rId16" Type="http://schemas.openxmlformats.org/officeDocument/2006/relationships/slideLayout" Target="../slideLayouts/slideLayout51.xml" /><Relationship Id="rId17" Type="http://schemas.openxmlformats.org/officeDocument/2006/relationships/slideLayout" Target="../slideLayouts/slideLayout52.xml" /><Relationship Id="rId18" Type="http://schemas.openxmlformats.org/officeDocument/2006/relationships/slideLayout" Target="../slideLayouts/slideLayout53.xml" /><Relationship Id="rId19" Type="http://schemas.openxmlformats.org/officeDocument/2006/relationships/tags" Target="../tags/tag352.xml" /><Relationship Id="rId2" Type="http://schemas.openxmlformats.org/officeDocument/2006/relationships/slideLayout" Target="../slideLayouts/slideLayout37.xml" /><Relationship Id="rId20" Type="http://schemas.openxmlformats.org/officeDocument/2006/relationships/tags" Target="../tags/tag353.xml" /><Relationship Id="rId21" Type="http://schemas.openxmlformats.org/officeDocument/2006/relationships/tags" Target="../tags/tag354.xml" /><Relationship Id="rId22" Type="http://schemas.openxmlformats.org/officeDocument/2006/relationships/tags" Target="../tags/tag355.xml" /><Relationship Id="rId23" Type="http://schemas.openxmlformats.org/officeDocument/2006/relationships/tags" Target="../tags/tag356.xml" /><Relationship Id="rId24" Type="http://schemas.openxmlformats.org/officeDocument/2006/relationships/tags" Target="../tags/tag357.xml" /><Relationship Id="rId25" Type="http://schemas.openxmlformats.org/officeDocument/2006/relationships/tags" Target="../tags/tag358.xml" /><Relationship Id="rId26" Type="http://schemas.openxmlformats.org/officeDocument/2006/relationships/image" Target="file:///D:\qq&#25991;&#20214;\712321467\Image\C2C\Image2\%7b75232B38-A165-1FB7-499C-2E1C792CACB5%7d.png" TargetMode="External" /><Relationship Id="rId27" Type="http://schemas.openxmlformats.org/officeDocument/2006/relationships/image" Target="../media/image1.png" /><Relationship Id="rId28" Type="http://schemas.openxmlformats.org/officeDocument/2006/relationships/tags" Target="../tags/tag359.xml" /><Relationship Id="rId29" Type="http://schemas.openxmlformats.org/officeDocument/2006/relationships/theme" Target="../theme/theme4.xml" /><Relationship Id="rId3" Type="http://schemas.openxmlformats.org/officeDocument/2006/relationships/slideLayout" Target="../slideLayouts/slideLayout38.xml" /><Relationship Id="rId4" Type="http://schemas.openxmlformats.org/officeDocument/2006/relationships/slideLayout" Target="../slideLayouts/slideLayout39.xml" /><Relationship Id="rId5" Type="http://schemas.openxmlformats.org/officeDocument/2006/relationships/slideLayout" Target="../slideLayouts/slideLayout40.xml" /><Relationship Id="rId6" Type="http://schemas.openxmlformats.org/officeDocument/2006/relationships/slideLayout" Target="../slideLayouts/slideLayout41.xml" /><Relationship Id="rId7" Type="http://schemas.openxmlformats.org/officeDocument/2006/relationships/slideLayout" Target="../slideLayouts/slideLayout42.xml" /><Relationship Id="rId8" Type="http://schemas.openxmlformats.org/officeDocument/2006/relationships/slideLayout" Target="../slideLayouts/slideLayout43.xml" /><Relationship Id="rId9" Type="http://schemas.openxmlformats.org/officeDocument/2006/relationships/slideLayout" Target="../slideLayouts/slideLayout44.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7"/>
          <a:stretch>
            <a:fillRect/>
          </a:stretch>
        </a:blipFill>
        <a:effectLst/>
      </p:bgPr>
    </p:bg>
    <p:spTree>
      <p:nvGrpSpPr>
        <p:cNvPr id="1" name=""/>
        <p:cNvGrpSpPr/>
        <p:nvPr>
          <p:custDataLst>
            <p:tags r:id="rId13"/>
          </p:custDataLst>
        </p:nvPr>
      </p:nvGrpSpPr>
      <p:grpSpPr/>
      <p:pic>
        <p:nvPicPr>
          <p:cNvPr id="2" name="图片 1073743875" descr="学科网 zxxk.com"/>
          <p:cNvPicPr>
            <a:picLocks noChangeAspect="1"/>
          </p:cNvPicPr>
          <p:nvPr>
            <p:custDataLst>
              <p:tags r:id="rId16"/>
            </p:custDataLst>
          </p:nvPr>
        </p:nvPicPr>
        <p:blipFill>
          <a:blip r:embed="rId15" r:link="rId14"/>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ctr" rtl="0" eaLnBrk="0" fontAlgn="base" hangingPunct="0">
        <a:spcBef>
          <a:spcPct val="0"/>
        </a:spcBef>
        <a:spcAft>
          <a:spcPct val="0"/>
        </a:spcAft>
        <a:buFont typeface="Arial" panose="020b0604020202020204" pitchFamily="34" charset="0"/>
        <a:defRPr sz="4400" kern="1200">
          <a:solidFill>
            <a:schemeClr val="tx2"/>
          </a:solidFill>
          <a:latin typeface="+mj-lt"/>
          <a:ea typeface="+mj-ea"/>
          <a:cs typeface="+mj-cs"/>
        </a:defRPr>
      </a:lvl1pPr>
      <a:lvl2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9pPr>
    </p:bodyStyle>
    <p:otherStyle>
      <a:lvl1pPr marL="0" lvl="0" indent="0" algn="ctr" defTabSz="914400" eaLnBrk="0" fontAlgn="base" latinLnBrk="0" hangingPunct="0">
        <a:lnSpc>
          <a:spcPct val="100000"/>
        </a:lnSpc>
        <a:spcBef>
          <a:spcPct val="0"/>
        </a:spcBef>
        <a:spcAft>
          <a:spcPct val="0"/>
        </a:spcAft>
        <a:buFont typeface="Arial" panose="020b0604020202020204" pitchFamily="34" charset="0"/>
        <a:buNone/>
        <a:defRPr sz="2800" b="1" i="0" u="none" kern="1200" baseline="0">
          <a:solidFill>
            <a:srgbClr val="CC00FF"/>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2800" b="1" i="0" u="none" kern="1200" baseline="0">
          <a:solidFill>
            <a:srgbClr val="CC00FF"/>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2800" b="1" i="0" u="none" kern="1200" baseline="0">
          <a:solidFill>
            <a:srgbClr val="CC00FF"/>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2800" b="1" i="0" u="none" kern="1200" baseline="0">
          <a:solidFill>
            <a:srgbClr val="CC00FF"/>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2800" b="1" i="0" u="none" kern="1200" baseline="0">
          <a:solidFill>
            <a:srgbClr val="CC00FF"/>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2800" b="1" i="0" u="none" kern="1200" baseline="0">
          <a:solidFill>
            <a:srgbClr val="CC00FF"/>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2800" b="1" i="0" u="none" kern="1200" baseline="0">
          <a:solidFill>
            <a:srgbClr val="CC00FF"/>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2800" b="1" i="0" u="none" kern="1200" baseline="0">
          <a:solidFill>
            <a:srgbClr val="CC00FF"/>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2800" b="1" i="0" u="none" kern="1200" baseline="0">
          <a:solidFill>
            <a:srgbClr val="CC00FF"/>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6"/>
          <a:stretch>
            <a:fillRect/>
          </a:stretch>
        </a:blipFill>
        <a:effectLst/>
      </p:bgPr>
    </p:bg>
    <p:spTree>
      <p:nvGrpSpPr>
        <p:cNvPr id="1" name=""/>
        <p:cNvGrpSpPr/>
        <p:nvPr>
          <p:custDataLst>
            <p:tags r:id="rId12"/>
          </p:custDataLst>
        </p:nvPr>
      </p:nvGrpSpPr>
      <p:grpSpPr/>
      <p:pic>
        <p:nvPicPr>
          <p:cNvPr id="2" name="图片 1073743875" descr="学科网 zxxk.com"/>
          <p:cNvPicPr>
            <a:picLocks noChangeAspect="1"/>
          </p:cNvPicPr>
          <p:nvPr>
            <p:custDataLst>
              <p:tags r:id="rId15"/>
            </p:custDataLst>
          </p:nvPr>
        </p:nvPicPr>
        <p:blipFill>
          <a:blip r:embed="rId14" r:link="rId13"/>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ransition/>
  <p:timing/>
  <p:txStyles>
    <p:titleStyle>
      <a:lvl1pPr algn="ctr" rtl="0" eaLnBrk="0" fontAlgn="base" hangingPunct="0">
        <a:spcBef>
          <a:spcPct val="0"/>
        </a:spcBef>
        <a:spcAft>
          <a:spcPct val="0"/>
        </a:spcAft>
        <a:buFont typeface="Arial" panose="020b0604020202020204" pitchFamily="34" charset="0"/>
        <a:defRPr sz="4400" kern="1200">
          <a:solidFill>
            <a:schemeClr val="tx2"/>
          </a:solidFill>
          <a:latin typeface="+mj-lt"/>
          <a:ea typeface="+mj-ea"/>
          <a:cs typeface="+mj-cs"/>
        </a:defRPr>
      </a:lvl1pPr>
      <a:lvl2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9pPr>
    </p:bodyStyle>
    <p:otherStyle>
      <a:lvl1pPr marL="0" lvl="0" indent="0" algn="ctr" defTabSz="914400" eaLnBrk="0" fontAlgn="base" latinLnBrk="0" hangingPunct="0">
        <a:lnSpc>
          <a:spcPct val="100000"/>
        </a:lnSpc>
        <a:spcBef>
          <a:spcPct val="0"/>
        </a:spcBef>
        <a:spcAft>
          <a:spcPct val="0"/>
        </a:spcAft>
        <a:buFont typeface="Arial" panose="020b0604020202020204" pitchFamily="34" charset="0"/>
        <a:buNone/>
        <a:defRPr sz="2800" b="1" i="0" u="none" kern="1200" baseline="0">
          <a:solidFill>
            <a:srgbClr val="CC00FF"/>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2800" b="1" i="0" u="none" kern="1200" baseline="0">
          <a:solidFill>
            <a:srgbClr val="CC00FF"/>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2800" b="1" i="0" u="none" kern="1200" baseline="0">
          <a:solidFill>
            <a:srgbClr val="CC00FF"/>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2800" b="1" i="0" u="none" kern="1200" baseline="0">
          <a:solidFill>
            <a:srgbClr val="CC00FF"/>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2800" b="1" i="0" u="none" kern="1200" baseline="0">
          <a:solidFill>
            <a:srgbClr val="CC00FF"/>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2800" b="1" i="0" u="none" kern="1200" baseline="0">
          <a:solidFill>
            <a:srgbClr val="CC00FF"/>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2800" b="1" i="0" u="none" kern="1200" baseline="0">
          <a:solidFill>
            <a:srgbClr val="CC00FF"/>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2800" b="1" i="0" u="none" kern="1200" baseline="0">
          <a:solidFill>
            <a:srgbClr val="CC00FF"/>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2800" b="1" i="0" u="none" kern="1200" baseline="0">
          <a:solidFill>
            <a:srgbClr val="CC00FF"/>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2">
        <a:schemeClr val="bg2"/>
      </p:bgRef>
    </p:bg>
    <p:spTree>
      <p:nvGrpSpPr>
        <p:cNvPr id="1" name=""/>
        <p:cNvGrpSpPr/>
        <p:nvPr>
          <p:custDataLst>
            <p:tags r:id="rId13"/>
          </p:custDataLst>
        </p:nvPr>
      </p:nvGrpSpPr>
      <p:grpSpPr/>
      <p:pic>
        <p:nvPicPr>
          <p:cNvPr id="1026" name="图片 7"/>
          <p:cNvPicPr>
            <a:picLocks noChangeAspect="1"/>
          </p:cNvPicPr>
          <p:nvPr>
            <p:custDataLst>
              <p:tags r:id="rId15"/>
            </p:custDataLst>
          </p:nvPr>
        </p:nvPicPr>
        <p:blipFill>
          <a:blip r:embed="rId14">
            <a:lum bright="12000" contrast="40000"/>
          </a:blip>
          <a:stretch>
            <a:fillRect/>
          </a:stretch>
        </p:blipFill>
        <p:spPr>
          <a:xfrm>
            <a:off x="6667500" y="4914900"/>
            <a:ext cx="2476500" cy="1943100"/>
          </a:xfrm>
          <a:prstGeom prst="rect">
            <a:avLst/>
          </a:prstGeom>
          <a:noFill/>
          <a:ln w="9525">
            <a:noFill/>
          </a:ln>
        </p:spPr>
      </p:pic>
      <p:sp>
        <p:nvSpPr>
          <p:cNvPr id="10" name="矩形 9"/>
          <p:cNvSpPr/>
          <p:nvPr>
            <p:custDataLst>
              <p:tags r:id="rId16"/>
            </p:custDataLst>
          </p:nvPr>
        </p:nvSpPr>
        <p:spPr>
          <a:xfrm>
            <a:off x="0" y="0"/>
            <a:ext cx="9144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20000"/>
                </a:schemeClr>
              </a:gs>
              <a:gs pos="100000">
                <a:schemeClr val="accent1">
                  <a:tint val="50000"/>
                  <a:shade val="100000"/>
                  <a:hueMod val="100000"/>
                  <a:satMod val="500000"/>
                </a:schemeClr>
              </a:gs>
            </a:gsLst>
            <a:lin ang="18900000" scaled="1"/>
          </a:gradFill>
          <a:ln w="12700" cap="rnd" cmpd="sng" algn="ctr">
            <a:noFill/>
            <a:prstDash val="solid"/>
          </a:ln>
        </p:spPr>
        <p:style>
          <a:lnRef idx="1">
            <a:schemeClr val="accent1"/>
          </a:lnRef>
          <a:fillRef idx="2">
            <a:schemeClr val="accent1"/>
          </a:fillRef>
          <a:effectRef idx="1">
            <a:schemeClr val="accent1"/>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1" i="0" u="none" strike="noStrike" kern="1200" cap="none" spc="0" normalizeH="0" baseline="0" noProof="0">
              <a:ln>
                <a:noFill/>
              </a:ln>
              <a:solidFill>
                <a:schemeClr val="dk1"/>
              </a:solidFill>
              <a:effectLst/>
              <a:uLnTx/>
              <a:uFillTx/>
              <a:latin typeface="+mn-lt"/>
              <a:ea typeface="+mn-ea"/>
              <a:cs typeface="+mn-cs"/>
            </a:endParaRPr>
          </a:p>
        </p:txBody>
      </p:sp>
      <p:sp>
        <p:nvSpPr>
          <p:cNvPr id="11" name="矩形 10"/>
          <p:cNvSpPr/>
          <p:nvPr>
            <p:custDataLst>
              <p:tags r:id="rId17"/>
            </p:custDataLst>
          </p:nvPr>
        </p:nvSpPr>
        <p:spPr>
          <a:xfrm>
            <a:off x="0" y="40951"/>
            <a:ext cx="4572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5000"/>
                </a:schemeClr>
              </a:gs>
              <a:gs pos="100000">
                <a:schemeClr val="accent1">
                  <a:tint val="50000"/>
                  <a:shade val="100000"/>
                  <a:hueMod val="100000"/>
                  <a:satMod val="500000"/>
                  <a:alpha val="60000"/>
                </a:schemeClr>
              </a:gs>
            </a:gsLst>
            <a:lin ang="8100000" scaled="1"/>
          </a:gradFill>
          <a:ln w="12700" cap="rnd" cmpd="sng" algn="ctr">
            <a:noFill/>
            <a:prstDash val="solid"/>
          </a:ln>
          <a:effectLst>
            <a:glow>
              <a:schemeClr val="accent1">
                <a:tint val="100000"/>
                <a:shade val="100000"/>
                <a:hueMod val="100000"/>
                <a:satMod val="100000"/>
              </a:schemeClr>
            </a:glow>
            <a:softEdge rad="12700"/>
          </a:effectLst>
        </p:spPr>
        <p:style>
          <a:lnRef idx="1">
            <a:schemeClr val="accent1"/>
          </a:lnRef>
          <a:fillRef idx="2">
            <a:schemeClr val="accent1"/>
          </a:fillRef>
          <a:effectRef idx="1">
            <a:schemeClr val="accent1"/>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1" i="0" u="none" strike="noStrike" kern="1200" cap="none" spc="0" normalizeH="0" baseline="0" noProof="0">
              <a:ln>
                <a:noFill/>
              </a:ln>
              <a:solidFill>
                <a:schemeClr val="dk1"/>
              </a:solidFill>
              <a:effectLst/>
              <a:uLnTx/>
              <a:uFillTx/>
              <a:latin typeface="+mn-lt"/>
              <a:ea typeface="+mn-ea"/>
              <a:cs typeface="+mn-cs"/>
            </a:endParaRPr>
          </a:p>
        </p:txBody>
      </p:sp>
      <p:pic>
        <p:nvPicPr>
          <p:cNvPr id="1033" name="图片 8"/>
          <p:cNvPicPr>
            <a:picLocks noChangeAspect="1"/>
          </p:cNvPicPr>
          <p:nvPr>
            <p:custDataLst>
              <p:tags r:id="rId19"/>
            </p:custDataLst>
          </p:nvPr>
        </p:nvPicPr>
        <p:blipFill>
          <a:blip r:embed="rId18">
            <a:lum bright="34000" contrast="40000"/>
          </a:blip>
          <a:stretch>
            <a:fillRect/>
          </a:stretch>
        </p:blipFill>
        <p:spPr>
          <a:xfrm>
            <a:off x="0" y="6419850"/>
            <a:ext cx="9144000" cy="438150"/>
          </a:xfrm>
          <a:prstGeom prst="rect">
            <a:avLst/>
          </a:prstGeom>
          <a:noFill/>
          <a:ln w="9525">
            <a:noFill/>
          </a:ln>
        </p:spPr>
      </p:pic>
      <p:sp>
        <p:nvSpPr>
          <p:cNvPr id="1034" name="标题占位符 1"/>
          <p:cNvSpPr>
            <a:spLocks noGrp="1"/>
          </p:cNvSpPr>
          <p:nvPr>
            <p:ph type="title"/>
            <p:custDataLst>
              <p:tags r:id="rId20"/>
            </p:custDataLst>
          </p:nvPr>
        </p:nvSpPr>
        <p:spPr>
          <a:xfrm>
            <a:off x="457200" y="274638"/>
            <a:ext cx="8229600" cy="1143000"/>
          </a:xfrm>
          <a:prstGeom prst="rect">
            <a:avLst/>
          </a:prstGeom>
          <a:noFill/>
          <a:ln w="9525">
            <a:noFill/>
          </a:ln>
        </p:spPr>
        <p:txBody>
          <a:bodyPr anchor="ctr" anchorCtr="0"/>
          <a:lstStyle/>
          <a:p>
            <a:pPr lvl="0"/>
            <a:r>
              <a:rPr lang="zh-CN" altLang="en-US"/>
              <a:t>单击此处编辑母版标题样式</a:t>
            </a:r>
            <a:endParaRPr lang="en-US" altLang="zh-CN"/>
          </a:p>
        </p:txBody>
      </p:sp>
      <p:sp>
        <p:nvSpPr>
          <p:cNvPr id="1035" name="文本占位符 2"/>
          <p:cNvSpPr>
            <a:spLocks noGrp="1"/>
          </p:cNvSpPr>
          <p:nvPr>
            <p:ph type="body" idx="1"/>
            <p:custDataLst>
              <p:tags r:id="rId21"/>
            </p:custDataLst>
          </p:nvPr>
        </p:nvSpPr>
        <p:spPr>
          <a:xfrm>
            <a:off x="457200" y="1600200"/>
            <a:ext cx="8229600" cy="4525963"/>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altLang="zh-CN"/>
          </a:p>
        </p:txBody>
      </p:sp>
      <p:sp>
        <p:nvSpPr>
          <p:cNvPr id="4" name="日期占位符 3"/>
          <p:cNvSpPr>
            <a:spLocks noGrp="1"/>
          </p:cNvSpPr>
          <p:nvPr>
            <p:ph type="dt" sz="half" idx="2"/>
            <p:custDataLst>
              <p:tags r:id="rId22"/>
            </p:custDataLst>
          </p:nvPr>
        </p:nvSpPr>
        <p:spPr>
          <a:xfrm>
            <a:off x="457200" y="6356350"/>
            <a:ext cx="2133600" cy="365125"/>
          </a:xfrm>
          <a:prstGeom prst="rect">
            <a:avLst/>
          </a:prstGeom>
        </p:spPr>
        <p:txBody>
          <a:bodyPr vert="horz" rtlCol="0" anchor="ctr"/>
          <a:lstStyle>
            <a:lvl1pPr algn="l" eaLnBrk="1" latinLnBrk="0" hangingPunct="1">
              <a:defRPr kumimoji="0" sz="1200">
                <a:solidFill>
                  <a:schemeClr val="tx1">
                    <a:tint val="75000"/>
                  </a:schemeClr>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69EC6288-2A7B-4C16-BDC4-65B3B8FA4094}" type="datetimeFigureOut">
              <a:rPr kumimoji="0" lang="en-US" sz="1200" b="1"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rPr>
              <a:t/>
            </a:fld>
            <a:endParaRPr kumimoji="0" lang="en-US" sz="1200" b="1"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3"/>
            <p:custDataLst>
              <p:tags r:id="rId23"/>
            </p:custDataLst>
          </p:nvPr>
        </p:nvSpPr>
        <p:spPr>
          <a:xfrm>
            <a:off x="3124200" y="6356350"/>
            <a:ext cx="2895600" cy="365125"/>
          </a:xfrm>
          <a:prstGeom prst="rect">
            <a:avLst/>
          </a:prstGeom>
        </p:spPr>
        <p:txBody>
          <a:bodyPr vert="horz" rtlCol="0" anchor="ctr"/>
          <a:lstStyle>
            <a:lvl1pPr algn="ctr" eaLnBrk="1" latinLnBrk="0" hangingPunct="1">
              <a:defRPr kumimoji="0" sz="1200">
                <a:solidFill>
                  <a:schemeClr val="tx1">
                    <a:tint val="75000"/>
                  </a:schemeClr>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1" i="0" u="none" strike="noStrike" kern="1200" cap="none" spc="0" normalizeH="0" baseline="0" noProof="0">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4"/>
            <p:custDataLst>
              <p:tags r:id="rId24"/>
            </p:custDataLst>
          </p:nvPr>
        </p:nvSpPr>
        <p:spPr>
          <a:xfrm>
            <a:off x="6553200" y="6356350"/>
            <a:ext cx="2133600" cy="365125"/>
          </a:xfrm>
          <a:prstGeom prst="rect">
            <a:avLst/>
          </a:prstGeom>
        </p:spPr>
        <p:txBody>
          <a:bodyPr vert="horz" rtlCol="0" anchor="ctr"/>
          <a:lstStyle>
            <a:lvl1pPr algn="r">
              <a:defRPr sz="1200">
                <a:solidFill>
                  <a:srgbClr val="898989"/>
                </a:solidFill>
              </a:defRPr>
            </a:lvl1pPr>
          </a:lstStyle>
          <a:p>
            <a:pPr lvl="0" eaLnBrk="1" hangingPunct="1">
              <a:buNone/>
            </a:pPr>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pic>
        <p:nvPicPr>
          <p:cNvPr id="1036" name="图片 1073743875" descr="学科网 zxxk.com"/>
          <p:cNvPicPr>
            <a:picLocks noChangeAspect="1"/>
          </p:cNvPicPr>
          <p:nvPr>
            <p:custDataLst>
              <p:tags r:id="rId27"/>
            </p:custDataLst>
          </p:nvPr>
        </p:nvPicPr>
        <p:blipFill>
          <a:blip r:embed="rId26" r:link="rId25"/>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ransition/>
  <p:timing/>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Maiandra GD" pitchFamily="34" charset="0"/>
          <a:ea typeface="隶书" pitchFamily="49" charset="-122"/>
        </a:defRPr>
      </a:lvl2pPr>
      <a:lvl3pPr algn="ctr" rtl="0" eaLnBrk="0" fontAlgn="base" hangingPunct="0">
        <a:spcBef>
          <a:spcPct val="0"/>
        </a:spcBef>
        <a:spcAft>
          <a:spcPct val="0"/>
        </a:spcAft>
        <a:defRPr sz="4400">
          <a:solidFill>
            <a:schemeClr val="tx2"/>
          </a:solidFill>
          <a:latin typeface="Maiandra GD" pitchFamily="34" charset="0"/>
          <a:ea typeface="隶书" pitchFamily="49" charset="-122"/>
        </a:defRPr>
      </a:lvl3pPr>
      <a:lvl4pPr algn="ctr" rtl="0" eaLnBrk="0" fontAlgn="base" hangingPunct="0">
        <a:spcBef>
          <a:spcPct val="0"/>
        </a:spcBef>
        <a:spcAft>
          <a:spcPct val="0"/>
        </a:spcAft>
        <a:defRPr sz="4400">
          <a:solidFill>
            <a:schemeClr val="tx2"/>
          </a:solidFill>
          <a:latin typeface="Maiandra GD" pitchFamily="34" charset="0"/>
          <a:ea typeface="隶书" pitchFamily="49" charset="-122"/>
        </a:defRPr>
      </a:lvl4pPr>
      <a:lvl5pPr algn="ctr" rtl="0" eaLnBrk="0" fontAlgn="base" hangingPunct="0">
        <a:spcBef>
          <a:spcPct val="0"/>
        </a:spcBef>
        <a:spcAft>
          <a:spcPct val="0"/>
        </a:spcAft>
        <a:defRPr sz="4400">
          <a:solidFill>
            <a:schemeClr val="tx2"/>
          </a:solidFill>
          <a:latin typeface="Maiandra GD" pitchFamily="34" charset="0"/>
          <a:ea typeface="隶书" pitchFamily="49" charset="-122"/>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0" fontAlgn="base" hangingPunct="0">
        <a:spcBef>
          <a:spcPct val="20000"/>
        </a:spcBef>
        <a:spcAft>
          <a:spcPct val="0"/>
        </a:spcAft>
        <a:buClr>
          <a:schemeClr val="accent1"/>
        </a:buClr>
        <a:buSzPct val="50000"/>
        <a:buFont typeface="Wingdings 2" pitchFamily="18" charset="2"/>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50000"/>
        <a:buFont typeface="Wingdings 2" pitchFamily="18" charset="2"/>
        <a:buChar char="³"/>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rgbClr val="7B9B57"/>
        </a:buClr>
        <a:buSzPct val="60000"/>
        <a:buFont typeface="Wingdings 2"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rgbClr val="8B7396"/>
        </a:buClr>
        <a:buSzPct val="45000"/>
        <a:buFont typeface="Wingdings 2"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rgbClr val="E89A53"/>
        </a:buClr>
        <a:buFont typeface="Wingdings 2"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19"/>
          </p:custDataLst>
        </p:nvPr>
      </p:nvGrpSpPr>
      <p:grpSpPr>
        <a:xfrm>
          <a:off x="0" y="0"/>
          <a:ext cx="0" cy="0"/>
        </a:xfrm>
      </p:grpSpPr>
      <p:sp>
        <p:nvSpPr>
          <p:cNvPr id="2" name="标题占位符 1"/>
          <p:cNvSpPr>
            <a:spLocks noGrp="1"/>
          </p:cNvSpPr>
          <p:nvPr>
            <p:ph type="title"/>
            <p:custDataLst>
              <p:tags r:id="rId20"/>
            </p:custDataLst>
          </p:nvPr>
        </p:nvSpPr>
        <p:spPr>
          <a:xfrm>
            <a:off x="502412" y="1189673"/>
            <a:ext cx="8139178" cy="331473"/>
          </a:xfrm>
          <a:prstGeom prst="rect">
            <a:avLst/>
          </a:prstGeom>
        </p:spPr>
        <p:txBody>
          <a:bodyPr vert="horz" lIns="101600" tIns="38100" rIns="76200" bIns="38100" rtlCol="0" anchor="t" anchorCtr="0">
            <a:noAutofit/>
          </a:bodyPr>
          <a:lstStyle/>
          <a:p>
            <a:r>
              <a:rPr lang="zh-CN" altLang="en-US"/>
              <a:t>单击此处编辑母版标题样式</a:t>
            </a:r>
            <a:endParaRPr lang="zh-CN" altLang="en-US"/>
          </a:p>
        </p:txBody>
      </p:sp>
      <p:sp>
        <p:nvSpPr>
          <p:cNvPr id="3" name="文本占位符 2"/>
          <p:cNvSpPr>
            <a:spLocks noGrp="1"/>
          </p:cNvSpPr>
          <p:nvPr>
            <p:ph type="body" idx="1"/>
            <p:custDataLst>
              <p:tags r:id="rId21"/>
            </p:custDataLst>
          </p:nvPr>
        </p:nvSpPr>
        <p:spPr>
          <a:xfrm>
            <a:off x="502412" y="1571631"/>
            <a:ext cx="8139178" cy="4041680"/>
          </a:xfrm>
          <a:prstGeom prst="rect">
            <a:avLst/>
          </a:prstGeo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2"/>
            </p:custDataLst>
          </p:nvPr>
        </p:nvSpPr>
        <p:spPr>
          <a:xfrm>
            <a:off x="659807" y="5619625"/>
            <a:ext cx="2025000" cy="237600"/>
          </a:xfrm>
          <a:prstGeom prst="rect">
            <a:avLst/>
          </a:prstGeom>
        </p:spPr>
        <p:txBody>
          <a:bodyPr vert="horz" lIns="91440" tIns="45720" rIns="91440" bIns="45720" rtlCol="0" anchor="ctr">
            <a:normAutofit/>
          </a:bodyPr>
          <a:lstStyle>
            <a:lvl1pPr algn="l">
              <a:lnSpc>
                <a:spcPct val="120000"/>
              </a:lnSpc>
              <a:defRPr sz="900" baseline="0">
                <a:solidFill>
                  <a:schemeClr val="tx1">
                    <a:tint val="75000"/>
                  </a:schemeClr>
                </a:solidFill>
                <a:latin typeface="Arial" panose="020b0604020202020204" pitchFamily="34" charset="0"/>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3"/>
            </p:custDataLst>
          </p:nvPr>
        </p:nvSpPr>
        <p:spPr>
          <a:xfrm>
            <a:off x="3087000" y="5619625"/>
            <a:ext cx="2970000" cy="237600"/>
          </a:xfrm>
          <a:prstGeom prst="rect">
            <a:avLst/>
          </a:prstGeom>
        </p:spPr>
        <p:txBody>
          <a:bodyPr vert="horz" lIns="91440" tIns="45720" rIns="91440" bIns="45720" rtlCol="0" anchor="ctr">
            <a:normAutofit/>
          </a:bodyPr>
          <a:lstStyle>
            <a:lvl1pPr algn="ctr">
              <a:lnSpc>
                <a:spcPct val="120000"/>
              </a:lnSpc>
              <a:defRPr sz="900" baseline="0">
                <a:solidFill>
                  <a:schemeClr val="tx1">
                    <a:tint val="7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4"/>
            <p:custDataLst>
              <p:tags r:id="rId24"/>
            </p:custDataLst>
          </p:nvPr>
        </p:nvSpPr>
        <p:spPr>
          <a:xfrm>
            <a:off x="6457950" y="5619625"/>
            <a:ext cx="2025000" cy="237600"/>
          </a:xfrm>
          <a:prstGeom prst="rect">
            <a:avLst/>
          </a:prstGeom>
        </p:spPr>
        <p:txBody>
          <a:bodyPr vert="horz" lIns="91440" tIns="45720" rIns="91440" bIns="45720" rtlCol="0" anchor="ctr">
            <a:normAutofit/>
          </a:bodyPr>
          <a:lstStyle>
            <a:lvl1pPr algn="r">
              <a:lnSpc>
                <a:spcPct val="120000"/>
              </a:lnSpc>
              <a:defRPr sz="900" baseline="0">
                <a:solidFill>
                  <a:schemeClr val="tx1">
                    <a:tint val="75000"/>
                  </a:schemeClr>
                </a:solidFill>
                <a:latin typeface="Arial" panose="020b0604020202020204" pitchFamily="34" charset="0"/>
              </a:defRPr>
            </a:lvl1pPr>
          </a:lstStyle>
          <a:p>
            <a:fld id="{49AE70B2-8BF9-45C0-BB95-33D1B9D3A854}" type="slidenum">
              <a:rPr lang="zh-CN" altLang="en-US" smtClean="0"/>
              <a:t>0</a:t>
            </a:fld>
            <a:endParaRPr lang="zh-CN" altLang="en-US"/>
          </a:p>
        </p:txBody>
      </p:sp>
      <p:sp>
        <p:nvSpPr>
          <p:cNvPr id="7" name="KSO_TEMPLATE" hidden="1"/>
          <p:cNvSpPr/>
          <p:nvPr>
            <p:custDataLst>
              <p:tags r:id="rId25"/>
            </p:custDataLst>
          </p:nvPr>
        </p:nvSpPr>
        <p:spPr>
          <a:xfrm flipH="1">
            <a:off x="0" y="85725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endParaRPr>
          </a:p>
        </p:txBody>
      </p:sp>
      <p:pic>
        <p:nvPicPr>
          <p:cNvPr id="8" name="图片 1073743875" descr="学科网 zxxk.com"/>
          <p:cNvPicPr>
            <a:picLocks noChangeAspect="1"/>
          </p:cNvPicPr>
          <p:nvPr>
            <p:custDataLst>
              <p:tags r:id="rId28"/>
            </p:custDataLst>
          </p:nvPr>
        </p:nvPicPr>
        <p:blipFill>
          <a:blip r:embed="rId27" r:link="rId26"/>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 id="2147483700" r:id="rId14"/>
    <p:sldLayoutId id="2147483701" r:id="rId15"/>
    <p:sldLayoutId id="2147483702" r:id="rId16"/>
    <p:sldLayoutId id="2147483703" r:id="rId17"/>
    <p:sldLayoutId id="2147483704" r:id="rId18"/>
  </p:sldLayoutIdLst>
  <p:transition/>
  <p:timing/>
  <p:txStyles>
    <p:titleStyle>
      <a:lvl1pPr algn="l" defTabSz="685800" rtl="0" eaLnBrk="1" fontAlgn="auto" latinLnBrk="0" hangingPunct="1">
        <a:lnSpc>
          <a:spcPct val="100000"/>
        </a:lnSpc>
        <a:spcBef>
          <a:spcPct val="0"/>
        </a:spcBef>
        <a:buNone/>
        <a:defRPr sz="1800" b="1" u="none" strike="noStrike" kern="1200" cap="none" spc="200" normalizeH="0" baseline="0">
          <a:solidFill>
            <a:schemeClr val="tx1">
              <a:lumMod val="75000"/>
              <a:lumOff val="25000"/>
            </a:schemeClr>
          </a:solidFill>
          <a:uFillTx/>
          <a:latin typeface="Arial" panose="020b0604020202020204" pitchFamily="34" charset="0"/>
          <a:ea typeface="隶书" pitchFamily="49" charset="-122"/>
          <a:cs typeface="+mj-cs"/>
        </a:defRPr>
      </a:lvl1pPr>
    </p:titleStyle>
    <p:bodyStyle>
      <a:lvl1pPr marL="171450" indent="-171450" algn="l" defTabSz="685800" rtl="0" eaLnBrk="1" fontAlgn="auto" latinLnBrk="0" hangingPunct="1">
        <a:lnSpc>
          <a:spcPct val="12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75000"/>
              <a:lumOff val="25000"/>
            </a:schemeClr>
          </a:solidFill>
          <a:uFillTx/>
          <a:latin typeface="Arial" panose="020b0604020202020204" pitchFamily="34" charset="0"/>
          <a:ea typeface="隶书" pitchFamily="49" charset="-122"/>
          <a:cs typeface="+mn-cs"/>
        </a:defRPr>
      </a:lvl1pPr>
      <a:lvl2pPr marL="514350" indent="-171450" algn="l" defTabSz="685800" rtl="0" eaLnBrk="1" fontAlgn="auto" latinLnBrk="0" hangingPunct="1">
        <a:lnSpc>
          <a:spcPct val="120000"/>
        </a:lnSpc>
        <a:spcBef>
          <a:spcPct val="0"/>
        </a:spcBef>
        <a:spcAft>
          <a:spcPts val="1000"/>
        </a:spcAft>
        <a:buFont typeface="Arial" panose="020b0604020202020204" pitchFamily="34" charset="0"/>
        <a:buChar char="•"/>
        <a:tabLst>
          <a:tab pos="1207135"/>
        </a:tabLst>
        <a:defRPr sz="1200" u="none" strike="noStrike" kern="1200" cap="none" spc="150" normalizeH="0" baseline="0">
          <a:solidFill>
            <a:schemeClr val="tx1">
              <a:lumMod val="75000"/>
              <a:lumOff val="25000"/>
            </a:schemeClr>
          </a:solidFill>
          <a:uFillTx/>
          <a:latin typeface="Arial" panose="020b0604020202020204" pitchFamily="34" charset="0"/>
          <a:ea typeface="隶书" pitchFamily="49" charset="-122"/>
          <a:cs typeface="+mn-cs"/>
        </a:defRPr>
      </a:lvl2pPr>
      <a:lvl3pPr marL="857250" indent="-171450" algn="l" defTabSz="685800" rtl="0" eaLnBrk="1" fontAlgn="auto" latinLnBrk="0" hangingPunct="1">
        <a:lnSpc>
          <a:spcPct val="12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75000"/>
              <a:lumOff val="25000"/>
            </a:schemeClr>
          </a:solidFill>
          <a:uFillTx/>
          <a:latin typeface="Arial" panose="020b0604020202020204" pitchFamily="34" charset="0"/>
          <a:ea typeface="隶书" pitchFamily="49" charset="-122"/>
          <a:cs typeface="+mn-cs"/>
        </a:defRPr>
      </a:lvl3pPr>
      <a:lvl4pPr marL="1200150" indent="-171450" algn="l" defTabSz="685800" rtl="0" eaLnBrk="1" fontAlgn="auto" latinLnBrk="0" hangingPunct="1">
        <a:lnSpc>
          <a:spcPct val="12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75000"/>
              <a:lumOff val="25000"/>
            </a:schemeClr>
          </a:solidFill>
          <a:uFillTx/>
          <a:latin typeface="Arial" panose="020b0604020202020204" pitchFamily="34" charset="0"/>
          <a:ea typeface="隶书" pitchFamily="49" charset="-122"/>
          <a:cs typeface="+mn-cs"/>
        </a:defRPr>
      </a:lvl4pPr>
      <a:lvl5pPr marL="1543050" indent="-171450" algn="l" defTabSz="685800" rtl="0" eaLnBrk="1" fontAlgn="auto" latinLnBrk="0" hangingPunct="1">
        <a:lnSpc>
          <a:spcPct val="12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75000"/>
              <a:lumOff val="25000"/>
            </a:schemeClr>
          </a:solidFill>
          <a:uFillTx/>
          <a:latin typeface="Arial" panose="020b0604020202020204" pitchFamily="34" charset="0"/>
          <a:ea typeface="隶书" pitchFamily="49"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36.xml" /><Relationship Id="rId2" Type="http://schemas.openxmlformats.org/officeDocument/2006/relationships/tags" Target="../tags/tag367.xml" /><Relationship Id="rId3" Type="http://schemas.openxmlformats.org/officeDocument/2006/relationships/tags" Target="../tags/tag368.xml" /><Relationship Id="rId4" Type="http://schemas.openxmlformats.org/officeDocument/2006/relationships/tags" Target="../tags/tag369.xml" /><Relationship Id="rId5" Type="http://schemas.openxmlformats.org/officeDocument/2006/relationships/tags" Target="../tags/tag370.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42.xml" /><Relationship Id="rId10" Type="http://schemas.openxmlformats.org/officeDocument/2006/relationships/tags" Target="../tags/tag443.xml" /><Relationship Id="rId11" Type="http://schemas.openxmlformats.org/officeDocument/2006/relationships/tags" Target="../tags/tag444.xml" /><Relationship Id="rId12" Type="http://schemas.openxmlformats.org/officeDocument/2006/relationships/tags" Target="../tags/tag445.xml" /><Relationship Id="rId13" Type="http://schemas.openxmlformats.org/officeDocument/2006/relationships/image" Target="../media/image22.png" /><Relationship Id="rId14" Type="http://schemas.openxmlformats.org/officeDocument/2006/relationships/tags" Target="../tags/tag446.xml" /><Relationship Id="rId15" Type="http://schemas.openxmlformats.org/officeDocument/2006/relationships/tags" Target="../tags/tag447.xml" /><Relationship Id="rId2" Type="http://schemas.openxmlformats.org/officeDocument/2006/relationships/tags" Target="../tags/tag437.xml" /><Relationship Id="rId3" Type="http://schemas.openxmlformats.org/officeDocument/2006/relationships/image" Target="../media/image12.png" /><Relationship Id="rId4" Type="http://schemas.openxmlformats.org/officeDocument/2006/relationships/tags" Target="../tags/tag438.xml" /><Relationship Id="rId5" Type="http://schemas.openxmlformats.org/officeDocument/2006/relationships/image" Target="../media/image13.png" /><Relationship Id="rId6" Type="http://schemas.openxmlformats.org/officeDocument/2006/relationships/tags" Target="../tags/tag439.xml" /><Relationship Id="rId7" Type="http://schemas.openxmlformats.org/officeDocument/2006/relationships/tags" Target="../tags/tag440.xml" /><Relationship Id="rId8" Type="http://schemas.openxmlformats.org/officeDocument/2006/relationships/tags" Target="../tags/tag441.xml" /><Relationship Id="rId9" Type="http://schemas.openxmlformats.org/officeDocument/2006/relationships/tags" Target="../tags/tag44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42.xml" /><Relationship Id="rId10" Type="http://schemas.openxmlformats.org/officeDocument/2006/relationships/tags" Target="../tags/tag454.xml" /><Relationship Id="rId11" Type="http://schemas.openxmlformats.org/officeDocument/2006/relationships/tags" Target="../tags/tag455.xml" /><Relationship Id="rId12" Type="http://schemas.openxmlformats.org/officeDocument/2006/relationships/tags" Target="../tags/tag456.xml" /><Relationship Id="rId13" Type="http://schemas.openxmlformats.org/officeDocument/2006/relationships/tags" Target="../tags/tag457.xml" /><Relationship Id="rId2" Type="http://schemas.openxmlformats.org/officeDocument/2006/relationships/tags" Target="../tags/tag448.xml" /><Relationship Id="rId3" Type="http://schemas.openxmlformats.org/officeDocument/2006/relationships/image" Target="../media/image12.png" /><Relationship Id="rId4" Type="http://schemas.openxmlformats.org/officeDocument/2006/relationships/tags" Target="../tags/tag449.xml" /><Relationship Id="rId5" Type="http://schemas.openxmlformats.org/officeDocument/2006/relationships/image" Target="../media/image13.png" /><Relationship Id="rId6" Type="http://schemas.openxmlformats.org/officeDocument/2006/relationships/tags" Target="../tags/tag450.xml" /><Relationship Id="rId7" Type="http://schemas.openxmlformats.org/officeDocument/2006/relationships/tags" Target="../tags/tag451.xml" /><Relationship Id="rId8" Type="http://schemas.openxmlformats.org/officeDocument/2006/relationships/tags" Target="../tags/tag452.xml" /><Relationship Id="rId9" Type="http://schemas.openxmlformats.org/officeDocument/2006/relationships/tags" Target="../tags/tag453.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42.xml" /><Relationship Id="rId10" Type="http://schemas.openxmlformats.org/officeDocument/2006/relationships/tags" Target="../tags/tag464.xml" /><Relationship Id="rId11" Type="http://schemas.openxmlformats.org/officeDocument/2006/relationships/tags" Target="../tags/tag465.xml" /><Relationship Id="rId12" Type="http://schemas.openxmlformats.org/officeDocument/2006/relationships/tags" Target="../tags/tag466.xml" /><Relationship Id="rId13" Type="http://schemas.openxmlformats.org/officeDocument/2006/relationships/tags" Target="../tags/tag467.xml" /><Relationship Id="rId2" Type="http://schemas.openxmlformats.org/officeDocument/2006/relationships/tags" Target="../tags/tag458.xml" /><Relationship Id="rId3" Type="http://schemas.openxmlformats.org/officeDocument/2006/relationships/image" Target="../media/image12.png" /><Relationship Id="rId4" Type="http://schemas.openxmlformats.org/officeDocument/2006/relationships/tags" Target="../tags/tag459.xml" /><Relationship Id="rId5" Type="http://schemas.openxmlformats.org/officeDocument/2006/relationships/image" Target="../media/image13.png" /><Relationship Id="rId6" Type="http://schemas.openxmlformats.org/officeDocument/2006/relationships/tags" Target="../tags/tag460.xml" /><Relationship Id="rId7" Type="http://schemas.openxmlformats.org/officeDocument/2006/relationships/tags" Target="../tags/tag461.xml" /><Relationship Id="rId8" Type="http://schemas.openxmlformats.org/officeDocument/2006/relationships/tags" Target="../tags/tag462.xml" /><Relationship Id="rId9" Type="http://schemas.openxmlformats.org/officeDocument/2006/relationships/tags" Target="../tags/tag463.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42.xml" /><Relationship Id="rId10" Type="http://schemas.openxmlformats.org/officeDocument/2006/relationships/tags" Target="../tags/tag474.xml" /><Relationship Id="rId11" Type="http://schemas.openxmlformats.org/officeDocument/2006/relationships/tags" Target="../tags/tag475.xml" /><Relationship Id="rId12" Type="http://schemas.openxmlformats.org/officeDocument/2006/relationships/tags" Target="../tags/tag476.xml" /><Relationship Id="rId13" Type="http://schemas.openxmlformats.org/officeDocument/2006/relationships/tags" Target="../tags/tag477.xml" /><Relationship Id="rId2" Type="http://schemas.openxmlformats.org/officeDocument/2006/relationships/tags" Target="../tags/tag468.xml" /><Relationship Id="rId3" Type="http://schemas.openxmlformats.org/officeDocument/2006/relationships/image" Target="../media/image12.png" /><Relationship Id="rId4" Type="http://schemas.openxmlformats.org/officeDocument/2006/relationships/tags" Target="../tags/tag469.xml" /><Relationship Id="rId5" Type="http://schemas.openxmlformats.org/officeDocument/2006/relationships/image" Target="../media/image13.png" /><Relationship Id="rId6" Type="http://schemas.openxmlformats.org/officeDocument/2006/relationships/tags" Target="../tags/tag470.xml" /><Relationship Id="rId7" Type="http://schemas.openxmlformats.org/officeDocument/2006/relationships/tags" Target="../tags/tag471.xml" /><Relationship Id="rId8" Type="http://schemas.openxmlformats.org/officeDocument/2006/relationships/tags" Target="../tags/tag472.xml" /><Relationship Id="rId9" Type="http://schemas.openxmlformats.org/officeDocument/2006/relationships/tags" Target="../tags/tag47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42.xml" /><Relationship Id="rId2" Type="http://schemas.openxmlformats.org/officeDocument/2006/relationships/tags" Target="../tags/tag478.xml" /><Relationship Id="rId3" Type="http://schemas.openxmlformats.org/officeDocument/2006/relationships/image" Target="../media/image12.png" /><Relationship Id="rId4" Type="http://schemas.openxmlformats.org/officeDocument/2006/relationships/tags" Target="../tags/tag479.xml" /><Relationship Id="rId5" Type="http://schemas.openxmlformats.org/officeDocument/2006/relationships/image" Target="../media/image13.png" /><Relationship Id="rId6" Type="http://schemas.openxmlformats.org/officeDocument/2006/relationships/tags" Target="../tags/tag480.xml" /><Relationship Id="rId7" Type="http://schemas.openxmlformats.org/officeDocument/2006/relationships/tags" Target="../tags/tag481.xml" /><Relationship Id="rId8" Type="http://schemas.openxmlformats.org/officeDocument/2006/relationships/tags" Target="../tags/tag482.xml" /><Relationship Id="rId9" Type="http://schemas.openxmlformats.org/officeDocument/2006/relationships/tags" Target="../tags/tag483.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42.xml" /><Relationship Id="rId2" Type="http://schemas.openxmlformats.org/officeDocument/2006/relationships/tags" Target="../tags/tag484.xml" /><Relationship Id="rId3" Type="http://schemas.openxmlformats.org/officeDocument/2006/relationships/image" Target="../media/image12.png" /><Relationship Id="rId4" Type="http://schemas.openxmlformats.org/officeDocument/2006/relationships/tags" Target="../tags/tag485.xml" /><Relationship Id="rId5" Type="http://schemas.openxmlformats.org/officeDocument/2006/relationships/image" Target="../media/image13.png" /><Relationship Id="rId6" Type="http://schemas.openxmlformats.org/officeDocument/2006/relationships/tags" Target="../tags/tag486.xml" /><Relationship Id="rId7" Type="http://schemas.openxmlformats.org/officeDocument/2006/relationships/tags" Target="../tags/tag487.xml" /><Relationship Id="rId8" Type="http://schemas.openxmlformats.org/officeDocument/2006/relationships/tags" Target="../tags/tag488.xml" /><Relationship Id="rId9" Type="http://schemas.openxmlformats.org/officeDocument/2006/relationships/tags" Target="../tags/tag489.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42.xml" /><Relationship Id="rId10" Type="http://schemas.openxmlformats.org/officeDocument/2006/relationships/tags" Target="../tags/tag499.xml" /><Relationship Id="rId11" Type="http://schemas.openxmlformats.org/officeDocument/2006/relationships/image" Target="../media/image23.png" /><Relationship Id="rId12" Type="http://schemas.openxmlformats.org/officeDocument/2006/relationships/tags" Target="../tags/tag500.xml" /><Relationship Id="rId13" Type="http://schemas.openxmlformats.org/officeDocument/2006/relationships/tags" Target="../tags/tag501.xml" /><Relationship Id="rId14" Type="http://schemas.openxmlformats.org/officeDocument/2006/relationships/tags" Target="../tags/tag502.xml" /><Relationship Id="rId15" Type="http://schemas.openxmlformats.org/officeDocument/2006/relationships/tags" Target="../tags/tag503.xml" /><Relationship Id="rId16" Type="http://schemas.openxmlformats.org/officeDocument/2006/relationships/tags" Target="../tags/tag504.xml" /><Relationship Id="rId17" Type="http://schemas.openxmlformats.org/officeDocument/2006/relationships/tags" Target="../tags/tag505.xml" /><Relationship Id="rId18" Type="http://schemas.openxmlformats.org/officeDocument/2006/relationships/image" Target="../media/image24.png" /><Relationship Id="rId19" Type="http://schemas.openxmlformats.org/officeDocument/2006/relationships/tags" Target="../tags/tag506.xml" /><Relationship Id="rId2" Type="http://schemas.openxmlformats.org/officeDocument/2006/relationships/notesSlide" Target="../notesSlides/notesSlide3.xml" /><Relationship Id="rId20" Type="http://schemas.openxmlformats.org/officeDocument/2006/relationships/tags" Target="../tags/tag507.xml" /><Relationship Id="rId3" Type="http://schemas.openxmlformats.org/officeDocument/2006/relationships/tags" Target="../tags/tag494.xml" /><Relationship Id="rId4" Type="http://schemas.openxmlformats.org/officeDocument/2006/relationships/image" Target="../media/image12.png" /><Relationship Id="rId5" Type="http://schemas.openxmlformats.org/officeDocument/2006/relationships/tags" Target="../tags/tag495.xml" /><Relationship Id="rId6" Type="http://schemas.openxmlformats.org/officeDocument/2006/relationships/image" Target="../media/image13.png" /><Relationship Id="rId7" Type="http://schemas.openxmlformats.org/officeDocument/2006/relationships/tags" Target="../tags/tag496.xml" /><Relationship Id="rId8" Type="http://schemas.openxmlformats.org/officeDocument/2006/relationships/tags" Target="../tags/tag497.xml" /><Relationship Id="rId9" Type="http://schemas.openxmlformats.org/officeDocument/2006/relationships/tags" Target="../tags/tag498.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42.xml" /><Relationship Id="rId10" Type="http://schemas.openxmlformats.org/officeDocument/2006/relationships/tags" Target="../tags/tag517.xml" /><Relationship Id="rId11" Type="http://schemas.openxmlformats.org/officeDocument/2006/relationships/image" Target="../media/image23.png" /><Relationship Id="rId12" Type="http://schemas.openxmlformats.org/officeDocument/2006/relationships/tags" Target="../tags/tag518.xml" /><Relationship Id="rId13" Type="http://schemas.openxmlformats.org/officeDocument/2006/relationships/tags" Target="../tags/tag519.xml" /><Relationship Id="rId14" Type="http://schemas.openxmlformats.org/officeDocument/2006/relationships/tags" Target="../tags/tag520.xml" /><Relationship Id="rId15" Type="http://schemas.openxmlformats.org/officeDocument/2006/relationships/tags" Target="../tags/tag521.xml" /><Relationship Id="rId16" Type="http://schemas.openxmlformats.org/officeDocument/2006/relationships/tags" Target="../tags/tag522.xml" /><Relationship Id="rId17" Type="http://schemas.openxmlformats.org/officeDocument/2006/relationships/tags" Target="../tags/tag523.xml" /><Relationship Id="rId18" Type="http://schemas.openxmlformats.org/officeDocument/2006/relationships/tags" Target="../tags/tag524.xml" /><Relationship Id="rId19" Type="http://schemas.openxmlformats.org/officeDocument/2006/relationships/tags" Target="../tags/tag525.xml" /><Relationship Id="rId2" Type="http://schemas.openxmlformats.org/officeDocument/2006/relationships/notesSlide" Target="../notesSlides/notesSlide4.xml" /><Relationship Id="rId20" Type="http://schemas.openxmlformats.org/officeDocument/2006/relationships/image" Target="../media/image24.png" /><Relationship Id="rId21" Type="http://schemas.openxmlformats.org/officeDocument/2006/relationships/tags" Target="../tags/tag526.xml" /><Relationship Id="rId22" Type="http://schemas.openxmlformats.org/officeDocument/2006/relationships/tags" Target="../tags/tag527.xml" /><Relationship Id="rId3" Type="http://schemas.openxmlformats.org/officeDocument/2006/relationships/tags" Target="../tags/tag512.xml" /><Relationship Id="rId4" Type="http://schemas.openxmlformats.org/officeDocument/2006/relationships/image" Target="../media/image12.png" /><Relationship Id="rId5" Type="http://schemas.openxmlformats.org/officeDocument/2006/relationships/tags" Target="../tags/tag513.xml" /><Relationship Id="rId6" Type="http://schemas.openxmlformats.org/officeDocument/2006/relationships/image" Target="../media/image13.png" /><Relationship Id="rId7" Type="http://schemas.openxmlformats.org/officeDocument/2006/relationships/tags" Target="../tags/tag514.xml" /><Relationship Id="rId8" Type="http://schemas.openxmlformats.org/officeDocument/2006/relationships/tags" Target="../tags/tag515.xml" /><Relationship Id="rId9" Type="http://schemas.openxmlformats.org/officeDocument/2006/relationships/tags" Target="../tags/tag516.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42.xml" /><Relationship Id="rId10" Type="http://schemas.openxmlformats.org/officeDocument/2006/relationships/tags" Target="../tags/tag533.xml" /><Relationship Id="rId2" Type="http://schemas.openxmlformats.org/officeDocument/2006/relationships/tags" Target="../tags/tag528.xml" /><Relationship Id="rId3" Type="http://schemas.openxmlformats.org/officeDocument/2006/relationships/image" Target="../media/image12.png" /><Relationship Id="rId4" Type="http://schemas.openxmlformats.org/officeDocument/2006/relationships/tags" Target="../tags/tag529.xml" /><Relationship Id="rId5" Type="http://schemas.openxmlformats.org/officeDocument/2006/relationships/image" Target="../media/image13.png" /><Relationship Id="rId6" Type="http://schemas.openxmlformats.org/officeDocument/2006/relationships/tags" Target="../tags/tag530.xml" /><Relationship Id="rId7" Type="http://schemas.openxmlformats.org/officeDocument/2006/relationships/tags" Target="../tags/tag531.xml" /><Relationship Id="rId8" Type="http://schemas.openxmlformats.org/officeDocument/2006/relationships/image" Target="../media/image25.png" /><Relationship Id="rId9" Type="http://schemas.openxmlformats.org/officeDocument/2006/relationships/tags" Target="../tags/tag53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42.xml" /><Relationship Id="rId2" Type="http://schemas.openxmlformats.org/officeDocument/2006/relationships/tags" Target="../tags/tag534.xml" /><Relationship Id="rId3" Type="http://schemas.openxmlformats.org/officeDocument/2006/relationships/image" Target="../media/image12.png" /><Relationship Id="rId4" Type="http://schemas.openxmlformats.org/officeDocument/2006/relationships/tags" Target="../tags/tag535.xml" /><Relationship Id="rId5" Type="http://schemas.openxmlformats.org/officeDocument/2006/relationships/image" Target="../media/image13.png" /><Relationship Id="rId6" Type="http://schemas.openxmlformats.org/officeDocument/2006/relationships/tags" Target="../tags/tag536.xml" /><Relationship Id="rId7" Type="http://schemas.openxmlformats.org/officeDocument/2006/relationships/image" Target="../media/image26.png" /><Relationship Id="rId8" Type="http://schemas.openxmlformats.org/officeDocument/2006/relationships/tags" Target="../tags/tag537.xml" /><Relationship Id="rId9" Type="http://schemas.openxmlformats.org/officeDocument/2006/relationships/tags" Target="../tags/tag538.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42.xml" /><Relationship Id="rId2" Type="http://schemas.openxmlformats.org/officeDocument/2006/relationships/tags" Target="../tags/tag371.xml" /><Relationship Id="rId3" Type="http://schemas.openxmlformats.org/officeDocument/2006/relationships/image" Target="../media/image12.png" /><Relationship Id="rId4" Type="http://schemas.openxmlformats.org/officeDocument/2006/relationships/tags" Target="../tags/tag372.xml" /><Relationship Id="rId5" Type="http://schemas.openxmlformats.org/officeDocument/2006/relationships/image" Target="../media/image13.png" /><Relationship Id="rId6" Type="http://schemas.openxmlformats.org/officeDocument/2006/relationships/tags" Target="../tags/tag373.xml" /><Relationship Id="rId7" Type="http://schemas.openxmlformats.org/officeDocument/2006/relationships/tags" Target="../tags/tag374.xml" /><Relationship Id="rId8" Type="http://schemas.openxmlformats.org/officeDocument/2006/relationships/tags" Target="../tags/tag375.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42.xml" /><Relationship Id="rId2" Type="http://schemas.openxmlformats.org/officeDocument/2006/relationships/tags" Target="../tags/tag539.xml" /><Relationship Id="rId3" Type="http://schemas.openxmlformats.org/officeDocument/2006/relationships/image" Target="../media/image12.png" /><Relationship Id="rId4" Type="http://schemas.openxmlformats.org/officeDocument/2006/relationships/tags" Target="../tags/tag540.xml" /><Relationship Id="rId5" Type="http://schemas.openxmlformats.org/officeDocument/2006/relationships/image" Target="../media/image13.png" /><Relationship Id="rId6" Type="http://schemas.openxmlformats.org/officeDocument/2006/relationships/tags" Target="../tags/tag541.xml" /><Relationship Id="rId7" Type="http://schemas.openxmlformats.org/officeDocument/2006/relationships/tags" Target="../tags/tag542.xml" /><Relationship Id="rId8" Type="http://schemas.openxmlformats.org/officeDocument/2006/relationships/tags" Target="../tags/tag543.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46.xml" /><Relationship Id="rId10" Type="http://schemas.openxmlformats.org/officeDocument/2006/relationships/tags" Target="../tags/tag550.xml" /><Relationship Id="rId11" Type="http://schemas.openxmlformats.org/officeDocument/2006/relationships/tags" Target="../tags/tag551.xml" /><Relationship Id="rId12" Type="http://schemas.openxmlformats.org/officeDocument/2006/relationships/tags" Target="../tags/tag552.xml" /><Relationship Id="rId2" Type="http://schemas.openxmlformats.org/officeDocument/2006/relationships/tags" Target="../tags/tag544.xml" /><Relationship Id="rId3" Type="http://schemas.openxmlformats.org/officeDocument/2006/relationships/tags" Target="../tags/tag545.xml" /><Relationship Id="rId4" Type="http://schemas.openxmlformats.org/officeDocument/2006/relationships/tags" Target="../tags/tag546.xml" /><Relationship Id="rId5" Type="http://schemas.openxmlformats.org/officeDocument/2006/relationships/tags" Target="../tags/tag547.xml" /><Relationship Id="rId6" Type="http://schemas.openxmlformats.org/officeDocument/2006/relationships/image" Target="../media/image27.png" /><Relationship Id="rId7" Type="http://schemas.openxmlformats.org/officeDocument/2006/relationships/tags" Target="../tags/tag548.xml" /><Relationship Id="rId8" Type="http://schemas.openxmlformats.org/officeDocument/2006/relationships/image" Target="../media/image28.png" /><Relationship Id="rId9" Type="http://schemas.openxmlformats.org/officeDocument/2006/relationships/tags" Target="../tags/tag549.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42.xml" /><Relationship Id="rId10" Type="http://schemas.openxmlformats.org/officeDocument/2006/relationships/tags" Target="../tags/tag562.xml" /><Relationship Id="rId11" Type="http://schemas.openxmlformats.org/officeDocument/2006/relationships/tags" Target="../tags/tag563.xml" /><Relationship Id="rId2" Type="http://schemas.openxmlformats.org/officeDocument/2006/relationships/notesSlide" Target="../notesSlides/notesSlide5.xml" /><Relationship Id="rId3" Type="http://schemas.openxmlformats.org/officeDocument/2006/relationships/tags" Target="../tags/tag557.xml" /><Relationship Id="rId4" Type="http://schemas.openxmlformats.org/officeDocument/2006/relationships/image" Target="../media/image12.png" /><Relationship Id="rId5" Type="http://schemas.openxmlformats.org/officeDocument/2006/relationships/tags" Target="../tags/tag558.xml" /><Relationship Id="rId6" Type="http://schemas.openxmlformats.org/officeDocument/2006/relationships/image" Target="../media/image13.png" /><Relationship Id="rId7" Type="http://schemas.openxmlformats.org/officeDocument/2006/relationships/tags" Target="../tags/tag559.xml" /><Relationship Id="rId8" Type="http://schemas.openxmlformats.org/officeDocument/2006/relationships/tags" Target="../tags/tag560.xml" /><Relationship Id="rId9" Type="http://schemas.openxmlformats.org/officeDocument/2006/relationships/tags" Target="../tags/tag561.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35.xml" /><Relationship Id="rId2" Type="http://schemas.openxmlformats.org/officeDocument/2006/relationships/tags" Target="../tags/tag564.xml" /><Relationship Id="rId3" Type="http://schemas.openxmlformats.org/officeDocument/2006/relationships/tags" Target="../tags/tag565.xml" /><Relationship Id="rId4" Type="http://schemas.openxmlformats.org/officeDocument/2006/relationships/oleObject" Target="../embeddings/oleObject1.bin" TargetMode="Internal" /><Relationship Id="rId5" Type="http://schemas.openxmlformats.org/officeDocument/2006/relationships/image" Target="../media/image29.emf" /><Relationship Id="rId6" Type="http://schemas.openxmlformats.org/officeDocument/2006/relationships/vmlDrawing" Target="../drawings/vmlDrawing1.v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42.xml" /><Relationship Id="rId10" Type="http://schemas.openxmlformats.org/officeDocument/2006/relationships/tags" Target="../tags/tag574.xml" /><Relationship Id="rId11" Type="http://schemas.openxmlformats.org/officeDocument/2006/relationships/tags" Target="../tags/tag575.xml" /><Relationship Id="rId2" Type="http://schemas.openxmlformats.org/officeDocument/2006/relationships/notesSlide" Target="../notesSlides/notesSlide6.xml" /><Relationship Id="rId3" Type="http://schemas.openxmlformats.org/officeDocument/2006/relationships/tags" Target="../tags/tag570.xml" /><Relationship Id="rId4" Type="http://schemas.openxmlformats.org/officeDocument/2006/relationships/image" Target="../media/image12.png" /><Relationship Id="rId5" Type="http://schemas.openxmlformats.org/officeDocument/2006/relationships/tags" Target="../tags/tag571.xml" /><Relationship Id="rId6" Type="http://schemas.openxmlformats.org/officeDocument/2006/relationships/image" Target="../media/image13.png" /><Relationship Id="rId7" Type="http://schemas.openxmlformats.org/officeDocument/2006/relationships/tags" Target="../tags/tag572.xml" /><Relationship Id="rId8" Type="http://schemas.openxmlformats.org/officeDocument/2006/relationships/tags" Target="../tags/tag573.xml" /><Relationship Id="rId9" Type="http://schemas.openxmlformats.org/officeDocument/2006/relationships/image" Target="../media/image30.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42.xml" /><Relationship Id="rId2" Type="http://schemas.openxmlformats.org/officeDocument/2006/relationships/notesSlide" Target="../notesSlides/notesSlide7.xml" /><Relationship Id="rId3" Type="http://schemas.openxmlformats.org/officeDocument/2006/relationships/tags" Target="../tags/tag580.xml" /><Relationship Id="rId4" Type="http://schemas.openxmlformats.org/officeDocument/2006/relationships/image" Target="../media/image12.png" /><Relationship Id="rId5" Type="http://schemas.openxmlformats.org/officeDocument/2006/relationships/tags" Target="../tags/tag581.xml" /><Relationship Id="rId6" Type="http://schemas.openxmlformats.org/officeDocument/2006/relationships/image" Target="../media/image13.png" /><Relationship Id="rId7" Type="http://schemas.openxmlformats.org/officeDocument/2006/relationships/tags" Target="../tags/tag582.xml" /><Relationship Id="rId8" Type="http://schemas.openxmlformats.org/officeDocument/2006/relationships/tags" Target="../tags/tag583.xml" /><Relationship Id="rId9" Type="http://schemas.openxmlformats.org/officeDocument/2006/relationships/tags" Target="../tags/tag584.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42.xml" /><Relationship Id="rId2" Type="http://schemas.openxmlformats.org/officeDocument/2006/relationships/notesSlide" Target="../notesSlides/notesSlide8.xml" /><Relationship Id="rId3" Type="http://schemas.openxmlformats.org/officeDocument/2006/relationships/tags" Target="../tags/tag589.xml" /><Relationship Id="rId4" Type="http://schemas.openxmlformats.org/officeDocument/2006/relationships/image" Target="../media/image12.png" /><Relationship Id="rId5" Type="http://schemas.openxmlformats.org/officeDocument/2006/relationships/tags" Target="../tags/tag590.xml" /><Relationship Id="rId6" Type="http://schemas.openxmlformats.org/officeDocument/2006/relationships/image" Target="../media/image13.png" /><Relationship Id="rId7" Type="http://schemas.openxmlformats.org/officeDocument/2006/relationships/tags" Target="../tags/tag591.xml" /><Relationship Id="rId8" Type="http://schemas.openxmlformats.org/officeDocument/2006/relationships/tags" Target="../tags/tag592.xml" /><Relationship Id="rId9" Type="http://schemas.openxmlformats.org/officeDocument/2006/relationships/tags" Target="../tags/tag593.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42.xml" /><Relationship Id="rId10" Type="http://schemas.openxmlformats.org/officeDocument/2006/relationships/tags" Target="../tags/tag600.xml" /><Relationship Id="rId11" Type="http://schemas.openxmlformats.org/officeDocument/2006/relationships/tags" Target="../tags/tag601.xml" /><Relationship Id="rId12" Type="http://schemas.openxmlformats.org/officeDocument/2006/relationships/tags" Target="../tags/tag602.xml" /><Relationship Id="rId13" Type="http://schemas.openxmlformats.org/officeDocument/2006/relationships/tags" Target="../tags/tag603.xml" /><Relationship Id="rId14" Type="http://schemas.openxmlformats.org/officeDocument/2006/relationships/tags" Target="../tags/tag604.xml" /><Relationship Id="rId15" Type="http://schemas.openxmlformats.org/officeDocument/2006/relationships/tags" Target="../tags/tag605.xml" /><Relationship Id="rId16" Type="http://schemas.openxmlformats.org/officeDocument/2006/relationships/tags" Target="../tags/tag606.xml" /><Relationship Id="rId17" Type="http://schemas.openxmlformats.org/officeDocument/2006/relationships/tags" Target="../tags/tag607.xml" /><Relationship Id="rId2" Type="http://schemas.openxmlformats.org/officeDocument/2006/relationships/tags" Target="../tags/tag594.xml" /><Relationship Id="rId3" Type="http://schemas.openxmlformats.org/officeDocument/2006/relationships/image" Target="../media/image12.png" /><Relationship Id="rId4" Type="http://schemas.openxmlformats.org/officeDocument/2006/relationships/tags" Target="../tags/tag595.xml" /><Relationship Id="rId5" Type="http://schemas.openxmlformats.org/officeDocument/2006/relationships/image" Target="../media/image13.png" /><Relationship Id="rId6" Type="http://schemas.openxmlformats.org/officeDocument/2006/relationships/tags" Target="../tags/tag596.xml" /><Relationship Id="rId7" Type="http://schemas.openxmlformats.org/officeDocument/2006/relationships/tags" Target="../tags/tag597.xml" /><Relationship Id="rId8" Type="http://schemas.openxmlformats.org/officeDocument/2006/relationships/tags" Target="../tags/tag598.xml" /><Relationship Id="rId9" Type="http://schemas.openxmlformats.org/officeDocument/2006/relationships/tags" Target="../tags/tag599.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42.xml" /><Relationship Id="rId10" Type="http://schemas.openxmlformats.org/officeDocument/2006/relationships/tags" Target="../tags/tag614.xml" /><Relationship Id="rId11" Type="http://schemas.openxmlformats.org/officeDocument/2006/relationships/tags" Target="../tags/tag615.xml" /><Relationship Id="rId12" Type="http://schemas.openxmlformats.org/officeDocument/2006/relationships/tags" Target="../tags/tag616.xml" /><Relationship Id="rId13" Type="http://schemas.openxmlformats.org/officeDocument/2006/relationships/tags" Target="../tags/tag617.xml" /><Relationship Id="rId14" Type="http://schemas.openxmlformats.org/officeDocument/2006/relationships/tags" Target="../tags/tag618.xml" /><Relationship Id="rId2" Type="http://schemas.openxmlformats.org/officeDocument/2006/relationships/tags" Target="../tags/tag608.xml" /><Relationship Id="rId3" Type="http://schemas.openxmlformats.org/officeDocument/2006/relationships/image" Target="../media/image12.png" /><Relationship Id="rId4" Type="http://schemas.openxmlformats.org/officeDocument/2006/relationships/tags" Target="../tags/tag609.xml" /><Relationship Id="rId5" Type="http://schemas.openxmlformats.org/officeDocument/2006/relationships/image" Target="../media/image13.png" /><Relationship Id="rId6" Type="http://schemas.openxmlformats.org/officeDocument/2006/relationships/tags" Target="../tags/tag610.xml" /><Relationship Id="rId7" Type="http://schemas.openxmlformats.org/officeDocument/2006/relationships/tags" Target="../tags/tag611.xml" /><Relationship Id="rId8" Type="http://schemas.openxmlformats.org/officeDocument/2006/relationships/tags" Target="../tags/tag612.xml" /><Relationship Id="rId9" Type="http://schemas.openxmlformats.org/officeDocument/2006/relationships/tags" Target="../tags/tag613.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42.xml" /><Relationship Id="rId10" Type="http://schemas.openxmlformats.org/officeDocument/2006/relationships/tags" Target="../tags/tag624.xml" /><Relationship Id="rId11" Type="http://schemas.openxmlformats.org/officeDocument/2006/relationships/tags" Target="../tags/tag625.xml" /><Relationship Id="rId2" Type="http://schemas.openxmlformats.org/officeDocument/2006/relationships/tags" Target="../tags/tag619.xml" /><Relationship Id="rId3" Type="http://schemas.openxmlformats.org/officeDocument/2006/relationships/image" Target="../media/image12.png" /><Relationship Id="rId4" Type="http://schemas.openxmlformats.org/officeDocument/2006/relationships/tags" Target="../tags/tag620.xml" /><Relationship Id="rId5" Type="http://schemas.openxmlformats.org/officeDocument/2006/relationships/image" Target="../media/image13.png" /><Relationship Id="rId6" Type="http://schemas.openxmlformats.org/officeDocument/2006/relationships/tags" Target="../tags/tag621.xml" /><Relationship Id="rId7" Type="http://schemas.openxmlformats.org/officeDocument/2006/relationships/tags" Target="../tags/tag622.xml" /><Relationship Id="rId8" Type="http://schemas.openxmlformats.org/officeDocument/2006/relationships/tags" Target="../tags/tag623.xml" /><Relationship Id="rId9" Type="http://schemas.openxmlformats.org/officeDocument/2006/relationships/image" Target="../media/image31.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42.xml" /><Relationship Id="rId2" Type="http://schemas.openxmlformats.org/officeDocument/2006/relationships/tags" Target="../tags/tag376.xml" /><Relationship Id="rId3" Type="http://schemas.openxmlformats.org/officeDocument/2006/relationships/image" Target="../media/image12.png" /><Relationship Id="rId4" Type="http://schemas.openxmlformats.org/officeDocument/2006/relationships/tags" Target="../tags/tag377.xml" /><Relationship Id="rId5" Type="http://schemas.openxmlformats.org/officeDocument/2006/relationships/image" Target="../media/image13.png" /><Relationship Id="rId6" Type="http://schemas.openxmlformats.org/officeDocument/2006/relationships/tags" Target="../tags/tag378.xml" /><Relationship Id="rId7" Type="http://schemas.openxmlformats.org/officeDocument/2006/relationships/tags" Target="../tags/tag379.xml" /><Relationship Id="rId8" Type="http://schemas.openxmlformats.org/officeDocument/2006/relationships/tags" Target="../tags/tag380.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42.xml" /><Relationship Id="rId2" Type="http://schemas.openxmlformats.org/officeDocument/2006/relationships/tags" Target="../tags/tag626.xml" /><Relationship Id="rId3" Type="http://schemas.openxmlformats.org/officeDocument/2006/relationships/image" Target="../media/image12.png" /><Relationship Id="rId4" Type="http://schemas.openxmlformats.org/officeDocument/2006/relationships/tags" Target="../tags/tag627.xml" /><Relationship Id="rId5" Type="http://schemas.openxmlformats.org/officeDocument/2006/relationships/image" Target="../media/image13.png" /><Relationship Id="rId6" Type="http://schemas.openxmlformats.org/officeDocument/2006/relationships/tags" Target="../tags/tag628.xml" /><Relationship Id="rId7" Type="http://schemas.openxmlformats.org/officeDocument/2006/relationships/tags" Target="../tags/tag629.xml" /><Relationship Id="rId8" Type="http://schemas.openxmlformats.org/officeDocument/2006/relationships/tags" Target="../tags/tag630.xml" /><Relationship Id="rId9" Type="http://schemas.openxmlformats.org/officeDocument/2006/relationships/tags" Target="../tags/tag631.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42.xml" /><Relationship Id="rId10" Type="http://schemas.openxmlformats.org/officeDocument/2006/relationships/tags" Target="../tags/tag638.xml" /><Relationship Id="rId11" Type="http://schemas.openxmlformats.org/officeDocument/2006/relationships/tags" Target="../tags/tag639.xml" /><Relationship Id="rId12" Type="http://schemas.openxmlformats.org/officeDocument/2006/relationships/tags" Target="../tags/tag640.xml" /><Relationship Id="rId2" Type="http://schemas.openxmlformats.org/officeDocument/2006/relationships/tags" Target="../tags/tag632.xml" /><Relationship Id="rId3" Type="http://schemas.openxmlformats.org/officeDocument/2006/relationships/image" Target="../media/image12.png" /><Relationship Id="rId4" Type="http://schemas.openxmlformats.org/officeDocument/2006/relationships/tags" Target="../tags/tag633.xml" /><Relationship Id="rId5" Type="http://schemas.openxmlformats.org/officeDocument/2006/relationships/image" Target="../media/image13.png" /><Relationship Id="rId6" Type="http://schemas.openxmlformats.org/officeDocument/2006/relationships/tags" Target="../tags/tag634.xml" /><Relationship Id="rId7" Type="http://schemas.openxmlformats.org/officeDocument/2006/relationships/tags" Target="../tags/tag635.xml" /><Relationship Id="rId8" Type="http://schemas.openxmlformats.org/officeDocument/2006/relationships/tags" Target="../tags/tag636.xml" /><Relationship Id="rId9" Type="http://schemas.openxmlformats.org/officeDocument/2006/relationships/tags" Target="../tags/tag637.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42.xml" /><Relationship Id="rId10" Type="http://schemas.openxmlformats.org/officeDocument/2006/relationships/tags" Target="../tags/tag649.xml" /><Relationship Id="rId11" Type="http://schemas.openxmlformats.org/officeDocument/2006/relationships/image" Target="../media/image33.png" /><Relationship Id="rId12" Type="http://schemas.openxmlformats.org/officeDocument/2006/relationships/tags" Target="../tags/tag650.xml" /><Relationship Id="rId13" Type="http://schemas.openxmlformats.org/officeDocument/2006/relationships/tags" Target="../tags/tag651.xml" /><Relationship Id="rId2" Type="http://schemas.openxmlformats.org/officeDocument/2006/relationships/notesSlide" Target="../notesSlides/notesSlide9.xml" /><Relationship Id="rId3" Type="http://schemas.openxmlformats.org/officeDocument/2006/relationships/tags" Target="../tags/tag645.xml" /><Relationship Id="rId4" Type="http://schemas.openxmlformats.org/officeDocument/2006/relationships/image" Target="../media/image12.png" /><Relationship Id="rId5" Type="http://schemas.openxmlformats.org/officeDocument/2006/relationships/tags" Target="../tags/tag646.xml" /><Relationship Id="rId6" Type="http://schemas.openxmlformats.org/officeDocument/2006/relationships/image" Target="../media/image13.png" /><Relationship Id="rId7" Type="http://schemas.openxmlformats.org/officeDocument/2006/relationships/tags" Target="../tags/tag647.xml" /><Relationship Id="rId8" Type="http://schemas.openxmlformats.org/officeDocument/2006/relationships/tags" Target="../tags/tag648.xml" /><Relationship Id="rId9" Type="http://schemas.openxmlformats.org/officeDocument/2006/relationships/image" Target="../media/image32.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42.xml" /><Relationship Id="rId10" Type="http://schemas.openxmlformats.org/officeDocument/2006/relationships/tags" Target="../tags/tag387.xml" /><Relationship Id="rId11" Type="http://schemas.openxmlformats.org/officeDocument/2006/relationships/tags" Target="../tags/tag388.xml" /><Relationship Id="rId12" Type="http://schemas.openxmlformats.org/officeDocument/2006/relationships/image" Target="../media/image19.jpeg" /><Relationship Id="rId13" Type="http://schemas.openxmlformats.org/officeDocument/2006/relationships/tags" Target="../tags/tag389.xml" /><Relationship Id="rId14" Type="http://schemas.openxmlformats.org/officeDocument/2006/relationships/tags" Target="../tags/tag390.xml" /><Relationship Id="rId15" Type="http://schemas.openxmlformats.org/officeDocument/2006/relationships/tags" Target="../tags/tag391.xml" /><Relationship Id="rId2" Type="http://schemas.openxmlformats.org/officeDocument/2006/relationships/tags" Target="../tags/tag381.xml" /><Relationship Id="rId3" Type="http://schemas.openxmlformats.org/officeDocument/2006/relationships/image" Target="../media/image12.png" /><Relationship Id="rId4" Type="http://schemas.openxmlformats.org/officeDocument/2006/relationships/tags" Target="../tags/tag382.xml" /><Relationship Id="rId5" Type="http://schemas.openxmlformats.org/officeDocument/2006/relationships/image" Target="../media/image13.png" /><Relationship Id="rId6" Type="http://schemas.openxmlformats.org/officeDocument/2006/relationships/tags" Target="../tags/tag383.xml" /><Relationship Id="rId7" Type="http://schemas.openxmlformats.org/officeDocument/2006/relationships/tags" Target="../tags/tag384.xml" /><Relationship Id="rId8" Type="http://schemas.openxmlformats.org/officeDocument/2006/relationships/tags" Target="../tags/tag385.xml" /><Relationship Id="rId9" Type="http://schemas.openxmlformats.org/officeDocument/2006/relationships/tags" Target="../tags/tag386.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42.xml" /><Relationship Id="rId10" Type="http://schemas.openxmlformats.org/officeDocument/2006/relationships/tags" Target="../tags/tag398.xml" /><Relationship Id="rId11" Type="http://schemas.openxmlformats.org/officeDocument/2006/relationships/tags" Target="../tags/tag399.xml" /><Relationship Id="rId12" Type="http://schemas.openxmlformats.org/officeDocument/2006/relationships/tags" Target="../tags/tag400.xml" /><Relationship Id="rId13" Type="http://schemas.openxmlformats.org/officeDocument/2006/relationships/image" Target="../media/image20.jpeg" /><Relationship Id="rId14" Type="http://schemas.openxmlformats.org/officeDocument/2006/relationships/tags" Target="../tags/tag401.xml" /><Relationship Id="rId15" Type="http://schemas.openxmlformats.org/officeDocument/2006/relationships/tags" Target="../tags/tag402.xml" /><Relationship Id="rId2" Type="http://schemas.openxmlformats.org/officeDocument/2006/relationships/tags" Target="../tags/tag392.xml" /><Relationship Id="rId3" Type="http://schemas.openxmlformats.org/officeDocument/2006/relationships/image" Target="../media/image12.png" /><Relationship Id="rId4" Type="http://schemas.openxmlformats.org/officeDocument/2006/relationships/tags" Target="../tags/tag393.xml" /><Relationship Id="rId5" Type="http://schemas.openxmlformats.org/officeDocument/2006/relationships/image" Target="../media/image13.png" /><Relationship Id="rId6" Type="http://schemas.openxmlformats.org/officeDocument/2006/relationships/tags" Target="../tags/tag394.xml" /><Relationship Id="rId7" Type="http://schemas.openxmlformats.org/officeDocument/2006/relationships/tags" Target="../tags/tag395.xml" /><Relationship Id="rId8" Type="http://schemas.openxmlformats.org/officeDocument/2006/relationships/tags" Target="../tags/tag396.xml" /><Relationship Id="rId9" Type="http://schemas.openxmlformats.org/officeDocument/2006/relationships/tags" Target="../tags/tag39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42.xml" /><Relationship Id="rId10" Type="http://schemas.openxmlformats.org/officeDocument/2006/relationships/tags" Target="../tags/tag409.xml" /><Relationship Id="rId11" Type="http://schemas.openxmlformats.org/officeDocument/2006/relationships/tags" Target="../tags/tag410.xml" /><Relationship Id="rId12" Type="http://schemas.openxmlformats.org/officeDocument/2006/relationships/tags" Target="../tags/tag411.xml" /><Relationship Id="rId13" Type="http://schemas.openxmlformats.org/officeDocument/2006/relationships/image" Target="../media/image21.png" /><Relationship Id="rId14" Type="http://schemas.openxmlformats.org/officeDocument/2006/relationships/tags" Target="../tags/tag412.xml" /><Relationship Id="rId15" Type="http://schemas.openxmlformats.org/officeDocument/2006/relationships/tags" Target="../tags/tag413.xml" /><Relationship Id="rId2" Type="http://schemas.openxmlformats.org/officeDocument/2006/relationships/tags" Target="../tags/tag403.xml" /><Relationship Id="rId3" Type="http://schemas.openxmlformats.org/officeDocument/2006/relationships/image" Target="../media/image12.png" /><Relationship Id="rId4" Type="http://schemas.openxmlformats.org/officeDocument/2006/relationships/tags" Target="../tags/tag404.xml" /><Relationship Id="rId5" Type="http://schemas.openxmlformats.org/officeDocument/2006/relationships/image" Target="../media/image13.png" /><Relationship Id="rId6" Type="http://schemas.openxmlformats.org/officeDocument/2006/relationships/tags" Target="../tags/tag405.xml" /><Relationship Id="rId7" Type="http://schemas.openxmlformats.org/officeDocument/2006/relationships/tags" Target="../tags/tag406.xml" /><Relationship Id="rId8" Type="http://schemas.openxmlformats.org/officeDocument/2006/relationships/tags" Target="../tags/tag407.xml" /><Relationship Id="rId9" Type="http://schemas.openxmlformats.org/officeDocument/2006/relationships/tags" Target="../tags/tag408.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42.xml" /><Relationship Id="rId2" Type="http://schemas.openxmlformats.org/officeDocument/2006/relationships/tags" Target="../tags/tag414.xml" /><Relationship Id="rId3" Type="http://schemas.openxmlformats.org/officeDocument/2006/relationships/image" Target="../media/image12.png" /><Relationship Id="rId4" Type="http://schemas.openxmlformats.org/officeDocument/2006/relationships/tags" Target="../tags/tag415.xml" /><Relationship Id="rId5" Type="http://schemas.openxmlformats.org/officeDocument/2006/relationships/image" Target="../media/image13.png" /><Relationship Id="rId6" Type="http://schemas.openxmlformats.org/officeDocument/2006/relationships/tags" Target="../tags/tag416.xml" /><Relationship Id="rId7" Type="http://schemas.openxmlformats.org/officeDocument/2006/relationships/tags" Target="../tags/tag417.xml" /><Relationship Id="rId8" Type="http://schemas.openxmlformats.org/officeDocument/2006/relationships/hyperlink" Target="https://www.xzslx.net/shiren/1328.html" TargetMode="External" /><Relationship Id="rId9" Type="http://schemas.openxmlformats.org/officeDocument/2006/relationships/tags" Target="../tags/tag418.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42.xml" /><Relationship Id="rId2" Type="http://schemas.openxmlformats.org/officeDocument/2006/relationships/notesSlide" Target="../notesSlides/notesSlide1.xml" /><Relationship Id="rId3" Type="http://schemas.openxmlformats.org/officeDocument/2006/relationships/tags" Target="../tags/tag423.xml" /><Relationship Id="rId4" Type="http://schemas.openxmlformats.org/officeDocument/2006/relationships/image" Target="../media/image12.png" /><Relationship Id="rId5" Type="http://schemas.openxmlformats.org/officeDocument/2006/relationships/tags" Target="../tags/tag424.xml" /><Relationship Id="rId6" Type="http://schemas.openxmlformats.org/officeDocument/2006/relationships/image" Target="../media/image13.png" /><Relationship Id="rId7" Type="http://schemas.openxmlformats.org/officeDocument/2006/relationships/tags" Target="../tags/tag425.xml" /><Relationship Id="rId8" Type="http://schemas.openxmlformats.org/officeDocument/2006/relationships/tags" Target="../tags/tag426.xml" /><Relationship Id="rId9" Type="http://schemas.openxmlformats.org/officeDocument/2006/relationships/tags" Target="../tags/tag42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42.xml" /><Relationship Id="rId2" Type="http://schemas.openxmlformats.org/officeDocument/2006/relationships/notesSlide" Target="../notesSlides/notesSlide2.xml" /><Relationship Id="rId3" Type="http://schemas.openxmlformats.org/officeDocument/2006/relationships/tags" Target="../tags/tag432.xml" /><Relationship Id="rId4" Type="http://schemas.openxmlformats.org/officeDocument/2006/relationships/image" Target="../media/image12.png" /><Relationship Id="rId5" Type="http://schemas.openxmlformats.org/officeDocument/2006/relationships/tags" Target="../tags/tag433.xml" /><Relationship Id="rId6" Type="http://schemas.openxmlformats.org/officeDocument/2006/relationships/image" Target="../media/image13.png" /><Relationship Id="rId7" Type="http://schemas.openxmlformats.org/officeDocument/2006/relationships/tags" Target="../tags/tag434.xml" /><Relationship Id="rId8" Type="http://schemas.openxmlformats.org/officeDocument/2006/relationships/tags" Target="../tags/tag435.xml" /><Relationship Id="rId9" Type="http://schemas.openxmlformats.org/officeDocument/2006/relationships/tags" Target="../tags/tag436.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6" name="标题 2"/>
          <p:cNvSpPr/>
          <p:nvPr>
            <p:custDataLst>
              <p:tags r:id="rId3"/>
            </p:custDataLst>
          </p:nvPr>
        </p:nvSpPr>
        <p:spPr>
          <a:xfrm>
            <a:off x="2268510" y="1723470"/>
            <a:ext cx="5031842" cy="1384994"/>
          </a:xfrm>
          <a:prstGeom prst="rect">
            <a:avLst/>
          </a:prstGeom>
        </p:spPr>
        <p:txBody>
          <a:bodyPr vert="horz" wrap="square" lIns="0" tIns="0" rIns="0" bIns="0" rtlCol="0" anchor="b" anchorCtr="0">
            <a:normAutofit/>
          </a:bodyPr>
          <a:lstStyle>
            <a:lvl1pPr marL="0" marR="0" lvl="0" algn="ctr" defTabSz="914400" rtl="0" eaLnBrk="1" fontAlgn="auto" latinLnBrk="0" hangingPunct="1">
              <a:lnSpc>
                <a:spcPct val="100000"/>
              </a:lnSpc>
              <a:spcBef>
                <a:spcPct val="0"/>
              </a:spcBef>
              <a:spcAft>
                <a:spcPct val="0"/>
              </a:spcAft>
              <a:buClrTx/>
              <a:buSzTx/>
              <a:buFontTx/>
              <a:buNone/>
              <a:defRPr kumimoji="0" lang="zh-CN" altLang="en-US" sz="4500" b="1" i="0" u="none" strike="noStrike" kern="1200" cap="none" spc="600" normalizeH="0" baseline="0" noProof="0">
                <a:ln>
                  <a:noFill/>
                </a:ln>
                <a:solidFill>
                  <a:schemeClr val="tx1">
                    <a:lumMod val="85000"/>
                    <a:lumOff val="15000"/>
                  </a:schemeClr>
                </a:solidFill>
                <a:effectLst/>
                <a:uLnTx/>
                <a:uFillTx/>
                <a:latin typeface="微软雅黑" panose="020b0503020204020204" charset="-122"/>
                <a:ea typeface="微软雅黑"/>
                <a:cs typeface="+mj-cs"/>
                <a:sym typeface="Arial" panose="020b0604020202020204" pitchFamily="34" charset="0"/>
              </a:defRPr>
            </a:lvl1pPr>
          </a:lstStyle>
          <a:p>
            <a:pPr marL="0" indent="0" algn="ctr">
              <a:lnSpc>
                <a:spcPct val="100000"/>
              </a:lnSpc>
              <a:spcBef>
                <a:spcPct val="0"/>
              </a:spcBef>
              <a:spcAft>
                <a:spcPct val="0"/>
              </a:spcAft>
              <a:buSzTx/>
              <a:buNone/>
            </a:pPr>
            <a:r>
              <a:rPr lang="zh-CN" altLang="en-US" sz="6600" u="none" strike="noStrike" baseline="0">
                <a:solidFill>
                  <a:schemeClr val="tx1"/>
                </a:solidFill>
                <a:uLnTx/>
                <a:uFillTx/>
              </a:rPr>
              <a:t>五石之瓠</a:t>
            </a:r>
            <a:endParaRPr lang="zh-CN" altLang="en-US" sz="6600" u="none" strike="noStrike" baseline="0">
              <a:solidFill>
                <a:schemeClr val="tx1"/>
              </a:solidFill>
              <a:uLnTx/>
              <a:uFillTx/>
            </a:endParaRPr>
          </a:p>
        </p:txBody>
      </p:sp>
      <p:sp>
        <p:nvSpPr>
          <p:cNvPr id="5" name="竖排标题 1"/>
          <p:cNvSpPr>
            <a:spLocks noGrp="1"/>
          </p:cNvSpPr>
          <p:nvPr>
            <p:ph type="title" orient="vert"/>
            <p:custDataLst>
              <p:tags r:id="rId4"/>
            </p:custDataLst>
          </p:nvPr>
        </p:nvSpPr>
        <p:spPr>
          <a:xfrm>
            <a:off x="4158951" y="2474223"/>
            <a:ext cx="824827" cy="3458956"/>
          </a:xfrm>
        </p:spPr>
        <p:txBody>
          <a:bodyPr>
            <a:normAutofit fontScale="90000"/>
          </a:bodyPr>
          <a:lstStyle/>
          <a:p>
            <a:pPr marL="0" indent="0" algn="ctr">
              <a:lnSpc>
                <a:spcPct val="100000"/>
              </a:lnSpc>
              <a:spcBef>
                <a:spcPct val="0"/>
              </a:spcBef>
              <a:spcAft>
                <a:spcPct val="0"/>
              </a:spcAft>
              <a:buSzTx/>
              <a:buNone/>
            </a:pPr>
            <a:r>
              <a:rPr lang="zh-CN" altLang="en-US" sz="4900">
                <a:solidFill>
                  <a:schemeClr val="accent1">
                    <a:lumMod val="75000"/>
                  </a:schemeClr>
                </a:solidFill>
                <a:latin typeface="微软雅黑" panose="020b0503020204020204" charset="-122"/>
                <a:ea typeface="微软雅黑"/>
              </a:rPr>
              <a:t>《庄子</a:t>
            </a:r>
            <a:r>
              <a:rPr lang="zh-CN" altLang="en-US" sz="3200">
                <a:solidFill>
                  <a:schemeClr val="accent1">
                    <a:lumMod val="75000"/>
                  </a:schemeClr>
                </a:solidFill>
              </a:rPr>
              <a:t>》</a:t>
            </a:r>
            <a:endParaRPr lang="zh-CN" altLang="en-US" sz="3200">
              <a:solidFill>
                <a:schemeClr val="accent1">
                  <a:lumMod val="75000"/>
                </a:schemeClr>
              </a:solidFill>
            </a:endParaRPr>
          </a:p>
        </p:txBody>
      </p:sp>
    </p:spTree>
    <p:custDataLst>
      <p:tags r:id="rId5"/>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2"/>
          </p:custDataLst>
        </p:nvPr>
      </p:nvGrpSpPr>
      <p:grpSpPr>
        <a:xfrm>
          <a:off x="0" y="0"/>
          <a:ext cx="0" cy="0"/>
        </a:xfrm>
      </p:grpSpPr>
      <p:pic>
        <p:nvPicPr>
          <p:cNvPr id="9" name="图片 8"/>
          <p:cNvPicPr>
            <a:picLocks noChangeAspect="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476" y="635"/>
            <a:ext cx="9143048" cy="6857365"/>
          </a:xfrm>
          <a:prstGeom prst="rect">
            <a:avLst/>
          </a:prstGeom>
        </p:spPr>
      </p:pic>
      <p:pic>
        <p:nvPicPr>
          <p:cNvPr id="10" name="图片 9"/>
          <p:cNvPicPr>
            <a:picLocks noChangeAspect="1"/>
          </p:cNvPicPr>
          <p:nvPr userDrawn="1">
            <p:custDataLst>
              <p:tags r:id="rId6"/>
            </p:custDataLst>
          </p:nvPr>
        </p:nvPicPr>
        <p:blipFill>
          <a:blip r:embed="rId5"/>
          <a:stretch>
            <a:fillRect/>
          </a:stretch>
        </p:blipFill>
        <p:spPr>
          <a:xfrm flipH="1">
            <a:off x="6858000" y="4281170"/>
            <a:ext cx="2286000" cy="2604135"/>
          </a:xfrm>
          <a:prstGeom prst="rect">
            <a:avLst/>
          </a:prstGeom>
        </p:spPr>
      </p:pic>
      <p:sp>
        <p:nvSpPr>
          <p:cNvPr id="32" name="矩形 31"/>
          <p:cNvSpPr/>
          <p:nvPr>
            <p:custDataLst>
              <p:tags r:id="rId7"/>
            </p:custDataLst>
          </p:nvPr>
        </p:nvSpPr>
        <p:spPr bwMode="auto">
          <a:xfrm>
            <a:off x="-120650" y="1654175"/>
            <a:ext cx="8966200" cy="4800600"/>
          </a:xfrm>
          <a:prstGeom prst="rect">
            <a:avLst/>
          </a:prstGeom>
          <a:solidFill>
            <a:srgbClr val="F4F1E8"/>
          </a:solidFill>
          <a:ln w="25400">
            <a:no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1" i="0" u="none" strike="noStrike" kern="1200" cap="none" spc="0" normalizeH="0" baseline="0" noProof="1">
              <a:ln>
                <a:noFill/>
              </a:ln>
              <a:solidFill>
                <a:schemeClr val="lt1"/>
              </a:solidFill>
              <a:effectLst/>
              <a:uLnTx/>
              <a:uFillTx/>
              <a:latin typeface="隶书" charset="0"/>
              <a:ea typeface="字魂105号-简雅黑" pitchFamily="2" charset="-122"/>
              <a:cs typeface="隶书" charset="0"/>
            </a:endParaRPr>
          </a:p>
        </p:txBody>
      </p:sp>
      <p:sp>
        <p:nvSpPr>
          <p:cNvPr id="6" name="矩形 5"/>
          <p:cNvSpPr/>
          <p:nvPr>
            <p:custDataLst>
              <p:tags r:id="rId8"/>
            </p:custDataLst>
          </p:nvPr>
        </p:nvSpPr>
        <p:spPr>
          <a:xfrm>
            <a:off x="5559425" y="2271713"/>
            <a:ext cx="3165475" cy="3830955"/>
          </a:xfrm>
          <a:prstGeom prst="rect">
            <a:avLst/>
          </a:prstGeom>
          <a:noFill/>
          <a:ln w="9525">
            <a:noFill/>
          </a:ln>
        </p:spPr>
        <p:txBody>
          <a:bodyPr>
            <a:spAutoFit/>
          </a:bodyPr>
          <a:lstStyle/>
          <a:p>
            <a:pPr algn="just">
              <a:lnSpc>
                <a:spcPct val="150000"/>
              </a:lnSpc>
            </a:pPr>
            <a:r>
              <a:rPr lang="zh-CN" altLang="en-US" sz="1800">
                <a:solidFill>
                  <a:schemeClr val="dk1"/>
                </a:solidFill>
                <a:latin typeface="隶书" charset="0"/>
                <a:ea typeface="楷体_GB2312" pitchFamily="49" charset="-122"/>
                <a:cs typeface="隶书" charset="0"/>
              </a:rPr>
              <a:t>惠子对庄子说：“魏王赠送我大葫芦的种子，我将它培植起来后，结出的果实有五石容积。用大葫芦去盛水浆，可是它不够坚固，无法拿起来。把它剖开做瓢，却因太大而没有适于它容纳的东西。这个葫芦不是不大呀，我因为它没有什么用处而砸烂了它。”</a:t>
            </a:r>
            <a:endParaRPr lang="zh-CN" altLang="en-US" sz="1800">
              <a:solidFill>
                <a:schemeClr val="dk1"/>
              </a:solidFill>
              <a:latin typeface="隶书" charset="0"/>
              <a:ea typeface="楷体_GB2312" pitchFamily="49" charset="-122"/>
              <a:cs typeface="隶书" charset="0"/>
            </a:endParaRPr>
          </a:p>
        </p:txBody>
      </p:sp>
      <p:cxnSp>
        <p:nvCxnSpPr>
          <p:cNvPr id="12" name="直接连接符 11"/>
          <p:cNvCxnSpPr/>
          <p:nvPr>
            <p:custDataLst>
              <p:tags r:id="rId9"/>
            </p:custDataLst>
          </p:nvPr>
        </p:nvCxnSpPr>
        <p:spPr>
          <a:xfrm flipH="1">
            <a:off x="5310188" y="2544763"/>
            <a:ext cx="0" cy="2784475"/>
          </a:xfrm>
          <a:prstGeom prst="line">
            <a:avLst/>
          </a:prstGeom>
          <a:ln w="28575">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p:custDataLst>
              <p:tags r:id="rId10"/>
            </p:custDataLst>
          </p:nvPr>
        </p:nvSpPr>
        <p:spPr>
          <a:xfrm>
            <a:off x="738188" y="4149725"/>
            <a:ext cx="2808287" cy="2157095"/>
          </a:xfrm>
          <a:prstGeom prst="rect">
            <a:avLst/>
          </a:prstGeom>
          <a:noFill/>
          <a:ln w="9525">
            <a:noFill/>
          </a:ln>
        </p:spPr>
        <p:txBody>
          <a:bodyPr>
            <a:spAutoFit/>
          </a:bodyPr>
          <a:lstStyle/>
          <a:p>
            <a:pPr eaLnBrk="0">
              <a:lnSpc>
                <a:spcPct val="130000"/>
              </a:lnSpc>
              <a:spcBef>
                <a:spcPct val="20000"/>
              </a:spcBef>
            </a:pPr>
            <a:r>
              <a:rPr lang="zh-CN" altLang="en-US" sz="1600">
                <a:solidFill>
                  <a:srgbClr val="000000"/>
                </a:solidFill>
                <a:latin typeface="隶书" charset="0"/>
                <a:ea typeface="隶书" charset="0"/>
              </a:rPr>
              <a:t>树：种植。</a:t>
            </a:r>
            <a:endParaRPr lang="zh-CN" altLang="en-US" sz="1600">
              <a:solidFill>
                <a:srgbClr val="000000"/>
              </a:solidFill>
              <a:latin typeface="隶书" charset="0"/>
              <a:ea typeface="隶书" charset="0"/>
            </a:endParaRPr>
          </a:p>
          <a:p>
            <a:pPr eaLnBrk="0">
              <a:lnSpc>
                <a:spcPct val="130000"/>
              </a:lnSpc>
              <a:spcBef>
                <a:spcPct val="20000"/>
              </a:spcBef>
            </a:pPr>
            <a:r>
              <a:rPr lang="zh-CN" altLang="en-US" sz="1600">
                <a:solidFill>
                  <a:srgbClr val="000000"/>
                </a:solidFill>
                <a:latin typeface="隶书" charset="0"/>
                <a:ea typeface="隶书" charset="0"/>
              </a:rPr>
              <a:t>实五石：能容得下五石的东西。</a:t>
            </a:r>
            <a:endParaRPr lang="zh-CN" altLang="en-US" sz="1600">
              <a:solidFill>
                <a:srgbClr val="000000"/>
              </a:solidFill>
              <a:latin typeface="隶书" charset="0"/>
              <a:ea typeface="隶书" charset="0"/>
            </a:endParaRPr>
          </a:p>
          <a:p>
            <a:pPr eaLnBrk="0">
              <a:lnSpc>
                <a:spcPct val="130000"/>
              </a:lnSpc>
              <a:spcBef>
                <a:spcPct val="20000"/>
              </a:spcBef>
            </a:pPr>
            <a:r>
              <a:rPr lang="zh-CN" altLang="en-US" sz="1600">
                <a:solidFill>
                  <a:srgbClr val="000000"/>
                </a:solidFill>
                <a:latin typeface="隶书" charset="0"/>
                <a:ea typeface="隶书" charset="0"/>
              </a:rPr>
              <a:t>呺然：内中空虚而宽大的样子。</a:t>
            </a:r>
            <a:endParaRPr lang="zh-CN" altLang="en-US" sz="1600">
              <a:solidFill>
                <a:srgbClr val="000000"/>
              </a:solidFill>
              <a:latin typeface="隶书" charset="0"/>
              <a:ea typeface="隶书" charset="0"/>
            </a:endParaRPr>
          </a:p>
          <a:p>
            <a:pPr eaLnBrk="0">
              <a:lnSpc>
                <a:spcPct val="130000"/>
              </a:lnSpc>
              <a:spcBef>
                <a:spcPct val="20000"/>
              </a:spcBef>
            </a:pPr>
            <a:r>
              <a:rPr lang="zh-CN" altLang="en-US" sz="1600">
                <a:solidFill>
                  <a:srgbClr val="000000"/>
                </a:solidFill>
                <a:latin typeface="隶书" charset="0"/>
                <a:ea typeface="隶书" charset="0"/>
              </a:rPr>
              <a:t>掊：击破。</a:t>
            </a:r>
            <a:endParaRPr lang="zh-CN" altLang="en-US" sz="1600">
              <a:solidFill>
                <a:srgbClr val="000000"/>
              </a:solidFill>
              <a:latin typeface="隶书" charset="0"/>
              <a:ea typeface="隶书" charset="0"/>
            </a:endParaRPr>
          </a:p>
        </p:txBody>
      </p:sp>
      <p:sp>
        <p:nvSpPr>
          <p:cNvPr id="29" name="标题 1"/>
          <p:cNvSpPr txBox="1">
            <a:spLocks noChangeArrowheads="1"/>
          </p:cNvSpPr>
          <p:nvPr>
            <p:custDataLst>
              <p:tags r:id="rId11"/>
            </p:custDataLst>
          </p:nvPr>
        </p:nvSpPr>
        <p:spPr bwMode="auto">
          <a:xfrm>
            <a:off x="3167648" y="1387818"/>
            <a:ext cx="2951285" cy="530915"/>
          </a:xfrm>
          <a:prstGeom prst="rect">
            <a:avLst/>
          </a:prstGeom>
          <a:noFill/>
          <a:ln>
            <a:noFill/>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000" b="1" i="0" u="none" strike="noStrike" kern="1200" cap="none" spc="600" normalizeH="0" baseline="0" noProof="1">
                <a:ln w="10160">
                  <a:solidFill>
                    <a:schemeClr val="accent2"/>
                  </a:solidFill>
                  <a:prstDash val="solid"/>
                </a:ln>
                <a:solidFill>
                  <a:schemeClr val="accent1">
                    <a:lumMod val="75000"/>
                  </a:schemeClr>
                </a:solidFill>
                <a:effectLst>
                  <a:outerShdw blurRad="38100" dist="22860" dir="5400000" algn="tl" rotWithShape="0">
                    <a:srgbClr val="000000">
                      <a:alpha val="30000"/>
                    </a:srgbClr>
                  </a:outerShdw>
                </a:effectLst>
                <a:uLnTx/>
                <a:uFillTx/>
                <a:latin typeface="隶书" charset="0"/>
                <a:ea typeface="隶书" charset="0"/>
                <a:cs typeface="+mn-cs"/>
                <a:sym typeface="+mn-ea"/>
              </a:rPr>
              <a:t>注释译文</a:t>
            </a:r>
            <a:endParaRPr kumimoji="0" lang="zh-CN" altLang="en-US" sz="3000" b="1" i="0" u="none" strike="noStrike" kern="1200" cap="none" spc="600" normalizeH="0" baseline="0" noProof="1">
              <a:ln w="10160">
                <a:solidFill>
                  <a:schemeClr val="accent2"/>
                </a:solidFill>
                <a:prstDash val="solid"/>
              </a:ln>
              <a:solidFill>
                <a:schemeClr val="accent1">
                  <a:lumMod val="75000"/>
                </a:schemeClr>
              </a:solidFill>
              <a:effectLst>
                <a:outerShdw blurRad="38100" dist="22860" dir="5400000" algn="tl" rotWithShape="0">
                  <a:srgbClr val="000000">
                    <a:alpha val="30000"/>
                  </a:srgbClr>
                </a:outerShdw>
              </a:effectLst>
              <a:uLnTx/>
              <a:uFillTx/>
              <a:latin typeface="隶书" charset="0"/>
              <a:ea typeface="隶书" charset="0"/>
              <a:cs typeface="+mn-cs"/>
              <a:sym typeface="+mn-ea"/>
            </a:endParaRPr>
          </a:p>
        </p:txBody>
      </p:sp>
      <p:sp>
        <p:nvSpPr>
          <p:cNvPr id="14344" name="矩形 1"/>
          <p:cNvSpPr/>
          <p:nvPr>
            <p:custDataLst>
              <p:tags r:id="rId12"/>
            </p:custDataLst>
          </p:nvPr>
        </p:nvSpPr>
        <p:spPr>
          <a:xfrm>
            <a:off x="738188" y="2327275"/>
            <a:ext cx="4572000" cy="1938020"/>
          </a:xfrm>
          <a:prstGeom prst="rect">
            <a:avLst/>
          </a:prstGeom>
          <a:noFill/>
          <a:ln w="9525">
            <a:noFill/>
          </a:ln>
        </p:spPr>
        <p:txBody>
          <a:bodyPr>
            <a:spAutoFit/>
          </a:bodyPr>
          <a:lstStyle/>
          <a:p>
            <a:pPr>
              <a:lnSpc>
                <a:spcPct val="150000"/>
              </a:lnSpc>
            </a:pPr>
            <a:r>
              <a:rPr lang="zh-CN" altLang="en-US" sz="2000">
                <a:solidFill>
                  <a:schemeClr val="dk1"/>
                </a:solidFill>
                <a:latin typeface="隶书" charset="0"/>
                <a:ea typeface="微软雅黑"/>
                <a:cs typeface="隶书" charset="0"/>
              </a:rPr>
              <a:t>惠子谓庄子曰：“魏王贻我大瓠之种，我树之成而实五石。以盛水浆，其坚不能自举也。剖之以为瓢，则瓠落无所容。非不呺然大也，吾为其无用而掊之。”</a:t>
            </a:r>
            <a:endParaRPr lang="zh-CN" altLang="en-US" sz="2000">
              <a:solidFill>
                <a:schemeClr val="dk1"/>
              </a:solidFill>
              <a:latin typeface="隶书" charset="0"/>
              <a:ea typeface="微软雅黑"/>
              <a:cs typeface="隶书" charset="0"/>
            </a:endParaRPr>
          </a:p>
        </p:txBody>
      </p:sp>
      <p:pic>
        <p:nvPicPr>
          <p:cNvPr id="14345" name="Picture 12"/>
          <p:cNvPicPr>
            <a:picLocks noChangeAspect="1"/>
          </p:cNvPicPr>
          <p:nvPr>
            <p:custDataLst>
              <p:tags r:id="rId14"/>
            </p:custDataLst>
          </p:nvPr>
        </p:nvPicPr>
        <p:blipFill>
          <a:blip r:embed="rId13"/>
          <a:stretch>
            <a:fillRect/>
          </a:stretch>
        </p:blipFill>
        <p:spPr>
          <a:xfrm>
            <a:off x="3136900" y="682625"/>
            <a:ext cx="3011488" cy="704850"/>
          </a:xfrm>
          <a:prstGeom prst="rect">
            <a:avLst/>
          </a:prstGeom>
          <a:noFill/>
          <a:ln w="9525">
            <a:noFill/>
          </a:ln>
        </p:spPr>
      </p:pic>
    </p:spTree>
    <p:custDataLst>
      <p:tags r:id="rId1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 calcmode="lin" valueType="num">
                                      <p:cBhvr>
                                        <p:cTn id="9" dur="500" fill="hold"/>
                                        <p:tgtEl>
                                          <p:spTgt spid="15"/>
                                        </p:tgtEl>
                                        <p:attrNameLst>
                                          <p:attrName>style.rotation</p:attrName>
                                        </p:attrNameLst>
                                      </p:cBhvr>
                                      <p:tavLst>
                                        <p:tav tm="0">
                                          <p:val>
                                            <p:fltVal val="360"/>
                                          </p:val>
                                        </p:tav>
                                        <p:tav tm="100000">
                                          <p:val>
                                            <p:fltVal val="0"/>
                                          </p:val>
                                        </p:tav>
                                      </p:tavLst>
                                    </p:anim>
                                    <p:animEffect transition="in" filter="fade">
                                      <p:cBhvr>
                                        <p:cTn id="10" dur="500"/>
                                        <p:tgtEl>
                                          <p:spTgt spid="15"/>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 calcmode="lin" valueType="num">
                                      <p:cBhvr>
                                        <p:cTn id="17" dur="500" fill="hold"/>
                                        <p:tgtEl>
                                          <p:spTgt spid="6"/>
                                        </p:tgtEl>
                                        <p:attrNameLst>
                                          <p:attrName>style.rotation</p:attrName>
                                        </p:attrNameLst>
                                      </p:cBhvr>
                                      <p:tavLst>
                                        <p:tav tm="0">
                                          <p:val>
                                            <p:fltVal val="360"/>
                                          </p:val>
                                        </p:tav>
                                        <p:tav tm="100000">
                                          <p:val>
                                            <p:fltVal val="0"/>
                                          </p:val>
                                        </p:tav>
                                      </p:tavLst>
                                    </p:anim>
                                    <p:animEffect transition="in" filter="fade">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2"/>
          </p:custDataLst>
        </p:nvPr>
      </p:nvGrpSpPr>
      <p:grpSpPr>
        <a:xfrm>
          <a:off x="0" y="0"/>
          <a:ext cx="0" cy="0"/>
        </a:xfrm>
      </p:grpSpPr>
      <p:pic>
        <p:nvPicPr>
          <p:cNvPr id="9" name="图片 8"/>
          <p:cNvPicPr>
            <a:picLocks noChangeAspect="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476" y="635"/>
            <a:ext cx="9143048" cy="6857365"/>
          </a:xfrm>
          <a:prstGeom prst="rect">
            <a:avLst/>
          </a:prstGeom>
        </p:spPr>
      </p:pic>
      <p:pic>
        <p:nvPicPr>
          <p:cNvPr id="10" name="图片 9"/>
          <p:cNvPicPr>
            <a:picLocks noChangeAspect="1"/>
          </p:cNvPicPr>
          <p:nvPr userDrawn="1">
            <p:custDataLst>
              <p:tags r:id="rId6"/>
            </p:custDataLst>
          </p:nvPr>
        </p:nvPicPr>
        <p:blipFill>
          <a:blip r:embed="rId5"/>
          <a:stretch>
            <a:fillRect/>
          </a:stretch>
        </p:blipFill>
        <p:spPr>
          <a:xfrm flipH="1">
            <a:off x="6858000" y="4281170"/>
            <a:ext cx="2286000" cy="2604135"/>
          </a:xfrm>
          <a:prstGeom prst="rect">
            <a:avLst/>
          </a:prstGeom>
        </p:spPr>
      </p:pic>
      <p:sp>
        <p:nvSpPr>
          <p:cNvPr id="32" name="矩形 31"/>
          <p:cNvSpPr/>
          <p:nvPr>
            <p:custDataLst>
              <p:tags r:id="rId7"/>
            </p:custDataLst>
          </p:nvPr>
        </p:nvSpPr>
        <p:spPr bwMode="auto">
          <a:xfrm>
            <a:off x="298450" y="2019300"/>
            <a:ext cx="8547100" cy="3757613"/>
          </a:xfrm>
          <a:prstGeom prst="rect">
            <a:avLst/>
          </a:prstGeom>
          <a:solidFill>
            <a:srgbClr val="F4F1E8"/>
          </a:solidFill>
          <a:ln w="25400">
            <a:no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1" i="0" u="none" strike="noStrike" kern="1200" cap="none" spc="0" normalizeH="0" baseline="0" noProof="1">
              <a:ln>
                <a:noFill/>
              </a:ln>
              <a:solidFill>
                <a:schemeClr val="lt1"/>
              </a:solidFill>
              <a:effectLst/>
              <a:uLnTx/>
              <a:uFillTx/>
              <a:latin typeface="隶书" charset="0"/>
              <a:ea typeface="字魂105号-简雅黑" pitchFamily="2" charset="-122"/>
              <a:cs typeface="隶书" charset="0"/>
            </a:endParaRPr>
          </a:p>
        </p:txBody>
      </p:sp>
      <p:sp>
        <p:nvSpPr>
          <p:cNvPr id="6" name="矩形 5"/>
          <p:cNvSpPr/>
          <p:nvPr>
            <p:custDataLst>
              <p:tags r:id="rId8"/>
            </p:custDataLst>
          </p:nvPr>
        </p:nvSpPr>
        <p:spPr>
          <a:xfrm>
            <a:off x="5375275" y="2019300"/>
            <a:ext cx="3470275" cy="4661535"/>
          </a:xfrm>
          <a:prstGeom prst="rect">
            <a:avLst/>
          </a:prstGeom>
          <a:noFill/>
          <a:ln w="9525">
            <a:noFill/>
          </a:ln>
        </p:spPr>
        <p:txBody>
          <a:bodyPr>
            <a:spAutoFit/>
          </a:bodyPr>
          <a:lstStyle/>
          <a:p>
            <a:pPr algn="just">
              <a:lnSpc>
                <a:spcPct val="150000"/>
              </a:lnSpc>
            </a:pPr>
            <a:r>
              <a:rPr lang="zh-CN" altLang="en-US" sz="1800">
                <a:solidFill>
                  <a:schemeClr val="dk1"/>
                </a:solidFill>
                <a:latin typeface="隶书" charset="0"/>
                <a:ea typeface="楷体_GB2312" pitchFamily="49" charset="-122"/>
                <a:cs typeface="隶书" charset="0"/>
              </a:rPr>
              <a:t>庄子说：“先生实在是不善于使用大东西啊！宋国有一善于调制不皲手药物的人家，世世代代以漂洗丝絮为职业。有个游客听说了这件事，愿意用百金的高价收买他的药方。全家人聚集在一起商量：‘我们世世代代漂洗丝絮，所得不过数金，如今一下子就可卖得百金。还是把药方卖给他吧。’游客得到药方，去取悦吴王。</a:t>
            </a:r>
            <a:endParaRPr lang="zh-CN" altLang="en-US" sz="1800">
              <a:solidFill>
                <a:schemeClr val="dk1"/>
              </a:solidFill>
              <a:latin typeface="隶书" charset="0"/>
              <a:ea typeface="楷体_GB2312" pitchFamily="49" charset="-122"/>
              <a:cs typeface="隶书" charset="0"/>
            </a:endParaRPr>
          </a:p>
        </p:txBody>
      </p:sp>
      <p:sp>
        <p:nvSpPr>
          <p:cNvPr id="15" name="矩形 14"/>
          <p:cNvSpPr/>
          <p:nvPr>
            <p:custDataLst>
              <p:tags r:id="rId9"/>
            </p:custDataLst>
          </p:nvPr>
        </p:nvSpPr>
        <p:spPr>
          <a:xfrm>
            <a:off x="584200" y="4714875"/>
            <a:ext cx="4508500" cy="1225550"/>
          </a:xfrm>
          <a:prstGeom prst="rect">
            <a:avLst/>
          </a:prstGeom>
          <a:noFill/>
          <a:ln w="9525">
            <a:noFill/>
          </a:ln>
        </p:spPr>
        <p:txBody>
          <a:bodyPr>
            <a:spAutoFit/>
          </a:bodyPr>
          <a:lstStyle/>
          <a:p>
            <a:pPr eaLnBrk="0">
              <a:lnSpc>
                <a:spcPct val="130000"/>
              </a:lnSpc>
              <a:spcBef>
                <a:spcPct val="20000"/>
              </a:spcBef>
            </a:pPr>
            <a:r>
              <a:rPr lang="zh-CN" altLang="en-US" sz="1800">
                <a:solidFill>
                  <a:srgbClr val="000000"/>
                </a:solidFill>
                <a:latin typeface="隶书" charset="0"/>
                <a:ea typeface="微软雅黑"/>
                <a:cs typeface="隶书" charset="0"/>
              </a:rPr>
              <a:t>洴澼絖：漂洗丝絮。洴澼，漂洗。絖同“纩”，丝棉絮。</a:t>
            </a:r>
            <a:endParaRPr lang="zh-CN" altLang="en-US" sz="1800">
              <a:solidFill>
                <a:srgbClr val="000000"/>
              </a:solidFill>
              <a:latin typeface="隶书" charset="0"/>
              <a:ea typeface="微软雅黑"/>
              <a:cs typeface="隶书" charset="0"/>
            </a:endParaRPr>
          </a:p>
          <a:p>
            <a:pPr eaLnBrk="0">
              <a:lnSpc>
                <a:spcPct val="130000"/>
              </a:lnSpc>
              <a:spcBef>
                <a:spcPct val="20000"/>
              </a:spcBef>
            </a:pPr>
            <a:r>
              <a:rPr lang="zh-CN" altLang="en-US" sz="1800">
                <a:solidFill>
                  <a:srgbClr val="000000"/>
                </a:solidFill>
                <a:latin typeface="隶书" charset="0"/>
                <a:ea typeface="微软雅黑"/>
                <a:cs typeface="隶书" charset="0"/>
              </a:rPr>
              <a:t>鬻：卖          说：同</a:t>
            </a:r>
            <a:r>
              <a:rPr lang="en-US" altLang="zh-CN" sz="1800">
                <a:solidFill>
                  <a:srgbClr val="000000"/>
                </a:solidFill>
                <a:latin typeface="隶书" charset="0"/>
                <a:ea typeface="微软雅黑"/>
                <a:cs typeface="隶书" charset="0"/>
              </a:rPr>
              <a:t>“</a:t>
            </a:r>
            <a:r>
              <a:rPr lang="zh-CN" altLang="en-US" sz="1800">
                <a:solidFill>
                  <a:srgbClr val="000000"/>
                </a:solidFill>
                <a:latin typeface="隶书" charset="0"/>
                <a:ea typeface="微软雅黑"/>
                <a:cs typeface="隶书" charset="0"/>
              </a:rPr>
              <a:t>悦</a:t>
            </a:r>
            <a:r>
              <a:rPr lang="en-US" altLang="zh-CN" sz="1800">
                <a:solidFill>
                  <a:srgbClr val="000000"/>
                </a:solidFill>
                <a:latin typeface="隶书" charset="0"/>
                <a:ea typeface="微软雅黑"/>
                <a:cs typeface="隶书" charset="0"/>
              </a:rPr>
              <a:t>”</a:t>
            </a:r>
            <a:r>
              <a:rPr lang="zh-CN" altLang="en-US" sz="1800">
                <a:solidFill>
                  <a:srgbClr val="000000"/>
                </a:solidFill>
                <a:latin typeface="隶书" charset="0"/>
                <a:ea typeface="微软雅黑"/>
                <a:cs typeface="隶书" charset="0"/>
              </a:rPr>
              <a:t>，取悦。</a:t>
            </a:r>
            <a:endParaRPr lang="zh-CN" altLang="en-US" sz="1800">
              <a:solidFill>
                <a:srgbClr val="000000"/>
              </a:solidFill>
              <a:latin typeface="隶书" charset="0"/>
              <a:ea typeface="微软雅黑"/>
              <a:cs typeface="隶书" charset="0"/>
            </a:endParaRPr>
          </a:p>
        </p:txBody>
      </p:sp>
      <p:sp>
        <p:nvSpPr>
          <p:cNvPr id="29" name="标题 1"/>
          <p:cNvSpPr txBox="1">
            <a:spLocks noChangeArrowheads="1"/>
          </p:cNvSpPr>
          <p:nvPr>
            <p:custDataLst>
              <p:tags r:id="rId10"/>
            </p:custDataLst>
          </p:nvPr>
        </p:nvSpPr>
        <p:spPr bwMode="auto">
          <a:xfrm>
            <a:off x="3167648" y="1180808"/>
            <a:ext cx="2951285" cy="530915"/>
          </a:xfrm>
          <a:prstGeom prst="rect">
            <a:avLst/>
          </a:prstGeom>
          <a:solidFill>
            <a:srgbClr val="92D050"/>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000" b="1" i="0" u="none" strike="noStrike" kern="1200" cap="none" spc="600" normalizeH="0" baseline="0" noProof="1">
                <a:ln w="10160">
                  <a:solidFill>
                    <a:schemeClr val="accent2"/>
                  </a:solidFill>
                  <a:prstDash val="solid"/>
                </a:ln>
                <a:solidFill>
                  <a:schemeClr val="accent1">
                    <a:lumMod val="75000"/>
                  </a:schemeClr>
                </a:solidFill>
                <a:effectLst>
                  <a:outerShdw blurRad="38100" dist="22860" dir="5400000" algn="tl" rotWithShape="0">
                    <a:srgbClr val="000000">
                      <a:alpha val="30000"/>
                    </a:srgbClr>
                  </a:outerShdw>
                </a:effectLst>
                <a:uLnTx/>
                <a:uFillTx/>
                <a:latin typeface="隶书" charset="0"/>
                <a:ea typeface="隶书" charset="0"/>
                <a:cs typeface="+mn-cs"/>
                <a:sym typeface="+mn-ea"/>
              </a:rPr>
              <a:t>注释译文</a:t>
            </a:r>
            <a:endParaRPr kumimoji="0" lang="zh-CN" altLang="en-US" sz="3000" b="1" i="0" u="none" strike="noStrike" kern="1200" cap="none" spc="600" normalizeH="0" baseline="0" noProof="1">
              <a:ln w="10160">
                <a:solidFill>
                  <a:schemeClr val="accent2"/>
                </a:solidFill>
                <a:prstDash val="solid"/>
              </a:ln>
              <a:solidFill>
                <a:schemeClr val="accent1">
                  <a:lumMod val="75000"/>
                </a:schemeClr>
              </a:solidFill>
              <a:effectLst>
                <a:outerShdw blurRad="38100" dist="22860" dir="5400000" algn="tl" rotWithShape="0">
                  <a:srgbClr val="000000">
                    <a:alpha val="30000"/>
                  </a:srgbClr>
                </a:outerShdw>
              </a:effectLst>
              <a:uLnTx/>
              <a:uFillTx/>
              <a:latin typeface="隶书" charset="0"/>
              <a:ea typeface="隶书" charset="0"/>
              <a:cs typeface="+mn-cs"/>
              <a:sym typeface="+mn-ea"/>
            </a:endParaRPr>
          </a:p>
        </p:txBody>
      </p:sp>
      <p:sp>
        <p:nvSpPr>
          <p:cNvPr id="15367" name="矩形 1"/>
          <p:cNvSpPr/>
          <p:nvPr>
            <p:custDataLst>
              <p:tags r:id="rId11"/>
            </p:custDataLst>
          </p:nvPr>
        </p:nvSpPr>
        <p:spPr>
          <a:xfrm>
            <a:off x="584200" y="1811338"/>
            <a:ext cx="4572000" cy="2861310"/>
          </a:xfrm>
          <a:prstGeom prst="rect">
            <a:avLst/>
          </a:prstGeom>
          <a:noFill/>
          <a:ln w="9525">
            <a:noFill/>
          </a:ln>
        </p:spPr>
        <p:txBody>
          <a:bodyPr>
            <a:spAutoFit/>
          </a:bodyPr>
          <a:lstStyle/>
          <a:p>
            <a:pPr>
              <a:lnSpc>
                <a:spcPct val="150000"/>
              </a:lnSpc>
            </a:pPr>
            <a:r>
              <a:rPr lang="zh-CN" altLang="en-US" sz="2000">
                <a:solidFill>
                  <a:schemeClr val="dk1"/>
                </a:solidFill>
                <a:latin typeface="隶书" charset="0"/>
                <a:ea typeface="微软雅黑"/>
                <a:cs typeface="隶书" charset="0"/>
              </a:rPr>
              <a:t>庄子曰：“夫子固拙于用大矣。宋人有善为不龟手之药者，世世以洴澼絖为事。客闻之，请买其方百金。聚族而谋之曰：‘我世世为洴澼絖，不过数金。今一朝而鬻技百金，请与之。’客得之，以说吴王。</a:t>
            </a:r>
            <a:endParaRPr lang="zh-CN" altLang="en-US" sz="2000">
              <a:solidFill>
                <a:schemeClr val="dk1"/>
              </a:solidFill>
              <a:latin typeface="隶书" charset="0"/>
              <a:ea typeface="微软雅黑"/>
              <a:cs typeface="隶书" charset="0"/>
            </a:endParaRPr>
          </a:p>
        </p:txBody>
      </p:sp>
      <p:cxnSp>
        <p:nvCxnSpPr>
          <p:cNvPr id="3" name="直接连接符 2"/>
          <p:cNvCxnSpPr/>
          <p:nvPr>
            <p:custDataLst>
              <p:tags r:id="rId12"/>
            </p:custDataLst>
          </p:nvPr>
        </p:nvCxnSpPr>
        <p:spPr>
          <a:xfrm flipH="1">
            <a:off x="5297488" y="2527300"/>
            <a:ext cx="0" cy="2784475"/>
          </a:xfrm>
          <a:prstGeom prst="line">
            <a:avLst/>
          </a:prstGeom>
          <a:ln w="28575">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spTree>
    <p:custDataLst>
      <p:tags r:id="rId1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heel(1)">
                                      <p:cBhvr>
                                        <p:cTn id="7" dur="2000"/>
                                        <p:tgtEl>
                                          <p:spTgt spid="1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heel(1)">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2"/>
          </p:custDataLst>
        </p:nvPr>
      </p:nvGrpSpPr>
      <p:grpSpPr>
        <a:xfrm>
          <a:off x="0" y="0"/>
          <a:ext cx="0" cy="0"/>
        </a:xfrm>
      </p:grpSpPr>
      <p:pic>
        <p:nvPicPr>
          <p:cNvPr id="9" name="图片 8"/>
          <p:cNvPicPr>
            <a:picLocks noChangeAspect="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476" y="635"/>
            <a:ext cx="9143048" cy="6857365"/>
          </a:xfrm>
          <a:prstGeom prst="rect">
            <a:avLst/>
          </a:prstGeom>
        </p:spPr>
      </p:pic>
      <p:pic>
        <p:nvPicPr>
          <p:cNvPr id="10" name="图片 9"/>
          <p:cNvPicPr>
            <a:picLocks noChangeAspect="1"/>
          </p:cNvPicPr>
          <p:nvPr userDrawn="1">
            <p:custDataLst>
              <p:tags r:id="rId6"/>
            </p:custDataLst>
          </p:nvPr>
        </p:nvPicPr>
        <p:blipFill>
          <a:blip r:embed="rId5"/>
          <a:stretch>
            <a:fillRect/>
          </a:stretch>
        </p:blipFill>
        <p:spPr>
          <a:xfrm flipH="1">
            <a:off x="6858000" y="4281170"/>
            <a:ext cx="2286000" cy="2604135"/>
          </a:xfrm>
          <a:prstGeom prst="rect">
            <a:avLst/>
          </a:prstGeom>
        </p:spPr>
      </p:pic>
      <p:sp>
        <p:nvSpPr>
          <p:cNvPr id="32" name="矩形 31"/>
          <p:cNvSpPr/>
          <p:nvPr>
            <p:custDataLst>
              <p:tags r:id="rId7"/>
            </p:custDataLst>
          </p:nvPr>
        </p:nvSpPr>
        <p:spPr bwMode="auto">
          <a:xfrm>
            <a:off x="298450" y="2019300"/>
            <a:ext cx="8547100" cy="3757613"/>
          </a:xfrm>
          <a:prstGeom prst="rect">
            <a:avLst/>
          </a:prstGeom>
          <a:solidFill>
            <a:srgbClr val="F4F1E8"/>
          </a:solidFill>
          <a:ln w="25400">
            <a:no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1" i="0" u="none" strike="noStrike" kern="1200" cap="none" spc="0" normalizeH="0" baseline="0" noProof="1">
              <a:ln>
                <a:noFill/>
              </a:ln>
              <a:solidFill>
                <a:schemeClr val="lt1"/>
              </a:solidFill>
              <a:effectLst/>
              <a:uLnTx/>
              <a:uFillTx/>
              <a:latin typeface="隶书" charset="0"/>
              <a:ea typeface="字魂105号-简雅黑" pitchFamily="2" charset="-122"/>
              <a:cs typeface="隶书" charset="0"/>
            </a:endParaRPr>
          </a:p>
        </p:txBody>
      </p:sp>
      <p:sp>
        <p:nvSpPr>
          <p:cNvPr id="6" name="矩形 5"/>
          <p:cNvSpPr/>
          <p:nvPr>
            <p:custDataLst>
              <p:tags r:id="rId8"/>
            </p:custDataLst>
          </p:nvPr>
        </p:nvSpPr>
        <p:spPr>
          <a:xfrm>
            <a:off x="5005388" y="1814513"/>
            <a:ext cx="4030662" cy="4523105"/>
          </a:xfrm>
          <a:prstGeom prst="rect">
            <a:avLst/>
          </a:prstGeom>
          <a:noFill/>
          <a:ln w="9525">
            <a:noFill/>
          </a:ln>
        </p:spPr>
        <p:txBody>
          <a:bodyPr>
            <a:spAutoFit/>
          </a:bodyPr>
          <a:lstStyle/>
          <a:p>
            <a:pPr algn="just">
              <a:lnSpc>
                <a:spcPct val="150000"/>
              </a:lnSpc>
            </a:pPr>
            <a:r>
              <a:rPr lang="zh-CN" altLang="en-US" sz="2400">
                <a:solidFill>
                  <a:schemeClr val="dk1"/>
                </a:solidFill>
                <a:latin typeface="隶书" charset="0"/>
                <a:ea typeface="隶书" charset="0"/>
              </a:rPr>
              <a:t>正巧越国发难，吴王派他统率部队，冬天跟越军在水上交战，大败越军，吴王划割土地封赏他。能使手不皲裂，药方是同样的，有的人用它来获得封赏，有的人却只能靠它在水中漂洗丝絮，这是使用的方法不同</a:t>
            </a:r>
            <a:r>
              <a:rPr lang="zh-CN" altLang="en-US" sz="1600">
                <a:solidFill>
                  <a:schemeClr val="dk1"/>
                </a:solidFill>
                <a:latin typeface="隶书" charset="0"/>
                <a:ea typeface="隶书" charset="0"/>
              </a:rPr>
              <a:t>。</a:t>
            </a:r>
            <a:endParaRPr lang="zh-CN" altLang="en-US" sz="1600">
              <a:solidFill>
                <a:schemeClr val="dk1"/>
              </a:solidFill>
              <a:latin typeface="隶书" charset="0"/>
              <a:ea typeface="隶书" charset="0"/>
            </a:endParaRPr>
          </a:p>
        </p:txBody>
      </p:sp>
      <p:sp>
        <p:nvSpPr>
          <p:cNvPr id="15" name="矩形 14"/>
          <p:cNvSpPr/>
          <p:nvPr>
            <p:custDataLst>
              <p:tags r:id="rId9"/>
            </p:custDataLst>
          </p:nvPr>
        </p:nvSpPr>
        <p:spPr>
          <a:xfrm>
            <a:off x="563563" y="4611688"/>
            <a:ext cx="3440112" cy="953135"/>
          </a:xfrm>
          <a:prstGeom prst="rect">
            <a:avLst/>
          </a:prstGeom>
          <a:noFill/>
          <a:ln w="9525">
            <a:noFill/>
          </a:ln>
        </p:spPr>
        <p:txBody>
          <a:bodyPr>
            <a:spAutoFit/>
          </a:bodyPr>
          <a:lstStyle/>
          <a:p>
            <a:pPr eaLnBrk="0">
              <a:lnSpc>
                <a:spcPct val="130000"/>
              </a:lnSpc>
              <a:spcBef>
                <a:spcPct val="20000"/>
              </a:spcBef>
            </a:pPr>
            <a:r>
              <a:rPr lang="zh-CN" altLang="en-US" sz="2000">
                <a:solidFill>
                  <a:srgbClr val="000000"/>
                </a:solidFill>
                <a:latin typeface="隶书" charset="0"/>
                <a:ea typeface="微软雅黑"/>
                <a:cs typeface="隶书" charset="0"/>
              </a:rPr>
              <a:t>越有难：指越人发兵侵吴。</a:t>
            </a:r>
            <a:endParaRPr lang="zh-CN" altLang="en-US" sz="2000">
              <a:solidFill>
                <a:srgbClr val="000000"/>
              </a:solidFill>
              <a:latin typeface="隶书" charset="0"/>
              <a:ea typeface="微软雅黑"/>
              <a:cs typeface="隶书" charset="0"/>
            </a:endParaRPr>
          </a:p>
          <a:p>
            <a:pPr eaLnBrk="0">
              <a:lnSpc>
                <a:spcPct val="130000"/>
              </a:lnSpc>
              <a:spcBef>
                <a:spcPct val="20000"/>
              </a:spcBef>
            </a:pPr>
            <a:r>
              <a:rPr lang="zh-CN" altLang="en-US" sz="2000">
                <a:solidFill>
                  <a:srgbClr val="000000"/>
                </a:solidFill>
                <a:latin typeface="隶书" charset="0"/>
                <a:ea typeface="微软雅黑"/>
                <a:cs typeface="隶书" charset="0"/>
              </a:rPr>
              <a:t>一：一样。          </a:t>
            </a:r>
            <a:endParaRPr lang="zh-CN" altLang="en-US" sz="2000">
              <a:solidFill>
                <a:srgbClr val="000000"/>
              </a:solidFill>
              <a:latin typeface="隶书" charset="0"/>
              <a:ea typeface="微软雅黑"/>
              <a:cs typeface="隶书" charset="0"/>
            </a:endParaRPr>
          </a:p>
        </p:txBody>
      </p:sp>
      <p:sp>
        <p:nvSpPr>
          <p:cNvPr id="29" name="标题 1"/>
          <p:cNvSpPr txBox="1">
            <a:spLocks noChangeArrowheads="1"/>
          </p:cNvSpPr>
          <p:nvPr>
            <p:custDataLst>
              <p:tags r:id="rId10"/>
            </p:custDataLst>
          </p:nvPr>
        </p:nvSpPr>
        <p:spPr bwMode="auto">
          <a:xfrm>
            <a:off x="3167648" y="1180808"/>
            <a:ext cx="2951285" cy="530915"/>
          </a:xfrm>
          <a:prstGeom prst="rect">
            <a:avLst/>
          </a:prstGeom>
          <a:solidFill>
            <a:srgbClr val="92D050"/>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000" b="1" i="0" u="none" strike="noStrike" kern="1200" cap="none" spc="600" normalizeH="0" baseline="0" noProof="1">
                <a:ln w="10160">
                  <a:solidFill>
                    <a:schemeClr val="accent2"/>
                  </a:solidFill>
                  <a:prstDash val="solid"/>
                </a:ln>
                <a:solidFill>
                  <a:schemeClr val="accent1">
                    <a:lumMod val="75000"/>
                  </a:schemeClr>
                </a:solidFill>
                <a:effectLst>
                  <a:outerShdw blurRad="38100" dist="22860" dir="5400000" algn="tl" rotWithShape="0">
                    <a:srgbClr val="000000">
                      <a:alpha val="30000"/>
                    </a:srgbClr>
                  </a:outerShdw>
                </a:effectLst>
                <a:uLnTx/>
                <a:uFillTx/>
                <a:latin typeface="隶书" charset="0"/>
                <a:ea typeface="隶书" charset="0"/>
                <a:cs typeface="+mn-cs"/>
                <a:sym typeface="+mn-ea"/>
              </a:rPr>
              <a:t>注释译文</a:t>
            </a:r>
            <a:endParaRPr kumimoji="0" lang="zh-CN" altLang="en-US" sz="3000" b="1" i="0" u="none" strike="noStrike" kern="1200" cap="none" spc="600" normalizeH="0" baseline="0" noProof="1">
              <a:ln w="10160">
                <a:solidFill>
                  <a:schemeClr val="accent2"/>
                </a:solidFill>
                <a:prstDash val="solid"/>
              </a:ln>
              <a:solidFill>
                <a:schemeClr val="accent1">
                  <a:lumMod val="75000"/>
                </a:schemeClr>
              </a:solidFill>
              <a:effectLst>
                <a:outerShdw blurRad="38100" dist="22860" dir="5400000" algn="tl" rotWithShape="0">
                  <a:srgbClr val="000000">
                    <a:alpha val="30000"/>
                  </a:srgbClr>
                </a:outerShdw>
              </a:effectLst>
              <a:uLnTx/>
              <a:uFillTx/>
              <a:latin typeface="隶书" charset="0"/>
              <a:ea typeface="隶书" charset="0"/>
              <a:cs typeface="+mn-cs"/>
              <a:sym typeface="+mn-ea"/>
            </a:endParaRPr>
          </a:p>
        </p:txBody>
      </p:sp>
      <p:sp>
        <p:nvSpPr>
          <p:cNvPr id="16391" name="矩形 1"/>
          <p:cNvSpPr/>
          <p:nvPr>
            <p:custDataLst>
              <p:tags r:id="rId11"/>
            </p:custDataLst>
          </p:nvPr>
        </p:nvSpPr>
        <p:spPr>
          <a:xfrm>
            <a:off x="360363" y="1814513"/>
            <a:ext cx="4222750" cy="2861310"/>
          </a:xfrm>
          <a:prstGeom prst="rect">
            <a:avLst/>
          </a:prstGeom>
          <a:noFill/>
          <a:ln w="9525">
            <a:noFill/>
          </a:ln>
        </p:spPr>
        <p:txBody>
          <a:bodyPr>
            <a:spAutoFit/>
          </a:bodyPr>
          <a:lstStyle/>
          <a:p>
            <a:pPr>
              <a:lnSpc>
                <a:spcPct val="150000"/>
              </a:lnSpc>
            </a:pPr>
            <a:r>
              <a:rPr lang="zh-CN" altLang="en-US" sz="2400">
                <a:solidFill>
                  <a:schemeClr val="dk1"/>
                </a:solidFill>
                <a:latin typeface="隶书" charset="0"/>
                <a:ea typeface="微软雅黑"/>
                <a:cs typeface="隶书" charset="0"/>
              </a:rPr>
              <a:t>越有难，吴王使之将。冬，与越人水战，大败越人，裂地而封之。能不龟手一也，或以封，或不免于洴澼絖，则所用之异也。 </a:t>
            </a:r>
            <a:endParaRPr lang="zh-CN" altLang="en-US" sz="2400">
              <a:solidFill>
                <a:schemeClr val="dk1"/>
              </a:solidFill>
              <a:latin typeface="隶书" charset="0"/>
              <a:ea typeface="微软雅黑"/>
              <a:cs typeface="隶书" charset="0"/>
            </a:endParaRPr>
          </a:p>
        </p:txBody>
      </p:sp>
      <p:cxnSp>
        <p:nvCxnSpPr>
          <p:cNvPr id="3" name="直接连接符 2"/>
          <p:cNvCxnSpPr/>
          <p:nvPr>
            <p:custDataLst>
              <p:tags r:id="rId12"/>
            </p:custDataLst>
          </p:nvPr>
        </p:nvCxnSpPr>
        <p:spPr>
          <a:xfrm flipH="1">
            <a:off x="4813300" y="2533650"/>
            <a:ext cx="1588" cy="2784475"/>
          </a:xfrm>
          <a:prstGeom prst="line">
            <a:avLst/>
          </a:prstGeom>
          <a:ln w="28575">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spTree>
    <p:custDataLst>
      <p:tags r:id="rId1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amond(in)">
                                      <p:cBhvr>
                                        <p:cTn id="7" dur="2000"/>
                                        <p:tgtEl>
                                          <p:spTgt spid="1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in)">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2"/>
          </p:custDataLst>
        </p:nvPr>
      </p:nvGrpSpPr>
      <p:grpSpPr>
        <a:xfrm>
          <a:off x="0" y="0"/>
          <a:ext cx="0" cy="0"/>
        </a:xfrm>
      </p:grpSpPr>
      <p:pic>
        <p:nvPicPr>
          <p:cNvPr id="9" name="图片 8"/>
          <p:cNvPicPr>
            <a:picLocks noChangeAspect="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476" y="635"/>
            <a:ext cx="9143048" cy="6857365"/>
          </a:xfrm>
          <a:prstGeom prst="rect">
            <a:avLst/>
          </a:prstGeom>
        </p:spPr>
      </p:pic>
      <p:pic>
        <p:nvPicPr>
          <p:cNvPr id="10" name="图片 9"/>
          <p:cNvPicPr>
            <a:picLocks noChangeAspect="1"/>
          </p:cNvPicPr>
          <p:nvPr userDrawn="1">
            <p:custDataLst>
              <p:tags r:id="rId6"/>
            </p:custDataLst>
          </p:nvPr>
        </p:nvPicPr>
        <p:blipFill>
          <a:blip r:embed="rId5"/>
          <a:stretch>
            <a:fillRect/>
          </a:stretch>
        </p:blipFill>
        <p:spPr>
          <a:xfrm flipH="1">
            <a:off x="6858000" y="4281170"/>
            <a:ext cx="2286000" cy="2604135"/>
          </a:xfrm>
          <a:prstGeom prst="rect">
            <a:avLst/>
          </a:prstGeom>
        </p:spPr>
      </p:pic>
      <p:sp>
        <p:nvSpPr>
          <p:cNvPr id="32" name="矩形 31"/>
          <p:cNvSpPr/>
          <p:nvPr>
            <p:custDataLst>
              <p:tags r:id="rId7"/>
            </p:custDataLst>
          </p:nvPr>
        </p:nvSpPr>
        <p:spPr bwMode="auto">
          <a:xfrm>
            <a:off x="298450" y="2019300"/>
            <a:ext cx="8547100" cy="3757613"/>
          </a:xfrm>
          <a:prstGeom prst="rect">
            <a:avLst/>
          </a:prstGeom>
          <a:solidFill>
            <a:srgbClr val="F4F1E8"/>
          </a:solidFill>
          <a:ln w="25400">
            <a:no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1" i="0" u="none" strike="noStrike" kern="1200" cap="none" spc="0" normalizeH="0" baseline="0" noProof="1">
              <a:ln>
                <a:noFill/>
              </a:ln>
              <a:solidFill>
                <a:schemeClr val="lt1"/>
              </a:solidFill>
              <a:effectLst/>
              <a:uLnTx/>
              <a:uFillTx/>
              <a:latin typeface="隶书" charset="0"/>
              <a:ea typeface="字魂105号-简雅黑" pitchFamily="2" charset="-122"/>
              <a:cs typeface="隶书" charset="0"/>
            </a:endParaRPr>
          </a:p>
        </p:txBody>
      </p:sp>
      <p:sp>
        <p:nvSpPr>
          <p:cNvPr id="6" name="矩形 5"/>
          <p:cNvSpPr/>
          <p:nvPr>
            <p:custDataLst>
              <p:tags r:id="rId8"/>
            </p:custDataLst>
          </p:nvPr>
        </p:nvSpPr>
        <p:spPr>
          <a:xfrm>
            <a:off x="5508625" y="2209800"/>
            <a:ext cx="3046413" cy="3969385"/>
          </a:xfrm>
          <a:prstGeom prst="rect">
            <a:avLst/>
          </a:prstGeom>
          <a:noFill/>
          <a:ln w="9525">
            <a:noFill/>
          </a:ln>
        </p:spPr>
        <p:txBody>
          <a:bodyPr>
            <a:spAutoFit/>
          </a:bodyPr>
          <a:lstStyle/>
          <a:p>
            <a:pPr algn="just">
              <a:lnSpc>
                <a:spcPct val="150000"/>
              </a:lnSpc>
            </a:pPr>
            <a:r>
              <a:rPr lang="zh-CN" altLang="en-US" sz="2400">
                <a:solidFill>
                  <a:schemeClr val="dk1"/>
                </a:solidFill>
                <a:latin typeface="隶书" charset="0"/>
                <a:ea typeface="楷体_GB2312" pitchFamily="49" charset="-122"/>
                <a:cs typeface="隶书" charset="0"/>
              </a:rPr>
              <a:t>现在你有可容五石东西的大葫芦，为什么不把它系在身上作为腰舟而浮游于江湖呢？却担忧它大而无处可容纳，看来先生你还是心窍不通啊！”</a:t>
            </a:r>
            <a:endParaRPr lang="zh-CN" altLang="en-US" sz="2400">
              <a:solidFill>
                <a:schemeClr val="dk1"/>
              </a:solidFill>
              <a:latin typeface="隶书" charset="0"/>
              <a:ea typeface="楷体_GB2312" pitchFamily="49" charset="-122"/>
              <a:cs typeface="隶书" charset="0"/>
            </a:endParaRPr>
          </a:p>
        </p:txBody>
      </p:sp>
      <p:sp>
        <p:nvSpPr>
          <p:cNvPr id="15" name="矩形 14"/>
          <p:cNvSpPr/>
          <p:nvPr>
            <p:custDataLst>
              <p:tags r:id="rId9"/>
            </p:custDataLst>
          </p:nvPr>
        </p:nvSpPr>
        <p:spPr>
          <a:xfrm>
            <a:off x="452438" y="4343400"/>
            <a:ext cx="3441700" cy="1353185"/>
          </a:xfrm>
          <a:prstGeom prst="rect">
            <a:avLst/>
          </a:prstGeom>
          <a:noFill/>
          <a:ln w="9525">
            <a:noFill/>
          </a:ln>
        </p:spPr>
        <p:txBody>
          <a:bodyPr>
            <a:spAutoFit/>
          </a:bodyPr>
          <a:lstStyle/>
          <a:p>
            <a:pPr eaLnBrk="0">
              <a:lnSpc>
                <a:spcPct val="130000"/>
              </a:lnSpc>
              <a:spcBef>
                <a:spcPct val="20000"/>
              </a:spcBef>
            </a:pPr>
            <a:r>
              <a:rPr lang="zh-CN" altLang="en-US" sz="2000">
                <a:solidFill>
                  <a:srgbClr val="000000"/>
                </a:solidFill>
                <a:latin typeface="隶书" charset="0"/>
                <a:ea typeface="隶书" charset="0"/>
              </a:rPr>
              <a:t>虑：用绳结缀。</a:t>
            </a:r>
            <a:endParaRPr lang="zh-CN" altLang="en-US" sz="2000">
              <a:solidFill>
                <a:srgbClr val="000000"/>
              </a:solidFill>
              <a:latin typeface="隶书" charset="0"/>
              <a:ea typeface="隶书" charset="0"/>
            </a:endParaRPr>
          </a:p>
          <a:p>
            <a:pPr eaLnBrk="0">
              <a:lnSpc>
                <a:spcPct val="130000"/>
              </a:lnSpc>
              <a:spcBef>
                <a:spcPct val="20000"/>
              </a:spcBef>
            </a:pPr>
            <a:r>
              <a:rPr lang="zh-CN" altLang="en-US" sz="2000">
                <a:solidFill>
                  <a:srgbClr val="000000"/>
                </a:solidFill>
                <a:latin typeface="隶书" charset="0"/>
                <a:ea typeface="隶书" charset="0"/>
              </a:rPr>
              <a:t>蓬之心：比喻不通达的见识。蓬，一种隼，弯曲不直。</a:t>
            </a:r>
            <a:endParaRPr lang="zh-CN" altLang="en-US" sz="2000">
              <a:solidFill>
                <a:srgbClr val="000000"/>
              </a:solidFill>
              <a:latin typeface="隶书" charset="0"/>
              <a:ea typeface="隶书" charset="0"/>
            </a:endParaRPr>
          </a:p>
        </p:txBody>
      </p:sp>
      <p:sp>
        <p:nvSpPr>
          <p:cNvPr id="29" name="标题 1"/>
          <p:cNvSpPr txBox="1">
            <a:spLocks noChangeArrowheads="1"/>
          </p:cNvSpPr>
          <p:nvPr>
            <p:custDataLst>
              <p:tags r:id="rId10"/>
            </p:custDataLst>
          </p:nvPr>
        </p:nvSpPr>
        <p:spPr bwMode="auto">
          <a:xfrm>
            <a:off x="3167648" y="1180808"/>
            <a:ext cx="2951285" cy="530915"/>
          </a:xfrm>
          <a:prstGeom prst="rect">
            <a:avLst/>
          </a:prstGeom>
          <a:solidFill>
            <a:srgbClr val="92D050"/>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000" b="1" i="0" u="none" strike="noStrike" kern="1200" cap="none" spc="600" normalizeH="0" baseline="0" noProof="1">
                <a:ln w="10160">
                  <a:solidFill>
                    <a:schemeClr val="accent2"/>
                  </a:solidFill>
                  <a:prstDash val="solid"/>
                </a:ln>
                <a:solidFill>
                  <a:schemeClr val="accent1">
                    <a:lumMod val="75000"/>
                  </a:schemeClr>
                </a:solidFill>
                <a:effectLst>
                  <a:outerShdw blurRad="38100" dist="22860" dir="5400000" algn="tl" rotWithShape="0">
                    <a:srgbClr val="000000">
                      <a:alpha val="30000"/>
                    </a:srgbClr>
                  </a:outerShdw>
                </a:effectLst>
                <a:uLnTx/>
                <a:uFillTx/>
                <a:latin typeface="隶书" charset="0"/>
                <a:ea typeface="隶书" charset="0"/>
                <a:cs typeface="+mn-cs"/>
                <a:sym typeface="+mn-ea"/>
              </a:rPr>
              <a:t>注释译文</a:t>
            </a:r>
            <a:endParaRPr kumimoji="0" lang="zh-CN" altLang="en-US" sz="3000" b="1" i="0" u="none" strike="noStrike" kern="1200" cap="none" spc="600" normalizeH="0" baseline="0" noProof="1">
              <a:ln w="10160">
                <a:solidFill>
                  <a:schemeClr val="accent2"/>
                </a:solidFill>
                <a:prstDash val="solid"/>
              </a:ln>
              <a:solidFill>
                <a:schemeClr val="accent1">
                  <a:lumMod val="75000"/>
                </a:schemeClr>
              </a:solidFill>
              <a:effectLst>
                <a:outerShdw blurRad="38100" dist="22860" dir="5400000" algn="tl" rotWithShape="0">
                  <a:srgbClr val="000000">
                    <a:alpha val="30000"/>
                  </a:srgbClr>
                </a:outerShdw>
              </a:effectLst>
              <a:uLnTx/>
              <a:uFillTx/>
              <a:latin typeface="隶书" charset="0"/>
              <a:ea typeface="隶书" charset="0"/>
              <a:cs typeface="+mn-cs"/>
              <a:sym typeface="+mn-ea"/>
            </a:endParaRPr>
          </a:p>
        </p:txBody>
      </p:sp>
      <p:sp>
        <p:nvSpPr>
          <p:cNvPr id="17415" name="矩形 1"/>
          <p:cNvSpPr/>
          <p:nvPr>
            <p:custDataLst>
              <p:tags r:id="rId11"/>
            </p:custDataLst>
          </p:nvPr>
        </p:nvSpPr>
        <p:spPr>
          <a:xfrm>
            <a:off x="415925" y="2016125"/>
            <a:ext cx="4156075" cy="2306955"/>
          </a:xfrm>
          <a:prstGeom prst="rect">
            <a:avLst/>
          </a:prstGeom>
          <a:noFill/>
          <a:ln w="9525">
            <a:noFill/>
          </a:ln>
        </p:spPr>
        <p:txBody>
          <a:bodyPr>
            <a:spAutoFit/>
          </a:bodyPr>
          <a:lstStyle/>
          <a:p>
            <a:pPr>
              <a:lnSpc>
                <a:spcPct val="150000"/>
              </a:lnSpc>
            </a:pPr>
            <a:r>
              <a:rPr lang="zh-CN" altLang="en-US" sz="2400">
                <a:solidFill>
                  <a:schemeClr val="dk1"/>
                </a:solidFill>
                <a:latin typeface="隶书" charset="0"/>
                <a:ea typeface="微软雅黑"/>
                <a:cs typeface="隶书" charset="0"/>
              </a:rPr>
              <a:t>今子有五石之瓠，何不虑以为大樽而浮乎江湖，而忧其瓠落无所容？则夫子犹有蓬之心也夫！” </a:t>
            </a:r>
            <a:endParaRPr lang="zh-CN" altLang="en-US" sz="2400">
              <a:solidFill>
                <a:schemeClr val="dk1"/>
              </a:solidFill>
              <a:latin typeface="隶书" charset="0"/>
              <a:ea typeface="微软雅黑"/>
              <a:cs typeface="隶书" charset="0"/>
            </a:endParaRPr>
          </a:p>
        </p:txBody>
      </p:sp>
      <p:cxnSp>
        <p:nvCxnSpPr>
          <p:cNvPr id="3" name="直接连接符 2"/>
          <p:cNvCxnSpPr/>
          <p:nvPr>
            <p:custDataLst>
              <p:tags r:id="rId12"/>
            </p:custDataLst>
          </p:nvPr>
        </p:nvCxnSpPr>
        <p:spPr>
          <a:xfrm flipH="1">
            <a:off x="5221288" y="2619375"/>
            <a:ext cx="0" cy="2786063"/>
          </a:xfrm>
          <a:prstGeom prst="line">
            <a:avLst/>
          </a:prstGeom>
          <a:ln w="28575">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spTree>
    <p:custDataLst>
      <p:tags r:id="rId1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trips(downLeft)">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2"/>
          </p:custDataLst>
        </p:nvPr>
      </p:nvGrpSpPr>
      <p:grpSpPr>
        <a:xfrm>
          <a:off x="0" y="0"/>
          <a:ext cx="0" cy="0"/>
        </a:xfrm>
      </p:grpSpPr>
      <p:pic>
        <p:nvPicPr>
          <p:cNvPr id="9" name="图片 8"/>
          <p:cNvPicPr>
            <a:picLocks noChangeAspect="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476" y="635"/>
            <a:ext cx="9143048" cy="6857365"/>
          </a:xfrm>
          <a:prstGeom prst="rect">
            <a:avLst/>
          </a:prstGeom>
        </p:spPr>
      </p:pic>
      <p:pic>
        <p:nvPicPr>
          <p:cNvPr id="10" name="图片 9"/>
          <p:cNvPicPr>
            <a:picLocks noChangeAspect="1"/>
          </p:cNvPicPr>
          <p:nvPr userDrawn="1">
            <p:custDataLst>
              <p:tags r:id="rId6"/>
            </p:custDataLst>
          </p:nvPr>
        </p:nvPicPr>
        <p:blipFill>
          <a:blip r:embed="rId5"/>
          <a:stretch>
            <a:fillRect/>
          </a:stretch>
        </p:blipFill>
        <p:spPr>
          <a:xfrm flipH="1">
            <a:off x="6858000" y="4281170"/>
            <a:ext cx="2286000" cy="2604135"/>
          </a:xfrm>
          <a:prstGeom prst="rect">
            <a:avLst/>
          </a:prstGeom>
        </p:spPr>
      </p:pic>
      <p:sp>
        <p:nvSpPr>
          <p:cNvPr id="18434" name="TextBox 1"/>
          <p:cNvSpPr txBox="1"/>
          <p:nvPr>
            <p:custDataLst>
              <p:tags r:id="rId7"/>
            </p:custDataLst>
          </p:nvPr>
        </p:nvSpPr>
        <p:spPr>
          <a:xfrm>
            <a:off x="496888" y="1708150"/>
            <a:ext cx="7840662" cy="2676525"/>
          </a:xfrm>
          <a:prstGeom prst="rect">
            <a:avLst/>
          </a:prstGeom>
          <a:noFill/>
          <a:ln w="9525">
            <a:noFill/>
          </a:ln>
        </p:spPr>
        <p:txBody>
          <a:bodyPr>
            <a:spAutoFit/>
          </a:bodyPr>
          <a:lstStyle/>
          <a:p>
            <a:pPr>
              <a:buNone/>
            </a:pPr>
            <a:r>
              <a:rPr lang="en-US" altLang="zh-CN" sz="2800">
                <a:solidFill>
                  <a:schemeClr val="dk1"/>
                </a:solidFill>
                <a:latin typeface="隶书" charset="0"/>
                <a:ea typeface="黑体" panose="02010609060101010101" charset="-122"/>
                <a:cs typeface="隶书" charset="0"/>
              </a:rPr>
              <a:t>1</a:t>
            </a:r>
            <a:r>
              <a:rPr lang="zh-CN" altLang="en-US" sz="2800">
                <a:solidFill>
                  <a:schemeClr val="dk1"/>
                </a:solidFill>
                <a:latin typeface="隶书" charset="0"/>
                <a:ea typeface="黑体" panose="02010609060101010101" charset="-122"/>
                <a:cs typeface="隶书" charset="0"/>
              </a:rPr>
              <a:t>、两个人谈论的话题是什么？各自的观点是什么？</a:t>
            </a:r>
            <a:endParaRPr lang="en-US" altLang="zh-CN" sz="2800">
              <a:solidFill>
                <a:schemeClr val="dk1"/>
              </a:solidFill>
              <a:latin typeface="隶书" charset="0"/>
              <a:ea typeface="黑体" panose="02010609060101010101" charset="-122"/>
              <a:cs typeface="隶书" charset="0"/>
            </a:endParaRPr>
          </a:p>
          <a:p>
            <a:pPr>
              <a:buNone/>
            </a:pPr>
            <a:r>
              <a:rPr lang="en-US" altLang="zh-CN" sz="2800">
                <a:solidFill>
                  <a:schemeClr val="dk1"/>
                </a:solidFill>
                <a:latin typeface="隶书" charset="0"/>
                <a:ea typeface="黑体" panose="02010609060101010101" charset="-122"/>
                <a:cs typeface="隶书" charset="0"/>
              </a:rPr>
              <a:t>2</a:t>
            </a:r>
            <a:r>
              <a:rPr lang="zh-CN" altLang="en-US" sz="2800">
                <a:solidFill>
                  <a:schemeClr val="dk1"/>
                </a:solidFill>
                <a:latin typeface="隶书" charset="0"/>
                <a:ea typeface="黑体" panose="02010609060101010101" charset="-122"/>
                <a:cs typeface="隶书" charset="0"/>
              </a:rPr>
              <a:t>、两个人的观点，你赞成哪一个？说一说</a:t>
            </a:r>
            <a:endParaRPr lang="en-US" altLang="zh-CN" sz="2800">
              <a:solidFill>
                <a:schemeClr val="dk1"/>
              </a:solidFill>
              <a:latin typeface="隶书" charset="0"/>
              <a:ea typeface="黑体" panose="02010609060101010101" charset="-122"/>
              <a:cs typeface="隶书" charset="0"/>
            </a:endParaRPr>
          </a:p>
          <a:p>
            <a:pPr>
              <a:buNone/>
            </a:pPr>
            <a:r>
              <a:rPr lang="en-US" altLang="zh-CN" sz="2800">
                <a:solidFill>
                  <a:schemeClr val="dk1"/>
                </a:solidFill>
                <a:latin typeface="隶书" charset="0"/>
                <a:ea typeface="黑体" panose="02010609060101010101" charset="-122"/>
                <a:cs typeface="隶书" charset="0"/>
              </a:rPr>
              <a:t>3</a:t>
            </a:r>
            <a:r>
              <a:rPr lang="zh-CN" altLang="en-US" sz="2800">
                <a:solidFill>
                  <a:schemeClr val="dk1"/>
                </a:solidFill>
                <a:latin typeface="隶书" charset="0"/>
                <a:ea typeface="黑体" panose="02010609060101010101" charset="-122"/>
                <a:cs typeface="隶书" charset="0"/>
              </a:rPr>
              <a:t>、</a:t>
            </a:r>
            <a:r>
              <a:rPr lang="zh-CN" altLang="en-US" sz="2800">
                <a:solidFill>
                  <a:schemeClr val="dk1"/>
                </a:solidFill>
                <a:latin typeface="隶书" charset="0"/>
                <a:ea typeface="黑体" panose="02010609060101010101" charset="-122"/>
                <a:cs typeface="隶书" charset="0"/>
                <a:sym typeface="+mn-ea"/>
              </a:rPr>
              <a:t>文章是怎样通过“大瓠”与“不龟手之药”之用的对话阐述“无用”和“有用”的观点的</a:t>
            </a:r>
            <a:r>
              <a:rPr lang="en-US" altLang="zh-CN" sz="2800">
                <a:solidFill>
                  <a:schemeClr val="dk1"/>
                </a:solidFill>
                <a:latin typeface="隶书" charset="0"/>
                <a:ea typeface="黑体" panose="02010609060101010101" charset="-122"/>
                <a:cs typeface="隶书" charset="0"/>
                <a:sym typeface="+mn-ea"/>
              </a:rPr>
              <a:t>?</a:t>
            </a:r>
            <a:endParaRPr lang="en-US" altLang="zh-CN" sz="2800">
              <a:solidFill>
                <a:schemeClr val="dk1"/>
              </a:solidFill>
              <a:latin typeface="隶书" charset="0"/>
              <a:ea typeface="黑体" panose="02010609060101010101" charset="-122"/>
              <a:cs typeface="隶书" charset="0"/>
              <a:sym typeface="+mn-ea"/>
            </a:endParaRPr>
          </a:p>
          <a:p>
            <a:pPr>
              <a:buNone/>
            </a:pPr>
            <a:endParaRPr lang="en-US" altLang="zh-CN" sz="2800">
              <a:solidFill>
                <a:schemeClr val="dk1"/>
              </a:solidFill>
              <a:latin typeface="隶书" charset="0"/>
              <a:ea typeface="黑体" panose="02010609060101010101" charset="-122"/>
              <a:cs typeface="隶书" charset="0"/>
              <a:sym typeface="+mn-ea"/>
            </a:endParaRPr>
          </a:p>
        </p:txBody>
      </p:sp>
      <p:sp>
        <p:nvSpPr>
          <p:cNvPr id="18435" name="TextBox 2"/>
          <p:cNvSpPr txBox="1"/>
          <p:nvPr>
            <p:custDataLst>
              <p:tags r:id="rId8"/>
            </p:custDataLst>
          </p:nvPr>
        </p:nvSpPr>
        <p:spPr>
          <a:xfrm>
            <a:off x="3025775" y="766763"/>
            <a:ext cx="2312988" cy="583565"/>
          </a:xfrm>
          <a:prstGeom prst="rect">
            <a:avLst/>
          </a:prstGeom>
          <a:solidFill>
            <a:srgbClr val="92D050"/>
          </a:solidFill>
          <a:ln w="9525">
            <a:noFill/>
          </a:ln>
        </p:spPr>
        <p:txBody>
          <a:bodyPr>
            <a:spAutoFit/>
          </a:bodyPr>
          <a:lstStyle/>
          <a:p>
            <a:pPr algn="ctr"/>
            <a:r>
              <a:rPr lang="zh-CN" altLang="en-US" sz="3200">
                <a:solidFill>
                  <a:schemeClr val="accent1">
                    <a:lumMod val="75000"/>
                  </a:schemeClr>
                </a:solidFill>
                <a:latin typeface="隶书" charset="0"/>
                <a:ea typeface="隶书" charset="0"/>
              </a:rPr>
              <a:t>小组讨论</a:t>
            </a:r>
            <a:endParaRPr lang="zh-CN" altLang="en-US" sz="3200">
              <a:solidFill>
                <a:schemeClr val="accent1">
                  <a:lumMod val="75000"/>
                </a:schemeClr>
              </a:solidFill>
              <a:latin typeface="隶书" charset="0"/>
              <a:ea typeface="隶书" charset="0"/>
            </a:endParaRPr>
          </a:p>
        </p:txBody>
      </p:sp>
    </p:spTree>
    <p:custDataLst>
      <p:tags r:id="rId9"/>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2"/>
          </p:custDataLst>
        </p:nvPr>
      </p:nvGrpSpPr>
      <p:grpSpPr>
        <a:xfrm>
          <a:off x="0" y="0"/>
          <a:ext cx="0" cy="0"/>
        </a:xfrm>
      </p:grpSpPr>
      <p:pic>
        <p:nvPicPr>
          <p:cNvPr id="9" name="图片 8"/>
          <p:cNvPicPr>
            <a:picLocks noChangeAspect="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476" y="635"/>
            <a:ext cx="9143048" cy="6857365"/>
          </a:xfrm>
          <a:prstGeom prst="rect">
            <a:avLst/>
          </a:prstGeom>
        </p:spPr>
      </p:pic>
      <p:pic>
        <p:nvPicPr>
          <p:cNvPr id="10" name="图片 9"/>
          <p:cNvPicPr>
            <a:picLocks noChangeAspect="1"/>
          </p:cNvPicPr>
          <p:nvPr userDrawn="1">
            <p:custDataLst>
              <p:tags r:id="rId6"/>
            </p:custDataLst>
          </p:nvPr>
        </p:nvPicPr>
        <p:blipFill>
          <a:blip r:embed="rId5"/>
          <a:stretch>
            <a:fillRect/>
          </a:stretch>
        </p:blipFill>
        <p:spPr>
          <a:xfrm flipH="1">
            <a:off x="6858000" y="4281170"/>
            <a:ext cx="2286000" cy="2604135"/>
          </a:xfrm>
          <a:prstGeom prst="rect">
            <a:avLst/>
          </a:prstGeom>
        </p:spPr>
      </p:pic>
      <p:sp>
        <p:nvSpPr>
          <p:cNvPr id="14337" name="文本框 14337"/>
          <p:cNvSpPr txBox="1"/>
          <p:nvPr>
            <p:custDataLst>
              <p:tags r:id="rId7"/>
            </p:custDataLst>
          </p:nvPr>
        </p:nvSpPr>
        <p:spPr>
          <a:xfrm>
            <a:off x="-38100" y="1933575"/>
            <a:ext cx="8856663" cy="5012387"/>
          </a:xfrm>
          <a:prstGeom prst="roundRect">
            <a:avLst/>
          </a:prstGeom>
          <a:solidFill>
            <a:schemeClr val="lt1"/>
          </a:solidFill>
          <a:ln w="28575">
            <a:solidFill>
              <a:schemeClr val="accent1"/>
            </a:solidFill>
          </a:ln>
        </p:spPr>
        <p:style>
          <a:lnRef idx="2">
            <a:schemeClr val="accent1"/>
          </a:lnRef>
          <a:fillRef idx="1">
            <a:schemeClr val="lt1"/>
          </a:fillRef>
          <a:effectRef idx="0">
            <a:schemeClr val="accent1"/>
          </a:effectRef>
          <a:fontRef idx="minor">
            <a:schemeClr val="dk1"/>
          </a:fontRef>
        </p:style>
        <p:txBody>
          <a:bodyPr>
            <a:spAutoFit/>
          </a:bodyPr>
          <a:lstStyle/>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sz="2400" b="1" i="0" u="none" strike="noStrike" kern="1200" cap="none" spc="0" normalizeH="0" baseline="0" noProof="1">
                <a:ln>
                  <a:noFill/>
                </a:ln>
                <a:solidFill>
                  <a:srgbClr val="000000"/>
                </a:solidFill>
                <a:effectLst/>
                <a:uLnTx/>
                <a:uFillTx/>
                <a:latin typeface="隶书" charset="0"/>
                <a:ea typeface="黑体" panose="02010609060101010101" charset="-122"/>
                <a:cs typeface="隶书" charset="0"/>
              </a:rPr>
              <a:t>    </a:t>
            </a:r>
            <a:r>
              <a:rPr kumimoji="0" sz="2400" b="1" i="0" u="none" strike="noStrike" kern="1200" cap="none" spc="0" normalizeH="0" baseline="0" noProof="1">
                <a:ln>
                  <a:noFill/>
                </a:ln>
                <a:solidFill>
                  <a:srgbClr val="000000"/>
                </a:solidFill>
                <a:effectLst/>
                <a:uLnTx/>
                <a:uFillTx/>
                <a:latin typeface="隶书" charset="0"/>
                <a:ea typeface="黑体" panose="02010609060101010101" charset="-122"/>
                <a:cs typeface="隶书" charset="0"/>
              </a:rPr>
              <a:t>首先</a:t>
            </a:r>
            <a:r>
              <a:rPr kumimoji="0" lang="zh-CN" sz="2400" b="1" i="0" u="none" strike="noStrike" kern="1200" cap="none" spc="0" normalizeH="0" baseline="0" noProof="1">
                <a:ln>
                  <a:noFill/>
                </a:ln>
                <a:solidFill>
                  <a:srgbClr val="000000"/>
                </a:solidFill>
                <a:effectLst/>
                <a:uLnTx/>
                <a:uFillTx/>
                <a:latin typeface="隶书" charset="0"/>
                <a:ea typeface="黑体" panose="02010609060101010101" charset="-122"/>
                <a:cs typeface="隶书" charset="0"/>
              </a:rPr>
              <a:t>，</a:t>
            </a:r>
            <a:r>
              <a:rPr kumimoji="0" sz="2400" b="1" i="0" u="none" strike="noStrike" kern="1200" cap="none" spc="0" normalizeH="0" baseline="0" noProof="1">
                <a:ln>
                  <a:noFill/>
                </a:ln>
                <a:solidFill>
                  <a:srgbClr val="000000"/>
                </a:solidFill>
                <a:effectLst/>
                <a:uLnTx/>
                <a:uFillTx/>
                <a:latin typeface="隶书" charset="0"/>
                <a:ea typeface="黑体" panose="02010609060101010101" charset="-122"/>
                <a:cs typeface="隶书" charset="0"/>
              </a:rPr>
              <a:t>惠子对庄子发起“大瓠无用而掊之”的诘问</a:t>
            </a:r>
            <a:r>
              <a:rPr kumimoji="0" lang="zh-CN" sz="2400" b="1" i="0" u="none" strike="noStrike" kern="1200" cap="none" spc="0" normalizeH="0" baseline="0" noProof="1">
                <a:ln>
                  <a:noFill/>
                </a:ln>
                <a:solidFill>
                  <a:srgbClr val="000000"/>
                </a:solidFill>
                <a:effectLst/>
                <a:uLnTx/>
                <a:uFillTx/>
                <a:latin typeface="隶书" charset="0"/>
                <a:ea typeface="黑体" panose="02010609060101010101" charset="-122"/>
                <a:cs typeface="隶书" charset="0"/>
              </a:rPr>
              <a:t>，</a:t>
            </a:r>
            <a:r>
              <a:rPr kumimoji="0" sz="2400" b="1" i="0" u="none" strike="noStrike" kern="1200" cap="none" spc="0" normalizeH="0" baseline="0" noProof="1">
                <a:ln>
                  <a:noFill/>
                </a:ln>
                <a:solidFill>
                  <a:srgbClr val="000000"/>
                </a:solidFill>
                <a:effectLst/>
                <a:uLnTx/>
                <a:uFillTx/>
                <a:latin typeface="隶书" charset="0"/>
                <a:ea typeface="黑体" panose="02010609060101010101" charset="-122"/>
                <a:cs typeface="隶书" charset="0"/>
              </a:rPr>
              <a:t>庄子回以“不龟手之药”的故事作为启发。然后</a:t>
            </a:r>
            <a:r>
              <a:rPr kumimoji="0" lang="zh-CN" sz="2400" b="1" i="0" u="none" strike="noStrike" kern="1200" cap="none" spc="0" normalizeH="0" baseline="0" noProof="1">
                <a:ln>
                  <a:noFill/>
                </a:ln>
                <a:solidFill>
                  <a:srgbClr val="000000"/>
                </a:solidFill>
                <a:effectLst/>
                <a:uLnTx/>
                <a:uFillTx/>
                <a:latin typeface="隶书" charset="0"/>
                <a:ea typeface="黑体" panose="02010609060101010101" charset="-122"/>
                <a:cs typeface="隶书" charset="0"/>
              </a:rPr>
              <a:t>，</a:t>
            </a:r>
            <a:r>
              <a:rPr kumimoji="0" sz="2400" b="1" i="0" u="none" strike="noStrike" kern="1200" cap="none" spc="0" normalizeH="0" baseline="0" noProof="1">
                <a:ln>
                  <a:noFill/>
                </a:ln>
                <a:solidFill>
                  <a:srgbClr val="000000"/>
                </a:solidFill>
                <a:effectLst/>
                <a:uLnTx/>
                <a:uFillTx/>
                <a:latin typeface="隶书" charset="0"/>
                <a:ea typeface="黑体" panose="02010609060101010101" charset="-122"/>
                <a:cs typeface="隶书" charset="0"/>
              </a:rPr>
              <a:t>庄子告诉惠子怎样“巧用”这个“五石之瓠”</a:t>
            </a:r>
            <a:r>
              <a:rPr kumimoji="0" lang="zh-CN" sz="2400" b="1" i="0" u="none" strike="noStrike" kern="1200" cap="none" spc="0" normalizeH="0" baseline="0" noProof="1">
                <a:ln>
                  <a:noFill/>
                </a:ln>
                <a:solidFill>
                  <a:srgbClr val="000000"/>
                </a:solidFill>
                <a:effectLst/>
                <a:uLnTx/>
                <a:uFillTx/>
                <a:latin typeface="隶书" charset="0"/>
                <a:ea typeface="黑体" panose="02010609060101010101" charset="-122"/>
                <a:cs typeface="隶书" charset="0"/>
              </a:rPr>
              <a:t>，</a:t>
            </a:r>
            <a:r>
              <a:rPr kumimoji="0" sz="2400" b="1" i="0" u="none" strike="noStrike" kern="1200" cap="none" spc="0" normalizeH="0" baseline="0" noProof="1">
                <a:ln>
                  <a:noFill/>
                </a:ln>
                <a:solidFill>
                  <a:srgbClr val="000000"/>
                </a:solidFill>
                <a:effectLst/>
                <a:uLnTx/>
                <a:uFillTx/>
                <a:latin typeface="隶书" charset="0"/>
                <a:ea typeface="黑体" panose="02010609060101010101" charset="-122"/>
                <a:cs typeface="隶书" charset="0"/>
              </a:rPr>
              <a:t>建议他可以把这个大葫芦当作腰舟系在身上</a:t>
            </a:r>
            <a:r>
              <a:rPr kumimoji="0" lang="zh-CN" sz="2400" b="1" i="0" u="none" strike="noStrike" kern="1200" cap="none" spc="0" normalizeH="0" baseline="0" noProof="1">
                <a:ln>
                  <a:noFill/>
                </a:ln>
                <a:solidFill>
                  <a:srgbClr val="000000"/>
                </a:solidFill>
                <a:effectLst/>
                <a:uLnTx/>
                <a:uFillTx/>
                <a:latin typeface="隶书" charset="0"/>
                <a:ea typeface="黑体" panose="02010609060101010101" charset="-122"/>
                <a:cs typeface="隶书" charset="0"/>
              </a:rPr>
              <a:t>，</a:t>
            </a:r>
            <a:r>
              <a:rPr kumimoji="0" sz="2400" b="1" i="0" u="none" strike="noStrike" kern="1200" cap="none" spc="0" normalizeH="0" baseline="0" noProof="1">
                <a:ln>
                  <a:noFill/>
                </a:ln>
                <a:solidFill>
                  <a:srgbClr val="000000"/>
                </a:solidFill>
                <a:effectLst/>
                <a:uLnTx/>
                <a:uFillTx/>
                <a:latin typeface="隶书" charset="0"/>
                <a:ea typeface="黑体" panose="02010609060101010101" charset="-122"/>
                <a:cs typeface="隶书" charset="0"/>
              </a:rPr>
              <a:t>用来浮游于江湖之上</a:t>
            </a:r>
            <a:r>
              <a:rPr kumimoji="0" lang="zh-CN" sz="2400" b="1" i="0" u="none" strike="noStrike" kern="1200" cap="none" spc="0" normalizeH="0" baseline="0" noProof="1">
                <a:ln>
                  <a:noFill/>
                </a:ln>
                <a:solidFill>
                  <a:srgbClr val="000000"/>
                </a:solidFill>
                <a:effectLst/>
                <a:uLnTx/>
                <a:uFillTx/>
                <a:latin typeface="隶书" charset="0"/>
                <a:ea typeface="黑体" panose="02010609060101010101" charset="-122"/>
                <a:cs typeface="隶书" charset="0"/>
              </a:rPr>
              <a:t>，</a:t>
            </a:r>
            <a:r>
              <a:rPr kumimoji="0" sz="2400" b="1" i="0" u="none" strike="noStrike" kern="1200" cap="none" spc="0" normalizeH="0" baseline="0" noProof="1">
                <a:ln>
                  <a:noFill/>
                </a:ln>
                <a:solidFill>
                  <a:srgbClr val="000000"/>
                </a:solidFill>
                <a:effectLst/>
                <a:uLnTx/>
                <a:uFillTx/>
                <a:latin typeface="隶书" charset="0"/>
                <a:ea typeface="黑体" panose="02010609060101010101" charset="-122"/>
                <a:cs typeface="隶书" charset="0"/>
              </a:rPr>
              <a:t>这正是一种自由自在的“逍遥游”境界。由此可见</a:t>
            </a:r>
            <a:r>
              <a:rPr kumimoji="0" lang="zh-CN" sz="2400" b="1" i="0" u="none" strike="noStrike" kern="1200" cap="none" spc="0" normalizeH="0" baseline="0" noProof="1">
                <a:ln>
                  <a:noFill/>
                </a:ln>
                <a:solidFill>
                  <a:srgbClr val="000000"/>
                </a:solidFill>
                <a:effectLst/>
                <a:uLnTx/>
                <a:uFillTx/>
                <a:latin typeface="隶书" charset="0"/>
                <a:ea typeface="黑体" panose="02010609060101010101" charset="-122"/>
                <a:cs typeface="隶书" charset="0"/>
              </a:rPr>
              <a:t>，</a:t>
            </a:r>
            <a:r>
              <a:rPr kumimoji="0" sz="2400" b="1" i="0" u="none" strike="noStrike" kern="1200" cap="none" spc="0" normalizeH="0" baseline="0" noProof="1">
                <a:ln>
                  <a:noFill/>
                </a:ln>
                <a:solidFill>
                  <a:srgbClr val="000000"/>
                </a:solidFill>
                <a:effectLst/>
                <a:uLnTx/>
                <a:uFillTx/>
                <a:latin typeface="隶书" charset="0"/>
                <a:ea typeface="黑体" panose="02010609060101010101" charset="-122"/>
                <a:cs typeface="隶书" charset="0"/>
              </a:rPr>
              <a:t>“无用”是“大瓠”的外在价值</a:t>
            </a:r>
            <a:r>
              <a:rPr kumimoji="0" lang="zh-CN" sz="2400" b="1" i="0" u="none" strike="noStrike" kern="1200" cap="none" spc="0" normalizeH="0" baseline="0" noProof="1">
                <a:ln>
                  <a:noFill/>
                </a:ln>
                <a:solidFill>
                  <a:srgbClr val="000000"/>
                </a:solidFill>
                <a:effectLst/>
                <a:uLnTx/>
                <a:uFillTx/>
                <a:latin typeface="隶书" charset="0"/>
                <a:ea typeface="黑体" panose="02010609060101010101" charset="-122"/>
                <a:cs typeface="隶书" charset="0"/>
              </a:rPr>
              <a:t>，</a:t>
            </a:r>
            <a:r>
              <a:rPr kumimoji="0" sz="2400" b="1" i="0" u="none" strike="noStrike" kern="1200" cap="none" spc="0" normalizeH="0" baseline="0" noProof="1">
                <a:ln>
                  <a:noFill/>
                </a:ln>
                <a:solidFill>
                  <a:srgbClr val="000000"/>
                </a:solidFill>
                <a:effectLst/>
                <a:uLnTx/>
                <a:uFillTx/>
                <a:latin typeface="隶书" charset="0"/>
                <a:ea typeface="黑体" panose="02010609060101010101" charset="-122"/>
                <a:cs typeface="隶书" charset="0"/>
              </a:rPr>
              <a:t>而“有用</a:t>
            </a:r>
            <a:r>
              <a:rPr kumimoji="0" lang="en-US" sz="2400" b="1" i="0" u="none" strike="noStrike" kern="1200" cap="none" spc="0" normalizeH="0" baseline="0" noProof="1">
                <a:ln>
                  <a:noFill/>
                </a:ln>
                <a:solidFill>
                  <a:srgbClr val="000000"/>
                </a:solidFill>
                <a:effectLst/>
                <a:uLnTx/>
                <a:uFillTx/>
                <a:latin typeface="隶书" charset="0"/>
                <a:ea typeface="黑体" panose="02010609060101010101" charset="-122"/>
                <a:cs typeface="隶书" charset="0"/>
              </a:rPr>
              <a:t>”</a:t>
            </a:r>
            <a:r>
              <a:rPr kumimoji="0" sz="2400" b="1" i="0" u="none" strike="noStrike" kern="1200" cap="none" spc="0" normalizeH="0" baseline="0" noProof="1">
                <a:ln>
                  <a:noFill/>
                </a:ln>
                <a:solidFill>
                  <a:srgbClr val="000000"/>
                </a:solidFill>
                <a:effectLst/>
                <a:uLnTx/>
                <a:uFillTx/>
                <a:latin typeface="隶书" charset="0"/>
                <a:ea typeface="黑体" panose="02010609060101010101" charset="-122"/>
                <a:cs typeface="隶书" charset="0"/>
              </a:rPr>
              <a:t>是事物的内在价值</a:t>
            </a:r>
            <a:r>
              <a:rPr kumimoji="0" lang="zh-CN" sz="2400" b="1" i="0" u="none" strike="noStrike" kern="1200" cap="none" spc="0" normalizeH="0" baseline="0" noProof="1">
                <a:ln>
                  <a:noFill/>
                </a:ln>
                <a:solidFill>
                  <a:srgbClr val="000000"/>
                </a:solidFill>
                <a:effectLst/>
                <a:uLnTx/>
                <a:uFillTx/>
                <a:latin typeface="隶书" charset="0"/>
                <a:ea typeface="黑体" panose="02010609060101010101" charset="-122"/>
                <a:cs typeface="隶书" charset="0"/>
              </a:rPr>
              <a:t>，</a:t>
            </a:r>
            <a:r>
              <a:rPr kumimoji="0" sz="2400" b="1" i="0" u="none" strike="noStrike" kern="1200" cap="none" spc="0" normalizeH="0" baseline="0" noProof="1">
                <a:ln>
                  <a:noFill/>
                </a:ln>
                <a:solidFill>
                  <a:srgbClr val="000000"/>
                </a:solidFill>
                <a:effectLst/>
                <a:uLnTx/>
                <a:uFillTx/>
                <a:latin typeface="隶书" charset="0"/>
                <a:ea typeface="黑体" panose="02010609060101010101" charset="-122"/>
                <a:cs typeface="隶书" charset="0"/>
              </a:rPr>
              <a:t>“无用”很可能有大用。从“逍遥游”的角度来说</a:t>
            </a:r>
            <a:r>
              <a:rPr kumimoji="0" lang="zh-CN" sz="2400" b="1" i="0" u="none" strike="noStrike" kern="1200" cap="none" spc="0" normalizeH="0" baseline="0" noProof="1">
                <a:ln>
                  <a:noFill/>
                </a:ln>
                <a:solidFill>
                  <a:srgbClr val="000000"/>
                </a:solidFill>
                <a:effectLst/>
                <a:uLnTx/>
                <a:uFillTx/>
                <a:latin typeface="隶书" charset="0"/>
                <a:ea typeface="黑体" panose="02010609060101010101" charset="-122"/>
                <a:cs typeface="隶书" charset="0"/>
              </a:rPr>
              <a:t>，</a:t>
            </a:r>
            <a:r>
              <a:rPr kumimoji="0" sz="2400" b="1" i="0" u="none" strike="noStrike" kern="1200" cap="none" spc="0" normalizeH="0" baseline="0" noProof="1">
                <a:ln>
                  <a:noFill/>
                </a:ln>
                <a:solidFill>
                  <a:srgbClr val="000000"/>
                </a:solidFill>
                <a:effectLst/>
                <a:uLnTx/>
                <a:uFillTx/>
                <a:latin typeface="隶书" charset="0"/>
                <a:ea typeface="黑体" panose="02010609060101010101" charset="-122"/>
                <a:cs typeface="隶书" charset="0"/>
              </a:rPr>
              <a:t>人应该注重内在的生命价值和自我价值</a:t>
            </a:r>
            <a:r>
              <a:rPr kumimoji="0" lang="zh-CN" sz="2400" b="1" i="0" u="none" strike="noStrike" kern="1200" cap="none" spc="0" normalizeH="0" baseline="0" noProof="1">
                <a:ln>
                  <a:noFill/>
                </a:ln>
                <a:solidFill>
                  <a:srgbClr val="000000"/>
                </a:solidFill>
                <a:effectLst/>
                <a:uLnTx/>
                <a:uFillTx/>
                <a:latin typeface="隶书" charset="0"/>
                <a:ea typeface="黑体" panose="02010609060101010101" charset="-122"/>
                <a:cs typeface="隶书" charset="0"/>
              </a:rPr>
              <a:t>，</a:t>
            </a:r>
            <a:r>
              <a:rPr kumimoji="0" sz="2400" b="1" i="0" u="none" strike="noStrike" kern="1200" cap="none" spc="0" normalizeH="0" baseline="0" noProof="1">
                <a:ln>
                  <a:noFill/>
                </a:ln>
                <a:solidFill>
                  <a:srgbClr val="000000"/>
                </a:solidFill>
                <a:effectLst/>
                <a:uLnTx/>
                <a:uFillTx/>
                <a:latin typeface="隶书" charset="0"/>
                <a:ea typeface="黑体" panose="02010609060101010101" charset="-122"/>
                <a:cs typeface="隶书" charset="0"/>
              </a:rPr>
              <a:t>巧用“无用之用”来实现自我价值。</a:t>
            </a:r>
            <a:r>
              <a:rPr kumimoji="0" lang="zh-CN" altLang="en-US" sz="2400" b="1" i="0" u="none" strike="noStrike" kern="1200" cap="none" spc="0" normalizeH="0" baseline="0" noProof="1">
                <a:ln>
                  <a:noFill/>
                </a:ln>
                <a:solidFill>
                  <a:srgbClr val="000000"/>
                </a:solidFill>
                <a:effectLst/>
                <a:uLnTx/>
                <a:uFillTx/>
                <a:latin typeface="隶书" charset="0"/>
                <a:ea typeface="黑体" panose="02010609060101010101" charset="-122"/>
                <a:cs typeface="隶书" charset="0"/>
              </a:rPr>
              <a:t> </a:t>
            </a:r>
            <a:endParaRPr kumimoji="0" lang="zh-CN" altLang="en-US" sz="2400" b="1" i="0" u="none" strike="noStrike" kern="1200" cap="none" spc="0" normalizeH="0" baseline="0" noProof="1">
              <a:ln>
                <a:noFill/>
              </a:ln>
              <a:solidFill>
                <a:srgbClr val="000000"/>
              </a:solidFill>
              <a:effectLst/>
              <a:uLnTx/>
              <a:uFillTx/>
              <a:latin typeface="隶书" charset="0"/>
              <a:ea typeface="黑体" panose="02010609060101010101" charset="-122"/>
              <a:cs typeface="隶书" charset="0"/>
            </a:endParaRPr>
          </a:p>
        </p:txBody>
      </p:sp>
      <p:sp>
        <p:nvSpPr>
          <p:cNvPr id="2" name="标题 1"/>
          <p:cNvSpPr>
            <a:spLocks noGrp="1"/>
          </p:cNvSpPr>
          <p:nvPr>
            <p:custDataLst>
              <p:tags r:id="rId8"/>
            </p:custDataLst>
          </p:nvPr>
        </p:nvSpPr>
        <p:spPr>
          <a:xfrm>
            <a:off x="349250" y="188913"/>
            <a:ext cx="8081963" cy="1920875"/>
          </a:xfrm>
          <a:prstGeom prst="rect">
            <a:avLst/>
          </a:prstGeom>
        </p:spPr>
        <p:txBody>
          <a:bodyPr lIns="90000" tIns="46800" rIns="90000" bIns="46800" anchor="ctr"/>
          <a:lstStyle>
            <a:lvl1pPr marL="0" marR="0" algn="l" defTabSz="914400" rtl="0" eaLnBrk="1" fontAlgn="auto" latinLnBrk="0" hangingPunct="1">
              <a:lnSpc>
                <a:spcPct val="100000"/>
              </a:lnSpc>
              <a:spcBef>
                <a:spcPct val="0"/>
              </a:spcBef>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a:cs typeface="+mj-cs"/>
                <a:sym typeface="+mn-ea"/>
              </a:defRPr>
            </a:lvl1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3200" b="1" i="0" u="none" strike="noStrike" kern="1200" cap="none" spc="300" normalizeH="0" baseline="0" noProof="1">
                <a:ln>
                  <a:noFill/>
                </a:ln>
                <a:solidFill>
                  <a:schemeClr val="dk2">
                    <a:lumMod val="25000"/>
                  </a:schemeClr>
                </a:solidFill>
                <a:effectLst/>
                <a:uLnTx/>
                <a:uFillTx/>
                <a:latin typeface="隶书" charset="0"/>
                <a:ea typeface="微软雅黑"/>
                <a:cs typeface="隶书" charset="0"/>
                <a:sym typeface="+mn-ea"/>
              </a:rPr>
              <a:t>文章是怎样通过“大瓠”与“不龟手之药”之用的对话阐述“无用”和“有用”的观点的?</a:t>
            </a:r>
            <a:endParaRPr kumimoji="0" lang="zh-CN" altLang="en-US" sz="3200" b="1" i="0" u="none" strike="noStrike" kern="1200" cap="none" spc="300" normalizeH="0" baseline="0" noProof="1">
              <a:ln>
                <a:noFill/>
              </a:ln>
              <a:solidFill>
                <a:schemeClr val="dk2">
                  <a:lumMod val="25000"/>
                </a:schemeClr>
              </a:solidFill>
              <a:effectLst/>
              <a:uLnTx/>
              <a:uFillTx/>
              <a:latin typeface="隶书" charset="0"/>
              <a:ea typeface="微软雅黑"/>
              <a:cs typeface="隶书" charset="0"/>
              <a:sym typeface="+mn-ea"/>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0" presetClass="entr" presetSubtype="0" fill="hold" grpId="0" nodeType="clickEffect">
                                  <p:stCondLst>
                                    <p:cond delay="0"/>
                                  </p:stCondLst>
                                  <p:childTnLst>
                                    <p:set>
                                      <p:cBhvr>
                                        <p:cTn id="12" dur="1" fill="hold">
                                          <p:stCondLst>
                                            <p:cond delay="0"/>
                                          </p:stCondLst>
                                        </p:cTn>
                                        <p:tgtEl>
                                          <p:spTgt spid="14337"/>
                                        </p:tgtEl>
                                        <p:attrNameLst>
                                          <p:attrName>style.visibility</p:attrName>
                                        </p:attrNameLst>
                                      </p:cBhvr>
                                      <p:to>
                                        <p:strVal val="visible"/>
                                      </p:to>
                                    </p:set>
                                    <p:animEffect transition="in" filter="wedge">
                                      <p:cBhvr>
                                        <p:cTn id="13" dur="2000"/>
                                        <p:tgtEl>
                                          <p:spTgt spid="143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7" grpId="0"/>
      <p:bldP spid="2"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3"/>
          </p:custDataLst>
        </p:nvPr>
      </p:nvGrpSpPr>
      <p:grpSpPr>
        <a:xfrm>
          <a:off x="0" y="0"/>
          <a:ext cx="0" cy="0"/>
        </a:xfrm>
      </p:grpSpPr>
      <p:pic>
        <p:nvPicPr>
          <p:cNvPr id="9" name="图片 8"/>
          <p:cNvPicPr>
            <a:picLocks noChangeAspect="1"/>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476" y="635"/>
            <a:ext cx="9143048" cy="6857365"/>
          </a:xfrm>
          <a:prstGeom prst="rect">
            <a:avLst/>
          </a:prstGeom>
        </p:spPr>
      </p:pic>
      <p:pic>
        <p:nvPicPr>
          <p:cNvPr id="10" name="图片 9"/>
          <p:cNvPicPr>
            <a:picLocks noChangeAspect="1"/>
          </p:cNvPicPr>
          <p:nvPr userDrawn="1">
            <p:custDataLst>
              <p:tags r:id="rId7"/>
            </p:custDataLst>
          </p:nvPr>
        </p:nvPicPr>
        <p:blipFill>
          <a:blip r:embed="rId6"/>
          <a:stretch>
            <a:fillRect/>
          </a:stretch>
        </p:blipFill>
        <p:spPr>
          <a:xfrm flipH="1">
            <a:off x="6858000" y="4281170"/>
            <a:ext cx="2286000" cy="2604135"/>
          </a:xfrm>
          <a:prstGeom prst="rect">
            <a:avLst/>
          </a:prstGeom>
        </p:spPr>
      </p:pic>
      <p:sp>
        <p:nvSpPr>
          <p:cNvPr id="39" name="矩形 38"/>
          <p:cNvSpPr/>
          <p:nvPr>
            <p:custDataLst>
              <p:tags r:id="rId8"/>
            </p:custDataLst>
          </p:nvPr>
        </p:nvSpPr>
        <p:spPr>
          <a:xfrm>
            <a:off x="298450" y="2014855"/>
            <a:ext cx="8547100" cy="3757295"/>
          </a:xfrm>
          <a:prstGeom prst="rect">
            <a:avLst/>
          </a:prstGeom>
          <a:solidFill>
            <a:srgbClr val="F4F1E8"/>
          </a:solidFill>
          <a:ln w="25400">
            <a:no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1" i="0" u="none" strike="noStrike" kern="1200" cap="none" spc="0" normalizeH="0" baseline="0" noProof="1">
              <a:ln>
                <a:noFill/>
              </a:ln>
              <a:solidFill>
                <a:schemeClr val="lt1"/>
              </a:solidFill>
              <a:effectLst/>
              <a:uLnTx/>
              <a:uFillTx/>
              <a:latin typeface="隶书" charset="0"/>
              <a:ea typeface="字魂105号-简雅黑" pitchFamily="2" charset="-122"/>
              <a:cs typeface="隶书" charset="0"/>
            </a:endParaRPr>
          </a:p>
        </p:txBody>
      </p:sp>
      <p:sp>
        <p:nvSpPr>
          <p:cNvPr id="40" name="矩形 39"/>
          <p:cNvSpPr/>
          <p:nvPr>
            <p:custDataLst>
              <p:tags r:id="rId9"/>
            </p:custDataLst>
          </p:nvPr>
        </p:nvSpPr>
        <p:spPr>
          <a:xfrm>
            <a:off x="488950" y="2159000"/>
            <a:ext cx="8226425" cy="3481705"/>
          </a:xfrm>
          <a:prstGeom prst="rect">
            <a:avLst/>
          </a:prstGeom>
          <a:noFill/>
          <a:ln w="12700">
            <a:solidFill>
              <a:schemeClr val="accent4">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1" i="0" u="none" strike="noStrike" kern="1200" cap="none" spc="0" normalizeH="0" baseline="0" noProof="1">
              <a:ln>
                <a:noFill/>
              </a:ln>
              <a:solidFill>
                <a:schemeClr val="lt1"/>
              </a:solidFill>
              <a:effectLst/>
              <a:uLnTx/>
              <a:uFillTx/>
              <a:latin typeface="隶书" charset="0"/>
              <a:ea typeface="字魂105号-简雅黑" pitchFamily="2" charset="-122"/>
              <a:cs typeface="隶书" charset="0"/>
            </a:endParaRPr>
          </a:p>
        </p:txBody>
      </p:sp>
      <p:sp>
        <p:nvSpPr>
          <p:cNvPr id="24" name="左大括号 23"/>
          <p:cNvSpPr/>
          <p:nvPr>
            <p:custDataLst>
              <p:tags r:id="rId10"/>
            </p:custDataLst>
          </p:nvPr>
        </p:nvSpPr>
        <p:spPr>
          <a:xfrm>
            <a:off x="2159000" y="2751138"/>
            <a:ext cx="320675" cy="2281238"/>
          </a:xfrm>
          <a:prstGeom prst="leftBrace">
            <a:avLst>
              <a:gd name="adj1" fmla="val 38404"/>
              <a:gd name="adj2" fmla="val 50000"/>
            </a:avLst>
          </a:prstGeom>
          <a:ln w="25400">
            <a:solidFill>
              <a:schemeClr val="dk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1">
              <a:ln>
                <a:noFill/>
              </a:ln>
              <a:solidFill>
                <a:schemeClr val="dk1"/>
              </a:solidFill>
              <a:effectLst/>
              <a:uLnTx/>
              <a:uFillTx/>
              <a:latin typeface="隶书" charset="0"/>
              <a:ea typeface="字魂105号-简雅黑" pitchFamily="2" charset="-122"/>
              <a:cs typeface="隶书" charset="0"/>
            </a:endParaRPr>
          </a:p>
        </p:txBody>
      </p:sp>
      <p:pic>
        <p:nvPicPr>
          <p:cNvPr id="20493" name="Picture 2"/>
          <p:cNvPicPr>
            <a:picLocks noChangeAspect="1"/>
          </p:cNvPicPr>
          <p:nvPr>
            <p:custDataLst>
              <p:tags r:id="rId12"/>
            </p:custDataLst>
          </p:nvPr>
        </p:nvPicPr>
        <p:blipFill>
          <a:blip r:embed="rId11"/>
          <a:stretch>
            <a:fillRect/>
          </a:stretch>
        </p:blipFill>
        <p:spPr>
          <a:xfrm rot="16200000" flipV="1">
            <a:off x="2581275" y="4156710"/>
            <a:ext cx="996950" cy="951865"/>
          </a:xfrm>
          <a:prstGeom prst="rect">
            <a:avLst/>
          </a:prstGeom>
          <a:noFill/>
          <a:ln w="9525">
            <a:noFill/>
          </a:ln>
        </p:spPr>
      </p:pic>
      <p:sp>
        <p:nvSpPr>
          <p:cNvPr id="20494" name="矩形 29"/>
          <p:cNvSpPr/>
          <p:nvPr>
            <p:custDataLst>
              <p:tags r:id="rId13"/>
            </p:custDataLst>
          </p:nvPr>
        </p:nvSpPr>
        <p:spPr>
          <a:xfrm>
            <a:off x="3068320" y="4265295"/>
            <a:ext cx="3056890" cy="645160"/>
          </a:xfrm>
          <a:prstGeom prst="rect">
            <a:avLst/>
          </a:prstGeom>
          <a:noFill/>
          <a:ln w="9525">
            <a:noFill/>
          </a:ln>
        </p:spPr>
        <p:txBody>
          <a:bodyPr wrap="none">
            <a:spAutoFit/>
          </a:bodyPr>
          <a:lstStyle/>
          <a:p>
            <a:pPr>
              <a:lnSpc>
                <a:spcPct val="150000"/>
              </a:lnSpc>
            </a:pPr>
            <a:r>
              <a:rPr lang="zh-CN" altLang="en-US" sz="2400">
                <a:solidFill>
                  <a:srgbClr val="000000"/>
                </a:solidFill>
                <a:latin typeface="隶书" charset="0"/>
                <a:ea typeface="微软雅黑"/>
                <a:cs typeface="隶书" charset="0"/>
              </a:rPr>
              <a:t>客 </a:t>
            </a:r>
            <a:r>
              <a:rPr lang="zh-CN" altLang="en-US" sz="2100">
                <a:solidFill>
                  <a:srgbClr val="000000"/>
                </a:solidFill>
                <a:latin typeface="隶书" charset="0"/>
                <a:ea typeface="字魂105号-简雅黑" pitchFamily="2" charset="-122"/>
                <a:cs typeface="隶书" charset="0"/>
              </a:rPr>
              <a:t>→ </a:t>
            </a:r>
            <a:r>
              <a:rPr lang="zh-CN" altLang="en-US" sz="2400">
                <a:solidFill>
                  <a:srgbClr val="000000"/>
                </a:solidFill>
                <a:latin typeface="隶书" charset="0"/>
                <a:cs typeface="隶书" charset="0"/>
              </a:rPr>
              <a:t>获裂地封侯之赏</a:t>
            </a:r>
            <a:endParaRPr lang="zh-CN" altLang="en-US" sz="2400">
              <a:solidFill>
                <a:srgbClr val="000000"/>
              </a:solidFill>
              <a:latin typeface="隶书" charset="0"/>
              <a:cs typeface="隶书" charset="0"/>
            </a:endParaRPr>
          </a:p>
        </p:txBody>
      </p:sp>
      <p:sp>
        <p:nvSpPr>
          <p:cNvPr id="20491" name="TextBox 9"/>
          <p:cNvSpPr txBox="1"/>
          <p:nvPr>
            <p:custDataLst>
              <p:tags r:id="rId14"/>
            </p:custDataLst>
          </p:nvPr>
        </p:nvSpPr>
        <p:spPr>
          <a:xfrm>
            <a:off x="3020060" y="2767965"/>
            <a:ext cx="3471545" cy="645160"/>
          </a:xfrm>
          <a:prstGeom prst="rect">
            <a:avLst/>
          </a:prstGeom>
          <a:noFill/>
          <a:ln w="9525">
            <a:noFill/>
          </a:ln>
        </p:spPr>
        <p:txBody>
          <a:bodyPr>
            <a:spAutoFit/>
          </a:bodyPr>
          <a:lstStyle/>
          <a:p>
            <a:pPr>
              <a:lnSpc>
                <a:spcPct val="150000"/>
              </a:lnSpc>
            </a:pPr>
            <a:r>
              <a:rPr lang="zh-CN" altLang="en-US" sz="2400">
                <a:solidFill>
                  <a:srgbClr val="000000"/>
                </a:solidFill>
                <a:latin typeface="隶书" charset="0"/>
                <a:ea typeface="微软雅黑"/>
                <a:cs typeface="隶书" charset="0"/>
              </a:rPr>
              <a:t>宋人</a:t>
            </a:r>
            <a:r>
              <a:rPr lang="zh-CN" altLang="en-US" sz="2100">
                <a:solidFill>
                  <a:srgbClr val="000000"/>
                </a:solidFill>
                <a:latin typeface="隶书" charset="0"/>
                <a:ea typeface="字魂105号-简雅黑" pitchFamily="2" charset="-122"/>
                <a:cs typeface="隶书" charset="0"/>
              </a:rPr>
              <a:t>→ </a:t>
            </a:r>
            <a:r>
              <a:rPr lang="zh-CN" altLang="en-US" sz="2400">
                <a:solidFill>
                  <a:srgbClr val="000000"/>
                </a:solidFill>
                <a:latin typeface="隶书" charset="0"/>
                <a:cs typeface="隶书" charset="0"/>
              </a:rPr>
              <a:t>不免于洴澼絖</a:t>
            </a:r>
            <a:endParaRPr lang="zh-CN" altLang="en-US" sz="2400">
              <a:solidFill>
                <a:srgbClr val="000000"/>
              </a:solidFill>
              <a:latin typeface="隶书" charset="0"/>
              <a:cs typeface="隶书" charset="0"/>
            </a:endParaRPr>
          </a:p>
        </p:txBody>
      </p:sp>
      <p:pic>
        <p:nvPicPr>
          <p:cNvPr id="20492" name="Picture 2"/>
          <p:cNvPicPr>
            <a:picLocks noChangeAspect="1"/>
          </p:cNvPicPr>
          <p:nvPr>
            <p:custDataLst>
              <p:tags r:id="rId15"/>
            </p:custDataLst>
          </p:nvPr>
        </p:nvPicPr>
        <p:blipFill>
          <a:blip r:embed="rId11"/>
          <a:stretch>
            <a:fillRect/>
          </a:stretch>
        </p:blipFill>
        <p:spPr>
          <a:xfrm rot="16200000" flipV="1">
            <a:off x="2582545" y="2603500"/>
            <a:ext cx="995680" cy="950595"/>
          </a:xfrm>
          <a:prstGeom prst="rect">
            <a:avLst/>
          </a:prstGeom>
          <a:noFill/>
          <a:ln w="9525">
            <a:noFill/>
          </a:ln>
        </p:spPr>
      </p:pic>
      <p:sp>
        <p:nvSpPr>
          <p:cNvPr id="33" name="标题 1"/>
          <p:cNvSpPr txBox="1">
            <a:spLocks noChangeArrowheads="1"/>
          </p:cNvSpPr>
          <p:nvPr>
            <p:custDataLst>
              <p:tags r:id="rId16"/>
            </p:custDataLst>
          </p:nvPr>
        </p:nvSpPr>
        <p:spPr bwMode="auto">
          <a:xfrm>
            <a:off x="3167648" y="1180808"/>
            <a:ext cx="2951285" cy="530915"/>
          </a:xfrm>
          <a:prstGeom prst="rect">
            <a:avLst/>
          </a:prstGeom>
          <a:noFill/>
          <a:ln>
            <a:noFill/>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000" b="1" i="0" u="none" strike="noStrike" kern="1200" cap="none" spc="600" normalizeH="0" baseline="0" noProof="1">
                <a:ln w="10160">
                  <a:solidFill>
                    <a:schemeClr val="accent2"/>
                  </a:solidFill>
                  <a:prstDash val="solid"/>
                </a:ln>
                <a:solidFill>
                  <a:schemeClr val="accent1">
                    <a:lumMod val="75000"/>
                  </a:schemeClr>
                </a:solidFill>
                <a:effectLst>
                  <a:outerShdw blurRad="38100" dist="22860" dir="5400000" algn="tl" rotWithShape="0">
                    <a:srgbClr val="000000">
                      <a:alpha val="30000"/>
                    </a:srgbClr>
                  </a:outerShdw>
                </a:effectLst>
                <a:uLnTx/>
                <a:uFillTx/>
                <a:latin typeface="隶书" charset="0"/>
                <a:ea typeface="隶书" charset="0"/>
                <a:cs typeface="+mn-cs"/>
                <a:sym typeface="+mn-ea"/>
              </a:rPr>
              <a:t>总结寓意</a:t>
            </a:r>
            <a:endParaRPr kumimoji="0" lang="zh-CN" altLang="en-US" sz="3000" b="1" i="0" u="none" strike="noStrike" kern="1200" cap="none" spc="600" normalizeH="0" baseline="0" noProof="1">
              <a:ln w="10160">
                <a:solidFill>
                  <a:schemeClr val="accent2"/>
                </a:solidFill>
                <a:prstDash val="solid"/>
              </a:ln>
              <a:solidFill>
                <a:schemeClr val="accent1">
                  <a:lumMod val="75000"/>
                </a:schemeClr>
              </a:solidFill>
              <a:effectLst>
                <a:outerShdw blurRad="38100" dist="22860" dir="5400000" algn="tl" rotWithShape="0">
                  <a:srgbClr val="000000">
                    <a:alpha val="30000"/>
                  </a:srgbClr>
                </a:outerShdw>
              </a:effectLst>
              <a:uLnTx/>
              <a:uFillTx/>
              <a:latin typeface="隶书" charset="0"/>
              <a:ea typeface="隶书" charset="0"/>
              <a:cs typeface="+mn-cs"/>
              <a:sym typeface="+mn-ea"/>
            </a:endParaRPr>
          </a:p>
        </p:txBody>
      </p:sp>
      <p:sp>
        <p:nvSpPr>
          <p:cNvPr id="20490" name="文本框 9"/>
          <p:cNvSpPr txBox="1"/>
          <p:nvPr>
            <p:custDataLst>
              <p:tags r:id="rId17"/>
            </p:custDataLst>
          </p:nvPr>
        </p:nvSpPr>
        <p:spPr>
          <a:xfrm>
            <a:off x="989965" y="2527300"/>
            <a:ext cx="644525" cy="2477770"/>
          </a:xfrm>
          <a:prstGeom prst="rect">
            <a:avLst/>
          </a:prstGeom>
          <a:noFill/>
          <a:ln w="9525">
            <a:noFill/>
          </a:ln>
        </p:spPr>
        <p:txBody>
          <a:bodyPr vert="eaVert">
            <a:spAutoFit/>
          </a:bodyPr>
          <a:lstStyle/>
          <a:p>
            <a:pPr algn="ctr"/>
            <a:r>
              <a:rPr lang="zh-CN" altLang="en-US" sz="3000">
                <a:solidFill>
                  <a:schemeClr val="accent1">
                    <a:lumMod val="75000"/>
                  </a:schemeClr>
                </a:solidFill>
                <a:latin typeface="隶书" charset="0"/>
                <a:ea typeface="隶书" charset="0"/>
              </a:rPr>
              <a:t>不龟手之药</a:t>
            </a:r>
            <a:endParaRPr lang="zh-CN" altLang="en-US" sz="3000">
              <a:solidFill>
                <a:schemeClr val="accent1">
                  <a:lumMod val="75000"/>
                </a:schemeClr>
              </a:solidFill>
              <a:latin typeface="隶书" charset="0"/>
              <a:ea typeface="隶书" charset="0"/>
            </a:endParaRPr>
          </a:p>
        </p:txBody>
      </p:sp>
      <p:pic>
        <p:nvPicPr>
          <p:cNvPr id="20489" name="图片 8"/>
          <p:cNvPicPr>
            <a:picLocks noGrp="1" noChangeAspect="1"/>
          </p:cNvPicPr>
          <p:nvPr>
            <p:custDataLst>
              <p:tags r:id="rId19"/>
            </p:custDataLst>
          </p:nvPr>
        </p:nvPicPr>
        <p:blipFill>
          <a:blip r:embed="rId18"/>
          <a:stretch>
            <a:fillRect/>
          </a:stretch>
        </p:blipFill>
        <p:spPr>
          <a:xfrm>
            <a:off x="11928475" y="4324350"/>
            <a:ext cx="5729288" cy="10393363"/>
          </a:xfrm>
          <a:prstGeom prst="rect">
            <a:avLst/>
          </a:prstGeom>
          <a:noFill/>
          <a:ln w="9525">
            <a:noFill/>
          </a:ln>
        </p:spPr>
      </p:pic>
    </p:spTree>
    <p:custDataLst>
      <p:tags r:id="rId20"/>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3"/>
          </p:custDataLst>
        </p:nvPr>
      </p:nvGrpSpPr>
      <p:grpSpPr>
        <a:xfrm>
          <a:off x="0" y="0"/>
          <a:ext cx="0" cy="0"/>
        </a:xfrm>
      </p:grpSpPr>
      <p:pic>
        <p:nvPicPr>
          <p:cNvPr id="9" name="图片 8"/>
          <p:cNvPicPr>
            <a:picLocks noChangeAspect="1"/>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476" y="635"/>
            <a:ext cx="9143048" cy="6857365"/>
          </a:xfrm>
          <a:prstGeom prst="rect">
            <a:avLst/>
          </a:prstGeom>
        </p:spPr>
      </p:pic>
      <p:pic>
        <p:nvPicPr>
          <p:cNvPr id="10" name="图片 9"/>
          <p:cNvPicPr>
            <a:picLocks noChangeAspect="1"/>
          </p:cNvPicPr>
          <p:nvPr userDrawn="1">
            <p:custDataLst>
              <p:tags r:id="rId7"/>
            </p:custDataLst>
          </p:nvPr>
        </p:nvPicPr>
        <p:blipFill>
          <a:blip r:embed="rId6"/>
          <a:stretch>
            <a:fillRect/>
          </a:stretch>
        </p:blipFill>
        <p:spPr>
          <a:xfrm flipH="1">
            <a:off x="6858000" y="4281170"/>
            <a:ext cx="2286000" cy="2604135"/>
          </a:xfrm>
          <a:prstGeom prst="rect">
            <a:avLst/>
          </a:prstGeom>
        </p:spPr>
      </p:pic>
      <p:sp>
        <p:nvSpPr>
          <p:cNvPr id="39" name="矩形 38"/>
          <p:cNvSpPr/>
          <p:nvPr>
            <p:custDataLst>
              <p:tags r:id="rId8"/>
            </p:custDataLst>
          </p:nvPr>
        </p:nvSpPr>
        <p:spPr>
          <a:xfrm>
            <a:off x="298450" y="2014855"/>
            <a:ext cx="8547100" cy="3757295"/>
          </a:xfrm>
          <a:prstGeom prst="rect">
            <a:avLst/>
          </a:prstGeom>
          <a:solidFill>
            <a:srgbClr val="F4F1E8"/>
          </a:solidFill>
          <a:ln w="25400">
            <a:no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1" i="0" u="none" strike="noStrike" kern="1200" cap="none" spc="0" normalizeH="0" baseline="0" noProof="1">
              <a:ln>
                <a:noFill/>
              </a:ln>
              <a:solidFill>
                <a:schemeClr val="lt1"/>
              </a:solidFill>
              <a:effectLst/>
              <a:uLnTx/>
              <a:uFillTx/>
              <a:latin typeface="隶书" charset="0"/>
              <a:ea typeface="字魂105号-简雅黑" pitchFamily="2" charset="-122"/>
              <a:cs typeface="隶书" charset="0"/>
            </a:endParaRPr>
          </a:p>
        </p:txBody>
      </p:sp>
      <p:sp>
        <p:nvSpPr>
          <p:cNvPr id="40" name="矩形 39"/>
          <p:cNvSpPr/>
          <p:nvPr>
            <p:custDataLst>
              <p:tags r:id="rId9"/>
            </p:custDataLst>
          </p:nvPr>
        </p:nvSpPr>
        <p:spPr>
          <a:xfrm>
            <a:off x="488950" y="2159000"/>
            <a:ext cx="8226425" cy="3481705"/>
          </a:xfrm>
          <a:prstGeom prst="rect">
            <a:avLst/>
          </a:prstGeom>
          <a:noFill/>
          <a:ln w="12700">
            <a:solidFill>
              <a:schemeClr val="accent4">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1" i="0" u="none" strike="noStrike" kern="1200" cap="none" spc="0" normalizeH="0" baseline="0" noProof="1">
              <a:ln>
                <a:noFill/>
              </a:ln>
              <a:solidFill>
                <a:schemeClr val="lt1"/>
              </a:solidFill>
              <a:effectLst/>
              <a:uLnTx/>
              <a:uFillTx/>
              <a:latin typeface="隶书" charset="0"/>
              <a:ea typeface="字魂105号-简雅黑" pitchFamily="2" charset="-122"/>
              <a:cs typeface="隶书" charset="0"/>
            </a:endParaRPr>
          </a:p>
        </p:txBody>
      </p:sp>
      <p:sp>
        <p:nvSpPr>
          <p:cNvPr id="24" name="左大括号 23"/>
          <p:cNvSpPr/>
          <p:nvPr>
            <p:custDataLst>
              <p:tags r:id="rId10"/>
            </p:custDataLst>
          </p:nvPr>
        </p:nvSpPr>
        <p:spPr>
          <a:xfrm>
            <a:off x="2159000" y="2751138"/>
            <a:ext cx="320675" cy="2281238"/>
          </a:xfrm>
          <a:prstGeom prst="leftBrace">
            <a:avLst>
              <a:gd name="adj1" fmla="val 38404"/>
              <a:gd name="adj2" fmla="val 50000"/>
            </a:avLst>
          </a:prstGeom>
          <a:ln w="25400">
            <a:solidFill>
              <a:schemeClr val="dk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1">
              <a:ln>
                <a:noFill/>
              </a:ln>
              <a:solidFill>
                <a:schemeClr val="dk1"/>
              </a:solidFill>
              <a:effectLst/>
              <a:uLnTx/>
              <a:uFillTx/>
              <a:latin typeface="隶书" charset="0"/>
              <a:ea typeface="字魂105号-简雅黑" pitchFamily="2" charset="-122"/>
              <a:cs typeface="隶书" charset="0"/>
            </a:endParaRPr>
          </a:p>
        </p:txBody>
      </p:sp>
      <p:pic>
        <p:nvPicPr>
          <p:cNvPr id="21519" name="Picture 2"/>
          <p:cNvPicPr>
            <a:picLocks noChangeAspect="1"/>
          </p:cNvPicPr>
          <p:nvPr>
            <p:custDataLst>
              <p:tags r:id="rId12"/>
            </p:custDataLst>
          </p:nvPr>
        </p:nvPicPr>
        <p:blipFill>
          <a:blip r:embed="rId11"/>
          <a:stretch>
            <a:fillRect/>
          </a:stretch>
        </p:blipFill>
        <p:spPr>
          <a:xfrm rot="16200000" flipV="1">
            <a:off x="2581275" y="4156710"/>
            <a:ext cx="996950" cy="951865"/>
          </a:xfrm>
          <a:prstGeom prst="rect">
            <a:avLst/>
          </a:prstGeom>
          <a:noFill/>
          <a:ln w="9525">
            <a:noFill/>
          </a:ln>
        </p:spPr>
      </p:pic>
      <p:sp>
        <p:nvSpPr>
          <p:cNvPr id="21520" name="矩形 29"/>
          <p:cNvSpPr/>
          <p:nvPr>
            <p:custDataLst>
              <p:tags r:id="rId13"/>
            </p:custDataLst>
          </p:nvPr>
        </p:nvSpPr>
        <p:spPr>
          <a:xfrm>
            <a:off x="3068320" y="4265295"/>
            <a:ext cx="3666490" cy="645160"/>
          </a:xfrm>
          <a:prstGeom prst="rect">
            <a:avLst/>
          </a:prstGeom>
          <a:noFill/>
          <a:ln w="9525">
            <a:noFill/>
          </a:ln>
        </p:spPr>
        <p:txBody>
          <a:bodyPr wrap="none">
            <a:spAutoFit/>
          </a:bodyPr>
          <a:lstStyle/>
          <a:p>
            <a:pPr>
              <a:lnSpc>
                <a:spcPct val="150000"/>
              </a:lnSpc>
            </a:pPr>
            <a:r>
              <a:rPr lang="zh-CN" altLang="en-US" sz="2400">
                <a:solidFill>
                  <a:srgbClr val="000000"/>
                </a:solidFill>
                <a:latin typeface="隶书" charset="0"/>
                <a:ea typeface="微软雅黑"/>
                <a:cs typeface="隶书" charset="0"/>
              </a:rPr>
              <a:t>庄子 </a:t>
            </a:r>
            <a:r>
              <a:rPr lang="zh-CN" altLang="en-US" sz="2100">
                <a:solidFill>
                  <a:srgbClr val="000000"/>
                </a:solidFill>
                <a:latin typeface="隶书" charset="0"/>
                <a:ea typeface="字魂105号-简雅黑" pitchFamily="2" charset="-122"/>
                <a:cs typeface="隶书" charset="0"/>
              </a:rPr>
              <a:t>→ </a:t>
            </a:r>
            <a:r>
              <a:rPr lang="zh-CN" altLang="en-US" sz="2400">
                <a:solidFill>
                  <a:srgbClr val="000000"/>
                </a:solidFill>
                <a:latin typeface="隶书" charset="0"/>
                <a:cs typeface="隶书" charset="0"/>
              </a:rPr>
              <a:t>做成大樽浮乎江湖</a:t>
            </a:r>
            <a:endParaRPr lang="zh-CN" altLang="en-US" sz="2400">
              <a:solidFill>
                <a:srgbClr val="000000"/>
              </a:solidFill>
              <a:latin typeface="隶书" charset="0"/>
              <a:cs typeface="隶书" charset="0"/>
            </a:endParaRPr>
          </a:p>
        </p:txBody>
      </p:sp>
      <p:pic>
        <p:nvPicPr>
          <p:cNvPr id="21517" name="Picture 2"/>
          <p:cNvPicPr>
            <a:picLocks noChangeAspect="1"/>
          </p:cNvPicPr>
          <p:nvPr>
            <p:custDataLst>
              <p:tags r:id="rId14"/>
            </p:custDataLst>
          </p:nvPr>
        </p:nvPicPr>
        <p:blipFill>
          <a:blip r:embed="rId11"/>
          <a:stretch>
            <a:fillRect/>
          </a:stretch>
        </p:blipFill>
        <p:spPr>
          <a:xfrm rot="16200000" flipV="1">
            <a:off x="2582545" y="2603500"/>
            <a:ext cx="995680" cy="950595"/>
          </a:xfrm>
          <a:prstGeom prst="rect">
            <a:avLst/>
          </a:prstGeom>
          <a:noFill/>
          <a:ln w="9525">
            <a:noFill/>
          </a:ln>
        </p:spPr>
      </p:pic>
      <p:sp>
        <p:nvSpPr>
          <p:cNvPr id="21518" name="TextBox 9"/>
          <p:cNvSpPr txBox="1"/>
          <p:nvPr>
            <p:custDataLst>
              <p:tags r:id="rId15"/>
            </p:custDataLst>
          </p:nvPr>
        </p:nvSpPr>
        <p:spPr>
          <a:xfrm>
            <a:off x="3020060" y="2767965"/>
            <a:ext cx="3471545" cy="645160"/>
          </a:xfrm>
          <a:prstGeom prst="rect">
            <a:avLst/>
          </a:prstGeom>
          <a:noFill/>
          <a:ln w="9525">
            <a:noFill/>
          </a:ln>
        </p:spPr>
        <p:txBody>
          <a:bodyPr>
            <a:spAutoFit/>
          </a:bodyPr>
          <a:lstStyle/>
          <a:p>
            <a:pPr>
              <a:lnSpc>
                <a:spcPct val="150000"/>
              </a:lnSpc>
            </a:pPr>
            <a:r>
              <a:rPr lang="zh-CN" altLang="en-US" sz="2400">
                <a:solidFill>
                  <a:srgbClr val="000000"/>
                </a:solidFill>
                <a:latin typeface="隶书" charset="0"/>
                <a:ea typeface="微软雅黑"/>
                <a:cs typeface="隶书" charset="0"/>
              </a:rPr>
              <a:t>惠子</a:t>
            </a:r>
            <a:r>
              <a:rPr lang="zh-CN" altLang="en-US" sz="2100">
                <a:solidFill>
                  <a:srgbClr val="000000"/>
                </a:solidFill>
                <a:latin typeface="隶书" charset="0"/>
                <a:ea typeface="字魂105号-简雅黑" pitchFamily="2" charset="-122"/>
                <a:cs typeface="隶书" charset="0"/>
              </a:rPr>
              <a:t>→ </a:t>
            </a:r>
            <a:r>
              <a:rPr lang="zh-CN" altLang="en-US" sz="2400">
                <a:solidFill>
                  <a:srgbClr val="000000"/>
                </a:solidFill>
                <a:latin typeface="隶书" charset="0"/>
                <a:cs typeface="隶书" charset="0"/>
              </a:rPr>
              <a:t>盛水、装东西</a:t>
            </a:r>
            <a:endParaRPr lang="zh-CN" altLang="en-US" sz="2400">
              <a:solidFill>
                <a:srgbClr val="000000"/>
              </a:solidFill>
              <a:latin typeface="隶书" charset="0"/>
              <a:cs typeface="隶书" charset="0"/>
            </a:endParaRPr>
          </a:p>
        </p:txBody>
      </p:sp>
      <p:sp>
        <p:nvSpPr>
          <p:cNvPr id="33" name="标题 1"/>
          <p:cNvSpPr txBox="1">
            <a:spLocks noChangeArrowheads="1"/>
          </p:cNvSpPr>
          <p:nvPr>
            <p:custDataLst>
              <p:tags r:id="rId16"/>
            </p:custDataLst>
          </p:nvPr>
        </p:nvSpPr>
        <p:spPr bwMode="auto">
          <a:xfrm>
            <a:off x="3167648" y="1180808"/>
            <a:ext cx="2951285" cy="530915"/>
          </a:xfrm>
          <a:prstGeom prst="rect">
            <a:avLst/>
          </a:prstGeom>
          <a:noFill/>
          <a:ln>
            <a:noFill/>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000" b="1" i="0" u="none" strike="noStrike" kern="1200" cap="none" spc="600" normalizeH="0" baseline="0" noProof="1">
                <a:ln w="10160">
                  <a:solidFill>
                    <a:schemeClr val="accent2"/>
                  </a:solidFill>
                  <a:prstDash val="solid"/>
                </a:ln>
                <a:solidFill>
                  <a:schemeClr val="accent1">
                    <a:lumMod val="75000"/>
                  </a:schemeClr>
                </a:solidFill>
                <a:effectLst>
                  <a:outerShdw blurRad="38100" dist="22860" dir="5400000" algn="tl" rotWithShape="0">
                    <a:srgbClr val="000000">
                      <a:alpha val="30000"/>
                    </a:srgbClr>
                  </a:outerShdw>
                </a:effectLst>
                <a:uLnTx/>
                <a:uFillTx/>
                <a:latin typeface="隶书" charset="0"/>
                <a:ea typeface="隶书" charset="0"/>
                <a:cs typeface="+mn-cs"/>
                <a:sym typeface="+mn-ea"/>
              </a:rPr>
              <a:t>总结寓意</a:t>
            </a:r>
            <a:endParaRPr kumimoji="0" lang="zh-CN" altLang="en-US" sz="3000" b="1" i="0" u="none" strike="noStrike" kern="1200" cap="none" spc="600" normalizeH="0" baseline="0" noProof="1">
              <a:ln w="10160">
                <a:solidFill>
                  <a:schemeClr val="accent2"/>
                </a:solidFill>
                <a:prstDash val="solid"/>
              </a:ln>
              <a:solidFill>
                <a:schemeClr val="accent1">
                  <a:lumMod val="75000"/>
                </a:schemeClr>
              </a:solidFill>
              <a:effectLst>
                <a:outerShdw blurRad="38100" dist="22860" dir="5400000" algn="tl" rotWithShape="0">
                  <a:srgbClr val="000000">
                    <a:alpha val="30000"/>
                  </a:srgbClr>
                </a:outerShdw>
              </a:effectLst>
              <a:uLnTx/>
              <a:uFillTx/>
              <a:latin typeface="隶书" charset="0"/>
              <a:ea typeface="隶书" charset="0"/>
              <a:cs typeface="+mn-cs"/>
              <a:sym typeface="+mn-ea"/>
            </a:endParaRPr>
          </a:p>
        </p:txBody>
      </p:sp>
      <p:sp>
        <p:nvSpPr>
          <p:cNvPr id="21516" name="文本框 9"/>
          <p:cNvSpPr txBox="1"/>
          <p:nvPr>
            <p:custDataLst>
              <p:tags r:id="rId17"/>
            </p:custDataLst>
          </p:nvPr>
        </p:nvSpPr>
        <p:spPr>
          <a:xfrm>
            <a:off x="989965" y="2527300"/>
            <a:ext cx="644525" cy="2477770"/>
          </a:xfrm>
          <a:prstGeom prst="rect">
            <a:avLst/>
          </a:prstGeom>
          <a:noFill/>
          <a:ln w="9525">
            <a:noFill/>
          </a:ln>
        </p:spPr>
        <p:txBody>
          <a:bodyPr vert="eaVert">
            <a:spAutoFit/>
          </a:bodyPr>
          <a:lstStyle/>
          <a:p>
            <a:pPr algn="ctr"/>
            <a:r>
              <a:rPr lang="zh-CN" altLang="en-US" sz="3000">
                <a:solidFill>
                  <a:srgbClr val="000000"/>
                </a:solidFill>
                <a:latin typeface="隶书" charset="0"/>
                <a:ea typeface="隶书" charset="0"/>
              </a:rPr>
              <a:t>五石之瓠</a:t>
            </a:r>
            <a:endParaRPr lang="zh-CN" altLang="en-US" sz="3000">
              <a:solidFill>
                <a:srgbClr val="000000"/>
              </a:solidFill>
              <a:latin typeface="隶书" charset="0"/>
              <a:ea typeface="隶书" charset="0"/>
            </a:endParaRPr>
          </a:p>
        </p:txBody>
      </p:sp>
      <p:sp>
        <p:nvSpPr>
          <p:cNvPr id="4" name="右箭头 3"/>
          <p:cNvSpPr/>
          <p:nvPr>
            <p:custDataLst>
              <p:tags r:id="rId18"/>
            </p:custDataLst>
          </p:nvPr>
        </p:nvSpPr>
        <p:spPr>
          <a:xfrm>
            <a:off x="6092825" y="3529013"/>
            <a:ext cx="330200" cy="869950"/>
          </a:xfrm>
          <a:prstGeom prst="rightArrow">
            <a:avLst/>
          </a:prstGeom>
          <a:solidFill>
            <a:schemeClr val="accent2"/>
          </a:solidFill>
          <a:ln>
            <a:solidFill>
              <a:schemeClr val="accent2">
                <a:shade val="50000"/>
              </a:schemeClr>
            </a:solid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1" i="0" u="none" strike="noStrike" kern="1200" cap="none" spc="0" normalizeH="0" baseline="0" noProof="1">
              <a:ln>
                <a:noFill/>
              </a:ln>
              <a:solidFill>
                <a:schemeClr val="lt1"/>
              </a:solidFill>
              <a:effectLst/>
              <a:uLnTx/>
              <a:uFillTx/>
              <a:latin typeface="隶书" charset="0"/>
              <a:ea typeface="+mn-ea"/>
              <a:cs typeface="隶书" charset="0"/>
            </a:endParaRPr>
          </a:p>
        </p:txBody>
      </p:sp>
      <p:sp>
        <p:nvSpPr>
          <p:cNvPr id="5" name="文本框 4"/>
          <p:cNvSpPr txBox="1"/>
          <p:nvPr>
            <p:custDataLst>
              <p:tags r:id="rId19"/>
            </p:custDataLst>
          </p:nvPr>
        </p:nvSpPr>
        <p:spPr>
          <a:xfrm>
            <a:off x="6726238" y="2354263"/>
            <a:ext cx="1958975" cy="3189605"/>
          </a:xfrm>
          <a:prstGeom prst="rect">
            <a:avLst/>
          </a:prstGeom>
          <a:noFill/>
          <a:ln w="9525" cap="flat" cmpd="sng">
            <a:solidFill>
              <a:srgbClr val="C00000"/>
            </a:solidFill>
            <a:prstDash val="solid"/>
            <a:round/>
            <a:headEnd type="none" w="med" len="med"/>
            <a:tailEnd type="none" w="med" len="med"/>
          </a:ln>
        </p:spPr>
        <p:txBody>
          <a:bodyPr>
            <a:spAutoFit/>
          </a:bodyPr>
          <a:lstStyle/>
          <a:p>
            <a:pPr>
              <a:lnSpc>
                <a:spcPct val="120000"/>
              </a:lnSpc>
            </a:pPr>
            <a:r>
              <a:rPr lang="zh-CN" altLang="en-US" sz="2100">
                <a:solidFill>
                  <a:srgbClr val="000000"/>
                </a:solidFill>
                <a:latin typeface="隶书" charset="0"/>
                <a:ea typeface="隶书" charset="0"/>
              </a:rPr>
              <a:t>同一个事物，在不同的地方，其作用效果大不一样。我们要善于去发现这个事物的最大价值，完美利用。</a:t>
            </a:r>
            <a:endParaRPr lang="zh-CN" altLang="en-US" sz="2100">
              <a:solidFill>
                <a:srgbClr val="000000"/>
              </a:solidFill>
              <a:latin typeface="隶书" charset="0"/>
              <a:ea typeface="隶书" charset="0"/>
            </a:endParaRPr>
          </a:p>
        </p:txBody>
      </p:sp>
      <p:pic>
        <p:nvPicPr>
          <p:cNvPr id="21515" name="图片 8"/>
          <p:cNvPicPr>
            <a:picLocks noGrp="1" noChangeAspect="1"/>
          </p:cNvPicPr>
          <p:nvPr>
            <p:custDataLst>
              <p:tags r:id="rId21"/>
            </p:custDataLst>
          </p:nvPr>
        </p:nvPicPr>
        <p:blipFill>
          <a:blip r:embed="rId20"/>
          <a:stretch>
            <a:fillRect/>
          </a:stretch>
        </p:blipFill>
        <p:spPr>
          <a:xfrm>
            <a:off x="11928475" y="4324350"/>
            <a:ext cx="5729288" cy="10393363"/>
          </a:xfrm>
          <a:prstGeom prst="rect">
            <a:avLst/>
          </a:prstGeom>
          <a:noFill/>
          <a:ln w="9525">
            <a:noFill/>
          </a:ln>
        </p:spPr>
      </p:pic>
    </p:spTree>
    <p:custDataLst>
      <p:tags r:id="rId2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6" presetClass="entr" presetSubtype="2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Horizont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2"/>
          </p:custDataLst>
        </p:nvPr>
      </p:nvGrpSpPr>
      <p:grpSpPr>
        <a:xfrm>
          <a:off x="0" y="0"/>
          <a:ext cx="0" cy="0"/>
        </a:xfrm>
      </p:grpSpPr>
      <p:pic>
        <p:nvPicPr>
          <p:cNvPr id="9" name="图片 8"/>
          <p:cNvPicPr>
            <a:picLocks noChangeAspect="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476" y="635"/>
            <a:ext cx="9143048" cy="6857365"/>
          </a:xfrm>
          <a:prstGeom prst="rect">
            <a:avLst/>
          </a:prstGeom>
        </p:spPr>
      </p:pic>
      <p:pic>
        <p:nvPicPr>
          <p:cNvPr id="10" name="图片 9"/>
          <p:cNvPicPr>
            <a:picLocks noChangeAspect="1"/>
          </p:cNvPicPr>
          <p:nvPr userDrawn="1">
            <p:custDataLst>
              <p:tags r:id="rId6"/>
            </p:custDataLst>
          </p:nvPr>
        </p:nvPicPr>
        <p:blipFill>
          <a:blip r:embed="rId5"/>
          <a:stretch>
            <a:fillRect/>
          </a:stretch>
        </p:blipFill>
        <p:spPr>
          <a:xfrm flipH="1">
            <a:off x="6858000" y="4281170"/>
            <a:ext cx="2286000" cy="2604135"/>
          </a:xfrm>
          <a:prstGeom prst="rect">
            <a:avLst/>
          </a:prstGeom>
        </p:spPr>
      </p:pic>
      <p:sp>
        <p:nvSpPr>
          <p:cNvPr id="4" name="内容占位符 2"/>
          <p:cNvSpPr>
            <a:spLocks noGrp="1"/>
          </p:cNvSpPr>
          <p:nvPr>
            <p:custDataLst>
              <p:tags r:id="rId7"/>
            </p:custDataLst>
          </p:nvPr>
        </p:nvSpPr>
        <p:spPr>
          <a:xfrm>
            <a:off x="777875" y="2568575"/>
            <a:ext cx="7588250" cy="4784725"/>
          </a:xfrm>
          <a:prstGeom prst="rect">
            <a:avLst/>
          </a:prstGeom>
          <a:noFill/>
          <a:ln w="9525">
            <a:noFill/>
          </a:ln>
        </p:spPr>
        <p:txBody>
          <a:bodyPr/>
          <a:lstStyle>
            <a:lvl1pPr marL="342900" indent="-342900" algn="l" rtl="0" fontAlgn="base">
              <a:spcBef>
                <a:spcPct val="20000"/>
              </a:spcBef>
              <a:spcAft>
                <a:spcPct val="0"/>
              </a:spcAft>
              <a:buChar char="•"/>
              <a:defRPr sz="3200">
                <a:solidFill>
                  <a:srgbClr val="000000"/>
                </a:solidFill>
                <a:latin typeface="Arial" panose="020b0604020202020204" pitchFamily="34" charset="0"/>
                <a:ea typeface="宋体" panose="02010600030101010101" pitchFamily="2" charset="-122"/>
                <a:cs typeface="Arial" panose="020b0604020202020204" pitchFamily="34" charset="0"/>
              </a:defRPr>
            </a:lvl1pPr>
            <a:lvl2pPr marL="742950" indent="-285750" algn="l" rtl="0" fontAlgn="base">
              <a:spcBef>
                <a:spcPct val="20000"/>
              </a:spcBef>
              <a:spcAft>
                <a:spcPct val="0"/>
              </a:spcAft>
              <a:buChar char="–"/>
              <a:defRPr sz="2800">
                <a:solidFill>
                  <a:srgbClr val="000000"/>
                </a:solidFill>
                <a:latin typeface="Arial" panose="020b0604020202020204" pitchFamily="34" charset="0"/>
                <a:ea typeface="宋体" panose="02010600030101010101" pitchFamily="2" charset="-122"/>
              </a:defRPr>
            </a:lvl2pPr>
            <a:lvl3pPr marL="1143000" indent="-228600" algn="l" rtl="0" fontAlgn="base">
              <a:spcBef>
                <a:spcPct val="20000"/>
              </a:spcBef>
              <a:spcAft>
                <a:spcPct val="0"/>
              </a:spcAft>
              <a:buChar char="•"/>
              <a:defRPr sz="2400">
                <a:solidFill>
                  <a:srgbClr val="000000"/>
                </a:solidFill>
                <a:latin typeface="Arial" panose="020b0604020202020204" pitchFamily="34" charset="0"/>
                <a:ea typeface="宋体" panose="02010600030101010101" pitchFamily="2" charset="-122"/>
              </a:defRPr>
            </a:lvl3pPr>
            <a:lvl4pPr marL="1600200" indent="-228600" algn="l" rtl="0" fontAlgn="base">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4pPr>
            <a:lvl5pPr marL="2057400" indent="-228600" algn="l" rtl="0" fontAlgn="base">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5pPr>
            <a:lvl6pPr marL="2514600" indent="-228600" algn="l" rtl="0" fontAlgn="base">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6pPr>
            <a:lvl7pPr marL="2971800" indent="-228600" algn="l" rtl="0" fontAlgn="base">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7pPr>
            <a:lvl8pPr marL="3429000" indent="-228600" algn="l" rtl="0" fontAlgn="base">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8pPr>
            <a:lvl9pPr marL="3886200" indent="-228600" algn="l" rtl="0" fontAlgn="base">
              <a:spcBef>
                <a:spcPct val="20000"/>
              </a:spcBef>
              <a:spcAft>
                <a:spcPct val="0"/>
              </a:spcAft>
              <a:buChar char="»"/>
              <a:defRPr sz="2000">
                <a:solidFill>
                  <a:srgbClr val="000000"/>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3300" b="1" i="0" u="none" strike="noStrike" kern="1200" cap="none" spc="0" normalizeH="0" baseline="0" noProof="1" smtClean="0">
                <a:ln>
                  <a:noFill/>
                </a:ln>
                <a:solidFill>
                  <a:srgbClr val="000000"/>
                </a:solidFill>
                <a:effectLst/>
                <a:uLnTx/>
                <a:uFillTx/>
                <a:latin typeface="隶书" charset="0"/>
                <a:ea typeface="楷体" panose="02010609060101010101" pitchFamily="49" charset="-122"/>
                <a:cs typeface="隶书" charset="0"/>
              </a:rPr>
              <a:t>这个寓言告诉我们什么道理</a:t>
            </a:r>
            <a:r>
              <a:rPr kumimoji="0" lang="en-US" sz="3300" b="1" i="0" u="none" strike="noStrike" kern="1200" cap="none" spc="0" normalizeH="0" baseline="0" noProof="1" smtClean="0">
                <a:ln>
                  <a:noFill/>
                </a:ln>
                <a:solidFill>
                  <a:srgbClr val="000000"/>
                </a:solidFill>
                <a:effectLst/>
                <a:uLnTx/>
                <a:uFillTx/>
                <a:latin typeface="隶书" charset="0"/>
                <a:ea typeface="楷体" panose="02010609060101010101" pitchFamily="49" charset="-122"/>
                <a:cs typeface="隶书" charset="0"/>
              </a:rPr>
              <a:t>?</a:t>
            </a:r>
            <a:br>
              <a:rPr kumimoji="0" lang="en-US" sz="3300" b="1" i="0" u="none" strike="noStrike" kern="1200" cap="none" spc="0" normalizeH="0" baseline="0" noProof="0" smtClean="0">
                <a:ln>
                  <a:noFill/>
                </a:ln>
                <a:solidFill>
                  <a:srgbClr val="000000"/>
                </a:solidFill>
                <a:effectLst>
                  <a:outerShdw blurRad="38100" dist="38100" dir="2700000" algn="tl">
                    <a:srgbClr val="000000">
                      <a:alpha val="43137"/>
                    </a:srgbClr>
                  </a:outerShdw>
                </a:effectLst>
                <a:uLnTx/>
                <a:uFillTx/>
                <a:latin typeface="隶书" charset="0"/>
                <a:ea typeface="楷体" panose="02010609060101010101" pitchFamily="49" charset="-122"/>
                <a:cs typeface="隶书" charset="0"/>
              </a:rPr>
            </a:br>
            <a:r>
              <a:rPr kumimoji="0" lang="en-US" sz="3300" b="1" i="0" u="none" strike="noStrike" kern="1200" cap="none" spc="0" normalizeH="0" baseline="0" noProof="1" smtClean="0">
                <a:ln>
                  <a:noFill/>
                </a:ln>
                <a:solidFill>
                  <a:srgbClr val="000000"/>
                </a:solidFill>
                <a:effectLst>
                  <a:outerShdw blurRad="38100" dist="38100" dir="2700000" algn="tl">
                    <a:srgbClr val="000000">
                      <a:alpha val="43137"/>
                    </a:srgbClr>
                  </a:outerShdw>
                </a:effectLst>
                <a:uLnTx/>
                <a:uFillTx/>
                <a:latin typeface="隶书" charset="0"/>
                <a:ea typeface="楷体" panose="02010609060101010101" pitchFamily="49" charset="-122"/>
                <a:cs typeface="隶书" charset="0"/>
              </a:rPr>
              <a:t>    </a:t>
            </a:r>
            <a:endParaRPr kumimoji="0" lang="en-US" altLang="en-US" sz="3300" b="1" i="0" u="none" strike="noStrike" kern="1200" cap="none" spc="0" normalizeH="0" baseline="0" noProof="1" smtClean="0">
              <a:ln>
                <a:noFill/>
              </a:ln>
              <a:solidFill>
                <a:srgbClr val="000000"/>
              </a:solidFill>
              <a:effectLst>
                <a:outerShdw blurRad="38100" dist="38100" dir="2700000" algn="tl">
                  <a:srgbClr val="000000">
                    <a:alpha val="43137"/>
                  </a:srgbClr>
                </a:outerShdw>
              </a:effectLst>
              <a:uLnTx/>
              <a:uFillTx/>
              <a:latin typeface="隶书" charset="0"/>
              <a:ea typeface="楷体" panose="02010609060101010101" pitchFamily="49" charset="-122"/>
              <a:cs typeface="隶书" charset="0"/>
            </a:endParaRPr>
          </a:p>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en-US" sz="3300" b="1" i="0" u="none" strike="noStrike" kern="1200" cap="none" spc="0" normalizeH="0" baseline="0" noProof="1" smtClean="0">
                <a:ln>
                  <a:noFill/>
                </a:ln>
                <a:solidFill>
                  <a:srgbClr val="000000"/>
                </a:solidFill>
                <a:effectLst>
                  <a:outerShdw blurRad="38100" dist="38100" dir="2700000" algn="tl">
                    <a:srgbClr val="000000">
                      <a:alpha val="43137"/>
                    </a:srgbClr>
                  </a:outerShdw>
                </a:effectLst>
                <a:uLnTx/>
                <a:uFillTx/>
                <a:latin typeface="隶书" charset="0"/>
                <a:ea typeface="楷体" panose="02010609060101010101" pitchFamily="49" charset="-122"/>
                <a:cs typeface="隶书" charset="0"/>
              </a:rPr>
              <a:t>    </a:t>
            </a:r>
            <a:r>
              <a:rPr kumimoji="0" lang="zh-CN" altLang="en-US" sz="3300" b="1" i="0" u="none" strike="noStrike" kern="1200" cap="none" spc="0" normalizeH="0" baseline="0" noProof="1" smtClean="0">
                <a:ln>
                  <a:noFill/>
                </a:ln>
                <a:solidFill>
                  <a:srgbClr val="000000"/>
                </a:solidFill>
                <a:effectLst/>
                <a:uLnTx/>
                <a:uFillTx/>
                <a:latin typeface="隶书" charset="0"/>
                <a:ea typeface="楷体" panose="02010609060101010101" pitchFamily="49" charset="-122"/>
                <a:cs typeface="隶书" charset="0"/>
              </a:rPr>
              <a:t>万物皆有所用，同样一件东西</a:t>
            </a:r>
            <a:r>
              <a:rPr kumimoji="0" lang="en-US" sz="3300" b="1" i="0" u="none" strike="noStrike" kern="1200" cap="none" spc="0" normalizeH="0" baseline="0" noProof="1" smtClean="0">
                <a:ln>
                  <a:noFill/>
                </a:ln>
                <a:solidFill>
                  <a:srgbClr val="000000"/>
                </a:solidFill>
                <a:effectLst/>
                <a:uLnTx/>
                <a:uFillTx/>
                <a:latin typeface="隶书" charset="0"/>
                <a:ea typeface="楷体" panose="02010609060101010101" pitchFamily="49" charset="-122"/>
                <a:cs typeface="隶书" charset="0"/>
              </a:rPr>
              <a:t>,</a:t>
            </a:r>
            <a:r>
              <a:rPr kumimoji="0" lang="zh-CN" altLang="en-US" sz="3300" b="1" i="0" u="none" strike="noStrike" kern="1200" cap="none" spc="0" normalizeH="0" baseline="0" noProof="1" smtClean="0">
                <a:ln>
                  <a:noFill/>
                </a:ln>
                <a:solidFill>
                  <a:srgbClr val="000000"/>
                </a:solidFill>
                <a:effectLst/>
                <a:uLnTx/>
                <a:uFillTx/>
                <a:latin typeface="隶书" charset="0"/>
                <a:ea typeface="楷体" panose="02010609060101010101" pitchFamily="49" charset="-122"/>
                <a:cs typeface="隶书" charset="0"/>
              </a:rPr>
              <a:t>由于人们的眼光和见识不同，它所发挥的作用也不一样。</a:t>
            </a:r>
            <a:endParaRPr kumimoji="0" lang="zh-CN" altLang="en-US" sz="3300" b="1" i="0" u="none" strike="noStrike" kern="1200" cap="none" spc="0" normalizeH="0" baseline="0" noProof="1" smtClean="0">
              <a:ln>
                <a:noFill/>
              </a:ln>
              <a:solidFill>
                <a:srgbClr val="000000"/>
              </a:solidFill>
              <a:effectLst/>
              <a:uLnTx/>
              <a:uFillTx/>
              <a:latin typeface="隶书" charset="0"/>
              <a:ea typeface="楷体" panose="02010609060101010101" pitchFamily="49" charset="-122"/>
              <a:cs typeface="隶书" charset="0"/>
            </a:endParaRPr>
          </a:p>
        </p:txBody>
      </p:sp>
      <p:pic>
        <p:nvPicPr>
          <p:cNvPr id="22531" name="Picture 6"/>
          <p:cNvPicPr>
            <a:picLocks noChangeAspect="1"/>
          </p:cNvPicPr>
          <p:nvPr>
            <p:custDataLst>
              <p:tags r:id="rId9"/>
            </p:custDataLst>
          </p:nvPr>
        </p:nvPicPr>
        <p:blipFill>
          <a:blip r:embed="rId8"/>
          <a:stretch>
            <a:fillRect/>
          </a:stretch>
        </p:blipFill>
        <p:spPr>
          <a:xfrm>
            <a:off x="2782888" y="985838"/>
            <a:ext cx="3011487" cy="704850"/>
          </a:xfrm>
          <a:prstGeom prst="rect">
            <a:avLst/>
          </a:prstGeom>
          <a:noFill/>
          <a:ln w="9525">
            <a:noFill/>
          </a:ln>
        </p:spPr>
      </p:pic>
    </p:spTree>
    <p:custDataLst>
      <p:tags r:id="rId10"/>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diamond(in)">
                                      <p:cBhvr>
                                        <p:cTn id="7" dur="2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2"/>
          </p:custDataLst>
        </p:nvPr>
      </p:nvGrpSpPr>
      <p:grpSpPr>
        <a:xfrm>
          <a:off x="0" y="0"/>
          <a:ext cx="0" cy="0"/>
        </a:xfrm>
      </p:grpSpPr>
      <p:pic>
        <p:nvPicPr>
          <p:cNvPr id="9" name="图片 8"/>
          <p:cNvPicPr>
            <a:picLocks noChangeAspect="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476" y="635"/>
            <a:ext cx="9143048" cy="6857365"/>
          </a:xfrm>
          <a:prstGeom prst="rect">
            <a:avLst/>
          </a:prstGeom>
        </p:spPr>
      </p:pic>
      <p:pic>
        <p:nvPicPr>
          <p:cNvPr id="10" name="图片 9"/>
          <p:cNvPicPr>
            <a:picLocks noChangeAspect="1"/>
          </p:cNvPicPr>
          <p:nvPr userDrawn="1">
            <p:custDataLst>
              <p:tags r:id="rId6"/>
            </p:custDataLst>
          </p:nvPr>
        </p:nvPicPr>
        <p:blipFill>
          <a:blip r:embed="rId5"/>
          <a:stretch>
            <a:fillRect/>
          </a:stretch>
        </p:blipFill>
        <p:spPr>
          <a:xfrm flipH="1">
            <a:off x="6858000" y="4281170"/>
            <a:ext cx="2286000" cy="2604135"/>
          </a:xfrm>
          <a:prstGeom prst="rect">
            <a:avLst/>
          </a:prstGeom>
        </p:spPr>
      </p:pic>
      <p:pic>
        <p:nvPicPr>
          <p:cNvPr id="23554" name="Picture 3"/>
          <p:cNvPicPr>
            <a:picLocks noChangeAspect="1"/>
          </p:cNvPicPr>
          <p:nvPr>
            <p:custDataLst>
              <p:tags r:id="rId8"/>
            </p:custDataLst>
          </p:nvPr>
        </p:nvPicPr>
        <p:blipFill>
          <a:blip r:embed="rId7"/>
          <a:stretch>
            <a:fillRect/>
          </a:stretch>
        </p:blipFill>
        <p:spPr>
          <a:xfrm>
            <a:off x="101600" y="957263"/>
            <a:ext cx="8942388" cy="4943475"/>
          </a:xfrm>
          <a:prstGeom prst="rect">
            <a:avLst/>
          </a:prstGeom>
          <a:noFill/>
          <a:ln w="9525">
            <a:noFill/>
          </a:ln>
        </p:spPr>
      </p:pic>
    </p:spTree>
    <p:custDataLst>
      <p:tags r:id="rId9"/>
    </p:custDataLst>
  </p:cSld>
  <p:clrMapOvr>
    <a:masterClrMapping/>
  </p:clrMapOvr>
  <p:transition spd="slow"/>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2"/>
          </p:custDataLst>
        </p:nvPr>
      </p:nvGrpSpPr>
      <p:grpSpPr>
        <a:xfrm>
          <a:off x="0" y="0"/>
          <a:ext cx="0" cy="0"/>
        </a:xfrm>
      </p:grpSpPr>
      <p:pic>
        <p:nvPicPr>
          <p:cNvPr id="9" name="图片 8"/>
          <p:cNvPicPr>
            <a:picLocks noChangeAspect="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476" y="635"/>
            <a:ext cx="9143048" cy="6857365"/>
          </a:xfrm>
          <a:prstGeom prst="rect">
            <a:avLst/>
          </a:prstGeom>
        </p:spPr>
      </p:pic>
      <p:pic>
        <p:nvPicPr>
          <p:cNvPr id="10" name="图片 9"/>
          <p:cNvPicPr>
            <a:picLocks noChangeAspect="1"/>
          </p:cNvPicPr>
          <p:nvPr userDrawn="1">
            <p:custDataLst>
              <p:tags r:id="rId6"/>
            </p:custDataLst>
          </p:nvPr>
        </p:nvPicPr>
        <p:blipFill>
          <a:blip r:embed="rId5"/>
          <a:stretch>
            <a:fillRect/>
          </a:stretch>
        </p:blipFill>
        <p:spPr>
          <a:xfrm flipH="1">
            <a:off x="6858000" y="4281170"/>
            <a:ext cx="2286000" cy="2604135"/>
          </a:xfrm>
          <a:prstGeom prst="rect">
            <a:avLst/>
          </a:prstGeom>
        </p:spPr>
      </p:pic>
      <p:sp>
        <p:nvSpPr>
          <p:cNvPr id="6146" name="内容占位符 2"/>
          <p:cNvSpPr>
            <a:spLocks noGrp="1"/>
          </p:cNvSpPr>
          <p:nvPr>
            <p:ph idx="4294967295"/>
            <p:custDataLst>
              <p:tags r:id="rId7"/>
            </p:custDataLst>
          </p:nvPr>
        </p:nvSpPr>
        <p:spPr>
          <a:xfrm>
            <a:off x="457200" y="1600200"/>
            <a:ext cx="8229600" cy="4525963"/>
          </a:xfrm>
          <a:noFill/>
          <a:ln w="9525">
            <a:noFill/>
          </a:ln>
        </p:spPr>
        <p:txBody>
          <a:bodyPr vert="horz" wrap="square" lIns="91440" tIns="45720" rIns="91440" bIns="45720" rtlCol="0" anchor="t" anchorCtr="0">
            <a:noAutofit/>
          </a:bodyPr>
          <a:lstStyle>
            <a:lvl1pPr marL="342900" indent="-342900" algn="l" rtl="0" eaLnBrk="0" fontAlgn="base" hangingPunct="0">
              <a:spcBef>
                <a:spcPct val="20000"/>
              </a:spcBef>
              <a:spcAft>
                <a:spcPct val="0"/>
              </a:spcAft>
              <a:buClr>
                <a:schemeClr val="accent1"/>
              </a:buClr>
              <a:buSzPct val="50000"/>
              <a:buFont typeface="Wingdings 2" pitchFamily="18" charset="2"/>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50000"/>
              <a:buFont typeface="Wingdings 2" pitchFamily="18" charset="2"/>
              <a:buChar char="³"/>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rgbClr val="7B9B57"/>
              </a:buClr>
              <a:buSzPct val="60000"/>
              <a:buFont typeface="Wingdings 2"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rgbClr val="8B7396"/>
              </a:buClr>
              <a:buSzPct val="45000"/>
              <a:buFont typeface="Wingdings 2"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rgbClr val="E89A53"/>
              </a:buClr>
              <a:buFont typeface="Wingdings 2"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a:lstStyle>
          <a:p>
            <a:pPr lvl="0" algn="l" defTabSz="914400" eaLnBrk="1" hangingPunct="1">
              <a:lnSpc>
                <a:spcPct val="100000"/>
              </a:lnSpc>
            </a:pPr>
            <a:r>
              <a:rPr lang="zh-CN" altLang="en-US" spc="0">
                <a:solidFill>
                  <a:schemeClr val="dk1"/>
                </a:solidFill>
                <a:latin typeface="隶书" charset="0"/>
                <a:cs typeface="隶书" charset="0"/>
                <a:sym typeface="+mn-ea"/>
              </a:rPr>
              <a:t>      庄子钓于濮水，楚王使大夫二人往先焉，曰：“愿以境内累矣！” 庄子持竿不顾，曰：“吾闻：楚有神龟，死已三千岁矣；王巾笥而藏之庙堂之上。此龟者，宁其死为留骨而贵乎？宁其生而曳尾涂中乎？” 二大夫曰：“宁生而曳尾涂中。” 庄子曰：“往矣！吾将曳尾于涂中。”</a:t>
            </a:r>
            <a:endParaRPr lang="zh-CN" altLang="en-US" spc="0">
              <a:solidFill>
                <a:schemeClr val="dk1"/>
              </a:solidFill>
              <a:latin typeface="隶书" charset="0"/>
              <a:cs typeface="隶书" charset="0"/>
              <a:sym typeface="+mn-ea"/>
            </a:endParaRPr>
          </a:p>
          <a:p>
            <a:pPr lvl="0" algn="l" defTabSz="914400" eaLnBrk="1" hangingPunct="1">
              <a:lnSpc>
                <a:spcPct val="100000"/>
              </a:lnSpc>
            </a:pPr>
            <a:r>
              <a:rPr lang="zh-CN" altLang="en-US" spc="0">
                <a:solidFill>
                  <a:schemeClr val="dk1"/>
                </a:solidFill>
                <a:latin typeface="隶书" charset="0"/>
                <a:cs typeface="隶书" charset="0"/>
                <a:sym typeface="+mn-ea"/>
              </a:rPr>
              <a:t>                                        </a:t>
            </a:r>
            <a:r>
              <a:rPr lang="zh-CN" altLang="en-US" spc="0">
                <a:solidFill>
                  <a:srgbClr val="FF0000"/>
                </a:solidFill>
                <a:latin typeface="隶书" charset="0"/>
                <a:cs typeface="隶书" charset="0"/>
                <a:sym typeface="+mn-ea"/>
              </a:rPr>
              <a:t> ——精神自由</a:t>
            </a:r>
            <a:endParaRPr lang="zh-CN" altLang="en-US" spc="0">
              <a:solidFill>
                <a:srgbClr val="FF0000"/>
              </a:solidFill>
              <a:latin typeface="隶书" charset="0"/>
              <a:cs typeface="隶书" charset="0"/>
              <a:sym typeface="+mn-ea"/>
            </a:endParaRPr>
          </a:p>
        </p:txBody>
      </p:sp>
    </p:spTree>
    <p:custDataLst>
      <p:tags r:id="rId8"/>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6146">
                                            <p:txEl>
                                              <p:charRg st="132" end="183"/>
                                            </p:txEl>
                                          </p:spTgt>
                                        </p:tgtEl>
                                        <p:attrNameLst>
                                          <p:attrName>style.visibility</p:attrName>
                                        </p:attrNameLst>
                                      </p:cBhvr>
                                      <p:to>
                                        <p:strVal val="visible"/>
                                      </p:to>
                                    </p:set>
                                    <p:anim calcmode="lin" valueType="num">
                                      <p:cBhvr additive="base">
                                        <p:cTn id="7" dur="500" fill="hold"/>
                                        <p:tgtEl>
                                          <p:spTgt spid="6146">
                                            <p:txEl>
                                              <p:charRg st="132" end="18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146">
                                            <p:txEl>
                                              <p:charRg st="132" end="18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2"/>
          </p:custDataLst>
        </p:nvPr>
      </p:nvGrpSpPr>
      <p:grpSpPr>
        <a:xfrm>
          <a:off x="0" y="0"/>
          <a:ext cx="0" cy="0"/>
        </a:xfrm>
      </p:grpSpPr>
      <p:pic>
        <p:nvPicPr>
          <p:cNvPr id="9" name="图片 8"/>
          <p:cNvPicPr>
            <a:picLocks noChangeAspect="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476" y="635"/>
            <a:ext cx="9143048" cy="6857365"/>
          </a:xfrm>
          <a:prstGeom prst="rect">
            <a:avLst/>
          </a:prstGeom>
        </p:spPr>
      </p:pic>
      <p:pic>
        <p:nvPicPr>
          <p:cNvPr id="10" name="图片 9"/>
          <p:cNvPicPr>
            <a:picLocks noChangeAspect="1"/>
          </p:cNvPicPr>
          <p:nvPr userDrawn="1">
            <p:custDataLst>
              <p:tags r:id="rId6"/>
            </p:custDataLst>
          </p:nvPr>
        </p:nvPicPr>
        <p:blipFill>
          <a:blip r:embed="rId5"/>
          <a:stretch>
            <a:fillRect/>
          </a:stretch>
        </p:blipFill>
        <p:spPr>
          <a:xfrm flipH="1">
            <a:off x="6858000" y="4281170"/>
            <a:ext cx="2286000" cy="2604135"/>
          </a:xfrm>
          <a:prstGeom prst="rect">
            <a:avLst/>
          </a:prstGeom>
        </p:spPr>
      </p:pic>
      <p:sp>
        <p:nvSpPr>
          <p:cNvPr id="3" name="内容占位符 2"/>
          <p:cNvSpPr>
            <a:spLocks noGrp="1" noChangeArrowheads="1"/>
          </p:cNvSpPr>
          <p:nvPr>
            <p:ph idx="4294967295"/>
            <p:custDataLst>
              <p:tags r:id="rId7"/>
            </p:custDataLst>
          </p:nvPr>
        </p:nvSpPr>
        <p:spPr>
          <a:xfrm>
            <a:off x="117475" y="1068388"/>
            <a:ext cx="8877300" cy="4805363"/>
          </a:xfrm>
          <a:noFill/>
          <a:ln w="9525">
            <a:noFill/>
          </a:ln>
        </p:spPr>
        <p:txBody>
          <a:bodyPr vert="horz" wrap="square" lIns="91440" tIns="45720" rIns="91440" bIns="45720" numCol="1" rtlCol="0" anchor="t" anchorCtr="0" compatLnSpc="1">
            <a:normAutofit/>
          </a:bodyPr>
          <a:lstStyle>
            <a:lvl1pPr marL="342900" indent="-342900" algn="l" rtl="0" eaLnBrk="0" fontAlgn="base" hangingPunct="0">
              <a:spcBef>
                <a:spcPct val="20000"/>
              </a:spcBef>
              <a:spcAft>
                <a:spcPct val="0"/>
              </a:spcAft>
              <a:buClr>
                <a:schemeClr val="accent1"/>
              </a:buClr>
              <a:buSzPct val="50000"/>
              <a:buFont typeface="Wingdings 2" pitchFamily="18" charset="2"/>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50000"/>
              <a:buFont typeface="Wingdings 2" pitchFamily="18" charset="2"/>
              <a:buChar char="³"/>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rgbClr val="7B9B57"/>
              </a:buClr>
              <a:buSzPct val="60000"/>
              <a:buFont typeface="Wingdings 2"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rgbClr val="8B7396"/>
              </a:buClr>
              <a:buSzPct val="45000"/>
              <a:buFont typeface="Wingdings 2"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rgbClr val="E89A53"/>
              </a:buClr>
              <a:buFont typeface="Wingdings 2"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a:lstStyle>
          <a:p>
            <a:pPr marL="0" lvl="0" algn="l" defTabSz="914400" eaLnBrk="1" fontAlgn="auto" hangingPunct="1">
              <a:lnSpc>
                <a:spcPct val="100000"/>
              </a:lnSpc>
              <a:spcAft>
                <a:spcPct val="0"/>
              </a:spcAft>
              <a:buFont typeface="Wingdings" panose="05000000000000000000" pitchFamily="2" charset="2"/>
              <a:buNone/>
              <a:defRPr/>
            </a:pPr>
            <a:r>
              <a:rPr lang="en-US" altLang="zh-CN" sz="3000" b="1" spc="0" noProof="0" smtClean="0">
                <a:ln>
                  <a:noFill/>
                </a:ln>
                <a:solidFill>
                  <a:schemeClr val="dk1"/>
                </a:solidFill>
                <a:effectLst/>
                <a:uLnTx/>
                <a:latin typeface="隶书" charset="0"/>
                <a:cs typeface="隶书" charset="0"/>
                <a:sym typeface="+mn-ea"/>
              </a:rPr>
              <a:t> 《道德经》和《庄子》语言上各有什么特色？</a:t>
            </a:r>
            <a:endParaRPr lang="en-US" altLang="zh-CN" sz="3000" b="1" spc="0" noProof="0" smtClean="0">
              <a:ln>
                <a:noFill/>
              </a:ln>
              <a:solidFill>
                <a:schemeClr val="dk1"/>
              </a:solidFill>
              <a:effectLst/>
              <a:uLnTx/>
              <a:latin typeface="隶书" charset="0"/>
              <a:cs typeface="隶书" charset="0"/>
              <a:sym typeface="+mn-ea"/>
            </a:endParaRPr>
          </a:p>
          <a:p>
            <a:pPr marL="0" lvl="0" algn="l" defTabSz="914400" eaLnBrk="1" fontAlgn="auto" hangingPunct="1">
              <a:lnSpc>
                <a:spcPct val="100000"/>
              </a:lnSpc>
              <a:spcAft>
                <a:spcPct val="0"/>
              </a:spcAft>
              <a:buFont typeface="Wingdings" panose="05000000000000000000" pitchFamily="2" charset="2"/>
              <a:buNone/>
              <a:defRPr/>
            </a:pPr>
            <a:r>
              <a:rPr lang="en-US" altLang="zh-CN" sz="3000" b="1" spc="0" noProof="0" smtClean="0">
                <a:ln>
                  <a:noFill/>
                </a:ln>
                <a:solidFill>
                  <a:schemeClr val="dk1"/>
                </a:solidFill>
                <a:effectLst/>
                <a:uLnTx/>
                <a:latin typeface="隶书" charset="0"/>
                <a:cs typeface="隶书" charset="0"/>
                <a:sym typeface="+mn-ea"/>
              </a:rPr>
              <a:t>      </a:t>
            </a:r>
            <a:endParaRPr lang="en-US" altLang="zh-CN" sz="3000" b="1" spc="0" noProof="0" smtClean="0">
              <a:ln>
                <a:noFill/>
              </a:ln>
              <a:solidFill>
                <a:schemeClr val="dk1"/>
              </a:solidFill>
              <a:effectLst/>
              <a:uLnTx/>
              <a:latin typeface="隶书" charset="0"/>
              <a:cs typeface="隶书" charset="0"/>
              <a:sym typeface="+mn-ea"/>
            </a:endParaRPr>
          </a:p>
          <a:p>
            <a:pPr marL="0" lvl="0" algn="l" defTabSz="914400" eaLnBrk="1" fontAlgn="auto" hangingPunct="1">
              <a:lnSpc>
                <a:spcPct val="100000"/>
              </a:lnSpc>
              <a:spcAft>
                <a:spcPct val="0"/>
              </a:spcAft>
              <a:buFont typeface="Wingdings" panose="05000000000000000000" pitchFamily="2" charset="2"/>
              <a:buNone/>
              <a:defRPr/>
            </a:pPr>
            <a:r>
              <a:rPr lang="en-US" altLang="zh-CN" sz="3000" b="1" spc="0" noProof="0" smtClean="0">
                <a:ln>
                  <a:noFill/>
                </a:ln>
                <a:solidFill>
                  <a:schemeClr val="dk1"/>
                </a:solidFill>
                <a:effectLst/>
                <a:uLnTx/>
                <a:latin typeface="隶书" charset="0"/>
                <a:cs typeface="隶书" charset="0"/>
                <a:sym typeface="+mn-ea"/>
              </a:rPr>
              <a:t>    句式上：老子句式整齐，整散结合，错落有致。  </a:t>
            </a:r>
            <a:endParaRPr lang="en-US" altLang="zh-CN" sz="3000" b="1" spc="0" noProof="0" smtClean="0">
              <a:ln>
                <a:noFill/>
              </a:ln>
              <a:solidFill>
                <a:schemeClr val="dk1"/>
              </a:solidFill>
              <a:effectLst/>
              <a:uLnTx/>
              <a:latin typeface="隶书" charset="0"/>
              <a:cs typeface="隶书" charset="0"/>
              <a:sym typeface="+mn-ea"/>
            </a:endParaRPr>
          </a:p>
          <a:p>
            <a:pPr marL="0" lvl="0" algn="l" defTabSz="914400" eaLnBrk="1" fontAlgn="auto" hangingPunct="1">
              <a:lnSpc>
                <a:spcPct val="100000"/>
              </a:lnSpc>
              <a:spcAft>
                <a:spcPct val="0"/>
              </a:spcAft>
              <a:buFont typeface="Wingdings" panose="05000000000000000000" pitchFamily="2" charset="2"/>
              <a:buNone/>
              <a:defRPr/>
            </a:pPr>
            <a:r>
              <a:rPr lang="en-US" altLang="zh-CN" sz="3000" b="1" spc="0" noProof="0" smtClean="0">
                <a:ln>
                  <a:noFill/>
                </a:ln>
                <a:solidFill>
                  <a:schemeClr val="dk1"/>
                </a:solidFill>
                <a:effectLst/>
                <a:uLnTx/>
                <a:latin typeface="隶书" charset="0"/>
                <a:cs typeface="隶书" charset="0"/>
                <a:sym typeface="+mn-ea"/>
              </a:rPr>
              <a:t>                   庄子句式灵活，开阖自如。</a:t>
            </a:r>
            <a:endParaRPr lang="en-US" altLang="zh-CN" sz="3000" b="1" spc="0" noProof="0" smtClean="0">
              <a:ln>
                <a:noFill/>
              </a:ln>
              <a:solidFill>
                <a:schemeClr val="dk1"/>
              </a:solidFill>
              <a:effectLst/>
              <a:uLnTx/>
              <a:latin typeface="隶书" charset="0"/>
              <a:cs typeface="隶书" charset="0"/>
              <a:sym typeface="+mn-ea"/>
            </a:endParaRPr>
          </a:p>
          <a:p>
            <a:pPr marL="0" lvl="0" algn="l" defTabSz="914400" eaLnBrk="1" fontAlgn="auto" hangingPunct="1">
              <a:lnSpc>
                <a:spcPct val="100000"/>
              </a:lnSpc>
              <a:spcAft>
                <a:spcPct val="0"/>
              </a:spcAft>
              <a:buFont typeface="Wingdings" panose="05000000000000000000" pitchFamily="2" charset="2"/>
              <a:buNone/>
              <a:defRPr/>
            </a:pPr>
            <a:r>
              <a:rPr lang="en-US" altLang="zh-CN" sz="3000" b="1" spc="0" noProof="0" smtClean="0">
                <a:ln>
                  <a:noFill/>
                </a:ln>
                <a:solidFill>
                  <a:schemeClr val="dk1"/>
                </a:solidFill>
                <a:effectLst/>
                <a:uLnTx/>
                <a:latin typeface="隶书" charset="0"/>
                <a:cs typeface="隶书" charset="0"/>
                <a:sym typeface="+mn-ea"/>
              </a:rPr>
              <a:t>    语言上：老子朴素平实，深刻隽永。</a:t>
            </a:r>
            <a:endParaRPr lang="en-US" altLang="zh-CN" sz="3000" b="1" spc="0" noProof="0" smtClean="0">
              <a:ln>
                <a:noFill/>
              </a:ln>
              <a:solidFill>
                <a:schemeClr val="dk1"/>
              </a:solidFill>
              <a:effectLst/>
              <a:uLnTx/>
              <a:latin typeface="隶书" charset="0"/>
              <a:cs typeface="隶书" charset="0"/>
              <a:sym typeface="+mn-ea"/>
            </a:endParaRPr>
          </a:p>
          <a:p>
            <a:pPr marL="0" lvl="0" algn="l" defTabSz="914400" eaLnBrk="1" fontAlgn="auto" hangingPunct="1">
              <a:lnSpc>
                <a:spcPct val="100000"/>
              </a:lnSpc>
              <a:spcAft>
                <a:spcPct val="0"/>
              </a:spcAft>
              <a:buFont typeface="Wingdings" panose="05000000000000000000" pitchFamily="2" charset="2"/>
              <a:buNone/>
              <a:defRPr/>
            </a:pPr>
            <a:r>
              <a:rPr lang="en-US" altLang="zh-CN" sz="3000" b="1" spc="0" noProof="0" smtClean="0">
                <a:ln>
                  <a:noFill/>
                </a:ln>
                <a:solidFill>
                  <a:schemeClr val="dk1"/>
                </a:solidFill>
                <a:effectLst/>
                <a:uLnTx/>
                <a:latin typeface="隶书" charset="0"/>
                <a:cs typeface="隶书" charset="0"/>
                <a:sym typeface="+mn-ea"/>
              </a:rPr>
              <a:t>                   庄子善用譬喻寓言，说理生动。</a:t>
            </a:r>
            <a:endParaRPr lang="en-US" altLang="zh-CN" sz="3000" b="1" spc="0" noProof="0" smtClean="0">
              <a:ln>
                <a:noFill/>
              </a:ln>
              <a:solidFill>
                <a:schemeClr val="dk1"/>
              </a:solidFill>
              <a:effectLst/>
              <a:uLnTx/>
              <a:latin typeface="隶书" charset="0"/>
              <a:cs typeface="隶书" charset="0"/>
              <a:sym typeface="+mn-ea"/>
            </a:endParaRPr>
          </a:p>
        </p:txBody>
      </p:sp>
    </p:spTree>
    <p:custDataLst>
      <p:tags r:id="rId8"/>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9" name="上箭头标注 8"/>
          <p:cNvSpPr/>
          <p:nvPr>
            <p:custDataLst>
              <p:tags r:id="rId3"/>
            </p:custDataLst>
          </p:nvPr>
        </p:nvSpPr>
        <p:spPr>
          <a:xfrm>
            <a:off x="3265488" y="3811588"/>
            <a:ext cx="2701925" cy="1552575"/>
          </a:xfrm>
          <a:prstGeom prst="upArrowCallout">
            <a:avLst>
              <a:gd name="adj1" fmla="val 29597"/>
              <a:gd name="adj2" fmla="val 38729"/>
              <a:gd name="adj3" fmla="val 33497"/>
              <a:gd name="adj4" fmla="val 57156"/>
            </a:avLst>
          </a:prstGeom>
          <a:solidFill>
            <a:srgbClr val="FFCCCC">
              <a:alpha val="80000"/>
            </a:srgbClr>
          </a:solidFill>
          <a:ln>
            <a:solidFill>
              <a:srgbClr val="C00000">
                <a:alpha val="54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r>
              <a:rPr kumimoji="0" lang="zh-CN" altLang="en-US" sz="2100" b="1" i="0" u="none" strike="noStrike" kern="1200" cap="none" spc="0" normalizeH="0" baseline="0" noProof="1">
                <a:ln>
                  <a:noFill/>
                </a:ln>
                <a:solidFill>
                  <a:srgbClr val="000000"/>
                </a:solidFill>
                <a:effectLst/>
                <a:uLnTx/>
                <a:uFillTx/>
                <a:latin typeface="华文行楷" pitchFamily="2" charset="-122"/>
                <a:ea typeface="华文行楷" pitchFamily="2" charset="-122"/>
                <a:cs typeface="+mn-cs"/>
              </a:rPr>
              <a:t>疗救社会</a:t>
            </a:r>
            <a:endParaRPr kumimoji="0" lang="zh-CN" altLang="en-US" sz="2100" b="1" i="0" u="none" strike="noStrike" kern="1200" cap="none" spc="0" normalizeH="0" baseline="0" noProof="1">
              <a:ln>
                <a:noFill/>
              </a:ln>
              <a:solidFill>
                <a:srgbClr val="000000"/>
              </a:solidFill>
              <a:effectLst/>
              <a:uLnTx/>
              <a:uFillTx/>
              <a:latin typeface="华文行楷" pitchFamily="2" charset="-122"/>
              <a:ea typeface="华文行楷" pitchFamily="2" charset="-122"/>
              <a:cs typeface="+mn-cs"/>
            </a:endParaRPr>
          </a:p>
          <a:p>
            <a:pPr marL="0" marR="0" lvl="0" indent="0" algn="ctr" defTabSz="914400" rtl="0" eaLnBrk="1" fontAlgn="base" latinLnBrk="0" hangingPunct="1">
              <a:lnSpc>
                <a:spcPct val="120000"/>
              </a:lnSpc>
              <a:spcBef>
                <a:spcPct val="0"/>
              </a:spcBef>
              <a:spcAft>
                <a:spcPct val="0"/>
              </a:spcAft>
              <a:buClrTx/>
              <a:buSzTx/>
              <a:buFont typeface="Arial" panose="020b0604020202020204" pitchFamily="34" charset="0"/>
              <a:buNone/>
              <a:defRPr/>
            </a:pPr>
            <a:r>
              <a:rPr kumimoji="0" lang="zh-CN" altLang="en-US" sz="2100" b="1" i="0" u="none" strike="noStrike" kern="1200" cap="none" spc="0" normalizeH="0" baseline="0" noProof="1">
                <a:ln>
                  <a:noFill/>
                </a:ln>
                <a:solidFill>
                  <a:srgbClr val="000000"/>
                </a:solidFill>
                <a:effectLst/>
                <a:uLnTx/>
                <a:uFillTx/>
                <a:latin typeface="华文行楷" pitchFamily="2" charset="-122"/>
                <a:ea typeface="华文行楷" pitchFamily="2" charset="-122"/>
                <a:cs typeface="+mn-cs"/>
              </a:rPr>
              <a:t>恢复正常秩序</a:t>
            </a:r>
            <a:endParaRPr kumimoji="0" lang="zh-CN" altLang="en-US" sz="2100" b="1" i="0" u="none" strike="noStrike" kern="1200" cap="none" spc="0" normalizeH="0" baseline="0" noProof="1">
              <a:ln>
                <a:noFill/>
              </a:ln>
              <a:solidFill>
                <a:srgbClr val="000000"/>
              </a:solidFill>
              <a:effectLst/>
              <a:uLnTx/>
              <a:uFillTx/>
              <a:latin typeface="华文行楷" pitchFamily="2" charset="-122"/>
              <a:ea typeface="华文行楷" pitchFamily="2" charset="-122"/>
              <a:cs typeface="+mn-cs"/>
            </a:endParaRPr>
          </a:p>
        </p:txBody>
      </p:sp>
      <p:sp>
        <p:nvSpPr>
          <p:cNvPr id="10" name="文本框 22"/>
          <p:cNvSpPr txBox="1"/>
          <p:nvPr>
            <p:custDataLst>
              <p:tags r:id="rId4"/>
            </p:custDataLst>
          </p:nvPr>
        </p:nvSpPr>
        <p:spPr>
          <a:xfrm>
            <a:off x="1208088" y="4171950"/>
            <a:ext cx="1657350" cy="1087438"/>
          </a:xfrm>
          <a:prstGeom prst="rect">
            <a:avLst/>
          </a:prstGeom>
          <a:noFill/>
          <a:ln w="9525">
            <a:noFill/>
          </a:ln>
        </p:spPr>
        <p:txBody>
          <a:bodyPr>
            <a:spAutoFit/>
          </a:bodyPr>
          <a:lstStyle/>
          <a:p>
            <a:pPr>
              <a:lnSpc>
                <a:spcPct val="120000"/>
              </a:lnSpc>
            </a:pPr>
            <a:r>
              <a:rPr lang="zh-CN" altLang="en-US" sz="2700">
                <a:solidFill>
                  <a:schemeClr val="dk1"/>
                </a:solidFill>
                <a:latin typeface="华文行楷" pitchFamily="2" charset="-122"/>
                <a:ea typeface="华文行楷" pitchFamily="2" charset="-122"/>
              </a:rPr>
              <a:t>自身修养</a:t>
            </a:r>
            <a:endParaRPr lang="zh-CN" altLang="en-US" sz="2700">
              <a:solidFill>
                <a:schemeClr val="dk1"/>
              </a:solidFill>
              <a:latin typeface="华文行楷" pitchFamily="2" charset="-122"/>
              <a:ea typeface="华文行楷" pitchFamily="2" charset="-122"/>
            </a:endParaRPr>
          </a:p>
          <a:p>
            <a:pPr>
              <a:lnSpc>
                <a:spcPct val="120000"/>
              </a:lnSpc>
            </a:pPr>
            <a:r>
              <a:rPr lang="zh-CN" altLang="en-US" sz="2700">
                <a:solidFill>
                  <a:schemeClr val="dk1"/>
                </a:solidFill>
                <a:latin typeface="华文行楷" pitchFamily="2" charset="-122"/>
                <a:ea typeface="华文行楷" pitchFamily="2" charset="-122"/>
              </a:rPr>
              <a:t>积极进取</a:t>
            </a:r>
            <a:endParaRPr lang="zh-CN" altLang="en-US" sz="2700">
              <a:solidFill>
                <a:schemeClr val="dk1"/>
              </a:solidFill>
              <a:latin typeface="华文行楷" pitchFamily="2" charset="-122"/>
              <a:ea typeface="华文行楷" pitchFamily="2" charset="-122"/>
            </a:endParaRPr>
          </a:p>
        </p:txBody>
      </p:sp>
      <p:sp>
        <p:nvSpPr>
          <p:cNvPr id="11" name="文本框 23"/>
          <p:cNvSpPr txBox="1"/>
          <p:nvPr>
            <p:custDataLst>
              <p:tags r:id="rId5"/>
            </p:custDataLst>
          </p:nvPr>
        </p:nvSpPr>
        <p:spPr>
          <a:xfrm>
            <a:off x="6524625" y="4171950"/>
            <a:ext cx="1655763" cy="1087438"/>
          </a:xfrm>
          <a:prstGeom prst="rect">
            <a:avLst/>
          </a:prstGeom>
          <a:noFill/>
          <a:ln w="9525">
            <a:noFill/>
          </a:ln>
        </p:spPr>
        <p:txBody>
          <a:bodyPr>
            <a:spAutoFit/>
          </a:bodyPr>
          <a:lstStyle/>
          <a:p>
            <a:pPr>
              <a:lnSpc>
                <a:spcPct val="120000"/>
              </a:lnSpc>
            </a:pPr>
            <a:r>
              <a:rPr lang="zh-CN" altLang="en-US" sz="2700">
                <a:solidFill>
                  <a:schemeClr val="dk1"/>
                </a:solidFill>
                <a:latin typeface="华文行楷" pitchFamily="2" charset="-122"/>
                <a:ea typeface="华文行楷" pitchFamily="2" charset="-122"/>
              </a:rPr>
              <a:t>自然天性</a:t>
            </a:r>
            <a:endParaRPr lang="zh-CN" altLang="en-US" sz="2700">
              <a:solidFill>
                <a:schemeClr val="dk1"/>
              </a:solidFill>
              <a:latin typeface="华文行楷" pitchFamily="2" charset="-122"/>
              <a:ea typeface="华文行楷" pitchFamily="2" charset="-122"/>
            </a:endParaRPr>
          </a:p>
          <a:p>
            <a:pPr>
              <a:lnSpc>
                <a:spcPct val="120000"/>
              </a:lnSpc>
            </a:pPr>
            <a:r>
              <a:rPr lang="zh-CN" altLang="en-US" sz="2700">
                <a:solidFill>
                  <a:schemeClr val="dk1"/>
                </a:solidFill>
                <a:latin typeface="华文行楷" pitchFamily="2" charset="-122"/>
                <a:ea typeface="华文行楷" pitchFamily="2" charset="-122"/>
              </a:rPr>
              <a:t>宁静和谐</a:t>
            </a:r>
            <a:endParaRPr lang="zh-CN" altLang="en-US" sz="2700">
              <a:solidFill>
                <a:schemeClr val="dk1"/>
              </a:solidFill>
              <a:latin typeface="华文行楷" pitchFamily="2" charset="-122"/>
              <a:ea typeface="华文行楷" pitchFamily="2" charset="-122"/>
            </a:endParaRPr>
          </a:p>
        </p:txBody>
      </p:sp>
      <p:pic>
        <p:nvPicPr>
          <p:cNvPr id="12" name="图片 11"/>
          <p:cNvPicPr/>
          <p:nvPr>
            <p:custDataLst>
              <p:tags r:id="rId7"/>
            </p:custDataLst>
          </p:nvPr>
        </p:nvPicPr>
        <p:blipFill>
          <a:blip r:embed="rId6"/>
          <a:srcRect l="21048" t="3117" r="21048" b="41452"/>
          <a:stretch>
            <a:fillRect/>
          </a:stretch>
        </p:blipFill>
        <p:spPr>
          <a:xfrm flipH="1">
            <a:off x="1208722" y="2023109"/>
            <a:ext cx="1620000" cy="1620000"/>
          </a:xfrm>
          <a:prstGeom prst="ellipse">
            <a:avLst/>
          </a:prstGeom>
        </p:spPr>
      </p:pic>
      <p:pic>
        <p:nvPicPr>
          <p:cNvPr id="13" name="图片 12"/>
          <p:cNvPicPr/>
          <p:nvPr>
            <p:custDataLst>
              <p:tags r:id="rId9"/>
            </p:custDataLst>
          </p:nvPr>
        </p:nvPicPr>
        <p:blipFill>
          <a:blip r:embed="rId8"/>
          <a:srcRect l="7160" r="16627" b="693"/>
          <a:stretch>
            <a:fillRect/>
          </a:stretch>
        </p:blipFill>
        <p:spPr>
          <a:xfrm flipH="1">
            <a:off x="6560819" y="2023109"/>
            <a:ext cx="1619999" cy="1620000"/>
          </a:xfrm>
          <a:prstGeom prst="ellipse">
            <a:avLst/>
          </a:prstGeom>
        </p:spPr>
      </p:pic>
      <p:sp>
        <p:nvSpPr>
          <p:cNvPr id="15" name="文本占位符 14"/>
          <p:cNvSpPr/>
          <p:nvPr>
            <p:ph type="body" idx="1"/>
            <p:custDataLst>
              <p:tags r:id="rId10"/>
            </p:custDataLst>
          </p:nvPr>
        </p:nvSpPr>
        <p:spPr>
          <a:xfrm>
            <a:off x="1239679" y="1791156"/>
            <a:ext cx="6667072" cy="846176"/>
          </a:xfrm>
        </p:spPr>
        <p:txBody>
          <a:bodyPr/>
          <a:lstStyle/>
          <a:p>
            <a:pPr marL="0" indent="0" algn="ctr">
              <a:lnSpc>
                <a:spcPct val="100000"/>
              </a:lnSpc>
              <a:spcBef>
                <a:spcPct val="0"/>
              </a:spcBef>
              <a:spcAft>
                <a:spcPct val="0"/>
              </a:spcAft>
              <a:buSzTx/>
              <a:buNone/>
            </a:pPr>
            <a:r>
              <a:rPr lang="zh-CN" altLang="en-US">
                <a:solidFill>
                  <a:schemeClr val="dk1">
                    <a:lumMod val="65000"/>
                    <a:lumOff val="35000"/>
                  </a:schemeClr>
                </a:solidFill>
              </a:rPr>
              <a:t>儒</a:t>
            </a:r>
            <a:endParaRPr lang="zh-CN" altLang="en-US">
              <a:solidFill>
                <a:schemeClr val="dk1">
                  <a:lumMod val="65000"/>
                  <a:lumOff val="35000"/>
                </a:schemeClr>
              </a:solidFill>
            </a:endParaRPr>
          </a:p>
        </p:txBody>
      </p:sp>
      <p:sp>
        <p:nvSpPr>
          <p:cNvPr id="14" name="竖排标题 1"/>
          <p:cNvSpPr>
            <a:spLocks noGrp="1"/>
          </p:cNvSpPr>
          <p:nvPr>
            <p:ph type="title" orient="vert"/>
            <p:custDataLst>
              <p:tags r:id="rId11"/>
            </p:custDataLst>
          </p:nvPr>
        </p:nvSpPr>
        <p:spPr>
          <a:xfrm>
            <a:off x="4159586" y="2167946"/>
            <a:ext cx="824827" cy="2522110"/>
          </a:xfrm>
        </p:spPr>
        <p:txBody>
          <a:bodyPr/>
          <a:lstStyle/>
          <a:p>
            <a:pPr marL="0" indent="0" algn="ctr">
              <a:lnSpc>
                <a:spcPct val="100000"/>
              </a:lnSpc>
              <a:spcBef>
                <a:spcPct val="0"/>
              </a:spcBef>
              <a:spcAft>
                <a:spcPct val="0"/>
              </a:spcAft>
              <a:buSzTx/>
              <a:buNone/>
            </a:pPr>
            <a:r>
              <a:rPr lang="zh-CN" altLang="en-US" sz="3600" baseline="0">
                <a:solidFill>
                  <a:schemeClr val="accent1">
                    <a:lumMod val="75000"/>
                  </a:schemeClr>
                </a:solidFill>
              </a:rPr>
              <a:t>道</a:t>
            </a:r>
            <a:endParaRPr lang="zh-CN" altLang="en-US" sz="3600" baseline="0">
              <a:solidFill>
                <a:schemeClr val="accent1">
                  <a:lumMod val="75000"/>
                </a:schemeClr>
              </a:solidFill>
            </a:endParaRPr>
          </a:p>
        </p:txBody>
      </p:sp>
    </p:spTree>
    <p:custDataLst>
      <p:tags r:id="rId1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000" fill="hold">
                                          <p:stCondLst>
                                            <p:cond delay="0"/>
                                          </p:stCondLst>
                                        </p:cTn>
                                        <p:tgtEl>
                                          <p:spTgt spid="9"/>
                                        </p:tgtEl>
                                        <p:attrNameLst>
                                          <p:attrName>style.visibility</p:attrName>
                                        </p:attrNameLst>
                                      </p:cBhvr>
                                      <p:to>
                                        <p:strVal val="visible"/>
                                      </p:to>
                                    </p:set>
                                    <p:anim calcmode="lin" valueType="num">
                                      <p:cBhvr>
                                        <p:cTn id="7" dur="1000"/>
                                        <p:tgtEl>
                                          <p:spTgt spid="9"/>
                                        </p:tgtEl>
                                        <p:attrNameLst>
                                          <p:attrName>ppt_y</p:attrName>
                                        </p:attrNameLst>
                                      </p:cBhvr>
                                      <p:tavLst>
                                        <p:tav tm="0">
                                          <p:val>
                                            <p:strVal val="#ppt_y+#ppt_h*1.125000"/>
                                          </p:val>
                                        </p:tav>
                                        <p:tav tm="100000">
                                          <p:val>
                                            <p:strVal val="#ppt_y"/>
                                          </p:val>
                                        </p:tav>
                                      </p:tavLst>
                                    </p:anim>
                                    <p:animEffect transition="in" filter="wipe(up)">
                                      <p:cBhvr>
                                        <p:cTn id="8"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3"/>
          </p:custDataLst>
        </p:nvPr>
      </p:nvGrpSpPr>
      <p:grpSpPr>
        <a:xfrm>
          <a:off x="0" y="0"/>
          <a:ext cx="0" cy="0"/>
        </a:xfrm>
      </p:grpSpPr>
      <p:pic>
        <p:nvPicPr>
          <p:cNvPr id="9" name="图片 8"/>
          <p:cNvPicPr>
            <a:picLocks noChangeAspect="1"/>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476" y="635"/>
            <a:ext cx="9143048" cy="6857365"/>
          </a:xfrm>
          <a:prstGeom prst="rect">
            <a:avLst/>
          </a:prstGeom>
        </p:spPr>
      </p:pic>
      <p:pic>
        <p:nvPicPr>
          <p:cNvPr id="10" name="图片 9"/>
          <p:cNvPicPr>
            <a:picLocks noChangeAspect="1"/>
          </p:cNvPicPr>
          <p:nvPr userDrawn="1">
            <p:custDataLst>
              <p:tags r:id="rId7"/>
            </p:custDataLst>
          </p:nvPr>
        </p:nvPicPr>
        <p:blipFill>
          <a:blip r:embed="rId6"/>
          <a:stretch>
            <a:fillRect/>
          </a:stretch>
        </p:blipFill>
        <p:spPr>
          <a:xfrm flipH="1">
            <a:off x="6858000" y="4281170"/>
            <a:ext cx="2286000" cy="2604135"/>
          </a:xfrm>
          <a:prstGeom prst="rect">
            <a:avLst/>
          </a:prstGeom>
        </p:spPr>
      </p:pic>
      <p:sp>
        <p:nvSpPr>
          <p:cNvPr id="24" name="矩形 23"/>
          <p:cNvSpPr/>
          <p:nvPr>
            <p:custDataLst>
              <p:tags r:id="rId8"/>
            </p:custDataLst>
          </p:nvPr>
        </p:nvSpPr>
        <p:spPr>
          <a:xfrm>
            <a:off x="304800" y="2022475"/>
            <a:ext cx="8545513" cy="3757613"/>
          </a:xfrm>
          <a:prstGeom prst="rect">
            <a:avLst/>
          </a:prstGeom>
          <a:solidFill>
            <a:srgbClr val="F4F1E8"/>
          </a:solidFill>
          <a:ln w="25400">
            <a:no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1" i="0" u="none" strike="noStrike" kern="1200" cap="none" spc="0" normalizeH="0" baseline="0" noProof="1">
              <a:ln>
                <a:noFill/>
              </a:ln>
              <a:solidFill>
                <a:schemeClr val="lt1"/>
              </a:solidFill>
              <a:effectLst/>
              <a:uLnTx/>
              <a:uFillTx/>
              <a:latin typeface="隶书" charset="0"/>
              <a:ea typeface="字魂105号-简雅黑" pitchFamily="2" charset="-122"/>
              <a:cs typeface="隶书" charset="0"/>
            </a:endParaRPr>
          </a:p>
        </p:txBody>
      </p:sp>
      <p:sp>
        <p:nvSpPr>
          <p:cNvPr id="26627" name="矩形 15"/>
          <p:cNvSpPr/>
          <p:nvPr>
            <p:custDataLst>
              <p:tags r:id="rId9"/>
            </p:custDataLst>
          </p:nvPr>
        </p:nvSpPr>
        <p:spPr>
          <a:xfrm>
            <a:off x="1150938" y="2217738"/>
            <a:ext cx="6802437" cy="4009390"/>
          </a:xfrm>
          <a:prstGeom prst="rect">
            <a:avLst/>
          </a:prstGeom>
          <a:noFill/>
          <a:ln w="9525">
            <a:noFill/>
          </a:ln>
        </p:spPr>
        <p:txBody>
          <a:bodyPr>
            <a:spAutoFit/>
          </a:bodyPr>
          <a:lstStyle/>
          <a:p>
            <a:pPr algn="just">
              <a:lnSpc>
                <a:spcPct val="130000"/>
              </a:lnSpc>
            </a:pPr>
            <a:r>
              <a:rPr lang="en-US" altLang="zh-CN" sz="2400">
                <a:solidFill>
                  <a:srgbClr val="000000"/>
                </a:solidFill>
                <a:latin typeface="隶书" charset="0"/>
                <a:cs typeface="隶书" charset="0"/>
              </a:rPr>
              <a:t>    </a:t>
            </a:r>
            <a:r>
              <a:rPr lang="zh-CN" altLang="en-US" sz="2800">
                <a:solidFill>
                  <a:srgbClr val="000000"/>
                </a:solidFill>
                <a:latin typeface="隶书" charset="0"/>
                <a:cs typeface="隶书" charset="0"/>
              </a:rPr>
              <a:t>庄子善于从常人认为没有价值的事物中发现价值，所以他能用独特的眼光，发现大葫芦的使用价值，他的想法超越了世俗的眼界，而这些想法也恰恰源于他道家思想的主张。学完课文我们要学习庄子善于从别人认为没有价值的事物中发现价值的境界。</a:t>
            </a:r>
            <a:endParaRPr lang="zh-CN" altLang="en-US" sz="2800">
              <a:solidFill>
                <a:srgbClr val="000000"/>
              </a:solidFill>
              <a:latin typeface="隶书" charset="0"/>
              <a:cs typeface="隶书" charset="0"/>
            </a:endParaRPr>
          </a:p>
        </p:txBody>
      </p:sp>
      <p:sp>
        <p:nvSpPr>
          <p:cNvPr id="21" name="标题 1"/>
          <p:cNvSpPr txBox="1">
            <a:spLocks noChangeArrowheads="1"/>
          </p:cNvSpPr>
          <p:nvPr>
            <p:custDataLst>
              <p:tags r:id="rId10"/>
            </p:custDataLst>
          </p:nvPr>
        </p:nvSpPr>
        <p:spPr bwMode="auto">
          <a:xfrm>
            <a:off x="3167648" y="1180808"/>
            <a:ext cx="2951285" cy="530915"/>
          </a:xfrm>
          <a:prstGeom prst="rect">
            <a:avLst/>
          </a:prstGeom>
          <a:solidFill>
            <a:srgbClr val="92D050"/>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000" b="1" i="0" u="none" strike="noStrike" kern="1200" cap="none" spc="600" normalizeH="0" baseline="0" noProof="1">
                <a:ln w="10160">
                  <a:solidFill>
                    <a:schemeClr val="accent2"/>
                  </a:solidFill>
                  <a:prstDash val="solid"/>
                </a:ln>
                <a:solidFill>
                  <a:schemeClr val="accent1">
                    <a:lumMod val="75000"/>
                  </a:schemeClr>
                </a:solidFill>
                <a:effectLst>
                  <a:outerShdw blurRad="38100" dist="22860" dir="5400000" algn="tl" rotWithShape="0">
                    <a:srgbClr val="000000">
                      <a:alpha val="30000"/>
                    </a:srgbClr>
                  </a:outerShdw>
                </a:effectLst>
                <a:uLnTx/>
                <a:uFillTx/>
                <a:latin typeface="隶书" charset="0"/>
                <a:ea typeface="隶书" charset="0"/>
                <a:cs typeface="+mn-cs"/>
                <a:sym typeface="+mn-ea"/>
              </a:rPr>
              <a:t>课堂小结</a:t>
            </a:r>
            <a:endParaRPr kumimoji="0" lang="zh-CN" altLang="en-US" sz="3000" b="1" i="0" u="none" strike="noStrike" kern="1200" cap="none" spc="600" normalizeH="0" baseline="0" noProof="1">
              <a:ln w="10160">
                <a:solidFill>
                  <a:schemeClr val="accent2"/>
                </a:solidFill>
                <a:prstDash val="solid"/>
              </a:ln>
              <a:solidFill>
                <a:schemeClr val="accent1">
                  <a:lumMod val="75000"/>
                </a:schemeClr>
              </a:solidFill>
              <a:effectLst>
                <a:outerShdw blurRad="38100" dist="22860" dir="5400000" algn="tl" rotWithShape="0">
                  <a:srgbClr val="000000">
                    <a:alpha val="30000"/>
                  </a:srgbClr>
                </a:outerShdw>
              </a:effectLst>
              <a:uLnTx/>
              <a:uFillTx/>
              <a:latin typeface="隶书" charset="0"/>
              <a:ea typeface="隶书" charset="0"/>
              <a:cs typeface="+mn-cs"/>
              <a:sym typeface="+mn-ea"/>
            </a:endParaRPr>
          </a:p>
        </p:txBody>
      </p:sp>
    </p:spTree>
    <p:custDataLst>
      <p:tags r:id="rId11"/>
    </p:custData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27650" name="对象 6"/>
          <p:cNvGraphicFramePr>
            <a:graphicFrameLocks noChangeAspect="1"/>
          </p:cNvGraphicFramePr>
          <p:nvPr>
            <p:custDataLst>
              <p:tags r:id="rId3"/>
            </p:custDataLst>
          </p:nvPr>
        </p:nvGraphicFramePr>
        <p:xfrm>
          <a:off x="-1404937" y="1916113"/>
          <a:ext cx="10818812" cy="4027487"/>
        </p:xfrm>
        <a:graphic>
          <a:graphicData uri="http://schemas.openxmlformats.org/presentationml/2006/ole">
            <mc:AlternateContent>
              <mc:Choice xmlns:v="urn:schemas-microsoft-com:vml" Requires="v">
                <p:oleObj spid="_x0000_s1038" r:id="rId4" imgW="3841750" imgH="1431925" progId="Word.Document.12">
                  <p:embed/>
                </p:oleObj>
              </mc:Choice>
              <mc:Fallback>
                <p:oleObj r:id="rId4" imgW="3841750" imgH="1431925" progId="Word.Document.12">
                  <p:embed/>
                  <p:pic>
                    <p:nvPicPr>
                      <p:cNvPr id="0" name="OLE substitute image"/>
                      <p:cNvPicPr/>
                      <p:nvPr/>
                    </p:nvPicPr>
                    <p:blipFill>
                      <a:blip r:embed="rId5"/>
                      <a:stretch>
                        <a:fillRect/>
                      </a:stretch>
                    </p:blipFill>
                    <p:spPr>
                      <a:xfrm>
                        <a:off x="-1404937" y="1916113"/>
                        <a:ext cx="10818812" cy="4027487"/>
                      </a:xfrm>
                      <a:prstGeom prst="rect">
                        <a:avLst/>
                      </a:prstGeom>
                      <a:noFill/>
                      <a:ln w="38100">
                        <a:noFill/>
                        <a:miter/>
                      </a:ln>
                    </p:spPr>
                  </p:pic>
                </p:oleObj>
              </mc:Fallback>
            </mc:AlternateContent>
          </a:graphicData>
        </a:graphic>
      </p:graphicFrame>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3"/>
          </p:custDataLst>
        </p:nvPr>
      </p:nvGrpSpPr>
      <p:grpSpPr>
        <a:xfrm>
          <a:off x="0" y="0"/>
          <a:ext cx="0" cy="0"/>
        </a:xfrm>
      </p:grpSpPr>
      <p:pic>
        <p:nvPicPr>
          <p:cNvPr id="9" name="图片 8"/>
          <p:cNvPicPr>
            <a:picLocks noChangeAspect="1"/>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476" y="635"/>
            <a:ext cx="9143048" cy="6857365"/>
          </a:xfrm>
          <a:prstGeom prst="rect">
            <a:avLst/>
          </a:prstGeom>
        </p:spPr>
      </p:pic>
      <p:pic>
        <p:nvPicPr>
          <p:cNvPr id="10" name="图片 9"/>
          <p:cNvPicPr>
            <a:picLocks noChangeAspect="1"/>
          </p:cNvPicPr>
          <p:nvPr userDrawn="1">
            <p:custDataLst>
              <p:tags r:id="rId7"/>
            </p:custDataLst>
          </p:nvPr>
        </p:nvPicPr>
        <p:blipFill>
          <a:blip r:embed="rId6"/>
          <a:stretch>
            <a:fillRect/>
          </a:stretch>
        </p:blipFill>
        <p:spPr>
          <a:xfrm flipH="1">
            <a:off x="6858000" y="4281170"/>
            <a:ext cx="2286000" cy="2604135"/>
          </a:xfrm>
          <a:prstGeom prst="rect">
            <a:avLst/>
          </a:prstGeom>
        </p:spPr>
      </p:pic>
      <p:sp>
        <p:nvSpPr>
          <p:cNvPr id="28674" name="文本框 9"/>
          <p:cNvSpPr txBox="1"/>
          <p:nvPr>
            <p:custDataLst>
              <p:tags r:id="rId8"/>
            </p:custDataLst>
          </p:nvPr>
        </p:nvSpPr>
        <p:spPr>
          <a:xfrm>
            <a:off x="377825" y="1254125"/>
            <a:ext cx="8388350" cy="4831080"/>
          </a:xfrm>
          <a:prstGeom prst="rect">
            <a:avLst/>
          </a:prstGeom>
          <a:noFill/>
          <a:ln w="9525">
            <a:noFill/>
          </a:ln>
        </p:spPr>
        <p:txBody>
          <a:bodyPr>
            <a:spAutoFit/>
          </a:bodyPr>
          <a:lstStyle/>
          <a:p>
            <a:r>
              <a:rPr lang="en-US" altLang="zh-CN" sz="2800">
                <a:solidFill>
                  <a:schemeClr val="dk1"/>
                </a:solidFill>
                <a:latin typeface="隶书" charset="0"/>
                <a:ea typeface="华文楷体" pitchFamily="2" charset="-122"/>
                <a:cs typeface="隶书" charset="0"/>
              </a:rPr>
              <a:t>    </a:t>
            </a:r>
            <a:r>
              <a:rPr lang="zh-CN" altLang="en-US" sz="2800">
                <a:solidFill>
                  <a:schemeClr val="dk1"/>
                </a:solidFill>
                <a:latin typeface="隶书" charset="0"/>
                <a:ea typeface="华文楷体" pitchFamily="2" charset="-122"/>
                <a:cs typeface="隶书" charset="0"/>
              </a:rPr>
              <a:t>在个人如何立身处世方面，儒家、道家的观点有何不同？</a:t>
            </a:r>
            <a:endParaRPr lang="zh-CN" altLang="en-US" sz="2800">
              <a:solidFill>
                <a:schemeClr val="dk1"/>
              </a:solidFill>
              <a:latin typeface="隶书" charset="0"/>
              <a:ea typeface="华文楷体" pitchFamily="2" charset="-122"/>
              <a:cs typeface="隶书" charset="0"/>
            </a:endParaRPr>
          </a:p>
          <a:p>
            <a:r>
              <a:rPr lang="zh-CN" altLang="en-US" sz="2800">
                <a:solidFill>
                  <a:schemeClr val="dk1"/>
                </a:solidFill>
                <a:latin typeface="隶书" charset="0"/>
                <a:ea typeface="华文楷体" pitchFamily="2" charset="-122"/>
                <a:cs typeface="隶书" charset="0"/>
              </a:rPr>
              <a:t>（</a:t>
            </a:r>
            <a:r>
              <a:rPr lang="en-US" altLang="zh-CN" sz="2800">
                <a:solidFill>
                  <a:schemeClr val="dk1"/>
                </a:solidFill>
                <a:latin typeface="隶书" charset="0"/>
                <a:ea typeface="华文楷体" pitchFamily="2" charset="-122"/>
                <a:cs typeface="隶书" charset="0"/>
              </a:rPr>
              <a:t>1</a:t>
            </a:r>
            <a:r>
              <a:rPr lang="zh-CN" altLang="en-US" sz="2800">
                <a:solidFill>
                  <a:schemeClr val="dk1"/>
                </a:solidFill>
                <a:latin typeface="隶书" charset="0"/>
                <a:ea typeface="华文楷体" pitchFamily="2" charset="-122"/>
                <a:cs typeface="隶书" charset="0"/>
              </a:rPr>
              <a:t>）曾子曰：“士不可以不弘毅，任重而道远。仁以为己任，不亦重乎？死而后已，不亦远乎？”</a:t>
            </a:r>
            <a:endParaRPr lang="zh-CN" altLang="en-US" sz="2800">
              <a:solidFill>
                <a:schemeClr val="dk1"/>
              </a:solidFill>
              <a:latin typeface="隶书" charset="0"/>
              <a:ea typeface="华文楷体" pitchFamily="2" charset="-122"/>
              <a:cs typeface="隶书" charset="0"/>
            </a:endParaRPr>
          </a:p>
          <a:p>
            <a:r>
              <a:rPr lang="zh-CN" altLang="en-US" sz="2800">
                <a:solidFill>
                  <a:schemeClr val="dk1"/>
                </a:solidFill>
                <a:latin typeface="隶书" charset="0"/>
                <a:ea typeface="华文楷体" pitchFamily="2" charset="-122"/>
                <a:cs typeface="隶书" charset="0"/>
              </a:rPr>
              <a:t>（</a:t>
            </a:r>
            <a:r>
              <a:rPr lang="en-US" altLang="zh-CN" sz="2800">
                <a:solidFill>
                  <a:schemeClr val="dk1"/>
                </a:solidFill>
                <a:latin typeface="隶书" charset="0"/>
                <a:ea typeface="华文楷体" pitchFamily="2" charset="-122"/>
                <a:cs typeface="隶书" charset="0"/>
              </a:rPr>
              <a:t>2</a:t>
            </a:r>
            <a:r>
              <a:rPr lang="zh-CN" altLang="en-US" sz="2800">
                <a:solidFill>
                  <a:schemeClr val="dk1"/>
                </a:solidFill>
                <a:latin typeface="隶书" charset="0"/>
                <a:ea typeface="华文楷体" pitchFamily="2" charset="-122"/>
                <a:cs typeface="隶书" charset="0"/>
              </a:rPr>
              <a:t>）子曰：“克己复礼为仁。”</a:t>
            </a:r>
            <a:endParaRPr lang="zh-CN" altLang="en-US" sz="2800">
              <a:solidFill>
                <a:schemeClr val="dk1"/>
              </a:solidFill>
              <a:latin typeface="隶书" charset="0"/>
              <a:ea typeface="华文楷体" pitchFamily="2" charset="-122"/>
              <a:cs typeface="隶书" charset="0"/>
            </a:endParaRPr>
          </a:p>
          <a:p>
            <a:r>
              <a:rPr lang="zh-CN" altLang="en-US" sz="2800">
                <a:solidFill>
                  <a:schemeClr val="dk1"/>
                </a:solidFill>
                <a:latin typeface="隶书" charset="0"/>
                <a:ea typeface="华文楷体" pitchFamily="2" charset="-122"/>
                <a:cs typeface="隶书" charset="0"/>
              </a:rPr>
              <a:t>（</a:t>
            </a:r>
            <a:r>
              <a:rPr lang="en-US" altLang="zh-CN" sz="2800">
                <a:solidFill>
                  <a:schemeClr val="dk1"/>
                </a:solidFill>
                <a:latin typeface="隶书" charset="0"/>
                <a:ea typeface="华文楷体" pitchFamily="2" charset="-122"/>
                <a:cs typeface="隶书" charset="0"/>
              </a:rPr>
              <a:t>3</a:t>
            </a:r>
            <a:r>
              <a:rPr lang="zh-CN" altLang="en-US" sz="2800">
                <a:solidFill>
                  <a:schemeClr val="dk1"/>
                </a:solidFill>
                <a:latin typeface="隶书" charset="0"/>
                <a:ea typeface="华文楷体" pitchFamily="2" charset="-122"/>
                <a:cs typeface="隶书" charset="0"/>
              </a:rPr>
              <a:t>）自见者不明，自是者不彰，自伐者无功，自矜者不长。</a:t>
            </a:r>
            <a:endParaRPr lang="zh-CN" altLang="en-US" sz="2800">
              <a:solidFill>
                <a:schemeClr val="dk1"/>
              </a:solidFill>
              <a:latin typeface="隶书" charset="0"/>
              <a:ea typeface="华文楷体" pitchFamily="2" charset="-122"/>
              <a:cs typeface="隶书" charset="0"/>
            </a:endParaRPr>
          </a:p>
          <a:p>
            <a:r>
              <a:rPr lang="zh-CN" altLang="en-US" sz="2800">
                <a:solidFill>
                  <a:schemeClr val="dk1"/>
                </a:solidFill>
                <a:latin typeface="隶书" charset="0"/>
                <a:ea typeface="华文楷体" pitchFamily="2" charset="-122"/>
                <a:cs typeface="隶书" charset="0"/>
              </a:rPr>
              <a:t>（</a:t>
            </a:r>
            <a:r>
              <a:rPr lang="en-US" altLang="zh-CN" sz="2800">
                <a:solidFill>
                  <a:schemeClr val="dk1"/>
                </a:solidFill>
                <a:latin typeface="隶书" charset="0"/>
                <a:ea typeface="华文楷体" pitchFamily="2" charset="-122"/>
                <a:cs typeface="隶书" charset="0"/>
              </a:rPr>
              <a:t>4</a:t>
            </a:r>
            <a:r>
              <a:rPr lang="zh-CN" altLang="en-US" sz="2800">
                <a:solidFill>
                  <a:schemeClr val="dk1"/>
                </a:solidFill>
                <a:latin typeface="隶书" charset="0"/>
                <a:ea typeface="华文楷体" pitchFamily="2" charset="-122"/>
                <a:cs typeface="隶书" charset="0"/>
              </a:rPr>
              <a:t>）若夫乘天地之正，而御六气之辩，以游无穷者，彼且恶乎待哉？故曰：至人无己，神人无功，圣人无名。</a:t>
            </a:r>
            <a:endParaRPr lang="en-US" altLang="zh-CN" sz="2800">
              <a:solidFill>
                <a:schemeClr val="dk1"/>
              </a:solidFill>
              <a:latin typeface="隶书" charset="0"/>
              <a:cs typeface="隶书" charset="0"/>
            </a:endParaRPr>
          </a:p>
          <a:p>
            <a:endParaRPr lang="en-US" altLang="zh-CN" sz="2800">
              <a:solidFill>
                <a:schemeClr val="dk1"/>
              </a:solidFill>
              <a:latin typeface="隶书" charset="0"/>
              <a:cs typeface="隶书" charset="0"/>
            </a:endParaRPr>
          </a:p>
        </p:txBody>
      </p:sp>
      <p:pic>
        <p:nvPicPr>
          <p:cNvPr id="28675" name="Picture 8"/>
          <p:cNvPicPr>
            <a:picLocks noChangeAspect="1"/>
          </p:cNvPicPr>
          <p:nvPr>
            <p:custDataLst>
              <p:tags r:id="rId10"/>
            </p:custDataLst>
          </p:nvPr>
        </p:nvPicPr>
        <p:blipFill>
          <a:blip r:embed="rId9"/>
          <a:stretch>
            <a:fillRect/>
          </a:stretch>
        </p:blipFill>
        <p:spPr>
          <a:xfrm>
            <a:off x="3094038" y="701675"/>
            <a:ext cx="3011487" cy="704850"/>
          </a:xfrm>
          <a:prstGeom prst="rect">
            <a:avLst/>
          </a:prstGeom>
          <a:noFill/>
          <a:ln w="9525">
            <a:noFill/>
          </a:ln>
        </p:spPr>
      </p:pic>
    </p:spTree>
    <p:custDataLst>
      <p:tags r:id="rId11"/>
    </p:custDataLst>
  </p:cSld>
  <p:clrMapOvr>
    <a:masterClrMapping/>
  </p:clrMapOvr>
  <p:transition spd="slow"/>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3"/>
          </p:custDataLst>
        </p:nvPr>
      </p:nvGrpSpPr>
      <p:grpSpPr>
        <a:xfrm>
          <a:off x="0" y="0"/>
          <a:ext cx="0" cy="0"/>
        </a:xfrm>
      </p:grpSpPr>
      <p:pic>
        <p:nvPicPr>
          <p:cNvPr id="9" name="图片 8"/>
          <p:cNvPicPr>
            <a:picLocks noChangeAspect="1"/>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476" y="635"/>
            <a:ext cx="9143048" cy="6857365"/>
          </a:xfrm>
          <a:prstGeom prst="rect">
            <a:avLst/>
          </a:prstGeom>
        </p:spPr>
      </p:pic>
      <p:pic>
        <p:nvPicPr>
          <p:cNvPr id="2" name="图片 1"/>
          <p:cNvPicPr>
            <a:picLocks noChangeAspect="1"/>
          </p:cNvPicPr>
          <p:nvPr userDrawn="1">
            <p:custDataLst>
              <p:tags r:id="rId7"/>
            </p:custDataLst>
          </p:nvPr>
        </p:nvPicPr>
        <p:blipFill>
          <a:blip r:embed="rId6"/>
          <a:stretch>
            <a:fillRect/>
          </a:stretch>
        </p:blipFill>
        <p:spPr>
          <a:xfrm flipH="1">
            <a:off x="6858000" y="4281170"/>
            <a:ext cx="2286000" cy="2604135"/>
          </a:xfrm>
          <a:prstGeom prst="rect">
            <a:avLst/>
          </a:prstGeom>
        </p:spPr>
      </p:pic>
      <p:sp>
        <p:nvSpPr>
          <p:cNvPr id="10" name="文本框 9"/>
          <p:cNvSpPr txBox="1"/>
          <p:nvPr>
            <p:custDataLst>
              <p:tags r:id="rId8"/>
            </p:custDataLst>
          </p:nvPr>
        </p:nvSpPr>
        <p:spPr>
          <a:xfrm>
            <a:off x="454240" y="1536540"/>
            <a:ext cx="8236789" cy="3784600"/>
          </a:xfrm>
          <a:prstGeom prst="rect">
            <a:avLst/>
          </a:prstGeom>
          <a:noFill/>
        </p:spPr>
        <p:txBody>
          <a:bodyPr>
            <a:spAutoFit/>
          </a:bodyPr>
          <a:lstStyle/>
          <a:p>
            <a:pPr marR="0" defTabSz="914400">
              <a:buClrTx/>
              <a:buSzTx/>
              <a:buFont typeface="Arial" panose="020b0604020202020204" pitchFamily="34" charset="0"/>
              <a:buNone/>
              <a:defRPr/>
            </a:pPr>
            <a:r>
              <a:rPr kumimoji="0" lang="en-US" altLang="zh-CN" sz="2400" kern="1200" cap="none" spc="0" normalizeH="0" baseline="0" noProof="1">
                <a:solidFill>
                  <a:srgbClr val="000000"/>
                </a:solidFill>
                <a:highlight>
                  <a:srgbClr val="FFFF00"/>
                </a:highlight>
                <a:latin typeface="隶书" charset="0"/>
                <a:ea typeface="华文楷体" pitchFamily="2" charset="-122"/>
                <a:cs typeface="隶书" charset="0"/>
              </a:rPr>
              <a:t>       </a:t>
            </a:r>
            <a:r>
              <a:rPr kumimoji="0" lang="zh-CN" altLang="en-US" sz="2400" kern="1200" cap="none" spc="0" normalizeH="0" baseline="0" noProof="1">
                <a:solidFill>
                  <a:srgbClr val="000000"/>
                </a:solidFill>
                <a:highlight>
                  <a:srgbClr val="FFFF00"/>
                </a:highlight>
                <a:latin typeface="隶书" charset="0"/>
                <a:ea typeface="华文楷体" pitchFamily="2" charset="-122"/>
                <a:cs typeface="隶书" charset="0"/>
              </a:rPr>
              <a:t>儒家： </a:t>
            </a:r>
            <a:r>
              <a:rPr kumimoji="0" lang="zh-CN" altLang="en-US" sz="2400" kern="1200" cap="none" spc="0" normalizeH="0" baseline="0" noProof="1">
                <a:solidFill>
                  <a:srgbClr val="000000"/>
                </a:solidFill>
                <a:latin typeface="隶书" charset="0"/>
                <a:ea typeface="华文楷体" pitchFamily="2" charset="-122"/>
                <a:cs typeface="隶书" charset="0"/>
              </a:rPr>
              <a:t>“克己复礼为仁”，“克己”，即克制和超越个体生理本能、感性欲望；“复礼”，即按照社会典章制度和伦理原则行事，做到在视、听、言、动诸方面皆合于礼。儒家强调的是社会伦理原则对个体生命的制约，强调个体对社会的责任。</a:t>
            </a:r>
            <a:endParaRPr kumimoji="0" lang="zh-CN" altLang="en-US" sz="2400" kern="1200" cap="none" spc="0" normalizeH="0" baseline="0" noProof="1">
              <a:solidFill>
                <a:srgbClr val="000000"/>
              </a:solidFill>
              <a:latin typeface="隶书" charset="0"/>
              <a:ea typeface="华文楷体" pitchFamily="2" charset="-122"/>
              <a:cs typeface="隶书" charset="0"/>
            </a:endParaRPr>
          </a:p>
          <a:p>
            <a:pPr marR="0" defTabSz="914400">
              <a:buClrTx/>
              <a:buSzTx/>
              <a:buFont typeface="Arial" panose="020b0604020202020204" pitchFamily="34" charset="0"/>
              <a:buNone/>
              <a:defRPr/>
            </a:pPr>
            <a:r>
              <a:rPr kumimoji="0" lang="zh-CN" altLang="en-US" sz="2400" kern="1200" cap="none" spc="0" normalizeH="0" baseline="0" noProof="1">
                <a:solidFill>
                  <a:srgbClr val="000000"/>
                </a:solidFill>
                <a:highlight>
                  <a:srgbClr val="FFFF00"/>
                </a:highlight>
                <a:latin typeface="隶书" charset="0"/>
                <a:ea typeface="华文楷体" pitchFamily="2" charset="-122"/>
                <a:cs typeface="隶书" charset="0"/>
              </a:rPr>
              <a:t>     道家：</a:t>
            </a:r>
            <a:r>
              <a:rPr kumimoji="0" lang="zh-CN" altLang="en-US" sz="2400" kern="1200" cap="none" spc="0" normalizeH="0" baseline="0" noProof="1">
                <a:solidFill>
                  <a:srgbClr val="000000"/>
                </a:solidFill>
                <a:latin typeface="隶书" charset="0"/>
                <a:ea typeface="华文楷体" pitchFamily="2" charset="-122"/>
                <a:cs typeface="隶书" charset="0"/>
              </a:rPr>
              <a:t>追求乘天地之正而御六气之辩以游无穷的境界，强调解除精神上一切束缚，逍遥于四海之外。逍遥游就是要达到忘我、无为、无用、无所待的绝对自由的精神境界，达到心灵与天地同一，和宇宙万物并生的生命境界，完全超脱儒家所谓的“仁义礼智”。</a:t>
            </a:r>
            <a:endParaRPr kumimoji="0" lang="zh-CN" altLang="en-US" sz="2400" kern="1200" cap="none" spc="0" normalizeH="0" baseline="0" noProof="1">
              <a:solidFill>
                <a:srgbClr val="000000"/>
              </a:solidFill>
              <a:latin typeface="隶书" charset="0"/>
              <a:ea typeface="华文楷体" pitchFamily="2" charset="-122"/>
              <a:cs typeface="隶书" charset="0"/>
            </a:endParaRPr>
          </a:p>
        </p:txBody>
      </p:sp>
    </p:spTree>
    <p:custDataLst>
      <p:tags r:id="rId9"/>
    </p:custDataLst>
  </p:cSld>
  <p:clrMapOvr>
    <a:masterClrMapping/>
  </p:clrMapOvr>
  <p:transition spd="slow"/>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3"/>
          </p:custDataLst>
        </p:nvPr>
      </p:nvGrpSpPr>
      <p:grpSpPr>
        <a:xfrm>
          <a:off x="0" y="0"/>
          <a:ext cx="0" cy="0"/>
        </a:xfrm>
      </p:grpSpPr>
      <p:pic>
        <p:nvPicPr>
          <p:cNvPr id="9" name="图片 8"/>
          <p:cNvPicPr>
            <a:picLocks noChangeAspect="1"/>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476" y="635"/>
            <a:ext cx="9143048" cy="6857365"/>
          </a:xfrm>
          <a:prstGeom prst="rect">
            <a:avLst/>
          </a:prstGeom>
        </p:spPr>
      </p:pic>
      <p:pic>
        <p:nvPicPr>
          <p:cNvPr id="10" name="图片 9"/>
          <p:cNvPicPr>
            <a:picLocks noChangeAspect="1"/>
          </p:cNvPicPr>
          <p:nvPr userDrawn="1">
            <p:custDataLst>
              <p:tags r:id="rId7"/>
            </p:custDataLst>
          </p:nvPr>
        </p:nvPicPr>
        <p:blipFill>
          <a:blip r:embed="rId6"/>
          <a:stretch>
            <a:fillRect/>
          </a:stretch>
        </p:blipFill>
        <p:spPr>
          <a:xfrm flipH="1">
            <a:off x="6858000" y="4281170"/>
            <a:ext cx="2286000" cy="2604135"/>
          </a:xfrm>
          <a:prstGeom prst="rect">
            <a:avLst/>
          </a:prstGeom>
        </p:spPr>
      </p:pic>
      <p:sp>
        <p:nvSpPr>
          <p:cNvPr id="30722" name="文本框 9"/>
          <p:cNvSpPr txBox="1"/>
          <p:nvPr>
            <p:custDataLst>
              <p:tags r:id="rId8"/>
            </p:custDataLst>
          </p:nvPr>
        </p:nvSpPr>
        <p:spPr>
          <a:xfrm>
            <a:off x="381000" y="1168400"/>
            <a:ext cx="8382000" cy="4523105"/>
          </a:xfrm>
          <a:prstGeom prst="rect">
            <a:avLst/>
          </a:prstGeom>
          <a:noFill/>
          <a:ln w="9525">
            <a:noFill/>
          </a:ln>
        </p:spPr>
        <p:txBody>
          <a:bodyPr>
            <a:spAutoFit/>
          </a:bodyPr>
          <a:lstStyle/>
          <a:p>
            <a:r>
              <a:rPr lang="zh-CN" altLang="en-US" sz="2400">
                <a:solidFill>
                  <a:schemeClr val="dk1"/>
                </a:solidFill>
                <a:latin typeface="隶书" charset="0"/>
                <a:ea typeface="华文楷体" pitchFamily="2" charset="-122"/>
                <a:cs typeface="隶书" charset="0"/>
              </a:rPr>
              <a:t>    中国知识分子既有受儒家思想影响的一面，以社会伦理原则约束自身，积极入世，担当责任；同时又有受道家思想影响的一面，必要时采取超然物外的通达态度，顺应自然而不刻意强求。</a:t>
            </a:r>
            <a:endParaRPr lang="en-US" altLang="zh-CN" sz="2400">
              <a:solidFill>
                <a:schemeClr val="dk1"/>
              </a:solidFill>
              <a:latin typeface="隶书" charset="0"/>
              <a:ea typeface="华文楷体" pitchFamily="2" charset="-122"/>
              <a:cs typeface="隶书" charset="0"/>
            </a:endParaRPr>
          </a:p>
          <a:p>
            <a:r>
              <a:rPr lang="zh-CN" altLang="en-US" sz="2400">
                <a:solidFill>
                  <a:schemeClr val="dk1"/>
                </a:solidFill>
                <a:latin typeface="隶书" charset="0"/>
                <a:ea typeface="华文楷体" pitchFamily="2" charset="-122"/>
                <a:cs typeface="隶书" charset="0"/>
              </a:rPr>
              <a:t>    历史上有不少士大夫如陶渊明、柳宗元、苏轼等，他们为官时或在顺境中以儒家为归依，坚守道德良知，做忠臣良将；在野时或处逆境中则以道家为归依，洒脱自在，淡泊名利，独善其身。</a:t>
            </a:r>
            <a:endParaRPr lang="zh-CN" altLang="en-US" sz="2400">
              <a:solidFill>
                <a:schemeClr val="dk1"/>
              </a:solidFill>
              <a:latin typeface="隶书" charset="0"/>
              <a:ea typeface="华文楷体" pitchFamily="2" charset="-122"/>
              <a:cs typeface="隶书" charset="0"/>
            </a:endParaRPr>
          </a:p>
          <a:p>
            <a:r>
              <a:rPr lang="zh-CN" altLang="en-US" sz="2400">
                <a:solidFill>
                  <a:schemeClr val="dk1"/>
                </a:solidFill>
                <a:latin typeface="隶书" charset="0"/>
                <a:ea typeface="华文楷体" pitchFamily="2" charset="-122"/>
                <a:cs typeface="隶书" charset="0"/>
              </a:rPr>
              <a:t>    儒道交替为用，士大夫们可在曲折的人生中左右逢源，不失其精神依托，这是进退出处之道。这种“士”的精神其实质就是儒道并立互补。林语堂先生说</a:t>
            </a:r>
            <a:r>
              <a:rPr lang="en-US" altLang="zh-CN" sz="2400">
                <a:solidFill>
                  <a:schemeClr val="dk1"/>
                </a:solidFill>
                <a:latin typeface="隶书" charset="0"/>
                <a:ea typeface="华文楷体" pitchFamily="2" charset="-122"/>
                <a:cs typeface="隶书" charset="0"/>
              </a:rPr>
              <a:t>:“</a:t>
            </a:r>
            <a:r>
              <a:rPr lang="zh-CN" altLang="en-US" sz="2400">
                <a:solidFill>
                  <a:schemeClr val="dk1"/>
                </a:solidFill>
                <a:latin typeface="隶书" charset="0"/>
                <a:ea typeface="华文楷体" pitchFamily="2" charset="-122"/>
                <a:cs typeface="隶书" charset="0"/>
              </a:rPr>
              <a:t>道家及儒家是中国人灵魂的两面。”这的确是精要恰当的概括。</a:t>
            </a:r>
            <a:endParaRPr lang="zh-CN" altLang="en-US" sz="2400">
              <a:solidFill>
                <a:schemeClr val="dk1"/>
              </a:solidFill>
              <a:latin typeface="隶书" charset="0"/>
              <a:ea typeface="华文楷体" pitchFamily="2" charset="-122"/>
              <a:cs typeface="隶书" charset="0"/>
            </a:endParaRPr>
          </a:p>
        </p:txBody>
      </p:sp>
    </p:spTree>
    <p:custDataLst>
      <p:tags r:id="rId9"/>
    </p:custDataLst>
  </p:cSld>
  <p:clrMapOvr>
    <a:masterClrMapping/>
  </p:clrMapOvr>
  <p:transition spd="slow"/>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2"/>
          </p:custDataLst>
        </p:nvPr>
      </p:nvGrpSpPr>
      <p:grpSpPr>
        <a:xfrm>
          <a:off x="0" y="0"/>
          <a:ext cx="0" cy="0"/>
        </a:xfrm>
      </p:grpSpPr>
      <p:pic>
        <p:nvPicPr>
          <p:cNvPr id="9" name="图片 8"/>
          <p:cNvPicPr>
            <a:picLocks noChangeAspect="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476" y="635"/>
            <a:ext cx="9143048" cy="6857365"/>
          </a:xfrm>
          <a:prstGeom prst="rect">
            <a:avLst/>
          </a:prstGeom>
        </p:spPr>
      </p:pic>
      <p:pic>
        <p:nvPicPr>
          <p:cNvPr id="10" name="图片 9"/>
          <p:cNvPicPr>
            <a:picLocks noChangeAspect="1"/>
          </p:cNvPicPr>
          <p:nvPr userDrawn="1">
            <p:custDataLst>
              <p:tags r:id="rId6"/>
            </p:custDataLst>
          </p:nvPr>
        </p:nvPicPr>
        <p:blipFill>
          <a:blip r:embed="rId5"/>
          <a:stretch>
            <a:fillRect/>
          </a:stretch>
        </p:blipFill>
        <p:spPr>
          <a:xfrm flipH="1">
            <a:off x="6858000" y="4281170"/>
            <a:ext cx="2286000" cy="2604135"/>
          </a:xfrm>
          <a:prstGeom prst="rect">
            <a:avLst/>
          </a:prstGeom>
        </p:spPr>
      </p:pic>
      <p:sp>
        <p:nvSpPr>
          <p:cNvPr id="31746" name="Rectangle 3"/>
          <p:cNvSpPr>
            <a:spLocks noGrp="1"/>
          </p:cNvSpPr>
          <p:nvPr>
            <p:ph idx="4294967295"/>
            <p:custDataLst>
              <p:tags r:id="rId7"/>
            </p:custDataLst>
          </p:nvPr>
        </p:nvSpPr>
        <p:spPr>
          <a:xfrm>
            <a:off x="114300" y="990600"/>
            <a:ext cx="8915400" cy="5867400"/>
          </a:xfrm>
          <a:noFill/>
          <a:ln w="9525">
            <a:noFill/>
          </a:ln>
        </p:spPr>
        <p:txBody>
          <a:bodyPr vert="horz" wrap="square" lIns="91440" tIns="45720" rIns="91440" bIns="45720" rtlCol="0" anchor="t" anchorCtr="0">
            <a:noAutofit/>
          </a:bodyPr>
          <a:lstStyle>
            <a:lvl1pPr marL="342900" indent="-342900" algn="l" rtl="0" eaLnBrk="0" fontAlgn="base" hangingPunct="0">
              <a:spcBef>
                <a:spcPct val="20000"/>
              </a:spcBef>
              <a:spcAft>
                <a:spcPct val="0"/>
              </a:spcAft>
              <a:buClr>
                <a:schemeClr val="accent1"/>
              </a:buClr>
              <a:buSzPct val="50000"/>
              <a:buFont typeface="Wingdings 2" pitchFamily="18" charset="2"/>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50000"/>
              <a:buFont typeface="Wingdings 2" pitchFamily="18" charset="2"/>
              <a:buChar char="³"/>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rgbClr val="7B9B57"/>
              </a:buClr>
              <a:buSzPct val="60000"/>
              <a:buFont typeface="Wingdings 2"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rgbClr val="8B7396"/>
              </a:buClr>
              <a:buSzPct val="45000"/>
              <a:buFont typeface="Wingdings 2"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rgbClr val="E89A53"/>
              </a:buClr>
              <a:buFont typeface="Wingdings 2"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a:lstStyle>
          <a:p>
            <a:pPr lvl="0" algn="l" defTabSz="914400" eaLnBrk="1" hangingPunct="1">
              <a:lnSpc>
                <a:spcPct val="100000"/>
              </a:lnSpc>
              <a:buFontTx/>
              <a:buNone/>
            </a:pPr>
            <a:r>
              <a:rPr lang="zh-CN" altLang="en-US" b="1" spc="0">
                <a:solidFill>
                  <a:srgbClr val="000000"/>
                </a:solidFill>
                <a:latin typeface="隶书" charset="0"/>
                <a:cs typeface="隶书" charset="0"/>
                <a:sym typeface="+mn-ea"/>
              </a:rPr>
              <a:t>文言知识归纳：</a:t>
            </a:r>
            <a:endParaRPr lang="zh-CN" altLang="en-US" b="1" spc="0">
              <a:solidFill>
                <a:srgbClr val="000000"/>
              </a:solidFill>
              <a:latin typeface="隶书" charset="0"/>
              <a:cs typeface="隶书" charset="0"/>
              <a:sym typeface="+mn-ea"/>
            </a:endParaRPr>
          </a:p>
          <a:p>
            <a:pPr lvl="0" algn="l" defTabSz="914400" eaLnBrk="1" hangingPunct="1">
              <a:lnSpc>
                <a:spcPct val="100000"/>
              </a:lnSpc>
              <a:buFontTx/>
              <a:buNone/>
            </a:pPr>
            <a:r>
              <a:rPr lang="zh-CN" altLang="en-US" b="1" spc="0">
                <a:solidFill>
                  <a:srgbClr val="000000"/>
                </a:solidFill>
                <a:latin typeface="隶书" charset="0"/>
                <a:cs typeface="隶书" charset="0"/>
                <a:sym typeface="+mn-ea"/>
              </a:rPr>
              <a:t>（一）通假字</a:t>
            </a:r>
            <a:endParaRPr lang="zh-CN" altLang="en-US" b="1" spc="0">
              <a:solidFill>
                <a:srgbClr val="000000"/>
              </a:solidFill>
              <a:latin typeface="隶书" charset="0"/>
              <a:cs typeface="隶书" charset="0"/>
              <a:sym typeface="+mn-ea"/>
            </a:endParaRPr>
          </a:p>
          <a:p>
            <a:pPr lvl="0" algn="l" defTabSz="914400" eaLnBrk="1" hangingPunct="1">
              <a:lnSpc>
                <a:spcPct val="100000"/>
              </a:lnSpc>
              <a:buFontTx/>
              <a:buNone/>
            </a:pPr>
            <a:r>
              <a:rPr lang="zh-CN" altLang="en-US" b="1" spc="0">
                <a:solidFill>
                  <a:srgbClr val="000000"/>
                </a:solidFill>
                <a:latin typeface="隶书" charset="0"/>
                <a:cs typeface="隶书" charset="0"/>
                <a:sym typeface="+mn-ea"/>
              </a:rPr>
              <a:t>1.宋人有善为不龟手之药者。</a:t>
            </a:r>
            <a:endParaRPr lang="zh-CN" altLang="en-US" b="1" spc="0">
              <a:solidFill>
                <a:srgbClr val="000000"/>
              </a:solidFill>
              <a:latin typeface="隶书" charset="0"/>
              <a:cs typeface="隶书" charset="0"/>
              <a:sym typeface="+mn-ea"/>
            </a:endParaRPr>
          </a:p>
          <a:p>
            <a:pPr lvl="0" algn="l" defTabSz="914400" eaLnBrk="1" hangingPunct="1">
              <a:lnSpc>
                <a:spcPct val="100000"/>
              </a:lnSpc>
              <a:buFontTx/>
              <a:buNone/>
            </a:pPr>
            <a:r>
              <a:rPr lang="zh-CN" altLang="en-US" b="1" spc="0">
                <a:solidFill>
                  <a:srgbClr val="000000"/>
                </a:solidFill>
                <a:latin typeface="隶书" charset="0"/>
                <a:cs typeface="隶书" charset="0"/>
                <a:sym typeface="+mn-ea"/>
              </a:rPr>
              <a:t>2.世世以洴澼絖为事。</a:t>
            </a:r>
            <a:endParaRPr lang="zh-CN" altLang="en-US" b="1" spc="0">
              <a:solidFill>
                <a:srgbClr val="000000"/>
              </a:solidFill>
              <a:latin typeface="隶书" charset="0"/>
              <a:cs typeface="隶书" charset="0"/>
              <a:sym typeface="+mn-ea"/>
            </a:endParaRPr>
          </a:p>
          <a:p>
            <a:pPr lvl="0" algn="l" defTabSz="914400" eaLnBrk="1" hangingPunct="1">
              <a:lnSpc>
                <a:spcPct val="100000"/>
              </a:lnSpc>
              <a:buFontTx/>
              <a:buNone/>
            </a:pPr>
            <a:r>
              <a:rPr lang="zh-CN" altLang="en-US" b="1" spc="0">
                <a:solidFill>
                  <a:srgbClr val="000000"/>
                </a:solidFill>
                <a:latin typeface="隶书" charset="0"/>
                <a:cs typeface="隶书" charset="0"/>
                <a:sym typeface="+mn-ea"/>
              </a:rPr>
              <a:t>（二）词类活用</a:t>
            </a:r>
            <a:endParaRPr lang="zh-CN" altLang="en-US" b="1" spc="0">
              <a:solidFill>
                <a:srgbClr val="000000"/>
              </a:solidFill>
              <a:latin typeface="隶书" charset="0"/>
              <a:cs typeface="隶书" charset="0"/>
              <a:sym typeface="+mn-ea"/>
            </a:endParaRPr>
          </a:p>
          <a:p>
            <a:pPr lvl="0" algn="l" defTabSz="914400" eaLnBrk="1" hangingPunct="1">
              <a:lnSpc>
                <a:spcPct val="100000"/>
              </a:lnSpc>
              <a:buFontTx/>
              <a:buNone/>
            </a:pPr>
            <a:r>
              <a:rPr lang="zh-CN" altLang="en-US" b="1" spc="0">
                <a:solidFill>
                  <a:srgbClr val="000000"/>
                </a:solidFill>
                <a:latin typeface="隶书" charset="0"/>
                <a:cs typeface="隶书" charset="0"/>
                <a:sym typeface="+mn-ea"/>
              </a:rPr>
              <a:t>1.我树之成而实五石。</a:t>
            </a:r>
            <a:endParaRPr lang="zh-CN" altLang="en-US" b="1" spc="0">
              <a:solidFill>
                <a:srgbClr val="000000"/>
              </a:solidFill>
              <a:latin typeface="隶书" charset="0"/>
              <a:cs typeface="隶书" charset="0"/>
              <a:sym typeface="+mn-ea"/>
            </a:endParaRPr>
          </a:p>
          <a:p>
            <a:pPr lvl="0" algn="l" defTabSz="914400" eaLnBrk="1" hangingPunct="1">
              <a:lnSpc>
                <a:spcPct val="100000"/>
              </a:lnSpc>
              <a:buFontTx/>
              <a:buNone/>
            </a:pPr>
            <a:r>
              <a:rPr lang="zh-CN" altLang="en-US" b="1" spc="0">
                <a:solidFill>
                  <a:srgbClr val="000000"/>
                </a:solidFill>
                <a:latin typeface="隶书" charset="0"/>
                <a:cs typeface="隶书" charset="0"/>
                <a:sym typeface="+mn-ea"/>
              </a:rPr>
              <a:t>2.其坚不能自举也。</a:t>
            </a:r>
            <a:endParaRPr lang="zh-CN" altLang="en-US" b="1" spc="0">
              <a:solidFill>
                <a:srgbClr val="000000"/>
              </a:solidFill>
              <a:latin typeface="隶书" charset="0"/>
              <a:cs typeface="隶书" charset="0"/>
              <a:sym typeface="+mn-ea"/>
            </a:endParaRPr>
          </a:p>
          <a:p>
            <a:pPr lvl="0" algn="l" defTabSz="914400" eaLnBrk="1" hangingPunct="1">
              <a:lnSpc>
                <a:spcPct val="100000"/>
              </a:lnSpc>
              <a:buFontTx/>
              <a:buNone/>
            </a:pPr>
            <a:r>
              <a:rPr lang="zh-CN" altLang="en-US" b="1" spc="0">
                <a:solidFill>
                  <a:srgbClr val="000000"/>
                </a:solidFill>
                <a:latin typeface="隶书" charset="0"/>
                <a:cs typeface="隶书" charset="0"/>
                <a:sym typeface="+mn-ea"/>
              </a:rPr>
              <a:t>3.夫子固拙于用大矣。</a:t>
            </a:r>
            <a:endParaRPr lang="zh-CN" altLang="en-US" b="1" spc="0">
              <a:solidFill>
                <a:srgbClr val="000000"/>
              </a:solidFill>
              <a:latin typeface="隶书" charset="0"/>
              <a:cs typeface="隶书" charset="0"/>
              <a:sym typeface="+mn-ea"/>
            </a:endParaRPr>
          </a:p>
          <a:p>
            <a:pPr lvl="0" algn="l" defTabSz="914400" eaLnBrk="1" hangingPunct="1">
              <a:lnSpc>
                <a:spcPct val="100000"/>
              </a:lnSpc>
              <a:buFontTx/>
              <a:buNone/>
            </a:pPr>
            <a:r>
              <a:rPr lang="zh-CN" altLang="en-US" b="1" spc="0">
                <a:solidFill>
                  <a:srgbClr val="000000"/>
                </a:solidFill>
                <a:latin typeface="隶书" charset="0"/>
                <a:cs typeface="隶书" charset="0"/>
                <a:sym typeface="+mn-ea"/>
              </a:rPr>
              <a:t>4.能不龟手一也。</a:t>
            </a:r>
            <a:endParaRPr lang="zh-CN" altLang="en-US" b="1" spc="0">
              <a:solidFill>
                <a:srgbClr val="000000"/>
              </a:solidFill>
              <a:latin typeface="隶书" charset="0"/>
              <a:cs typeface="隶书" charset="0"/>
              <a:sym typeface="+mn-ea"/>
            </a:endParaRPr>
          </a:p>
          <a:p>
            <a:pPr lvl="0" algn="l" defTabSz="914400" eaLnBrk="1" hangingPunct="1">
              <a:lnSpc>
                <a:spcPct val="100000"/>
              </a:lnSpc>
              <a:buFontTx/>
              <a:buNone/>
            </a:pPr>
            <a:r>
              <a:rPr lang="zh-CN" altLang="en-US" b="1" spc="0">
                <a:solidFill>
                  <a:srgbClr val="000000"/>
                </a:solidFill>
                <a:latin typeface="隶书" charset="0"/>
                <a:cs typeface="隶书" charset="0"/>
                <a:sym typeface="+mn-ea"/>
              </a:rPr>
              <a:t>5.冬，与越人水战。</a:t>
            </a:r>
            <a:endParaRPr lang="zh-CN" altLang="en-US" b="1" spc="0">
              <a:solidFill>
                <a:srgbClr val="000000"/>
              </a:solidFill>
              <a:latin typeface="隶书" charset="0"/>
              <a:cs typeface="隶书" charset="0"/>
              <a:sym typeface="+mn-ea"/>
            </a:endParaRPr>
          </a:p>
          <a:p>
            <a:pPr lvl="0" algn="l" defTabSz="914400" eaLnBrk="1" hangingPunct="1">
              <a:lnSpc>
                <a:spcPct val="100000"/>
              </a:lnSpc>
              <a:buFontTx/>
              <a:buNone/>
            </a:pPr>
            <a:endParaRPr lang="zh-CN" altLang="en-US" b="1" spc="0">
              <a:solidFill>
                <a:srgbClr val="000000"/>
              </a:solidFill>
              <a:latin typeface="隶书" charset="0"/>
              <a:cs typeface="隶书" charset="0"/>
              <a:sym typeface="+mn-ea"/>
            </a:endParaRPr>
          </a:p>
        </p:txBody>
      </p:sp>
      <p:sp>
        <p:nvSpPr>
          <p:cNvPr id="24579" name="Text Box 4"/>
          <p:cNvSpPr/>
          <p:nvPr>
            <p:custDataLst>
              <p:tags r:id="rId8"/>
            </p:custDataLst>
          </p:nvPr>
        </p:nvSpPr>
        <p:spPr>
          <a:xfrm>
            <a:off x="5353050" y="2017713"/>
            <a:ext cx="4094480" cy="953135"/>
          </a:xfrm>
          <a:prstGeom prst="rect">
            <a:avLst/>
          </a:prstGeom>
          <a:noFill/>
          <a:ln w="9525">
            <a:noFill/>
          </a:ln>
        </p:spPr>
        <p:txBody>
          <a:bodyPr wrap="none">
            <a:spAutoFit/>
          </a:bodyPr>
          <a:lstStyle/>
          <a:p>
            <a:r>
              <a:rPr lang="zh-CN" altLang="en-US" sz="2800">
                <a:solidFill>
                  <a:srgbClr val="000000"/>
                </a:solidFill>
                <a:latin typeface="隶书" charset="0"/>
                <a:ea typeface="楷体_GB2312" pitchFamily="49" charset="-122"/>
                <a:cs typeface="隶书" charset="0"/>
              </a:rPr>
              <a:t>通“皲”，使皮肤皲裂。</a:t>
            </a:r>
            <a:endParaRPr lang="zh-CN" altLang="en-US" sz="2800">
              <a:solidFill>
                <a:srgbClr val="000000"/>
              </a:solidFill>
              <a:latin typeface="隶书" charset="0"/>
              <a:ea typeface="楷体_GB2312" pitchFamily="49" charset="-122"/>
              <a:cs typeface="隶书" charset="0"/>
            </a:endParaRPr>
          </a:p>
          <a:p>
            <a:r>
              <a:rPr lang="zh-CN" altLang="en-US" sz="2800">
                <a:solidFill>
                  <a:srgbClr val="000000"/>
                </a:solidFill>
                <a:latin typeface="隶书" charset="0"/>
                <a:ea typeface="楷体_GB2312" pitchFamily="49" charset="-122"/>
                <a:cs typeface="隶书" charset="0"/>
              </a:rPr>
              <a:t>通“纩”，指丝絮。</a:t>
            </a:r>
            <a:endParaRPr lang="zh-CN" altLang="en-US" sz="2800">
              <a:solidFill>
                <a:srgbClr val="000000"/>
              </a:solidFill>
              <a:latin typeface="隶书" charset="0"/>
              <a:ea typeface="楷体_GB2312" pitchFamily="49" charset="-122"/>
              <a:cs typeface="隶书" charset="0"/>
            </a:endParaRPr>
          </a:p>
        </p:txBody>
      </p:sp>
      <p:sp>
        <p:nvSpPr>
          <p:cNvPr id="24580" name="Text Box 5"/>
          <p:cNvSpPr/>
          <p:nvPr>
            <p:custDataLst>
              <p:tags r:id="rId9"/>
            </p:custDataLst>
          </p:nvPr>
        </p:nvSpPr>
        <p:spPr>
          <a:xfrm>
            <a:off x="4170363" y="3568700"/>
            <a:ext cx="5562600" cy="2553335"/>
          </a:xfrm>
          <a:prstGeom prst="rect">
            <a:avLst/>
          </a:prstGeom>
          <a:noFill/>
          <a:ln w="9525">
            <a:noFill/>
          </a:ln>
        </p:spPr>
        <p:txBody>
          <a:bodyPr>
            <a:spAutoFit/>
          </a:bodyPr>
          <a:lstStyle/>
          <a:p>
            <a:r>
              <a:rPr lang="zh-CN" altLang="en-US" sz="3200">
                <a:solidFill>
                  <a:srgbClr val="000000"/>
                </a:solidFill>
                <a:latin typeface="隶书" charset="0"/>
                <a:ea typeface="隶书" charset="0"/>
              </a:rPr>
              <a:t>树，名作动，种植；培育；</a:t>
            </a:r>
            <a:endParaRPr lang="zh-CN" altLang="en-US" sz="3200">
              <a:solidFill>
                <a:srgbClr val="000000"/>
              </a:solidFill>
              <a:latin typeface="隶书" charset="0"/>
              <a:ea typeface="隶书" charset="0"/>
            </a:endParaRPr>
          </a:p>
          <a:p>
            <a:r>
              <a:rPr lang="zh-CN" altLang="en-US" sz="3200">
                <a:solidFill>
                  <a:srgbClr val="000000"/>
                </a:solidFill>
                <a:latin typeface="隶书" charset="0"/>
                <a:ea typeface="隶书" charset="0"/>
              </a:rPr>
              <a:t>坚，形作名，硬度；</a:t>
            </a:r>
            <a:endParaRPr lang="zh-CN" altLang="en-US" sz="3200">
              <a:solidFill>
                <a:srgbClr val="000000"/>
              </a:solidFill>
              <a:latin typeface="隶书" charset="0"/>
              <a:ea typeface="隶书" charset="0"/>
            </a:endParaRPr>
          </a:p>
          <a:p>
            <a:r>
              <a:rPr lang="zh-CN" altLang="en-US" sz="3200">
                <a:solidFill>
                  <a:srgbClr val="000000"/>
                </a:solidFill>
                <a:latin typeface="隶书" charset="0"/>
                <a:ea typeface="隶书" charset="0"/>
              </a:rPr>
              <a:t>大，形作名，大的东西；</a:t>
            </a:r>
            <a:endParaRPr lang="zh-CN" altLang="en-US" sz="3200">
              <a:solidFill>
                <a:srgbClr val="000000"/>
              </a:solidFill>
              <a:latin typeface="隶书" charset="0"/>
              <a:ea typeface="隶书" charset="0"/>
            </a:endParaRPr>
          </a:p>
          <a:p>
            <a:r>
              <a:rPr lang="zh-CN" altLang="en-US" sz="3200">
                <a:solidFill>
                  <a:srgbClr val="000000"/>
                </a:solidFill>
                <a:latin typeface="隶书" charset="0"/>
                <a:ea typeface="隶书" charset="0"/>
              </a:rPr>
              <a:t>龟，使动，使皲裂；</a:t>
            </a:r>
            <a:endParaRPr lang="zh-CN" altLang="en-US" sz="3200">
              <a:solidFill>
                <a:srgbClr val="000000"/>
              </a:solidFill>
              <a:latin typeface="隶书" charset="0"/>
              <a:ea typeface="隶书" charset="0"/>
            </a:endParaRPr>
          </a:p>
          <a:p>
            <a:r>
              <a:rPr lang="zh-CN" altLang="en-US" sz="3200">
                <a:solidFill>
                  <a:srgbClr val="000000"/>
                </a:solidFill>
                <a:latin typeface="隶书" charset="0"/>
                <a:ea typeface="隶书" charset="0"/>
              </a:rPr>
              <a:t>冬，名词作状语，在冬天。</a:t>
            </a:r>
            <a:endParaRPr lang="zh-CN" altLang="en-US" sz="3200">
              <a:solidFill>
                <a:srgbClr val="000000"/>
              </a:solidFill>
              <a:latin typeface="隶书" charset="0"/>
              <a:ea typeface="隶书" charset="0"/>
            </a:endParaRPr>
          </a:p>
        </p:txBody>
      </p:sp>
      <p:sp>
        <p:nvSpPr>
          <p:cNvPr id="31749" name="Rectangle 5"/>
          <p:cNvSpPr/>
          <p:nvPr>
            <p:custDataLst>
              <p:tags r:id="rId10"/>
            </p:custDataLst>
          </p:nvPr>
        </p:nvSpPr>
        <p:spPr>
          <a:xfrm>
            <a:off x="2909888" y="2460625"/>
            <a:ext cx="640080" cy="312420"/>
          </a:xfrm>
          <a:prstGeom prst="rect">
            <a:avLst/>
          </a:prstGeom>
          <a:noFill/>
          <a:ln w="19050">
            <a:noFill/>
          </a:ln>
        </p:spPr>
        <p:txBody>
          <a:bodyPr wrap="none">
            <a:spAutoFit/>
          </a:bodyPr>
          <a:lstStyle/>
          <a:p>
            <a:pPr>
              <a:lnSpc>
                <a:spcPct val="40000"/>
              </a:lnSpc>
              <a:buFontTx/>
            </a:pPr>
            <a:r>
              <a:rPr lang="en-US" altLang="zh-CN" sz="3600">
                <a:solidFill>
                  <a:srgbClr val="000000"/>
                </a:solidFill>
                <a:latin typeface="隶书" charset="0"/>
                <a:ea typeface="隶书" charset="0"/>
              </a:rPr>
              <a:t>﹒</a:t>
            </a:r>
            <a:endParaRPr lang="en-US" altLang="zh-CN" sz="3600">
              <a:solidFill>
                <a:srgbClr val="000000"/>
              </a:solidFill>
              <a:latin typeface="隶书" charset="0"/>
              <a:ea typeface="隶书" charset="0"/>
            </a:endParaRPr>
          </a:p>
        </p:txBody>
      </p:sp>
      <p:sp>
        <p:nvSpPr>
          <p:cNvPr id="31750" name="Rectangle 6"/>
          <p:cNvSpPr/>
          <p:nvPr>
            <p:custDataLst>
              <p:tags r:id="rId11"/>
            </p:custDataLst>
          </p:nvPr>
        </p:nvSpPr>
        <p:spPr>
          <a:xfrm>
            <a:off x="2576513" y="2960688"/>
            <a:ext cx="640080" cy="312420"/>
          </a:xfrm>
          <a:prstGeom prst="rect">
            <a:avLst/>
          </a:prstGeom>
          <a:noFill/>
          <a:ln w="19050">
            <a:noFill/>
          </a:ln>
        </p:spPr>
        <p:txBody>
          <a:bodyPr wrap="none">
            <a:spAutoFit/>
          </a:bodyPr>
          <a:lstStyle/>
          <a:p>
            <a:pPr>
              <a:lnSpc>
                <a:spcPct val="40000"/>
              </a:lnSpc>
              <a:buFontTx/>
            </a:pPr>
            <a:r>
              <a:rPr lang="en-US" altLang="zh-CN" sz="3600">
                <a:solidFill>
                  <a:srgbClr val="000000"/>
                </a:solidFill>
                <a:latin typeface="隶书" charset="0"/>
                <a:ea typeface="隶书" charset="0"/>
              </a:rPr>
              <a:t>﹒</a:t>
            </a:r>
            <a:endParaRPr lang="en-US" altLang="zh-CN" sz="3600">
              <a:solidFill>
                <a:srgbClr val="000000"/>
              </a:solidFill>
              <a:latin typeface="隶书" charset="0"/>
              <a:ea typeface="隶书" charset="0"/>
            </a:endParaRPr>
          </a:p>
        </p:txBody>
      </p:sp>
      <p:sp>
        <p:nvSpPr>
          <p:cNvPr id="31751" name="Rectangle 7"/>
          <p:cNvSpPr/>
          <p:nvPr>
            <p:custDataLst>
              <p:tags r:id="rId12"/>
            </p:custDataLst>
          </p:nvPr>
        </p:nvSpPr>
        <p:spPr>
          <a:xfrm>
            <a:off x="1106488" y="3968750"/>
            <a:ext cx="640080" cy="312420"/>
          </a:xfrm>
          <a:prstGeom prst="rect">
            <a:avLst/>
          </a:prstGeom>
          <a:noFill/>
          <a:ln w="19050">
            <a:noFill/>
          </a:ln>
        </p:spPr>
        <p:txBody>
          <a:bodyPr wrap="none">
            <a:spAutoFit/>
          </a:bodyPr>
          <a:lstStyle/>
          <a:p>
            <a:pPr>
              <a:lnSpc>
                <a:spcPct val="40000"/>
              </a:lnSpc>
              <a:buFontTx/>
            </a:pPr>
            <a:r>
              <a:rPr lang="en-US" altLang="zh-CN" sz="3600">
                <a:solidFill>
                  <a:srgbClr val="000000"/>
                </a:solidFill>
                <a:latin typeface="隶书" charset="0"/>
                <a:ea typeface="隶书" charset="0"/>
              </a:rPr>
              <a:t>﹒</a:t>
            </a:r>
            <a:endParaRPr lang="en-US" altLang="zh-CN" sz="3600">
              <a:solidFill>
                <a:srgbClr val="000000"/>
              </a:solidFill>
              <a:latin typeface="隶书" charset="0"/>
              <a:ea typeface="隶书" charset="0"/>
            </a:endParaRPr>
          </a:p>
        </p:txBody>
      </p:sp>
      <p:sp>
        <p:nvSpPr>
          <p:cNvPr id="31752" name="Rectangle 8"/>
          <p:cNvSpPr/>
          <p:nvPr>
            <p:custDataLst>
              <p:tags r:id="rId13"/>
            </p:custDataLst>
          </p:nvPr>
        </p:nvSpPr>
        <p:spPr>
          <a:xfrm>
            <a:off x="1116013" y="4481513"/>
            <a:ext cx="640080" cy="312420"/>
          </a:xfrm>
          <a:prstGeom prst="rect">
            <a:avLst/>
          </a:prstGeom>
          <a:noFill/>
          <a:ln w="19050">
            <a:noFill/>
          </a:ln>
        </p:spPr>
        <p:txBody>
          <a:bodyPr wrap="none">
            <a:spAutoFit/>
          </a:bodyPr>
          <a:lstStyle/>
          <a:p>
            <a:pPr>
              <a:lnSpc>
                <a:spcPct val="40000"/>
              </a:lnSpc>
              <a:buFontTx/>
            </a:pPr>
            <a:r>
              <a:rPr lang="en-US" altLang="zh-CN" sz="3600">
                <a:solidFill>
                  <a:srgbClr val="000000"/>
                </a:solidFill>
                <a:latin typeface="隶书" charset="0"/>
                <a:ea typeface="隶书" charset="0"/>
              </a:rPr>
              <a:t>﹒</a:t>
            </a:r>
            <a:endParaRPr lang="en-US" altLang="zh-CN" sz="3600">
              <a:solidFill>
                <a:srgbClr val="000000"/>
              </a:solidFill>
              <a:latin typeface="隶书" charset="0"/>
              <a:ea typeface="隶书" charset="0"/>
            </a:endParaRPr>
          </a:p>
        </p:txBody>
      </p:sp>
      <p:sp>
        <p:nvSpPr>
          <p:cNvPr id="31753" name="Rectangle 9"/>
          <p:cNvSpPr/>
          <p:nvPr>
            <p:custDataLst>
              <p:tags r:id="rId14"/>
            </p:custDataLst>
          </p:nvPr>
        </p:nvSpPr>
        <p:spPr>
          <a:xfrm>
            <a:off x="2906713" y="5000625"/>
            <a:ext cx="640080" cy="312420"/>
          </a:xfrm>
          <a:prstGeom prst="rect">
            <a:avLst/>
          </a:prstGeom>
          <a:noFill/>
          <a:ln w="19050">
            <a:noFill/>
          </a:ln>
        </p:spPr>
        <p:txBody>
          <a:bodyPr wrap="none">
            <a:spAutoFit/>
          </a:bodyPr>
          <a:lstStyle/>
          <a:p>
            <a:pPr>
              <a:lnSpc>
                <a:spcPct val="40000"/>
              </a:lnSpc>
              <a:buFontTx/>
            </a:pPr>
            <a:r>
              <a:rPr lang="en-US" altLang="zh-CN" sz="3600">
                <a:solidFill>
                  <a:srgbClr val="000000"/>
                </a:solidFill>
                <a:latin typeface="隶书" charset="0"/>
                <a:ea typeface="隶书" charset="0"/>
              </a:rPr>
              <a:t>﹒</a:t>
            </a:r>
            <a:endParaRPr lang="en-US" altLang="zh-CN" sz="3600">
              <a:solidFill>
                <a:srgbClr val="000000"/>
              </a:solidFill>
              <a:latin typeface="隶书" charset="0"/>
              <a:ea typeface="隶书" charset="0"/>
            </a:endParaRPr>
          </a:p>
        </p:txBody>
      </p:sp>
      <p:sp>
        <p:nvSpPr>
          <p:cNvPr id="31754" name="Rectangle 10"/>
          <p:cNvSpPr/>
          <p:nvPr>
            <p:custDataLst>
              <p:tags r:id="rId15"/>
            </p:custDataLst>
          </p:nvPr>
        </p:nvSpPr>
        <p:spPr>
          <a:xfrm>
            <a:off x="1465263" y="5524500"/>
            <a:ext cx="640080" cy="312420"/>
          </a:xfrm>
          <a:prstGeom prst="rect">
            <a:avLst/>
          </a:prstGeom>
          <a:noFill/>
          <a:ln w="19050">
            <a:noFill/>
          </a:ln>
        </p:spPr>
        <p:txBody>
          <a:bodyPr wrap="none">
            <a:spAutoFit/>
          </a:bodyPr>
          <a:lstStyle/>
          <a:p>
            <a:pPr>
              <a:lnSpc>
                <a:spcPct val="40000"/>
              </a:lnSpc>
              <a:buFontTx/>
            </a:pPr>
            <a:r>
              <a:rPr lang="en-US" altLang="zh-CN" sz="3600">
                <a:solidFill>
                  <a:srgbClr val="000000"/>
                </a:solidFill>
                <a:latin typeface="隶书" charset="0"/>
                <a:ea typeface="隶书" charset="0"/>
              </a:rPr>
              <a:t>﹒</a:t>
            </a:r>
            <a:endParaRPr lang="en-US" altLang="zh-CN" sz="3600">
              <a:solidFill>
                <a:srgbClr val="000000"/>
              </a:solidFill>
              <a:latin typeface="隶书" charset="0"/>
              <a:ea typeface="隶书" charset="0"/>
            </a:endParaRPr>
          </a:p>
        </p:txBody>
      </p:sp>
      <p:sp>
        <p:nvSpPr>
          <p:cNvPr id="31755" name="Rectangle 13"/>
          <p:cNvSpPr/>
          <p:nvPr>
            <p:custDataLst>
              <p:tags r:id="rId16"/>
            </p:custDataLst>
          </p:nvPr>
        </p:nvSpPr>
        <p:spPr>
          <a:xfrm>
            <a:off x="752475" y="6035675"/>
            <a:ext cx="640080" cy="312420"/>
          </a:xfrm>
          <a:prstGeom prst="rect">
            <a:avLst/>
          </a:prstGeom>
          <a:noFill/>
          <a:ln w="19050">
            <a:noFill/>
          </a:ln>
        </p:spPr>
        <p:txBody>
          <a:bodyPr wrap="none">
            <a:spAutoFit/>
          </a:bodyPr>
          <a:lstStyle/>
          <a:p>
            <a:pPr>
              <a:lnSpc>
                <a:spcPct val="40000"/>
              </a:lnSpc>
              <a:buFontTx/>
            </a:pPr>
            <a:r>
              <a:rPr lang="en-US" altLang="zh-CN" sz="3600">
                <a:solidFill>
                  <a:srgbClr val="000000"/>
                </a:solidFill>
                <a:latin typeface="隶书" charset="0"/>
                <a:ea typeface="隶书" charset="0"/>
              </a:rPr>
              <a:t>﹒</a:t>
            </a:r>
            <a:endParaRPr lang="en-US" altLang="zh-CN" sz="3600">
              <a:solidFill>
                <a:srgbClr val="000000"/>
              </a:solidFill>
              <a:latin typeface="隶书" charset="0"/>
              <a:ea typeface="隶书" charset="0"/>
            </a:endParaRPr>
          </a:p>
        </p:txBody>
      </p:sp>
    </p:spTree>
    <p:custDataLst>
      <p:tags r:id="rId17"/>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Effect transition="in" filter="box(in)">
                                      <p:cBhvr>
                                        <p:cTn id="7" dur="500"/>
                                        <p:tgtEl>
                                          <p:spTgt spid="2457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4580"/>
                                        </p:tgtEl>
                                        <p:attrNameLst>
                                          <p:attrName>style.visibility</p:attrName>
                                        </p:attrNameLst>
                                      </p:cBhvr>
                                      <p:to>
                                        <p:strVal val="visible"/>
                                      </p:to>
                                    </p:set>
                                    <p:animEffect transition="in" filter="box(in)">
                                      <p:cBhvr>
                                        <p:cTn id="12" dur="500"/>
                                        <p:tgtEl>
                                          <p:spTgt spid="245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P spid="24580"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2"/>
          </p:custDataLst>
        </p:nvPr>
      </p:nvGrpSpPr>
      <p:grpSpPr>
        <a:xfrm>
          <a:off x="0" y="0"/>
          <a:ext cx="0" cy="0"/>
        </a:xfrm>
      </p:grpSpPr>
      <p:pic>
        <p:nvPicPr>
          <p:cNvPr id="9" name="图片 8"/>
          <p:cNvPicPr>
            <a:picLocks noChangeAspect="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476" y="635"/>
            <a:ext cx="9143048" cy="6857365"/>
          </a:xfrm>
          <a:prstGeom prst="rect">
            <a:avLst/>
          </a:prstGeom>
        </p:spPr>
      </p:pic>
      <p:pic>
        <p:nvPicPr>
          <p:cNvPr id="10" name="图片 9"/>
          <p:cNvPicPr>
            <a:picLocks noChangeAspect="1"/>
          </p:cNvPicPr>
          <p:nvPr userDrawn="1">
            <p:custDataLst>
              <p:tags r:id="rId6"/>
            </p:custDataLst>
          </p:nvPr>
        </p:nvPicPr>
        <p:blipFill>
          <a:blip r:embed="rId5"/>
          <a:stretch>
            <a:fillRect/>
          </a:stretch>
        </p:blipFill>
        <p:spPr>
          <a:xfrm flipH="1">
            <a:off x="6858000" y="4281170"/>
            <a:ext cx="2286000" cy="2604135"/>
          </a:xfrm>
          <a:prstGeom prst="rect">
            <a:avLst/>
          </a:prstGeom>
        </p:spPr>
      </p:pic>
      <p:sp>
        <p:nvSpPr>
          <p:cNvPr id="32770" name="Rectangle 3"/>
          <p:cNvSpPr>
            <a:spLocks noGrp="1"/>
          </p:cNvSpPr>
          <p:nvPr>
            <p:ph idx="4294967295"/>
            <p:custDataLst>
              <p:tags r:id="rId7"/>
            </p:custDataLst>
          </p:nvPr>
        </p:nvSpPr>
        <p:spPr>
          <a:xfrm>
            <a:off x="457200" y="762000"/>
            <a:ext cx="8229600" cy="5638800"/>
          </a:xfrm>
          <a:noFill/>
          <a:ln w="9525">
            <a:noFill/>
          </a:ln>
        </p:spPr>
        <p:txBody>
          <a:bodyPr vert="horz" wrap="square" lIns="91440" tIns="45720" rIns="91440" bIns="45720" rtlCol="0" anchor="t" anchorCtr="0">
            <a:noAutofit/>
          </a:bodyPr>
          <a:lstStyle>
            <a:lvl1pPr marL="342900" indent="-342900" algn="l" rtl="0" eaLnBrk="0" fontAlgn="base" hangingPunct="0">
              <a:spcBef>
                <a:spcPct val="20000"/>
              </a:spcBef>
              <a:spcAft>
                <a:spcPct val="0"/>
              </a:spcAft>
              <a:buClr>
                <a:schemeClr val="accent1"/>
              </a:buClr>
              <a:buSzPct val="50000"/>
              <a:buFont typeface="Wingdings 2" pitchFamily="18" charset="2"/>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50000"/>
              <a:buFont typeface="Wingdings 2" pitchFamily="18" charset="2"/>
              <a:buChar char="³"/>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rgbClr val="7B9B57"/>
              </a:buClr>
              <a:buSzPct val="60000"/>
              <a:buFont typeface="Wingdings 2"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rgbClr val="8B7396"/>
              </a:buClr>
              <a:buSzPct val="45000"/>
              <a:buFont typeface="Wingdings 2"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rgbClr val="E89A53"/>
              </a:buClr>
              <a:buFont typeface="Wingdings 2"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a:lstStyle>
          <a:p>
            <a:pPr lvl="0" algn="l" defTabSz="914400" eaLnBrk="1" hangingPunct="1">
              <a:lnSpc>
                <a:spcPct val="90000"/>
              </a:lnSpc>
              <a:buNone/>
            </a:pPr>
            <a:r>
              <a:rPr lang="zh-CN" altLang="en-US" b="1" spc="0">
                <a:solidFill>
                  <a:schemeClr val="dk1"/>
                </a:solidFill>
                <a:latin typeface="隶书" charset="0"/>
                <a:cs typeface="隶书" charset="0"/>
                <a:sym typeface="+mn-ea"/>
              </a:rPr>
              <a:t>  （三）虚词的意义</a:t>
            </a:r>
            <a:endParaRPr lang="zh-CN" altLang="en-US" b="1" spc="0">
              <a:solidFill>
                <a:schemeClr val="dk1"/>
              </a:solidFill>
              <a:latin typeface="隶书" charset="0"/>
              <a:cs typeface="隶书" charset="0"/>
              <a:sym typeface="+mn-ea"/>
            </a:endParaRPr>
          </a:p>
          <a:p>
            <a:pPr lvl="0" algn="l" defTabSz="914400" eaLnBrk="1" hangingPunct="1">
              <a:lnSpc>
                <a:spcPct val="90000"/>
              </a:lnSpc>
              <a:buNone/>
            </a:pPr>
            <a:r>
              <a:rPr lang="zh-CN" altLang="en-US" b="1" spc="0">
                <a:solidFill>
                  <a:schemeClr val="dk1"/>
                </a:solidFill>
                <a:latin typeface="隶书" charset="0"/>
                <a:cs typeface="隶书" charset="0"/>
                <a:sym typeface="+mn-ea"/>
              </a:rPr>
              <a:t>              以盛水浆</a:t>
            </a:r>
            <a:endParaRPr lang="zh-CN" altLang="en-US" b="1" spc="0">
              <a:solidFill>
                <a:schemeClr val="dk1"/>
              </a:solidFill>
              <a:latin typeface="隶书" charset="0"/>
              <a:cs typeface="隶书" charset="0"/>
              <a:sym typeface="+mn-ea"/>
            </a:endParaRPr>
          </a:p>
          <a:p>
            <a:pPr lvl="0" algn="l" defTabSz="914400" eaLnBrk="1" hangingPunct="1">
              <a:lnSpc>
                <a:spcPct val="90000"/>
              </a:lnSpc>
              <a:buNone/>
            </a:pPr>
            <a:r>
              <a:rPr lang="zh-CN" altLang="en-US" b="1" spc="0">
                <a:solidFill>
                  <a:schemeClr val="dk1"/>
                </a:solidFill>
                <a:latin typeface="隶书" charset="0"/>
                <a:cs typeface="隶书" charset="0"/>
                <a:sym typeface="+mn-ea"/>
              </a:rPr>
              <a:t>1.以    剖之以为瓢</a:t>
            </a:r>
            <a:endParaRPr lang="zh-CN" altLang="en-US" b="1" spc="0">
              <a:solidFill>
                <a:schemeClr val="dk1"/>
              </a:solidFill>
              <a:latin typeface="隶书" charset="0"/>
              <a:cs typeface="隶书" charset="0"/>
              <a:sym typeface="+mn-ea"/>
            </a:endParaRPr>
          </a:p>
          <a:p>
            <a:pPr lvl="0" algn="l" defTabSz="914400" eaLnBrk="1" hangingPunct="1">
              <a:lnSpc>
                <a:spcPct val="90000"/>
              </a:lnSpc>
              <a:buNone/>
            </a:pPr>
            <a:r>
              <a:rPr lang="zh-CN" altLang="en-US" b="1" spc="0">
                <a:solidFill>
                  <a:schemeClr val="dk1"/>
                </a:solidFill>
                <a:latin typeface="隶书" charset="0"/>
                <a:cs typeface="隶书" charset="0"/>
                <a:sym typeface="+mn-ea"/>
              </a:rPr>
              <a:t>             客得之，以说吴王</a:t>
            </a:r>
            <a:endParaRPr lang="zh-CN" altLang="en-US" b="1" spc="0">
              <a:solidFill>
                <a:schemeClr val="dk1"/>
              </a:solidFill>
              <a:latin typeface="隶书" charset="0"/>
              <a:cs typeface="隶书" charset="0"/>
              <a:sym typeface="+mn-ea"/>
            </a:endParaRPr>
          </a:p>
          <a:p>
            <a:pPr lvl="0" algn="l" defTabSz="914400" eaLnBrk="1" hangingPunct="1">
              <a:lnSpc>
                <a:spcPct val="90000"/>
              </a:lnSpc>
              <a:buNone/>
            </a:pPr>
            <a:r>
              <a:rPr lang="zh-CN" altLang="en-US" b="1" spc="0">
                <a:solidFill>
                  <a:schemeClr val="dk1"/>
                </a:solidFill>
                <a:latin typeface="隶书" charset="0"/>
                <a:cs typeface="隶书" charset="0"/>
                <a:sym typeface="+mn-ea"/>
              </a:rPr>
              <a:t>             吾为其无用而掊之</a:t>
            </a:r>
            <a:endParaRPr lang="zh-CN" altLang="en-US" b="1" spc="0">
              <a:solidFill>
                <a:schemeClr val="dk1"/>
              </a:solidFill>
              <a:latin typeface="隶书" charset="0"/>
              <a:cs typeface="隶书" charset="0"/>
              <a:sym typeface="+mn-ea"/>
            </a:endParaRPr>
          </a:p>
          <a:p>
            <a:pPr lvl="0" algn="l" defTabSz="914400" eaLnBrk="1" hangingPunct="1">
              <a:lnSpc>
                <a:spcPct val="90000"/>
              </a:lnSpc>
              <a:buNone/>
            </a:pPr>
            <a:r>
              <a:rPr lang="zh-CN" altLang="en-US" b="1" spc="0">
                <a:solidFill>
                  <a:schemeClr val="dk1"/>
                </a:solidFill>
                <a:latin typeface="隶书" charset="0"/>
                <a:cs typeface="隶书" charset="0"/>
                <a:sym typeface="+mn-ea"/>
              </a:rPr>
              <a:t>2.为</a:t>
            </a:r>
            <a:endParaRPr lang="zh-CN" altLang="en-US" b="1" spc="0">
              <a:solidFill>
                <a:schemeClr val="dk1"/>
              </a:solidFill>
              <a:latin typeface="隶书" charset="0"/>
              <a:cs typeface="隶书" charset="0"/>
              <a:sym typeface="+mn-ea"/>
            </a:endParaRPr>
          </a:p>
          <a:p>
            <a:pPr lvl="0" algn="l" defTabSz="914400" eaLnBrk="1" hangingPunct="1">
              <a:lnSpc>
                <a:spcPct val="90000"/>
              </a:lnSpc>
              <a:buNone/>
            </a:pPr>
            <a:r>
              <a:rPr lang="zh-CN" altLang="en-US" b="1" spc="0">
                <a:solidFill>
                  <a:schemeClr val="dk1"/>
                </a:solidFill>
                <a:latin typeface="隶书" charset="0"/>
                <a:cs typeface="隶书" charset="0"/>
                <a:sym typeface="+mn-ea"/>
              </a:rPr>
              <a:t>             宋人有善为不龟手之药者</a:t>
            </a:r>
            <a:endParaRPr lang="zh-CN" altLang="en-US" b="1" spc="0">
              <a:solidFill>
                <a:schemeClr val="dk1"/>
              </a:solidFill>
              <a:latin typeface="隶书" charset="0"/>
              <a:cs typeface="隶书" charset="0"/>
              <a:sym typeface="+mn-ea"/>
            </a:endParaRPr>
          </a:p>
          <a:p>
            <a:pPr lvl="0" algn="l" defTabSz="914400" eaLnBrk="1" hangingPunct="1">
              <a:lnSpc>
                <a:spcPct val="90000"/>
              </a:lnSpc>
              <a:buNone/>
            </a:pPr>
            <a:r>
              <a:rPr lang="zh-CN" altLang="en-US" b="1" spc="0">
                <a:solidFill>
                  <a:schemeClr val="dk1"/>
                </a:solidFill>
                <a:latin typeface="隶书" charset="0"/>
                <a:cs typeface="隶书" charset="0"/>
                <a:sym typeface="+mn-ea"/>
              </a:rPr>
              <a:t>             请与之</a:t>
            </a:r>
            <a:endParaRPr lang="zh-CN" altLang="en-US" b="1" spc="0">
              <a:solidFill>
                <a:schemeClr val="dk1"/>
              </a:solidFill>
              <a:latin typeface="隶书" charset="0"/>
              <a:cs typeface="隶书" charset="0"/>
              <a:sym typeface="+mn-ea"/>
            </a:endParaRPr>
          </a:p>
          <a:p>
            <a:pPr lvl="0" algn="l" defTabSz="914400" eaLnBrk="1" hangingPunct="1">
              <a:lnSpc>
                <a:spcPct val="90000"/>
              </a:lnSpc>
              <a:buNone/>
            </a:pPr>
            <a:r>
              <a:rPr lang="zh-CN" altLang="en-US" b="1" spc="0">
                <a:solidFill>
                  <a:schemeClr val="dk1"/>
                </a:solidFill>
                <a:latin typeface="隶书" charset="0"/>
                <a:cs typeface="隶书" charset="0"/>
                <a:sym typeface="+mn-ea"/>
              </a:rPr>
              <a:t>3.与</a:t>
            </a:r>
            <a:endParaRPr lang="zh-CN" altLang="en-US" b="1" spc="0">
              <a:solidFill>
                <a:schemeClr val="dk1"/>
              </a:solidFill>
              <a:latin typeface="隶书" charset="0"/>
              <a:cs typeface="隶书" charset="0"/>
              <a:sym typeface="+mn-ea"/>
            </a:endParaRPr>
          </a:p>
          <a:p>
            <a:pPr lvl="0" algn="l" defTabSz="914400" eaLnBrk="1" hangingPunct="1">
              <a:lnSpc>
                <a:spcPct val="90000"/>
              </a:lnSpc>
              <a:buNone/>
            </a:pPr>
            <a:r>
              <a:rPr lang="zh-CN" altLang="en-US" b="1" spc="0">
                <a:solidFill>
                  <a:schemeClr val="dk1"/>
                </a:solidFill>
                <a:latin typeface="隶书" charset="0"/>
                <a:cs typeface="隶书" charset="0"/>
                <a:sym typeface="+mn-ea"/>
              </a:rPr>
              <a:t>             与越人水战</a:t>
            </a:r>
            <a:endParaRPr lang="zh-CN" altLang="en-US" b="1" spc="0">
              <a:solidFill>
                <a:schemeClr val="dk1"/>
              </a:solidFill>
              <a:latin typeface="隶书" charset="0"/>
              <a:cs typeface="隶书" charset="0"/>
              <a:sym typeface="+mn-ea"/>
            </a:endParaRPr>
          </a:p>
        </p:txBody>
      </p:sp>
      <p:sp>
        <p:nvSpPr>
          <p:cNvPr id="32771" name="AutoShape 4"/>
          <p:cNvSpPr/>
          <p:nvPr>
            <p:custDataLst>
              <p:tags r:id="rId8"/>
            </p:custDataLst>
          </p:nvPr>
        </p:nvSpPr>
        <p:spPr>
          <a:xfrm>
            <a:off x="1700213" y="1463675"/>
            <a:ext cx="152400" cy="1219200"/>
          </a:xfrm>
          <a:prstGeom prst="leftBrace">
            <a:avLst>
              <a:gd name="adj1" fmla="val 66629"/>
              <a:gd name="adj2" fmla="val 50000"/>
            </a:avLst>
          </a:prstGeom>
          <a:noFill/>
          <a:ln w="9525" cap="flat" cmpd="sng">
            <a:solidFill>
              <a:schemeClr val="dk1"/>
            </a:solidFill>
            <a:prstDash val="solid"/>
            <a:headEnd type="none" w="med" len="med"/>
            <a:tailEnd type="none" w="med" len="med"/>
          </a:ln>
        </p:spPr>
        <p:txBody>
          <a:bodyPr wrap="none" anchor="ctr" anchorCtr="0"/>
          <a:lstStyle/>
          <a:p>
            <a:pPr algn="ctr"/>
            <a:endParaRPr lang="zh-CN" altLang="zh-CN" sz="2400" b="0">
              <a:solidFill>
                <a:srgbClr val="FF0000"/>
              </a:solidFill>
              <a:latin typeface="隶书" charset="0"/>
              <a:cs typeface="隶书" charset="0"/>
            </a:endParaRPr>
          </a:p>
        </p:txBody>
      </p:sp>
      <p:sp>
        <p:nvSpPr>
          <p:cNvPr id="32772" name="AutoShape 5"/>
          <p:cNvSpPr/>
          <p:nvPr>
            <p:custDataLst>
              <p:tags r:id="rId9"/>
            </p:custDataLst>
          </p:nvPr>
        </p:nvSpPr>
        <p:spPr>
          <a:xfrm>
            <a:off x="1765300" y="3159125"/>
            <a:ext cx="152400" cy="1143000"/>
          </a:xfrm>
          <a:prstGeom prst="leftBrace">
            <a:avLst>
              <a:gd name="adj1" fmla="val 62500"/>
              <a:gd name="adj2" fmla="val 50000"/>
            </a:avLst>
          </a:prstGeom>
          <a:noFill/>
          <a:ln w="9525" cap="flat" cmpd="sng">
            <a:solidFill>
              <a:schemeClr val="dk1"/>
            </a:solidFill>
            <a:prstDash val="solid"/>
            <a:headEnd type="none" w="med" len="med"/>
            <a:tailEnd type="none" w="med" len="med"/>
          </a:ln>
        </p:spPr>
        <p:txBody>
          <a:bodyPr wrap="none" anchor="ctr" anchorCtr="0"/>
          <a:lstStyle/>
          <a:p>
            <a:pPr algn="ctr"/>
            <a:endParaRPr lang="zh-CN" altLang="zh-CN" sz="2400" b="0">
              <a:solidFill>
                <a:srgbClr val="FF0000"/>
              </a:solidFill>
              <a:latin typeface="隶书" charset="0"/>
              <a:cs typeface="隶书" charset="0"/>
            </a:endParaRPr>
          </a:p>
        </p:txBody>
      </p:sp>
      <p:sp>
        <p:nvSpPr>
          <p:cNvPr id="32773" name="AutoShape 6"/>
          <p:cNvSpPr/>
          <p:nvPr>
            <p:custDataLst>
              <p:tags r:id="rId10"/>
            </p:custDataLst>
          </p:nvPr>
        </p:nvSpPr>
        <p:spPr>
          <a:xfrm>
            <a:off x="1754188" y="4724400"/>
            <a:ext cx="152400" cy="1219200"/>
          </a:xfrm>
          <a:prstGeom prst="leftBrace">
            <a:avLst>
              <a:gd name="adj1" fmla="val 66629"/>
              <a:gd name="adj2" fmla="val 50000"/>
            </a:avLst>
          </a:prstGeom>
          <a:noFill/>
          <a:ln w="9525" cap="flat" cmpd="sng">
            <a:solidFill>
              <a:schemeClr val="dk1"/>
            </a:solidFill>
            <a:prstDash val="solid"/>
            <a:headEnd type="none" w="med" len="med"/>
            <a:tailEnd type="none" w="med" len="med"/>
          </a:ln>
        </p:spPr>
        <p:txBody>
          <a:bodyPr wrap="none" anchor="ctr" anchorCtr="0"/>
          <a:lstStyle/>
          <a:p>
            <a:pPr algn="ctr"/>
            <a:endParaRPr lang="zh-CN" altLang="zh-CN" sz="2400" b="0">
              <a:solidFill>
                <a:srgbClr val="FF0000"/>
              </a:solidFill>
              <a:latin typeface="隶书" charset="0"/>
              <a:cs typeface="隶书" charset="0"/>
            </a:endParaRPr>
          </a:p>
        </p:txBody>
      </p:sp>
      <p:sp>
        <p:nvSpPr>
          <p:cNvPr id="25606" name="Text Box 7"/>
          <p:cNvSpPr/>
          <p:nvPr>
            <p:custDataLst>
              <p:tags r:id="rId11"/>
            </p:custDataLst>
          </p:nvPr>
        </p:nvSpPr>
        <p:spPr>
          <a:xfrm>
            <a:off x="6096000" y="1219200"/>
            <a:ext cx="3048000" cy="1568450"/>
          </a:xfrm>
          <a:prstGeom prst="rect">
            <a:avLst/>
          </a:prstGeom>
          <a:noFill/>
          <a:ln w="9525">
            <a:noFill/>
          </a:ln>
        </p:spPr>
        <p:txBody>
          <a:bodyPr>
            <a:spAutoFit/>
          </a:bodyPr>
          <a:lstStyle/>
          <a:p>
            <a:r>
              <a:rPr lang="zh-CN" altLang="en-US" sz="3200">
                <a:solidFill>
                  <a:srgbClr val="000000"/>
                </a:solidFill>
                <a:latin typeface="隶书" charset="0"/>
                <a:ea typeface="隶书" charset="0"/>
              </a:rPr>
              <a:t>介词，用</a:t>
            </a:r>
            <a:endParaRPr lang="zh-CN" altLang="en-US" sz="3200">
              <a:solidFill>
                <a:srgbClr val="000000"/>
              </a:solidFill>
              <a:latin typeface="隶书" charset="0"/>
              <a:ea typeface="隶书" charset="0"/>
            </a:endParaRPr>
          </a:p>
          <a:p>
            <a:r>
              <a:rPr lang="zh-CN" altLang="en-US" sz="3200">
                <a:solidFill>
                  <a:srgbClr val="000000"/>
                </a:solidFill>
                <a:latin typeface="隶书" charset="0"/>
                <a:ea typeface="隶书" charset="0"/>
              </a:rPr>
              <a:t>介词，把</a:t>
            </a:r>
            <a:endParaRPr lang="zh-CN" altLang="en-US" sz="3200">
              <a:solidFill>
                <a:srgbClr val="000000"/>
              </a:solidFill>
              <a:latin typeface="隶书" charset="0"/>
              <a:ea typeface="隶书" charset="0"/>
            </a:endParaRPr>
          </a:p>
          <a:p>
            <a:r>
              <a:rPr lang="zh-CN" altLang="en-US" sz="3200">
                <a:solidFill>
                  <a:srgbClr val="000000"/>
                </a:solidFill>
                <a:latin typeface="隶书" charset="0"/>
                <a:ea typeface="隶书" charset="0"/>
              </a:rPr>
              <a:t>连词，来</a:t>
            </a:r>
            <a:endParaRPr lang="zh-CN" altLang="en-US" sz="3200">
              <a:solidFill>
                <a:srgbClr val="000000"/>
              </a:solidFill>
              <a:latin typeface="隶书" charset="0"/>
              <a:ea typeface="隶书" charset="0"/>
            </a:endParaRPr>
          </a:p>
        </p:txBody>
      </p:sp>
      <p:sp>
        <p:nvSpPr>
          <p:cNvPr id="25607" name="Text Box 8"/>
          <p:cNvSpPr/>
          <p:nvPr>
            <p:custDataLst>
              <p:tags r:id="rId12"/>
            </p:custDataLst>
          </p:nvPr>
        </p:nvSpPr>
        <p:spPr>
          <a:xfrm>
            <a:off x="6705600" y="2895600"/>
            <a:ext cx="2819400" cy="1568450"/>
          </a:xfrm>
          <a:prstGeom prst="rect">
            <a:avLst/>
          </a:prstGeom>
          <a:noFill/>
          <a:ln w="9525">
            <a:noFill/>
          </a:ln>
        </p:spPr>
        <p:txBody>
          <a:bodyPr>
            <a:spAutoFit/>
          </a:bodyPr>
          <a:lstStyle/>
          <a:p>
            <a:r>
              <a:rPr lang="zh-CN" altLang="en-US" sz="3200">
                <a:solidFill>
                  <a:srgbClr val="000000"/>
                </a:solidFill>
                <a:latin typeface="隶书" charset="0"/>
                <a:ea typeface="隶书" charset="0"/>
              </a:rPr>
              <a:t>介词，因为</a:t>
            </a:r>
            <a:endParaRPr lang="zh-CN" altLang="en-US" sz="3200">
              <a:solidFill>
                <a:srgbClr val="000000"/>
              </a:solidFill>
              <a:latin typeface="隶书" charset="0"/>
              <a:ea typeface="隶书" charset="0"/>
            </a:endParaRPr>
          </a:p>
          <a:p>
            <a:endParaRPr lang="zh-CN" altLang="en-US" sz="3200">
              <a:solidFill>
                <a:srgbClr val="000000"/>
              </a:solidFill>
              <a:latin typeface="隶书" charset="0"/>
              <a:ea typeface="隶书" charset="0"/>
            </a:endParaRPr>
          </a:p>
          <a:p>
            <a:r>
              <a:rPr lang="zh-CN" altLang="en-US" sz="3200">
                <a:solidFill>
                  <a:srgbClr val="000000"/>
                </a:solidFill>
                <a:latin typeface="隶书" charset="0"/>
                <a:ea typeface="隶书" charset="0"/>
              </a:rPr>
              <a:t>动词，制作</a:t>
            </a:r>
            <a:endParaRPr lang="zh-CN" altLang="en-US" sz="3200">
              <a:solidFill>
                <a:srgbClr val="000000"/>
              </a:solidFill>
              <a:latin typeface="隶书" charset="0"/>
              <a:ea typeface="隶书" charset="0"/>
            </a:endParaRPr>
          </a:p>
        </p:txBody>
      </p:sp>
      <p:sp>
        <p:nvSpPr>
          <p:cNvPr id="25608" name="Text Box 9"/>
          <p:cNvSpPr/>
          <p:nvPr>
            <p:custDataLst>
              <p:tags r:id="rId13"/>
            </p:custDataLst>
          </p:nvPr>
        </p:nvSpPr>
        <p:spPr>
          <a:xfrm>
            <a:off x="5638800" y="4572000"/>
            <a:ext cx="3276600" cy="1568450"/>
          </a:xfrm>
          <a:prstGeom prst="rect">
            <a:avLst/>
          </a:prstGeom>
          <a:noFill/>
          <a:ln w="9525">
            <a:noFill/>
          </a:ln>
        </p:spPr>
        <p:txBody>
          <a:bodyPr>
            <a:spAutoFit/>
          </a:bodyPr>
          <a:lstStyle/>
          <a:p>
            <a:r>
              <a:rPr lang="zh-CN" altLang="en-US" sz="3200">
                <a:solidFill>
                  <a:srgbClr val="000000"/>
                </a:solidFill>
                <a:latin typeface="隶书" charset="0"/>
                <a:ea typeface="隶书" charset="0"/>
              </a:rPr>
              <a:t>动词，给</a:t>
            </a:r>
            <a:endParaRPr lang="zh-CN" altLang="en-US" sz="3200">
              <a:solidFill>
                <a:srgbClr val="000000"/>
              </a:solidFill>
              <a:latin typeface="隶书" charset="0"/>
              <a:ea typeface="隶书" charset="0"/>
            </a:endParaRPr>
          </a:p>
          <a:p>
            <a:endParaRPr lang="zh-CN" altLang="en-US" sz="3200">
              <a:solidFill>
                <a:srgbClr val="000000"/>
              </a:solidFill>
              <a:latin typeface="隶书" charset="0"/>
              <a:ea typeface="隶书" charset="0"/>
            </a:endParaRPr>
          </a:p>
          <a:p>
            <a:r>
              <a:rPr lang="zh-CN" altLang="en-US" sz="3200">
                <a:solidFill>
                  <a:srgbClr val="000000"/>
                </a:solidFill>
                <a:latin typeface="隶书" charset="0"/>
                <a:ea typeface="隶书" charset="0"/>
              </a:rPr>
              <a:t>介词，和</a:t>
            </a:r>
            <a:endParaRPr lang="zh-CN" altLang="en-US" sz="3200">
              <a:solidFill>
                <a:srgbClr val="000000"/>
              </a:solidFill>
              <a:latin typeface="隶书" charset="0"/>
              <a:ea typeface="隶书" charset="0"/>
            </a:endParaRPr>
          </a:p>
        </p:txBody>
      </p:sp>
    </p:spTree>
    <p:custDataLst>
      <p:tags r:id="rId14"/>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5606"/>
                                        </p:tgtEl>
                                        <p:attrNameLst>
                                          <p:attrName>style.visibility</p:attrName>
                                        </p:attrNameLst>
                                      </p:cBhvr>
                                      <p:to>
                                        <p:strVal val="visible"/>
                                      </p:to>
                                    </p:set>
                                    <p:animEffect transition="in" filter="box(in)">
                                      <p:cBhvr>
                                        <p:cTn id="7" dur="500"/>
                                        <p:tgtEl>
                                          <p:spTgt spid="2560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5607"/>
                                        </p:tgtEl>
                                        <p:attrNameLst>
                                          <p:attrName>style.visibility</p:attrName>
                                        </p:attrNameLst>
                                      </p:cBhvr>
                                      <p:to>
                                        <p:strVal val="visible"/>
                                      </p:to>
                                    </p:set>
                                    <p:animEffect transition="in" filter="box(in)">
                                      <p:cBhvr>
                                        <p:cTn id="12" dur="500"/>
                                        <p:tgtEl>
                                          <p:spTgt spid="2560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25608"/>
                                        </p:tgtEl>
                                        <p:attrNameLst>
                                          <p:attrName>style.visibility</p:attrName>
                                        </p:attrNameLst>
                                      </p:cBhvr>
                                      <p:to>
                                        <p:strVal val="visible"/>
                                      </p:to>
                                    </p:set>
                                    <p:animEffect transition="in" filter="box(in)">
                                      <p:cBhvr>
                                        <p:cTn id="17" dur="500"/>
                                        <p:tgtEl>
                                          <p:spTgt spid="256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6" grpId="0"/>
      <p:bldP spid="25607" grpId="0"/>
      <p:bldP spid="25608"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2"/>
          </p:custDataLst>
        </p:nvPr>
      </p:nvGrpSpPr>
      <p:grpSpPr>
        <a:xfrm>
          <a:off x="0" y="0"/>
          <a:ext cx="0" cy="0"/>
        </a:xfrm>
      </p:grpSpPr>
      <p:pic>
        <p:nvPicPr>
          <p:cNvPr id="9" name="图片 8"/>
          <p:cNvPicPr>
            <a:picLocks noChangeAspect="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476" y="635"/>
            <a:ext cx="9143048" cy="6857365"/>
          </a:xfrm>
          <a:prstGeom prst="rect">
            <a:avLst/>
          </a:prstGeom>
        </p:spPr>
      </p:pic>
      <p:pic>
        <p:nvPicPr>
          <p:cNvPr id="10" name="图片 9"/>
          <p:cNvPicPr>
            <a:picLocks noChangeAspect="1"/>
          </p:cNvPicPr>
          <p:nvPr userDrawn="1">
            <p:custDataLst>
              <p:tags r:id="rId6"/>
            </p:custDataLst>
          </p:nvPr>
        </p:nvPicPr>
        <p:blipFill>
          <a:blip r:embed="rId5"/>
          <a:stretch>
            <a:fillRect/>
          </a:stretch>
        </p:blipFill>
        <p:spPr>
          <a:xfrm flipH="1">
            <a:off x="6858000" y="4281170"/>
            <a:ext cx="2286000" cy="2604135"/>
          </a:xfrm>
          <a:prstGeom prst="rect">
            <a:avLst/>
          </a:prstGeom>
        </p:spPr>
      </p:pic>
      <p:sp>
        <p:nvSpPr>
          <p:cNvPr id="33794" name="Rectangle 2"/>
          <p:cNvSpPr>
            <a:spLocks noGrp="1"/>
          </p:cNvSpPr>
          <p:nvPr>
            <p:ph idx="4294967295"/>
            <p:custDataLst>
              <p:tags r:id="rId7"/>
            </p:custDataLst>
          </p:nvPr>
        </p:nvSpPr>
        <p:spPr>
          <a:xfrm>
            <a:off x="228600" y="1371600"/>
            <a:ext cx="8915400" cy="5334000"/>
          </a:xfrm>
          <a:noFill/>
          <a:ln w="9525">
            <a:noFill/>
          </a:ln>
        </p:spPr>
        <p:txBody>
          <a:bodyPr vert="horz" wrap="square" lIns="70198" tIns="35099" rIns="70198" bIns="35099" rtlCol="0" anchor="t" anchorCtr="0">
            <a:noAutofit/>
          </a:bodyPr>
          <a:lstStyle>
            <a:lvl1pPr marL="342900" indent="-342900" algn="l" rtl="0" eaLnBrk="0" fontAlgn="base" hangingPunct="0">
              <a:spcBef>
                <a:spcPct val="20000"/>
              </a:spcBef>
              <a:spcAft>
                <a:spcPct val="0"/>
              </a:spcAft>
              <a:buClr>
                <a:schemeClr val="accent1"/>
              </a:buClr>
              <a:buSzPct val="50000"/>
              <a:buFont typeface="Wingdings 2" pitchFamily="18" charset="2"/>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50000"/>
              <a:buFont typeface="Wingdings 2" pitchFamily="18" charset="2"/>
              <a:buChar char="³"/>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rgbClr val="7B9B57"/>
              </a:buClr>
              <a:buSzPct val="60000"/>
              <a:buFont typeface="Wingdings 2"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rgbClr val="8B7396"/>
              </a:buClr>
              <a:buSzPct val="45000"/>
              <a:buFont typeface="Wingdings 2"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rgbClr val="E89A53"/>
              </a:buClr>
              <a:buFont typeface="Wingdings 2"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a:lstStyle>
          <a:p>
            <a:pPr marL="0" lvl="0" algn="l">
              <a:lnSpc>
                <a:spcPct val="150000"/>
              </a:lnSpc>
              <a:buFont typeface="Arial" panose="020b0604020202020204" pitchFamily="34" charset="0"/>
              <a:buNone/>
            </a:pPr>
            <a:r>
              <a:rPr lang="zh-CN" altLang="zh-CN" sz="2800" b="1" spc="0">
                <a:solidFill>
                  <a:schemeClr val="dk1"/>
                </a:solidFill>
                <a:latin typeface="隶书" charset="0"/>
                <a:cs typeface="隶书" charset="0"/>
                <a:sym typeface="微软雅黑" panose="020b0503020204020204" charset="-122"/>
              </a:rPr>
              <a:t>    庄子思想为人类超越死亡意识的恐惧感提供了一种独特的方法。庄子的基本思想是“齐生死”。“人之生，气之聚也；聚则为生，散则为死”。庄子妻子死的时候，庄子叉腿坐在地上敲着瓦盆唱歌。庄子快要死的时候，弟子们准备厚葬自己的老师。庄子知道后说：“我死了以后，大地就是我的棺椁，日月就是我的连璧，星辰就是我的珠宝玉器，天地万物都是我的陪葬品，我的葬具难道还不丰厚么！</a:t>
            </a:r>
            <a:r>
              <a:rPr lang="zh-CN" altLang="zh-CN" sz="2800" b="1" spc="0">
                <a:solidFill>
                  <a:schemeClr val="dk1"/>
                </a:solidFill>
                <a:latin typeface="隶书" charset="0"/>
                <a:cs typeface="隶书" charset="0"/>
                <a:sym typeface="+mn-ea"/>
              </a:rPr>
              <a:t>你们还能再增加点什么呢？”学生们哭笑</a:t>
            </a:r>
            <a:endParaRPr lang="zh-CN" altLang="zh-CN" sz="2800" b="1" spc="0">
              <a:solidFill>
                <a:schemeClr val="dk1"/>
              </a:solidFill>
              <a:latin typeface="隶书" charset="0"/>
              <a:cs typeface="隶书" charset="0"/>
              <a:sym typeface="+mn-ea"/>
            </a:endParaRPr>
          </a:p>
        </p:txBody>
      </p:sp>
      <p:sp>
        <p:nvSpPr>
          <p:cNvPr id="33795" name="Rectangle 3"/>
          <p:cNvSpPr/>
          <p:nvPr>
            <p:custDataLst>
              <p:tags r:id="rId8"/>
            </p:custDataLst>
          </p:nvPr>
        </p:nvSpPr>
        <p:spPr>
          <a:xfrm>
            <a:off x="3038475" y="6018213"/>
            <a:ext cx="5353050" cy="521970"/>
          </a:xfrm>
          <a:prstGeom prst="rect">
            <a:avLst/>
          </a:prstGeom>
          <a:noFill/>
          <a:ln w="9525">
            <a:noFill/>
          </a:ln>
        </p:spPr>
        <p:txBody>
          <a:bodyPr>
            <a:spAutoFit/>
          </a:bodyPr>
          <a:lstStyle/>
          <a:p>
            <a:r>
              <a:rPr lang="en-US" altLang="en-US" sz="2800">
                <a:solidFill>
                  <a:schemeClr val="accent1">
                    <a:lumMod val="75000"/>
                  </a:schemeClr>
                </a:solidFill>
                <a:latin typeface="隶书" charset="0"/>
                <a:ea typeface="隶书" charset="0"/>
              </a:rPr>
              <a:t>参透生死，浪漫达观</a:t>
            </a:r>
            <a:endParaRPr lang="en-US" altLang="en-US" sz="2800">
              <a:solidFill>
                <a:schemeClr val="accent1">
                  <a:lumMod val="75000"/>
                </a:schemeClr>
              </a:solidFill>
              <a:latin typeface="隶书" charset="0"/>
              <a:ea typeface="隶书" charset="0"/>
            </a:endParaRPr>
          </a:p>
        </p:txBody>
      </p:sp>
      <p:pic>
        <p:nvPicPr>
          <p:cNvPr id="33796" name="Picture 5"/>
          <p:cNvPicPr>
            <a:picLocks noChangeAspect="1"/>
          </p:cNvPicPr>
          <p:nvPr>
            <p:custDataLst>
              <p:tags r:id="rId10"/>
            </p:custDataLst>
          </p:nvPr>
        </p:nvPicPr>
        <p:blipFill>
          <a:blip r:embed="rId9"/>
          <a:stretch>
            <a:fillRect/>
          </a:stretch>
        </p:blipFill>
        <p:spPr>
          <a:xfrm>
            <a:off x="3292475" y="965200"/>
            <a:ext cx="3011488" cy="704850"/>
          </a:xfrm>
          <a:prstGeom prst="rect">
            <a:avLst/>
          </a:prstGeom>
          <a:noFill/>
          <a:ln w="9525">
            <a:noFill/>
          </a:ln>
        </p:spPr>
      </p:pic>
    </p:spTree>
    <p:custDataLst>
      <p:tags r:id="rId11"/>
    </p:custDataLst>
  </p:cSld>
  <p:clrMapOvr>
    <a:masterClrMapping/>
  </p:clrMapOvr>
  <p:transition spd="slow"/>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2"/>
          </p:custDataLst>
        </p:nvPr>
      </p:nvGrpSpPr>
      <p:grpSpPr>
        <a:xfrm>
          <a:off x="0" y="0"/>
          <a:ext cx="0" cy="0"/>
        </a:xfrm>
      </p:grpSpPr>
      <p:pic>
        <p:nvPicPr>
          <p:cNvPr id="9" name="图片 8"/>
          <p:cNvPicPr>
            <a:picLocks noChangeAspect="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476" y="635"/>
            <a:ext cx="9143048" cy="6857365"/>
          </a:xfrm>
          <a:prstGeom prst="rect">
            <a:avLst/>
          </a:prstGeom>
        </p:spPr>
      </p:pic>
      <p:pic>
        <p:nvPicPr>
          <p:cNvPr id="10" name="图片 9"/>
          <p:cNvPicPr>
            <a:picLocks noChangeAspect="1"/>
          </p:cNvPicPr>
          <p:nvPr userDrawn="1">
            <p:custDataLst>
              <p:tags r:id="rId6"/>
            </p:custDataLst>
          </p:nvPr>
        </p:nvPicPr>
        <p:blipFill>
          <a:blip r:embed="rId5"/>
          <a:stretch>
            <a:fillRect/>
          </a:stretch>
        </p:blipFill>
        <p:spPr>
          <a:xfrm flipH="1">
            <a:off x="6858000" y="4281170"/>
            <a:ext cx="2286000" cy="2604135"/>
          </a:xfrm>
          <a:prstGeom prst="rect">
            <a:avLst/>
          </a:prstGeom>
        </p:spPr>
      </p:pic>
      <p:sp>
        <p:nvSpPr>
          <p:cNvPr id="7170" name="内容占位符 2"/>
          <p:cNvSpPr>
            <a:spLocks noGrp="1"/>
          </p:cNvSpPr>
          <p:nvPr>
            <p:ph idx="4294967295"/>
            <p:custDataLst>
              <p:tags r:id="rId7"/>
            </p:custDataLst>
          </p:nvPr>
        </p:nvSpPr>
        <p:spPr>
          <a:xfrm>
            <a:off x="457200" y="1600200"/>
            <a:ext cx="8229600" cy="4525963"/>
          </a:xfrm>
          <a:noFill/>
          <a:ln w="9525">
            <a:noFill/>
          </a:ln>
        </p:spPr>
        <p:txBody>
          <a:bodyPr vert="horz" wrap="square" lIns="91440" tIns="45720" rIns="91440" bIns="45720" rtlCol="0" anchor="t" anchorCtr="0">
            <a:noAutofit/>
          </a:bodyPr>
          <a:lstStyle>
            <a:lvl1pPr marL="342900" indent="-342900" algn="l" rtl="0" eaLnBrk="0" fontAlgn="base" hangingPunct="0">
              <a:spcBef>
                <a:spcPct val="20000"/>
              </a:spcBef>
              <a:spcAft>
                <a:spcPct val="0"/>
              </a:spcAft>
              <a:buClr>
                <a:schemeClr val="accent1"/>
              </a:buClr>
              <a:buSzPct val="50000"/>
              <a:buFont typeface="Wingdings 2" pitchFamily="18" charset="2"/>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50000"/>
              <a:buFont typeface="Wingdings 2" pitchFamily="18" charset="2"/>
              <a:buChar char="³"/>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rgbClr val="7B9B57"/>
              </a:buClr>
              <a:buSzPct val="60000"/>
              <a:buFont typeface="Wingdings 2"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rgbClr val="8B7396"/>
              </a:buClr>
              <a:buSzPct val="45000"/>
              <a:buFont typeface="Wingdings 2"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rgbClr val="E89A53"/>
              </a:buClr>
              <a:buFont typeface="Wingdings 2"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a:lstStyle>
          <a:p>
            <a:pPr lvl="0" algn="l" defTabSz="914400" eaLnBrk="1" hangingPunct="1">
              <a:lnSpc>
                <a:spcPct val="100000"/>
              </a:lnSpc>
            </a:pPr>
            <a:r>
              <a:rPr lang="zh-CN" altLang="en-US" spc="0">
                <a:solidFill>
                  <a:schemeClr val="dk1"/>
                </a:solidFill>
                <a:latin typeface="隶书" charset="0"/>
                <a:cs typeface="隶书" charset="0"/>
                <a:sym typeface="+mn-ea"/>
              </a:rPr>
              <a:t>          庄子将死，弟子欲厚葬之。庄子曰：“吾以天地为棺椁，以日月为连璧，星辰为珠玑，万物为赍送。吾葬具岂不备邪？何以加此？”弟子曰：“吾恐乌鸢之食夫子也！”庄子曰：“在上为乌鸢食，在下为蝼蚁食；夺彼与此，何其偏也？” </a:t>
            </a:r>
            <a:endParaRPr lang="zh-CN" altLang="en-US" spc="0">
              <a:solidFill>
                <a:schemeClr val="dk1"/>
              </a:solidFill>
              <a:latin typeface="隶书" charset="0"/>
              <a:cs typeface="隶书" charset="0"/>
              <a:sym typeface="+mn-ea"/>
            </a:endParaRPr>
          </a:p>
          <a:p>
            <a:pPr lvl="0" algn="l" defTabSz="914400" eaLnBrk="1" hangingPunct="1">
              <a:lnSpc>
                <a:spcPct val="100000"/>
              </a:lnSpc>
            </a:pPr>
            <a:r>
              <a:rPr lang="zh-CN" altLang="en-US" spc="0">
                <a:solidFill>
                  <a:schemeClr val="dk1"/>
                </a:solidFill>
                <a:latin typeface="隶书" charset="0"/>
                <a:cs typeface="隶书" charset="0"/>
                <a:sym typeface="+mn-ea"/>
              </a:rPr>
              <a:t>                                       </a:t>
            </a:r>
            <a:r>
              <a:rPr lang="zh-CN" altLang="en-US" spc="0">
                <a:solidFill>
                  <a:srgbClr val="FF0000"/>
                </a:solidFill>
                <a:latin typeface="隶书" charset="0"/>
                <a:cs typeface="隶书" charset="0"/>
                <a:sym typeface="+mn-ea"/>
              </a:rPr>
              <a:t>——天人合一</a:t>
            </a:r>
            <a:br>
              <a:rPr lang="zh-CN" altLang="en-US" spc="0">
                <a:solidFill>
                  <a:schemeClr val="dk1"/>
                </a:solidFill>
                <a:latin typeface="隶书" charset="0"/>
                <a:cs typeface="隶书" charset="0"/>
                <a:sym typeface="+mn-ea"/>
              </a:rPr>
            </a:br>
            <a:endParaRPr lang="zh-CN" altLang="en-US" spc="0">
              <a:solidFill>
                <a:schemeClr val="dk1"/>
              </a:solidFill>
              <a:latin typeface="隶书" charset="0"/>
              <a:cs typeface="隶书" charset="0"/>
              <a:sym typeface="+mn-ea"/>
            </a:endParaRPr>
          </a:p>
        </p:txBody>
      </p:sp>
    </p:spTree>
    <p:custDataLst>
      <p:tags r:id="rId8"/>
    </p:custData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7170">
                                            <p:txEl>
                                              <p:charRg st="116" end="167"/>
                                            </p:txEl>
                                          </p:spTgt>
                                        </p:tgtEl>
                                        <p:attrNameLst>
                                          <p:attrName>style.visibility</p:attrName>
                                        </p:attrNameLst>
                                      </p:cBhvr>
                                      <p:to>
                                        <p:strVal val="visible"/>
                                      </p:to>
                                    </p:set>
                                    <p:anim calcmode="lin" valueType="num">
                                      <p:cBhvr additive="base">
                                        <p:cTn id="7" dur="500" fill="hold"/>
                                        <p:tgtEl>
                                          <p:spTgt spid="7170">
                                            <p:txEl>
                                              <p:charRg st="116" end="16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70">
                                            <p:txEl>
                                              <p:charRg st="116" end="16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2"/>
          </p:custDataLst>
        </p:nvPr>
      </p:nvGrpSpPr>
      <p:grpSpPr>
        <a:xfrm>
          <a:off x="0" y="0"/>
          <a:ext cx="0" cy="0"/>
        </a:xfrm>
      </p:grpSpPr>
      <p:pic>
        <p:nvPicPr>
          <p:cNvPr id="9" name="图片 8"/>
          <p:cNvPicPr>
            <a:picLocks noChangeAspect="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476" y="635"/>
            <a:ext cx="9143048" cy="6857365"/>
          </a:xfrm>
          <a:prstGeom prst="rect">
            <a:avLst/>
          </a:prstGeom>
        </p:spPr>
      </p:pic>
      <p:pic>
        <p:nvPicPr>
          <p:cNvPr id="10" name="图片 9"/>
          <p:cNvPicPr>
            <a:picLocks noChangeAspect="1"/>
          </p:cNvPicPr>
          <p:nvPr userDrawn="1">
            <p:custDataLst>
              <p:tags r:id="rId6"/>
            </p:custDataLst>
          </p:nvPr>
        </p:nvPicPr>
        <p:blipFill>
          <a:blip r:embed="rId5"/>
          <a:stretch>
            <a:fillRect/>
          </a:stretch>
        </p:blipFill>
        <p:spPr>
          <a:xfrm flipH="1">
            <a:off x="6858000" y="4281170"/>
            <a:ext cx="2286000" cy="2604135"/>
          </a:xfrm>
          <a:prstGeom prst="rect">
            <a:avLst/>
          </a:prstGeom>
        </p:spPr>
      </p:pic>
      <p:sp>
        <p:nvSpPr>
          <p:cNvPr id="34818" name="Rectangle 2"/>
          <p:cNvSpPr>
            <a:spLocks noGrp="1" noRot="1"/>
          </p:cNvSpPr>
          <p:nvPr>
            <p:ph idx="4294967295"/>
            <p:custDataLst>
              <p:tags r:id="rId7"/>
            </p:custDataLst>
          </p:nvPr>
        </p:nvSpPr>
        <p:spPr>
          <a:xfrm>
            <a:off x="225425" y="914400"/>
            <a:ext cx="8918575" cy="4768850"/>
          </a:xfrm>
          <a:noFill/>
          <a:ln w="9525">
            <a:noFill/>
          </a:ln>
        </p:spPr>
        <p:txBody>
          <a:bodyPr vert="horz" wrap="square" lIns="70198" tIns="35099" rIns="70198" bIns="35099" rtlCol="0" anchor="t" anchorCtr="0">
            <a:noAutofit/>
          </a:bodyPr>
          <a:lstStyle>
            <a:lvl1pPr marL="342900" indent="-342900" algn="l" rtl="0" eaLnBrk="0" fontAlgn="base" hangingPunct="0">
              <a:spcBef>
                <a:spcPct val="20000"/>
              </a:spcBef>
              <a:spcAft>
                <a:spcPct val="0"/>
              </a:spcAft>
              <a:buClr>
                <a:schemeClr val="accent1"/>
              </a:buClr>
              <a:buSzPct val="50000"/>
              <a:buFont typeface="Wingdings 2" pitchFamily="18" charset="2"/>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50000"/>
              <a:buFont typeface="Wingdings 2" pitchFamily="18" charset="2"/>
              <a:buChar char="³"/>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rgbClr val="7B9B57"/>
              </a:buClr>
              <a:buSzPct val="60000"/>
              <a:buFont typeface="Wingdings 2"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rgbClr val="8B7396"/>
              </a:buClr>
              <a:buSzPct val="45000"/>
              <a:buFont typeface="Wingdings 2"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rgbClr val="E89A53"/>
              </a:buClr>
              <a:buFont typeface="Wingdings 2"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a:lstStyle>
          <a:p>
            <a:pPr marL="0" lvl="0" algn="just">
              <a:lnSpc>
                <a:spcPct val="150000"/>
              </a:lnSpc>
              <a:spcBef>
                <a:spcPts val="1200"/>
              </a:spcBef>
              <a:buFont typeface="Wingdings" panose="05000000000000000000" pitchFamily="2" charset="2"/>
              <a:buNone/>
            </a:pPr>
            <a:r>
              <a:rPr lang="zh-CN" altLang="en-US" sz="2400" b="1" spc="0">
                <a:solidFill>
                  <a:schemeClr val="dk1"/>
                </a:solidFill>
                <a:latin typeface="隶书" charset="0"/>
                <a:cs typeface="隶书" charset="0"/>
                <a:sym typeface="+mn-ea"/>
              </a:rPr>
              <a:t>不得地说：“老师呀！要那样的话，我们还不是怕乌鸦老鹰把老师吃了么？”庄子说：“扔在野地里你们怕乌鸦老鹰吃了我，那埋在地下就不怕蚂蚁吃了我么？你们把我从乌鸦老鹰嘴里抢走送给蚂蚁，为什么那么偏心眼呢？”一位思想深透而敏锐的哲人，一位仪态万方的散文大师，就这样以一种浪漫达观的态度和无所畏惧的心情，从容地走向了死亡。</a:t>
            </a:r>
            <a:endParaRPr lang="zh-CN" altLang="en-US" sz="2400" b="1" spc="0">
              <a:solidFill>
                <a:schemeClr val="dk1"/>
              </a:solidFill>
              <a:latin typeface="隶书" charset="0"/>
              <a:cs typeface="隶书" charset="0"/>
              <a:sym typeface="+mn-ea"/>
            </a:endParaRPr>
          </a:p>
          <a:p>
            <a:pPr marL="0" lvl="0" algn="just">
              <a:lnSpc>
                <a:spcPct val="150000"/>
              </a:lnSpc>
              <a:spcBef>
                <a:spcPts val="1200"/>
              </a:spcBef>
              <a:buFont typeface="Wingdings" panose="05000000000000000000" pitchFamily="2" charset="2"/>
              <a:buNone/>
            </a:pPr>
            <a:endParaRPr lang="zh-CN" altLang="en-US" sz="2400" b="1" spc="0">
              <a:solidFill>
                <a:schemeClr val="dk1"/>
              </a:solidFill>
              <a:latin typeface="隶书" charset="0"/>
              <a:cs typeface="隶书" charset="0"/>
              <a:sym typeface="+mn-ea"/>
            </a:endParaRPr>
          </a:p>
        </p:txBody>
      </p:sp>
      <p:sp>
        <p:nvSpPr>
          <p:cNvPr id="34819" name="Rectangle 3"/>
          <p:cNvSpPr/>
          <p:nvPr>
            <p:custDataLst>
              <p:tags r:id="rId8"/>
            </p:custDataLst>
          </p:nvPr>
        </p:nvSpPr>
        <p:spPr>
          <a:xfrm>
            <a:off x="2854325" y="6018213"/>
            <a:ext cx="3383280" cy="521970"/>
          </a:xfrm>
          <a:prstGeom prst="rect">
            <a:avLst/>
          </a:prstGeom>
          <a:noFill/>
          <a:ln w="9525">
            <a:noFill/>
          </a:ln>
        </p:spPr>
        <p:txBody>
          <a:bodyPr wrap="none">
            <a:spAutoFit/>
          </a:bodyPr>
          <a:lstStyle/>
          <a:p>
            <a:r>
              <a:rPr lang="en-US" altLang="en-US" sz="2800">
                <a:solidFill>
                  <a:schemeClr val="accent1">
                    <a:lumMod val="75000"/>
                  </a:schemeClr>
                </a:solidFill>
                <a:latin typeface="隶书" charset="0"/>
                <a:ea typeface="隶书" charset="0"/>
              </a:rPr>
              <a:t>参透生死，浪漫达观</a:t>
            </a:r>
            <a:endParaRPr lang="en-US" altLang="en-US" sz="2800">
              <a:solidFill>
                <a:schemeClr val="accent1">
                  <a:lumMod val="75000"/>
                </a:schemeClr>
              </a:solidFill>
              <a:latin typeface="隶书" charset="0"/>
              <a:ea typeface="隶书" charset="0"/>
            </a:endParaRPr>
          </a:p>
        </p:txBody>
      </p:sp>
    </p:spTree>
    <p:custDataLst>
      <p:tags r:id="rId9"/>
    </p:custDataLst>
  </p:cSld>
  <p:clrMapOvr>
    <a:masterClrMapping/>
  </p:clrMapOvr>
  <p:transition spd="slow"/>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2"/>
          </p:custDataLst>
        </p:nvPr>
      </p:nvGrpSpPr>
      <p:grpSpPr>
        <a:xfrm>
          <a:off x="0" y="0"/>
          <a:ext cx="0" cy="0"/>
        </a:xfrm>
      </p:grpSpPr>
      <p:pic>
        <p:nvPicPr>
          <p:cNvPr id="9" name="图片 8"/>
          <p:cNvPicPr>
            <a:picLocks noChangeAspect="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476" y="635"/>
            <a:ext cx="9143048" cy="6857365"/>
          </a:xfrm>
          <a:prstGeom prst="rect">
            <a:avLst/>
          </a:prstGeom>
        </p:spPr>
      </p:pic>
      <p:pic>
        <p:nvPicPr>
          <p:cNvPr id="10" name="图片 9"/>
          <p:cNvPicPr>
            <a:picLocks noChangeAspect="1"/>
          </p:cNvPicPr>
          <p:nvPr userDrawn="1">
            <p:custDataLst>
              <p:tags r:id="rId6"/>
            </p:custDataLst>
          </p:nvPr>
        </p:nvPicPr>
        <p:blipFill>
          <a:blip r:embed="rId5"/>
          <a:stretch>
            <a:fillRect/>
          </a:stretch>
        </p:blipFill>
        <p:spPr>
          <a:xfrm flipH="1">
            <a:off x="6858000" y="4281170"/>
            <a:ext cx="2286000" cy="2604135"/>
          </a:xfrm>
          <a:prstGeom prst="rect">
            <a:avLst/>
          </a:prstGeom>
        </p:spPr>
      </p:pic>
      <p:sp>
        <p:nvSpPr>
          <p:cNvPr id="32" name="矩形 31"/>
          <p:cNvSpPr/>
          <p:nvPr>
            <p:custDataLst>
              <p:tags r:id="rId7"/>
            </p:custDataLst>
          </p:nvPr>
        </p:nvSpPr>
        <p:spPr>
          <a:xfrm>
            <a:off x="304800" y="2022475"/>
            <a:ext cx="8545830" cy="3757930"/>
          </a:xfrm>
          <a:prstGeom prst="rect">
            <a:avLst/>
          </a:prstGeom>
          <a:solidFill>
            <a:srgbClr val="F4F1E8"/>
          </a:solidFill>
          <a:ln w="25400">
            <a:no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1" i="0" u="none" strike="noStrike" kern="1200" cap="none" spc="0" normalizeH="0" baseline="0" noProof="1">
              <a:ln>
                <a:noFill/>
              </a:ln>
              <a:solidFill>
                <a:schemeClr val="lt1"/>
              </a:solidFill>
              <a:effectLst/>
              <a:uLnTx/>
              <a:uFillTx/>
              <a:latin typeface="隶书" charset="0"/>
              <a:ea typeface="字魂105号-简雅黑" pitchFamily="2" charset="-122"/>
              <a:cs typeface="隶书" charset="0"/>
            </a:endParaRPr>
          </a:p>
        </p:txBody>
      </p:sp>
      <p:sp>
        <p:nvSpPr>
          <p:cNvPr id="33" name="矩形 32"/>
          <p:cNvSpPr/>
          <p:nvPr>
            <p:custDataLst>
              <p:tags r:id="rId8"/>
            </p:custDataLst>
          </p:nvPr>
        </p:nvSpPr>
        <p:spPr>
          <a:xfrm>
            <a:off x="495300" y="2167255"/>
            <a:ext cx="8225155" cy="3481070"/>
          </a:xfrm>
          <a:prstGeom prst="rect">
            <a:avLst/>
          </a:prstGeom>
          <a:noFill/>
          <a:ln w="12700">
            <a:solidFill>
              <a:schemeClr val="accent4">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1" i="0" u="none" strike="noStrike" kern="1200" cap="none" spc="0" normalizeH="0" baseline="0" noProof="1">
              <a:ln>
                <a:noFill/>
              </a:ln>
              <a:solidFill>
                <a:schemeClr val="lt1"/>
              </a:solidFill>
              <a:effectLst/>
              <a:uLnTx/>
              <a:uFillTx/>
              <a:latin typeface="隶书" charset="0"/>
              <a:ea typeface="字魂105号-简雅黑" pitchFamily="2" charset="-122"/>
              <a:cs typeface="隶书" charset="0"/>
            </a:endParaRPr>
          </a:p>
        </p:txBody>
      </p:sp>
      <p:sp>
        <p:nvSpPr>
          <p:cNvPr id="29" name="标题 1"/>
          <p:cNvSpPr txBox="1">
            <a:spLocks noChangeArrowheads="1"/>
          </p:cNvSpPr>
          <p:nvPr>
            <p:custDataLst>
              <p:tags r:id="rId9"/>
            </p:custDataLst>
          </p:nvPr>
        </p:nvSpPr>
        <p:spPr bwMode="auto">
          <a:xfrm>
            <a:off x="3167648" y="1180808"/>
            <a:ext cx="2951285" cy="530915"/>
          </a:xfrm>
          <a:prstGeom prst="rect">
            <a:avLst/>
          </a:prstGeom>
          <a:noFill/>
          <a:ln>
            <a:noFill/>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000" b="1" i="0" u="none" strike="noStrike" kern="1200" cap="none" spc="600" normalizeH="0" baseline="0" noProof="1">
                <a:ln w="10160">
                  <a:solidFill>
                    <a:schemeClr val="accent2"/>
                  </a:solidFill>
                  <a:prstDash val="solid"/>
                </a:ln>
                <a:solidFill>
                  <a:schemeClr val="accent1">
                    <a:lumMod val="75000"/>
                  </a:schemeClr>
                </a:solidFill>
                <a:effectLst>
                  <a:outerShdw blurRad="38100" dist="22860" dir="5400000" algn="tl" rotWithShape="0">
                    <a:srgbClr val="000000">
                      <a:alpha val="30000"/>
                    </a:srgbClr>
                  </a:outerShdw>
                </a:effectLst>
                <a:uLnTx/>
                <a:uFillTx/>
                <a:latin typeface="隶书" charset="0"/>
                <a:ea typeface="隶书" charset="0"/>
                <a:cs typeface="+mn-cs"/>
                <a:sym typeface="+mn-ea"/>
              </a:rPr>
              <a:t>鸱得腐鼠</a:t>
            </a:r>
            <a:endParaRPr kumimoji="0" lang="zh-CN" altLang="en-US" sz="3000" b="1" i="0" u="none" strike="noStrike" kern="1200" cap="none" spc="600" normalizeH="0" baseline="0" noProof="1">
              <a:ln w="10160">
                <a:solidFill>
                  <a:schemeClr val="accent2"/>
                </a:solidFill>
                <a:prstDash val="solid"/>
              </a:ln>
              <a:solidFill>
                <a:schemeClr val="accent1">
                  <a:lumMod val="75000"/>
                </a:schemeClr>
              </a:solidFill>
              <a:effectLst>
                <a:outerShdw blurRad="38100" dist="22860" dir="5400000" algn="tl" rotWithShape="0">
                  <a:srgbClr val="000000">
                    <a:alpha val="30000"/>
                  </a:srgbClr>
                </a:outerShdw>
              </a:effectLst>
              <a:uLnTx/>
              <a:uFillTx/>
              <a:latin typeface="隶书" charset="0"/>
              <a:ea typeface="隶书" charset="0"/>
              <a:cs typeface="+mn-cs"/>
              <a:sym typeface="+mn-ea"/>
            </a:endParaRPr>
          </a:p>
        </p:txBody>
      </p:sp>
      <p:sp>
        <p:nvSpPr>
          <p:cNvPr id="4" name="矩形 3"/>
          <p:cNvSpPr/>
          <p:nvPr>
            <p:custDataLst>
              <p:tags r:id="rId10"/>
            </p:custDataLst>
          </p:nvPr>
        </p:nvSpPr>
        <p:spPr>
          <a:xfrm>
            <a:off x="855663" y="2455863"/>
            <a:ext cx="7431087" cy="2934335"/>
          </a:xfrm>
          <a:prstGeom prst="rect">
            <a:avLst/>
          </a:prstGeom>
          <a:noFill/>
          <a:ln w="9525">
            <a:noFill/>
          </a:ln>
        </p:spPr>
        <p:txBody>
          <a:bodyPr>
            <a:spAutoFit/>
          </a:bodyPr>
          <a:lstStyle/>
          <a:p>
            <a:pPr>
              <a:lnSpc>
                <a:spcPct val="140000"/>
              </a:lnSpc>
            </a:pPr>
            <a:r>
              <a:rPr lang="en-US" altLang="zh-CN" sz="2200">
                <a:solidFill>
                  <a:schemeClr val="dk1"/>
                </a:solidFill>
                <a:latin typeface="隶书" charset="0"/>
                <a:cs typeface="隶书" charset="0"/>
              </a:rPr>
              <a:t>    </a:t>
            </a:r>
            <a:r>
              <a:rPr lang="zh-CN" altLang="en-US" sz="2200">
                <a:solidFill>
                  <a:schemeClr val="dk1"/>
                </a:solidFill>
                <a:latin typeface="隶书" charset="0"/>
                <a:cs typeface="隶书" charset="0"/>
              </a:rPr>
              <a:t>惠子相梁，庄子往见之。或谓惠子曰：“庄子来，欲代子相。”于是，惠子恐，搜于国中，三日三夜。庄子往见之。曰：“南方有鸟，其名鹓鶵（yuān chú）。子知之乎？夫鹓鶵，发于南海而飞于北海；非梧桐不止，非练食不食，非醴泉不饮。于是鸱（chī）得腐鼠，鹓鶵过之；仰而视之，曰：“吓！”今子欲以子之梁国‘吓’我邪？”</a:t>
            </a:r>
            <a:endParaRPr lang="zh-CN" altLang="en-US" sz="2200">
              <a:solidFill>
                <a:schemeClr val="dk1"/>
              </a:solidFill>
              <a:latin typeface="隶书" charset="0"/>
              <a:cs typeface="隶书" charset="0"/>
            </a:endParaRPr>
          </a:p>
        </p:txBody>
      </p:sp>
      <p:sp>
        <p:nvSpPr>
          <p:cNvPr id="2" name="文本框 1"/>
          <p:cNvSpPr txBox="1"/>
          <p:nvPr>
            <p:custDataLst>
              <p:tags r:id="rId11"/>
            </p:custDataLst>
          </p:nvPr>
        </p:nvSpPr>
        <p:spPr>
          <a:xfrm>
            <a:off x="6053138" y="996950"/>
            <a:ext cx="2998787" cy="922020"/>
          </a:xfrm>
          <a:prstGeom prst="rect">
            <a:avLst/>
          </a:prstGeom>
          <a:solidFill>
            <a:srgbClr val="D6EBFF"/>
          </a:solidFill>
          <a:ln w="9525" cap="flat" cmpd="sng">
            <a:solidFill>
              <a:schemeClr val="dk1"/>
            </a:solidFill>
            <a:prstDash val="solid"/>
            <a:round/>
            <a:headEnd type="none" w="med" len="med"/>
            <a:tailEnd type="none" w="med" len="med"/>
          </a:ln>
        </p:spPr>
        <p:txBody>
          <a:bodyPr>
            <a:spAutoFit/>
          </a:bodyPr>
          <a:lstStyle/>
          <a:p>
            <a:r>
              <a:rPr lang="zh-CN" altLang="en-US" sz="1800">
                <a:solidFill>
                  <a:srgbClr val="000000"/>
                </a:solidFill>
                <a:latin typeface="隶书" charset="0"/>
                <a:ea typeface="隶书" charset="0"/>
              </a:rPr>
              <a:t>比喻庸人俗辈，以卑陋，轻贱之物为珍，并且以已度人，害怕他人凌犯争夺。</a:t>
            </a:r>
            <a:endParaRPr lang="zh-CN" altLang="en-US" sz="1800">
              <a:solidFill>
                <a:srgbClr val="000000"/>
              </a:solidFill>
              <a:latin typeface="隶书" charset="0"/>
              <a:ea typeface="隶书" charset="0"/>
            </a:endParaRPr>
          </a:p>
        </p:txBody>
      </p:sp>
    </p:spTree>
    <p:custDataLst>
      <p:tags r:id="rId1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3"/>
          </p:custDataLst>
        </p:nvPr>
      </p:nvGrpSpPr>
      <p:grpSpPr>
        <a:xfrm>
          <a:off x="0" y="0"/>
          <a:ext cx="0" cy="0"/>
        </a:xfrm>
      </p:grpSpPr>
      <p:pic>
        <p:nvPicPr>
          <p:cNvPr id="9" name="图片 8"/>
          <p:cNvPicPr>
            <a:picLocks noChangeAspect="1"/>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476" y="635"/>
            <a:ext cx="9143048" cy="6857365"/>
          </a:xfrm>
          <a:prstGeom prst="rect">
            <a:avLst/>
          </a:prstGeom>
        </p:spPr>
      </p:pic>
      <p:pic>
        <p:nvPicPr>
          <p:cNvPr id="10" name="图片 9"/>
          <p:cNvPicPr>
            <a:picLocks noChangeAspect="1"/>
          </p:cNvPicPr>
          <p:nvPr userDrawn="1">
            <p:custDataLst>
              <p:tags r:id="rId7"/>
            </p:custDataLst>
          </p:nvPr>
        </p:nvPicPr>
        <p:blipFill>
          <a:blip r:embed="rId6"/>
          <a:stretch>
            <a:fillRect/>
          </a:stretch>
        </p:blipFill>
        <p:spPr>
          <a:xfrm flipH="1">
            <a:off x="6858000" y="4281170"/>
            <a:ext cx="2286000" cy="2604135"/>
          </a:xfrm>
          <a:prstGeom prst="rect">
            <a:avLst/>
          </a:prstGeom>
        </p:spPr>
      </p:pic>
      <p:sp>
        <p:nvSpPr>
          <p:cNvPr id="41985" name="内容占位符 2"/>
          <p:cNvSpPr>
            <a:spLocks noGrp="1" noChangeArrowheads="1"/>
          </p:cNvSpPr>
          <p:nvPr>
            <p:ph idx="4294967295"/>
            <p:custDataLst>
              <p:tags r:id="rId8"/>
            </p:custDataLst>
          </p:nvPr>
        </p:nvSpPr>
        <p:spPr>
          <a:xfrm>
            <a:off x="755650" y="2198688"/>
            <a:ext cx="7861300" cy="2686050"/>
          </a:xfrm>
          <a:noFill/>
          <a:ln w="9525">
            <a:noFill/>
          </a:ln>
        </p:spPr>
        <p:txBody>
          <a:bodyPr vert="horz" wrap="square" lIns="91440" tIns="45720" rIns="91440" bIns="45720" numCol="1" rtlCol="0" anchor="t" anchorCtr="0" compatLnSpc="1">
            <a:normAutofit fontScale="92500" lnSpcReduction="10000"/>
          </a:bodyPr>
          <a:lstStyle>
            <a:lvl1pPr marL="342900" indent="-342900" algn="l" rtl="0" eaLnBrk="0" fontAlgn="base" hangingPunct="0">
              <a:spcBef>
                <a:spcPct val="20000"/>
              </a:spcBef>
              <a:spcAft>
                <a:spcPct val="0"/>
              </a:spcAft>
              <a:buClr>
                <a:schemeClr val="accent1"/>
              </a:buClr>
              <a:buSzPct val="50000"/>
              <a:buFont typeface="Wingdings 2" pitchFamily="18" charset="2"/>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50000"/>
              <a:buFont typeface="Wingdings 2" pitchFamily="18" charset="2"/>
              <a:buChar char="³"/>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rgbClr val="7B9B57"/>
              </a:buClr>
              <a:buSzPct val="60000"/>
              <a:buFont typeface="Wingdings 2"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rgbClr val="8B7396"/>
              </a:buClr>
              <a:buSzPct val="45000"/>
              <a:buFont typeface="Wingdings 2"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rgbClr val="E89A53"/>
              </a:buClr>
              <a:buFont typeface="Wingdings 2"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a:lstStyle>
          <a:p>
            <a:pPr marL="0" lvl="0" algn="l" defTabSz="914400" eaLnBrk="1" fontAlgn="auto" hangingPunct="1">
              <a:lnSpc>
                <a:spcPct val="150000"/>
              </a:lnSpc>
              <a:spcAft>
                <a:spcPct val="0"/>
              </a:spcAft>
              <a:buFont typeface="Wingdings" panose="05000000000000000000" pitchFamily="2" charset="2"/>
              <a:buNone/>
              <a:defRPr/>
            </a:pPr>
            <a:r>
              <a:rPr lang="zh-CN" altLang="en-US" sz="2000" b="1" spc="0" noProof="0" smtClean="0">
                <a:ln>
                  <a:noFill/>
                </a:ln>
                <a:solidFill>
                  <a:srgbClr val="000000"/>
                </a:solidFill>
                <a:effectLst/>
                <a:uLnTx/>
                <a:latin typeface="隶书" charset="0"/>
                <a:cs typeface="隶书" charset="0"/>
                <a:sym typeface="+mn-ea"/>
              </a:rPr>
              <a:t>（1）清代刘熙载评价庄子：“无路可走，卒归于有路可走……如庄子所谓‘今子有五石之瓠，何不虑以为大樽而浮乎江湖’、‘今子有大树，何不树之于无何有之乡、广莫之野’是也。”结合文本内容，谈谈你如何理解这一评价？</a:t>
            </a:r>
            <a:endParaRPr lang="zh-CN" altLang="en-US" sz="2000" b="1" spc="0" noProof="0" smtClean="0">
              <a:ln>
                <a:noFill/>
              </a:ln>
              <a:solidFill>
                <a:srgbClr val="000000"/>
              </a:solidFill>
              <a:effectLst/>
              <a:uLnTx/>
              <a:latin typeface="隶书" charset="0"/>
              <a:cs typeface="隶书" charset="0"/>
              <a:sym typeface="+mn-ea"/>
            </a:endParaRPr>
          </a:p>
          <a:p>
            <a:pPr marL="0" lvl="0" algn="l" defTabSz="914400" eaLnBrk="1" fontAlgn="auto" hangingPunct="1">
              <a:lnSpc>
                <a:spcPct val="150000"/>
              </a:lnSpc>
              <a:spcAft>
                <a:spcPct val="0"/>
              </a:spcAft>
              <a:buFont typeface="Wingdings" panose="05000000000000000000" pitchFamily="2" charset="2"/>
              <a:buNone/>
              <a:defRPr/>
            </a:pPr>
            <a:r>
              <a:rPr lang="zh-CN" altLang="en-US" sz="2000" b="1" spc="0" noProof="0" smtClean="0">
                <a:ln>
                  <a:noFill/>
                </a:ln>
                <a:solidFill>
                  <a:srgbClr val="000000"/>
                </a:solidFill>
                <a:effectLst/>
                <a:uLnTx/>
                <a:latin typeface="隶书" charset="0"/>
                <a:cs typeface="隶书" charset="0"/>
                <a:sym typeface="+mn-ea"/>
              </a:rPr>
              <a:t>（2）请以卡片或表格形式，整理、归纳《老子》四章和《五石之瓠》中“之”“而”“以”常见虚词的用法和意义。</a:t>
            </a:r>
            <a:endParaRPr lang="zh-CN" altLang="en-US" sz="2000" b="1" spc="0" noProof="0" smtClean="0">
              <a:ln>
                <a:noFill/>
              </a:ln>
              <a:solidFill>
                <a:srgbClr val="000000"/>
              </a:solidFill>
              <a:effectLst/>
              <a:uLnTx/>
              <a:latin typeface="隶书" charset="0"/>
              <a:cs typeface="隶书" charset="0"/>
              <a:sym typeface="+mn-ea"/>
            </a:endParaRPr>
          </a:p>
          <a:p>
            <a:pPr marL="0" lvl="0" algn="l" defTabSz="914400" eaLnBrk="1" fontAlgn="auto" hangingPunct="1">
              <a:lnSpc>
                <a:spcPct val="150000"/>
              </a:lnSpc>
              <a:spcAft>
                <a:spcPct val="0"/>
              </a:spcAft>
              <a:buFont typeface="Wingdings" panose="05000000000000000000" pitchFamily="2" charset="2"/>
              <a:buNone/>
              <a:defRPr/>
            </a:pPr>
            <a:endParaRPr lang="zh-CN" altLang="en-US" sz="2000" b="1" spc="0" noProof="0" smtClean="0">
              <a:ln>
                <a:noFill/>
              </a:ln>
              <a:solidFill>
                <a:srgbClr val="000000"/>
              </a:solidFill>
              <a:effectLst/>
              <a:uLnTx/>
              <a:latin typeface="隶书" charset="0"/>
              <a:cs typeface="隶书" charset="0"/>
              <a:sym typeface="+mn-ea"/>
            </a:endParaRPr>
          </a:p>
          <a:p>
            <a:pPr marL="0" lvl="0" algn="l" defTabSz="914400" eaLnBrk="1" fontAlgn="auto" hangingPunct="1">
              <a:lnSpc>
                <a:spcPct val="150000"/>
              </a:lnSpc>
              <a:spcAft>
                <a:spcPct val="0"/>
              </a:spcAft>
              <a:buFont typeface="Wingdings" panose="05000000000000000000" pitchFamily="2" charset="2"/>
              <a:buNone/>
              <a:defRPr/>
            </a:pPr>
            <a:endParaRPr lang="zh-CN" altLang="en-US" sz="2000" b="1" spc="0" noProof="0" smtClean="0">
              <a:ln>
                <a:noFill/>
              </a:ln>
              <a:solidFill>
                <a:srgbClr val="000000"/>
              </a:solidFill>
              <a:effectLst/>
              <a:uLnTx/>
              <a:latin typeface="隶书" charset="0"/>
              <a:cs typeface="隶书" charset="0"/>
              <a:sym typeface="+mn-ea"/>
            </a:endParaRPr>
          </a:p>
        </p:txBody>
      </p:sp>
      <p:pic>
        <p:nvPicPr>
          <p:cNvPr id="36867" name="Picture 7"/>
          <p:cNvPicPr>
            <a:picLocks noChangeAspect="1"/>
          </p:cNvPicPr>
          <p:nvPr>
            <p:custDataLst>
              <p:tags r:id="rId10"/>
            </p:custDataLst>
          </p:nvPr>
        </p:nvPicPr>
        <p:blipFill>
          <a:blip r:embed="rId9"/>
          <a:stretch>
            <a:fillRect/>
          </a:stretch>
        </p:blipFill>
        <p:spPr>
          <a:xfrm>
            <a:off x="3181350" y="1192213"/>
            <a:ext cx="3011488" cy="704850"/>
          </a:xfrm>
          <a:prstGeom prst="rect">
            <a:avLst/>
          </a:prstGeom>
          <a:noFill/>
          <a:ln w="9525">
            <a:noFill/>
          </a:ln>
        </p:spPr>
      </p:pic>
      <p:pic>
        <p:nvPicPr>
          <p:cNvPr id="41986" name="New picture"/>
          <p:cNvPicPr/>
          <p:nvPr>
            <p:custDataLst>
              <p:tags r:id="rId12"/>
            </p:custDataLst>
          </p:nvPr>
        </p:nvPicPr>
        <p:blipFill>
          <a:blip r:embed="rId11"/>
          <a:stretch>
            <a:fillRect/>
          </a:stretch>
        </p:blipFill>
        <p:spPr>
          <a:xfrm>
            <a:off x="11353800" y="10642600"/>
            <a:ext cx="304800" cy="228600"/>
          </a:xfrm>
          <a:prstGeom prst="cube">
            <a:avLst/>
          </a:prstGeom>
        </p:spPr>
      </p:pic>
    </p:spTree>
    <p:custDataLst>
      <p:tags r:id="rId13"/>
    </p:custDataLst>
  </p:cSld>
  <p:clrMapOvr>
    <a:masterClrMapping/>
  </p:clrMapOvr>
  <p:transition spd="slow"/>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2"/>
          </p:custDataLst>
        </p:nvPr>
      </p:nvGrpSpPr>
      <p:grpSpPr>
        <a:xfrm>
          <a:off x="0" y="0"/>
          <a:ext cx="0" cy="0"/>
        </a:xfrm>
      </p:grpSpPr>
      <p:pic>
        <p:nvPicPr>
          <p:cNvPr id="9" name="图片 8"/>
          <p:cNvPicPr>
            <a:picLocks noChangeAspect="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476" y="27940"/>
            <a:ext cx="9143048" cy="6857365"/>
          </a:xfrm>
          <a:prstGeom prst="rect">
            <a:avLst/>
          </a:prstGeom>
        </p:spPr>
      </p:pic>
      <p:pic>
        <p:nvPicPr>
          <p:cNvPr id="10" name="图片 9"/>
          <p:cNvPicPr>
            <a:picLocks noChangeAspect="1"/>
          </p:cNvPicPr>
          <p:nvPr userDrawn="1">
            <p:custDataLst>
              <p:tags r:id="rId6"/>
            </p:custDataLst>
          </p:nvPr>
        </p:nvPicPr>
        <p:blipFill>
          <a:blip r:embed="rId5"/>
          <a:stretch>
            <a:fillRect/>
          </a:stretch>
        </p:blipFill>
        <p:spPr>
          <a:xfrm flipH="1">
            <a:off x="6858000" y="4281170"/>
            <a:ext cx="2286000" cy="2604135"/>
          </a:xfrm>
          <a:prstGeom prst="rect">
            <a:avLst/>
          </a:prstGeom>
        </p:spPr>
      </p:pic>
      <p:sp>
        <p:nvSpPr>
          <p:cNvPr id="17" name="矩形 16"/>
          <p:cNvSpPr/>
          <p:nvPr>
            <p:custDataLst>
              <p:tags r:id="rId7"/>
            </p:custDataLst>
          </p:nvPr>
        </p:nvSpPr>
        <p:spPr>
          <a:xfrm>
            <a:off x="155575" y="2345055"/>
            <a:ext cx="8545830" cy="3757295"/>
          </a:xfrm>
          <a:prstGeom prst="rect">
            <a:avLst/>
          </a:prstGeom>
          <a:solidFill>
            <a:srgbClr val="F4F1E8"/>
          </a:solidFill>
          <a:ln w="25400">
            <a:no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1" i="0" u="none" strike="noStrike" kern="1200" cap="none" spc="0" normalizeH="0" baseline="0" noProof="1">
              <a:ln>
                <a:noFill/>
              </a:ln>
              <a:solidFill>
                <a:schemeClr val="lt1"/>
              </a:solidFill>
              <a:effectLst/>
              <a:uLnTx/>
              <a:uFillTx/>
              <a:latin typeface="隶书" charset="0"/>
              <a:ea typeface="字魂105号-简雅黑" pitchFamily="2" charset="-122"/>
              <a:cs typeface="隶书" charset="0"/>
            </a:endParaRPr>
          </a:p>
        </p:txBody>
      </p:sp>
      <p:sp>
        <p:nvSpPr>
          <p:cNvPr id="18" name="矩形 17"/>
          <p:cNvSpPr/>
          <p:nvPr>
            <p:custDataLst>
              <p:tags r:id="rId8"/>
            </p:custDataLst>
          </p:nvPr>
        </p:nvSpPr>
        <p:spPr>
          <a:xfrm>
            <a:off x="346075" y="2489200"/>
            <a:ext cx="8225155" cy="3481705"/>
          </a:xfrm>
          <a:prstGeom prst="rect">
            <a:avLst/>
          </a:prstGeom>
          <a:noFill/>
          <a:ln w="12700">
            <a:solidFill>
              <a:schemeClr val="accent4">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1" i="0" u="none" strike="noStrike" kern="1200" cap="none" spc="0" normalizeH="0" baseline="0" noProof="1">
              <a:ln>
                <a:noFill/>
              </a:ln>
              <a:solidFill>
                <a:schemeClr val="lt1"/>
              </a:solidFill>
              <a:effectLst/>
              <a:uLnTx/>
              <a:uFillTx/>
              <a:latin typeface="隶书" charset="0"/>
              <a:ea typeface="字魂105号-简雅黑" pitchFamily="2" charset="-122"/>
              <a:cs typeface="隶书" charset="0"/>
            </a:endParaRPr>
          </a:p>
        </p:txBody>
      </p:sp>
      <p:sp>
        <p:nvSpPr>
          <p:cNvPr id="8195" name="矩形 6"/>
          <p:cNvSpPr/>
          <p:nvPr>
            <p:custDataLst>
              <p:tags r:id="rId9"/>
            </p:custDataLst>
          </p:nvPr>
        </p:nvSpPr>
        <p:spPr>
          <a:xfrm>
            <a:off x="3894138" y="3405188"/>
            <a:ext cx="4079875" cy="2028825"/>
          </a:xfrm>
          <a:prstGeom prst="rect">
            <a:avLst/>
          </a:prstGeom>
          <a:noFill/>
          <a:ln w="9525">
            <a:noFill/>
          </a:ln>
        </p:spPr>
        <p:txBody>
          <a:bodyPr>
            <a:spAutoFit/>
          </a:bodyPr>
          <a:lstStyle/>
          <a:p>
            <a:pPr algn="just">
              <a:lnSpc>
                <a:spcPct val="140000"/>
              </a:lnSpc>
            </a:pPr>
            <a:r>
              <a:rPr lang="zh-CN" altLang="en-US" sz="2700">
                <a:solidFill>
                  <a:srgbClr val="000000"/>
                </a:solidFill>
                <a:latin typeface="隶书" charset="0"/>
                <a:cs typeface="隶书" charset="0"/>
              </a:rPr>
              <a:t>名周，战国时宋国人</a:t>
            </a:r>
            <a:endParaRPr lang="en-US" altLang="zh-CN" sz="2700">
              <a:solidFill>
                <a:srgbClr val="000000"/>
              </a:solidFill>
              <a:latin typeface="隶书" charset="0"/>
              <a:cs typeface="隶书" charset="0"/>
            </a:endParaRPr>
          </a:p>
          <a:p>
            <a:pPr algn="just">
              <a:lnSpc>
                <a:spcPct val="140000"/>
              </a:lnSpc>
            </a:pPr>
            <a:r>
              <a:rPr lang="zh-CN" altLang="en-US" sz="2100">
                <a:solidFill>
                  <a:srgbClr val="000000"/>
                </a:solidFill>
                <a:latin typeface="隶书" charset="0"/>
                <a:cs typeface="隶书" charset="0"/>
              </a:rPr>
              <a:t>他继承并发展了老子的思想，是道家学派的重要人物，和老子并称</a:t>
            </a:r>
            <a:r>
              <a:rPr lang="en-US" altLang="zh-CN" sz="2100">
                <a:solidFill>
                  <a:srgbClr val="000000"/>
                </a:solidFill>
                <a:latin typeface="隶书" charset="0"/>
                <a:cs typeface="隶书" charset="0"/>
              </a:rPr>
              <a:t>“</a:t>
            </a:r>
            <a:r>
              <a:rPr lang="zh-CN" altLang="en-US" sz="2100">
                <a:solidFill>
                  <a:srgbClr val="000000"/>
                </a:solidFill>
                <a:latin typeface="隶书" charset="0"/>
                <a:cs typeface="隶书" charset="0"/>
              </a:rPr>
              <a:t>老庄</a:t>
            </a:r>
            <a:r>
              <a:rPr lang="en-US" altLang="zh-CN" sz="2100">
                <a:solidFill>
                  <a:srgbClr val="000000"/>
                </a:solidFill>
                <a:latin typeface="隶书" charset="0"/>
                <a:cs typeface="隶书" charset="0"/>
              </a:rPr>
              <a:t>”</a:t>
            </a:r>
            <a:r>
              <a:rPr lang="zh-CN" altLang="en-US" sz="2100">
                <a:solidFill>
                  <a:srgbClr val="000000"/>
                </a:solidFill>
                <a:latin typeface="隶书" charset="0"/>
                <a:cs typeface="隶书" charset="0"/>
              </a:rPr>
              <a:t>。</a:t>
            </a:r>
            <a:endParaRPr lang="zh-CN" altLang="en-US" sz="2100">
              <a:solidFill>
                <a:srgbClr val="000000"/>
              </a:solidFill>
              <a:latin typeface="隶书" charset="0"/>
              <a:cs typeface="隶书" charset="0"/>
            </a:endParaRPr>
          </a:p>
        </p:txBody>
      </p:sp>
      <p:cxnSp>
        <p:nvCxnSpPr>
          <p:cNvPr id="4" name="直接连接符 3"/>
          <p:cNvCxnSpPr/>
          <p:nvPr>
            <p:custDataLst>
              <p:tags r:id="rId10"/>
            </p:custDataLst>
          </p:nvPr>
        </p:nvCxnSpPr>
        <p:spPr>
          <a:xfrm>
            <a:off x="1600994" y="2266950"/>
            <a:ext cx="5943600" cy="0"/>
          </a:xfrm>
          <a:prstGeom prst="line">
            <a:avLst/>
          </a:prstGeom>
          <a:ln>
            <a:solidFill>
              <a:schemeClr val="dk1">
                <a:lumMod val="65000"/>
                <a:lumOff val="35000"/>
              </a:schemeClr>
            </a:solidFill>
          </a:ln>
        </p:spPr>
        <p:style>
          <a:lnRef idx="2">
            <a:schemeClr val="accent2"/>
          </a:lnRef>
          <a:fillRef idx="0">
            <a:schemeClr val="accent2"/>
          </a:fillRef>
          <a:effectRef idx="1">
            <a:schemeClr val="accent2"/>
          </a:effectRef>
          <a:fontRef idx="minor">
            <a:schemeClr val="tx1"/>
          </a:fontRef>
        </p:style>
      </p:cxnSp>
      <p:sp>
        <p:nvSpPr>
          <p:cNvPr id="8197" name="矩形 5"/>
          <p:cNvSpPr/>
          <p:nvPr>
            <p:custDataLst>
              <p:tags r:id="rId11"/>
            </p:custDataLst>
          </p:nvPr>
        </p:nvSpPr>
        <p:spPr>
          <a:xfrm>
            <a:off x="3598387" y="2887663"/>
            <a:ext cx="2815590" cy="553085"/>
          </a:xfrm>
          <a:prstGeom prst="rect">
            <a:avLst/>
          </a:prstGeom>
          <a:noFill/>
          <a:ln w="9525">
            <a:noFill/>
          </a:ln>
        </p:spPr>
        <p:txBody>
          <a:bodyPr wrap="none">
            <a:spAutoFit/>
          </a:bodyPr>
          <a:lstStyle/>
          <a:p>
            <a:pPr algn="ctr"/>
            <a:r>
              <a:rPr lang="zh-CN" altLang="en-US" sz="3000">
                <a:solidFill>
                  <a:schemeClr val="accent1">
                    <a:lumMod val="75000"/>
                  </a:schemeClr>
                </a:solidFill>
                <a:latin typeface="隶书" charset="0"/>
                <a:ea typeface="字魂105号-简雅黑" pitchFamily="2" charset="-122"/>
                <a:cs typeface="隶书" charset="0"/>
              </a:rPr>
              <a:t>庄子</a:t>
            </a:r>
            <a:r>
              <a:rPr lang="en-US" altLang="zh-CN" sz="1800">
                <a:solidFill>
                  <a:schemeClr val="accent1">
                    <a:lumMod val="75000"/>
                  </a:schemeClr>
                </a:solidFill>
                <a:latin typeface="隶书" charset="0"/>
                <a:ea typeface="字魂105号-简雅黑" pitchFamily="2" charset="-122"/>
                <a:cs typeface="隶书" charset="0"/>
              </a:rPr>
              <a:t>(</a:t>
            </a:r>
            <a:r>
              <a:rPr lang="zh-CN" altLang="en-US" sz="1800">
                <a:solidFill>
                  <a:schemeClr val="accent1">
                    <a:lumMod val="75000"/>
                  </a:schemeClr>
                </a:solidFill>
                <a:latin typeface="隶书" charset="0"/>
                <a:ea typeface="字魂105号-简雅黑" pitchFamily="2" charset="-122"/>
                <a:cs typeface="隶书" charset="0"/>
              </a:rPr>
              <a:t>约前</a:t>
            </a:r>
            <a:r>
              <a:rPr lang="en-US" altLang="zh-CN" sz="1800">
                <a:solidFill>
                  <a:schemeClr val="accent1">
                    <a:lumMod val="75000"/>
                  </a:schemeClr>
                </a:solidFill>
                <a:latin typeface="隶书" charset="0"/>
                <a:ea typeface="字魂105号-简雅黑" pitchFamily="2" charset="-122"/>
                <a:cs typeface="隶书" charset="0"/>
              </a:rPr>
              <a:t>369</a:t>
            </a:r>
            <a:r>
              <a:rPr lang="zh-CN" altLang="en-US" sz="1800">
                <a:solidFill>
                  <a:schemeClr val="accent1">
                    <a:lumMod val="75000"/>
                  </a:schemeClr>
                </a:solidFill>
                <a:latin typeface="隶书" charset="0"/>
                <a:ea typeface="字魂105号-简雅黑" pitchFamily="2" charset="-122"/>
                <a:cs typeface="隶书" charset="0"/>
              </a:rPr>
              <a:t>一前</a:t>
            </a:r>
            <a:r>
              <a:rPr lang="en-US" altLang="zh-CN" sz="1800">
                <a:solidFill>
                  <a:schemeClr val="accent1">
                    <a:lumMod val="75000"/>
                  </a:schemeClr>
                </a:solidFill>
                <a:latin typeface="隶书" charset="0"/>
                <a:ea typeface="字魂105号-简雅黑" pitchFamily="2" charset="-122"/>
                <a:cs typeface="隶书" charset="0"/>
              </a:rPr>
              <a:t>286)</a:t>
            </a:r>
            <a:endParaRPr lang="en-US" altLang="zh-CN" sz="1800">
              <a:solidFill>
                <a:schemeClr val="accent1">
                  <a:lumMod val="75000"/>
                </a:schemeClr>
              </a:solidFill>
              <a:latin typeface="隶书" charset="0"/>
              <a:ea typeface="字魂105号-简雅黑" pitchFamily="2" charset="-122"/>
              <a:cs typeface="隶书" charset="0"/>
            </a:endParaRPr>
          </a:p>
        </p:txBody>
      </p:sp>
      <p:pic>
        <p:nvPicPr>
          <p:cNvPr id="12" name="Picture 2"/>
          <p:cNvPicPr>
            <a:picLocks noChangeAspect="1" noChangeArrowheads="1"/>
          </p:cNvPicPr>
          <p:nvPr>
            <p:custDataLst>
              <p:tags r:id="rId13"/>
            </p:custDataLst>
          </p:nvPr>
        </p:nvPicPr>
        <p:blipFill>
          <a:blip r:embed="rId12"/>
          <a:srcRect b="3799"/>
          <a:stretch>
            <a:fillRect/>
          </a:stretch>
        </p:blipFill>
        <p:spPr bwMode="auto">
          <a:xfrm>
            <a:off x="1416050" y="3309938"/>
            <a:ext cx="1974850" cy="219710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标题 1"/>
          <p:cNvSpPr txBox="1">
            <a:spLocks noChangeArrowheads="1"/>
          </p:cNvSpPr>
          <p:nvPr>
            <p:custDataLst>
              <p:tags r:id="rId14"/>
            </p:custDataLst>
          </p:nvPr>
        </p:nvSpPr>
        <p:spPr bwMode="auto">
          <a:xfrm>
            <a:off x="2589424" y="1361014"/>
            <a:ext cx="2951285" cy="530915"/>
          </a:xfrm>
          <a:prstGeom prst="rect">
            <a:avLst/>
          </a:prstGeom>
          <a:solidFill>
            <a:srgbClr val="92D050"/>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600" normalizeH="0" baseline="0" noProof="1">
                <a:ln w="10160">
                  <a:solidFill>
                    <a:schemeClr val="accent2"/>
                  </a:solidFill>
                  <a:prstDash val="solid"/>
                </a:ln>
                <a:solidFill>
                  <a:schemeClr val="accent1">
                    <a:lumMod val="75000"/>
                  </a:schemeClr>
                </a:solidFill>
                <a:effectLst>
                  <a:outerShdw blurRad="38100" dist="22860" dir="5400000" algn="tl" rotWithShape="0">
                    <a:srgbClr val="000000">
                      <a:alpha val="30000"/>
                    </a:srgbClr>
                  </a:outerShdw>
                </a:effectLst>
                <a:uLnTx/>
                <a:uFillTx/>
                <a:latin typeface="隶书" charset="0"/>
                <a:ea typeface="隶书" charset="0"/>
                <a:cs typeface="+mn-cs"/>
                <a:sym typeface="+mn-ea"/>
              </a:rPr>
              <a:t>作者介绍</a:t>
            </a:r>
            <a:endParaRPr kumimoji="0" lang="zh-CN" altLang="en-US" sz="3600" b="1" i="0" u="none" strike="noStrike" kern="1200" cap="none" spc="600" normalizeH="0" baseline="0" noProof="1">
              <a:ln w="10160">
                <a:solidFill>
                  <a:schemeClr val="accent2"/>
                </a:solidFill>
                <a:prstDash val="solid"/>
              </a:ln>
              <a:solidFill>
                <a:schemeClr val="accent1">
                  <a:lumMod val="75000"/>
                </a:schemeClr>
              </a:solidFill>
              <a:effectLst>
                <a:outerShdw blurRad="38100" dist="22860" dir="5400000" algn="tl" rotWithShape="0">
                  <a:srgbClr val="000000">
                    <a:alpha val="30000"/>
                  </a:srgbClr>
                </a:outerShdw>
              </a:effectLst>
              <a:uLnTx/>
              <a:uFillTx/>
              <a:latin typeface="隶书" charset="0"/>
              <a:ea typeface="隶书" charset="0"/>
              <a:cs typeface="+mn-cs"/>
              <a:sym typeface="+mn-ea"/>
            </a:endParaRPr>
          </a:p>
        </p:txBody>
      </p:sp>
    </p:spTree>
    <p:custDataLst>
      <p:tags r:id="rId15"/>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2"/>
          </p:custDataLst>
        </p:nvPr>
      </p:nvGrpSpPr>
      <p:grpSpPr>
        <a:xfrm>
          <a:off x="0" y="0"/>
          <a:ext cx="0" cy="0"/>
        </a:xfrm>
      </p:grpSpPr>
      <p:pic>
        <p:nvPicPr>
          <p:cNvPr id="9" name="图片 8"/>
          <p:cNvPicPr>
            <a:picLocks noChangeAspect="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476" y="635"/>
            <a:ext cx="9143048" cy="6857365"/>
          </a:xfrm>
          <a:prstGeom prst="rect">
            <a:avLst/>
          </a:prstGeom>
        </p:spPr>
      </p:pic>
      <p:pic>
        <p:nvPicPr>
          <p:cNvPr id="2" name="图片 1"/>
          <p:cNvPicPr>
            <a:picLocks noChangeAspect="1"/>
          </p:cNvPicPr>
          <p:nvPr userDrawn="1">
            <p:custDataLst>
              <p:tags r:id="rId6"/>
            </p:custDataLst>
          </p:nvPr>
        </p:nvPicPr>
        <p:blipFill>
          <a:blip r:embed="rId5"/>
          <a:stretch>
            <a:fillRect/>
          </a:stretch>
        </p:blipFill>
        <p:spPr>
          <a:xfrm flipH="1">
            <a:off x="6858000" y="4281170"/>
            <a:ext cx="2286000" cy="2604135"/>
          </a:xfrm>
          <a:prstGeom prst="rect">
            <a:avLst/>
          </a:prstGeom>
        </p:spPr>
      </p:pic>
      <p:sp>
        <p:nvSpPr>
          <p:cNvPr id="15" name="标题 1"/>
          <p:cNvSpPr txBox="1">
            <a:spLocks noChangeArrowheads="1"/>
          </p:cNvSpPr>
          <p:nvPr>
            <p:custDataLst>
              <p:tags r:id="rId7"/>
            </p:custDataLst>
          </p:nvPr>
        </p:nvSpPr>
        <p:spPr bwMode="auto">
          <a:xfrm>
            <a:off x="2584450" y="1108075"/>
            <a:ext cx="3231515" cy="530860"/>
          </a:xfrm>
          <a:prstGeom prst="rect">
            <a:avLst/>
          </a:prstGeom>
          <a:solidFill>
            <a:srgbClr val="92D050"/>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600" normalizeH="0" baseline="0" noProof="1">
                <a:ln w="10160">
                  <a:solidFill>
                    <a:schemeClr val="accent2"/>
                  </a:solidFill>
                  <a:prstDash val="solid"/>
                </a:ln>
                <a:solidFill>
                  <a:schemeClr val="accent1">
                    <a:lumMod val="75000"/>
                  </a:schemeClr>
                </a:solidFill>
                <a:effectLst>
                  <a:outerShdw blurRad="38100" dist="22860" dir="5400000" algn="tl" rotWithShape="0">
                    <a:srgbClr val="000000">
                      <a:alpha val="30000"/>
                    </a:srgbClr>
                  </a:outerShdw>
                </a:effectLst>
                <a:uLnTx/>
                <a:uFillTx/>
                <a:latin typeface="隶书" charset="0"/>
                <a:ea typeface="隶书" charset="0"/>
                <a:cs typeface="+mn-cs"/>
                <a:sym typeface="+mn-ea"/>
              </a:rPr>
              <a:t>作品简介</a:t>
            </a:r>
            <a:endParaRPr kumimoji="0" lang="zh-CN" altLang="en-US" sz="3600" b="1" i="0" u="none" strike="noStrike" kern="1200" cap="none" spc="600" normalizeH="0" baseline="0" noProof="1">
              <a:ln w="10160">
                <a:solidFill>
                  <a:schemeClr val="accent2"/>
                </a:solidFill>
                <a:prstDash val="solid"/>
              </a:ln>
              <a:solidFill>
                <a:schemeClr val="accent1">
                  <a:lumMod val="75000"/>
                </a:schemeClr>
              </a:solidFill>
              <a:effectLst>
                <a:outerShdw blurRad="38100" dist="22860" dir="5400000" algn="tl" rotWithShape="0">
                  <a:srgbClr val="000000">
                    <a:alpha val="30000"/>
                  </a:srgbClr>
                </a:outerShdw>
              </a:effectLst>
              <a:uLnTx/>
              <a:uFillTx/>
              <a:latin typeface="隶书" charset="0"/>
              <a:ea typeface="隶书" charset="0"/>
              <a:cs typeface="+mn-cs"/>
              <a:sym typeface="+mn-ea"/>
            </a:endParaRPr>
          </a:p>
        </p:txBody>
      </p:sp>
      <p:sp>
        <p:nvSpPr>
          <p:cNvPr id="17" name="矩形 16"/>
          <p:cNvSpPr/>
          <p:nvPr>
            <p:custDataLst>
              <p:tags r:id="rId8"/>
            </p:custDataLst>
          </p:nvPr>
        </p:nvSpPr>
        <p:spPr>
          <a:xfrm>
            <a:off x="298450" y="1722755"/>
            <a:ext cx="8845550" cy="4100195"/>
          </a:xfrm>
          <a:prstGeom prst="rect">
            <a:avLst/>
          </a:prstGeom>
          <a:solidFill>
            <a:srgbClr val="F4F1E8"/>
          </a:solidFill>
          <a:ln w="25400">
            <a:no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1" i="0" u="none" strike="noStrike" kern="1200" cap="none" spc="0" normalizeH="0" baseline="0" noProof="1">
              <a:ln>
                <a:noFill/>
              </a:ln>
              <a:solidFill>
                <a:schemeClr val="lt1"/>
              </a:solidFill>
              <a:effectLst/>
              <a:uLnTx/>
              <a:uFillTx/>
              <a:latin typeface="隶书" charset="0"/>
              <a:ea typeface="字魂105号-简雅黑" pitchFamily="2" charset="-122"/>
              <a:cs typeface="隶书" charset="0"/>
            </a:endParaRPr>
          </a:p>
        </p:txBody>
      </p:sp>
      <p:sp>
        <p:nvSpPr>
          <p:cNvPr id="18" name="矩形 17"/>
          <p:cNvSpPr/>
          <p:nvPr>
            <p:custDataLst>
              <p:tags r:id="rId9"/>
            </p:custDataLst>
          </p:nvPr>
        </p:nvSpPr>
        <p:spPr>
          <a:xfrm>
            <a:off x="495300" y="1879600"/>
            <a:ext cx="8514080" cy="3799205"/>
          </a:xfrm>
          <a:prstGeom prst="rect">
            <a:avLst/>
          </a:prstGeom>
          <a:noFill/>
          <a:ln w="12700">
            <a:solidFill>
              <a:schemeClr val="accent4">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1" i="0" u="none" strike="noStrike" kern="1200" cap="none" spc="0" normalizeH="0" baseline="0" noProof="1">
              <a:ln>
                <a:noFill/>
              </a:ln>
              <a:solidFill>
                <a:schemeClr val="lt1"/>
              </a:solidFill>
              <a:effectLst/>
              <a:uLnTx/>
              <a:uFillTx/>
              <a:latin typeface="隶书" charset="0"/>
              <a:ea typeface="字魂105号-简雅黑" pitchFamily="2" charset="-122"/>
              <a:cs typeface="隶书" charset="0"/>
            </a:endParaRPr>
          </a:p>
        </p:txBody>
      </p:sp>
      <p:sp>
        <p:nvSpPr>
          <p:cNvPr id="9221" name="矩形 6"/>
          <p:cNvSpPr/>
          <p:nvPr>
            <p:custDataLst>
              <p:tags r:id="rId10"/>
            </p:custDataLst>
          </p:nvPr>
        </p:nvSpPr>
        <p:spPr>
          <a:xfrm>
            <a:off x="2584450" y="2889250"/>
            <a:ext cx="5824538" cy="2611120"/>
          </a:xfrm>
          <a:prstGeom prst="rect">
            <a:avLst/>
          </a:prstGeom>
          <a:noFill/>
          <a:ln w="9525">
            <a:noFill/>
          </a:ln>
        </p:spPr>
        <p:txBody>
          <a:bodyPr>
            <a:spAutoFit/>
          </a:bodyPr>
          <a:lstStyle/>
          <a:p>
            <a:pPr algn="just">
              <a:lnSpc>
                <a:spcPct val="130000"/>
              </a:lnSpc>
            </a:pPr>
            <a:r>
              <a:rPr lang="en-US" altLang="zh-CN" sz="2100">
                <a:solidFill>
                  <a:srgbClr val="000000"/>
                </a:solidFill>
                <a:latin typeface="隶书" charset="0"/>
                <a:cs typeface="隶书" charset="0"/>
              </a:rPr>
              <a:t>  《</a:t>
            </a:r>
            <a:r>
              <a:rPr lang="zh-CN" altLang="en-US" sz="2100">
                <a:solidFill>
                  <a:srgbClr val="000000"/>
                </a:solidFill>
                <a:latin typeface="隶书" charset="0"/>
                <a:cs typeface="隶书" charset="0"/>
              </a:rPr>
              <a:t>庄子</a:t>
            </a:r>
            <a:r>
              <a:rPr lang="en-US" altLang="zh-CN" sz="2100">
                <a:solidFill>
                  <a:srgbClr val="000000"/>
                </a:solidFill>
                <a:latin typeface="隶书" charset="0"/>
                <a:cs typeface="隶书" charset="0"/>
              </a:rPr>
              <a:t>》</a:t>
            </a:r>
            <a:r>
              <a:rPr lang="zh-CN" altLang="en-US" sz="2100">
                <a:solidFill>
                  <a:srgbClr val="000000"/>
                </a:solidFill>
                <a:latin typeface="隶书" charset="0"/>
                <a:cs typeface="隶书" charset="0"/>
              </a:rPr>
              <a:t>一书</a:t>
            </a:r>
            <a:r>
              <a:rPr lang="zh-CN" altLang="zh-CN" sz="2100">
                <a:solidFill>
                  <a:srgbClr val="000000"/>
                </a:solidFill>
                <a:latin typeface="隶书" charset="0"/>
                <a:cs typeface="隶书" charset="0"/>
              </a:rPr>
              <a:t>现存</a:t>
            </a:r>
            <a:r>
              <a:rPr lang="en-US" altLang="zh-CN" sz="2100">
                <a:solidFill>
                  <a:srgbClr val="000000"/>
                </a:solidFill>
                <a:latin typeface="隶书" charset="0"/>
                <a:cs typeface="隶书" charset="0"/>
              </a:rPr>
              <a:t>33</a:t>
            </a:r>
            <a:r>
              <a:rPr lang="zh-CN" altLang="en-US" sz="2100">
                <a:solidFill>
                  <a:srgbClr val="000000"/>
                </a:solidFill>
                <a:latin typeface="隶书" charset="0"/>
                <a:cs typeface="隶书" charset="0"/>
              </a:rPr>
              <a:t>篇，有内篇</a:t>
            </a:r>
            <a:r>
              <a:rPr lang="en-US" altLang="zh-CN" sz="2100">
                <a:solidFill>
                  <a:srgbClr val="000000"/>
                </a:solidFill>
                <a:latin typeface="隶书" charset="0"/>
                <a:cs typeface="隶书" charset="0"/>
              </a:rPr>
              <a:t>7</a:t>
            </a:r>
            <a:r>
              <a:rPr lang="zh-CN" altLang="en-US" sz="2100">
                <a:solidFill>
                  <a:srgbClr val="000000"/>
                </a:solidFill>
                <a:latin typeface="隶书" charset="0"/>
                <a:cs typeface="隶书" charset="0"/>
              </a:rPr>
              <a:t>篇，外篇</a:t>
            </a:r>
            <a:r>
              <a:rPr lang="en-US" altLang="zh-CN" sz="2100">
                <a:solidFill>
                  <a:srgbClr val="000000"/>
                </a:solidFill>
                <a:latin typeface="隶书" charset="0"/>
                <a:cs typeface="隶书" charset="0"/>
              </a:rPr>
              <a:t>15</a:t>
            </a:r>
            <a:r>
              <a:rPr lang="zh-CN" altLang="en-US" sz="2100">
                <a:solidFill>
                  <a:srgbClr val="000000"/>
                </a:solidFill>
                <a:latin typeface="隶书" charset="0"/>
                <a:cs typeface="隶书" charset="0"/>
              </a:rPr>
              <a:t>篇，杂篇</a:t>
            </a:r>
            <a:r>
              <a:rPr lang="en-US" altLang="zh-CN" sz="2100">
                <a:solidFill>
                  <a:srgbClr val="000000"/>
                </a:solidFill>
                <a:latin typeface="隶书" charset="0"/>
                <a:cs typeface="隶书" charset="0"/>
              </a:rPr>
              <a:t>11</a:t>
            </a:r>
            <a:r>
              <a:rPr lang="zh-CN" altLang="en-US" sz="2100">
                <a:solidFill>
                  <a:srgbClr val="000000"/>
                </a:solidFill>
                <a:latin typeface="隶书" charset="0"/>
                <a:cs typeface="隶书" charset="0"/>
              </a:rPr>
              <a:t>篇。</a:t>
            </a:r>
            <a:r>
              <a:rPr lang="en-US" altLang="zh-CN" sz="2100">
                <a:solidFill>
                  <a:srgbClr val="000000"/>
                </a:solidFill>
                <a:latin typeface="隶书" charset="0"/>
                <a:cs typeface="隶书" charset="0"/>
              </a:rPr>
              <a:t>《</a:t>
            </a:r>
            <a:r>
              <a:rPr lang="zh-CN" altLang="en-US" sz="2100">
                <a:solidFill>
                  <a:srgbClr val="000000"/>
                </a:solidFill>
                <a:latin typeface="隶书" charset="0"/>
                <a:cs typeface="隶书" charset="0"/>
              </a:rPr>
              <a:t>庄子</a:t>
            </a:r>
            <a:r>
              <a:rPr lang="en-US" altLang="zh-CN" sz="2100">
                <a:solidFill>
                  <a:srgbClr val="000000"/>
                </a:solidFill>
                <a:latin typeface="隶书" charset="0"/>
                <a:cs typeface="隶书" charset="0"/>
              </a:rPr>
              <a:t>》</a:t>
            </a:r>
            <a:r>
              <a:rPr lang="zh-CN" altLang="en-US" sz="2100">
                <a:solidFill>
                  <a:srgbClr val="000000"/>
                </a:solidFill>
                <a:latin typeface="隶书" charset="0"/>
                <a:cs typeface="隶书" charset="0"/>
              </a:rPr>
              <a:t>散文在先秦诸子中独具风格，文章已完全突破了语录形式而发展成为专题论文。</a:t>
            </a:r>
            <a:r>
              <a:rPr lang="en-US" altLang="zh-CN" sz="2100">
                <a:solidFill>
                  <a:srgbClr val="000000"/>
                </a:solidFill>
                <a:latin typeface="隶书" charset="0"/>
                <a:cs typeface="隶书" charset="0"/>
              </a:rPr>
              <a:t>《</a:t>
            </a:r>
            <a:r>
              <a:rPr lang="zh-CN" altLang="en-US" sz="2100">
                <a:solidFill>
                  <a:srgbClr val="000000"/>
                </a:solidFill>
                <a:latin typeface="隶书" charset="0"/>
                <a:cs typeface="隶书" charset="0"/>
              </a:rPr>
              <a:t>庄子</a:t>
            </a:r>
            <a:r>
              <a:rPr lang="en-US" altLang="zh-CN" sz="2100">
                <a:solidFill>
                  <a:srgbClr val="000000"/>
                </a:solidFill>
                <a:latin typeface="隶书" charset="0"/>
                <a:cs typeface="隶书" charset="0"/>
              </a:rPr>
              <a:t>》</a:t>
            </a:r>
            <a:r>
              <a:rPr lang="zh-CN" altLang="en-US" sz="2100">
                <a:solidFill>
                  <a:srgbClr val="000000"/>
                </a:solidFill>
                <a:latin typeface="隶书" charset="0"/>
                <a:cs typeface="隶书" charset="0"/>
              </a:rPr>
              <a:t>的散文想象奇特，结构变化多端，文字汪洋恣肆，意象雄浑，具有浓厚的浪漫主义色彩。</a:t>
            </a:r>
            <a:endParaRPr lang="zh-CN" altLang="en-US" sz="2100">
              <a:solidFill>
                <a:srgbClr val="000000"/>
              </a:solidFill>
              <a:latin typeface="隶书" charset="0"/>
              <a:cs typeface="隶书" charset="0"/>
            </a:endParaRPr>
          </a:p>
        </p:txBody>
      </p:sp>
      <p:cxnSp>
        <p:nvCxnSpPr>
          <p:cNvPr id="4" name="直接连接符 3"/>
          <p:cNvCxnSpPr/>
          <p:nvPr>
            <p:custDataLst>
              <p:tags r:id="rId11"/>
            </p:custDataLst>
          </p:nvPr>
        </p:nvCxnSpPr>
        <p:spPr>
          <a:xfrm>
            <a:off x="2037556" y="2719388"/>
            <a:ext cx="5129212" cy="0"/>
          </a:xfrm>
          <a:prstGeom prst="line">
            <a:avLst/>
          </a:prstGeom>
          <a:ln>
            <a:solidFill>
              <a:schemeClr val="dk1">
                <a:lumMod val="65000"/>
                <a:lumOff val="35000"/>
              </a:schemeClr>
            </a:solidFill>
          </a:ln>
        </p:spPr>
        <p:style>
          <a:lnRef idx="2">
            <a:schemeClr val="accent2"/>
          </a:lnRef>
          <a:fillRef idx="0">
            <a:schemeClr val="accent2"/>
          </a:fillRef>
          <a:effectRef idx="1">
            <a:schemeClr val="accent2"/>
          </a:effectRef>
          <a:fontRef idx="minor">
            <a:schemeClr val="tx1"/>
          </a:fontRef>
        </p:style>
      </p:cxnSp>
      <p:sp>
        <p:nvSpPr>
          <p:cNvPr id="9223" name="矩形 5"/>
          <p:cNvSpPr/>
          <p:nvPr>
            <p:custDataLst>
              <p:tags r:id="rId12"/>
            </p:custDataLst>
          </p:nvPr>
        </p:nvSpPr>
        <p:spPr>
          <a:xfrm>
            <a:off x="893445" y="1947863"/>
            <a:ext cx="7357110" cy="645160"/>
          </a:xfrm>
          <a:prstGeom prst="rect">
            <a:avLst/>
          </a:prstGeom>
          <a:noFill/>
          <a:ln w="9525">
            <a:noFill/>
          </a:ln>
        </p:spPr>
        <p:txBody>
          <a:bodyPr wrap="none">
            <a:spAutoFit/>
          </a:bodyPr>
          <a:lstStyle/>
          <a:p>
            <a:pPr algn="ctr"/>
            <a:r>
              <a:rPr lang="en-US" altLang="zh-CN" sz="3600">
                <a:solidFill>
                  <a:schemeClr val="accent1">
                    <a:lumMod val="75000"/>
                  </a:schemeClr>
                </a:solidFill>
                <a:latin typeface="隶书" charset="0"/>
                <a:ea typeface="字魂105号-简雅黑" pitchFamily="2" charset="-122"/>
                <a:cs typeface="隶书" charset="0"/>
              </a:rPr>
              <a:t>《</a:t>
            </a:r>
            <a:r>
              <a:rPr lang="zh-CN" altLang="en-US" sz="3600">
                <a:solidFill>
                  <a:schemeClr val="accent1">
                    <a:lumMod val="75000"/>
                  </a:schemeClr>
                </a:solidFill>
                <a:latin typeface="隶书" charset="0"/>
                <a:ea typeface="字魂105号-简雅黑" pitchFamily="2" charset="-122"/>
                <a:cs typeface="隶书" charset="0"/>
              </a:rPr>
              <a:t>庄子</a:t>
            </a:r>
            <a:r>
              <a:rPr lang="en-US" altLang="zh-CN" sz="3600">
                <a:solidFill>
                  <a:schemeClr val="accent1">
                    <a:lumMod val="75000"/>
                  </a:schemeClr>
                </a:solidFill>
                <a:latin typeface="隶书" charset="0"/>
                <a:ea typeface="字魂105号-简雅黑" pitchFamily="2" charset="-122"/>
                <a:cs typeface="隶书" charset="0"/>
              </a:rPr>
              <a:t>》</a:t>
            </a:r>
            <a:r>
              <a:rPr lang="zh-CN" altLang="en-US" sz="2400">
                <a:solidFill>
                  <a:schemeClr val="accent1">
                    <a:lumMod val="75000"/>
                  </a:schemeClr>
                </a:solidFill>
                <a:latin typeface="隶书" charset="0"/>
                <a:ea typeface="字魂105号-简雅黑" pitchFamily="2" charset="-122"/>
                <a:cs typeface="隶书" charset="0"/>
              </a:rPr>
              <a:t>庄周及其后学的著作集</a:t>
            </a:r>
            <a:r>
              <a:rPr lang="en-US" altLang="zh-CN" sz="2400">
                <a:solidFill>
                  <a:schemeClr val="accent1">
                    <a:lumMod val="75000"/>
                  </a:schemeClr>
                </a:solidFill>
                <a:latin typeface="隶书" charset="0"/>
                <a:ea typeface="字魂105号-简雅黑" pitchFamily="2" charset="-122"/>
                <a:cs typeface="隶书" charset="0"/>
              </a:rPr>
              <a:t> ,</a:t>
            </a:r>
            <a:r>
              <a:rPr lang="zh-CN" altLang="en-US" sz="2400">
                <a:solidFill>
                  <a:schemeClr val="accent1">
                    <a:lumMod val="75000"/>
                  </a:schemeClr>
                </a:solidFill>
                <a:latin typeface="隶书" charset="0"/>
                <a:ea typeface="字魂105号-简雅黑" pitchFamily="2" charset="-122"/>
                <a:cs typeface="隶书" charset="0"/>
              </a:rPr>
              <a:t>道家经典之一。</a:t>
            </a:r>
            <a:endParaRPr lang="zh-CN" altLang="en-US" sz="2400">
              <a:solidFill>
                <a:schemeClr val="accent1">
                  <a:lumMod val="75000"/>
                </a:schemeClr>
              </a:solidFill>
              <a:latin typeface="隶书" charset="0"/>
              <a:ea typeface="字魂105号-简雅黑" pitchFamily="2" charset="-122"/>
              <a:cs typeface="隶书" charset="0"/>
            </a:endParaRPr>
          </a:p>
        </p:txBody>
      </p:sp>
      <p:pic>
        <p:nvPicPr>
          <p:cNvPr id="10" name="图片 9"/>
          <p:cNvPicPr>
            <a:picLocks noChangeAspect="1"/>
          </p:cNvPicPr>
          <p:nvPr>
            <p:custDataLst>
              <p:tags r:id="rId14"/>
            </p:custDataLst>
          </p:nvPr>
        </p:nvPicPr>
        <p:blipFill>
          <a:blip r:embed="rId13"/>
          <a:srcRect r="10418" b="6013"/>
          <a:stretch>
            <a:fillRect/>
          </a:stretch>
        </p:blipFill>
        <p:spPr>
          <a:xfrm>
            <a:off x="771525" y="3121025"/>
            <a:ext cx="1497013" cy="2147888"/>
          </a:xfrm>
          <a:prstGeom prst="rect">
            <a:avLst/>
          </a:prstGeom>
          <a:ln>
            <a:noFill/>
          </a:ln>
          <a:effectLst>
            <a:outerShdw blurRad="190500" algn="tl" rotWithShape="0">
              <a:srgbClr val="000000">
                <a:alpha val="70000"/>
              </a:srgbClr>
            </a:outerShdw>
          </a:effectLst>
        </p:spPr>
      </p:pic>
    </p:spTree>
    <p:custDataLst>
      <p:tags r:id="rId15"/>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2"/>
          </p:custDataLst>
        </p:nvPr>
      </p:nvGrpSpPr>
      <p:grpSpPr>
        <a:xfrm>
          <a:off x="0" y="0"/>
          <a:ext cx="0" cy="0"/>
        </a:xfrm>
      </p:grpSpPr>
      <p:pic>
        <p:nvPicPr>
          <p:cNvPr id="9" name="图片 8"/>
          <p:cNvPicPr>
            <a:picLocks noChangeAspect="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476" y="635"/>
            <a:ext cx="9143048" cy="6857365"/>
          </a:xfrm>
          <a:prstGeom prst="rect">
            <a:avLst/>
          </a:prstGeom>
        </p:spPr>
      </p:pic>
      <p:pic>
        <p:nvPicPr>
          <p:cNvPr id="10" name="图片 9"/>
          <p:cNvPicPr>
            <a:picLocks noChangeAspect="1"/>
          </p:cNvPicPr>
          <p:nvPr userDrawn="1">
            <p:custDataLst>
              <p:tags r:id="rId6"/>
            </p:custDataLst>
          </p:nvPr>
        </p:nvPicPr>
        <p:blipFill>
          <a:blip r:embed="rId5"/>
          <a:stretch>
            <a:fillRect/>
          </a:stretch>
        </p:blipFill>
        <p:spPr>
          <a:xfrm flipH="1">
            <a:off x="6858000" y="4281170"/>
            <a:ext cx="2286000" cy="2604135"/>
          </a:xfrm>
          <a:prstGeom prst="rect">
            <a:avLst/>
          </a:prstGeom>
        </p:spPr>
      </p:pic>
      <p:sp>
        <p:nvSpPr>
          <p:cNvPr id="17" name="矩形 16"/>
          <p:cNvSpPr/>
          <p:nvPr>
            <p:custDataLst>
              <p:tags r:id="rId7"/>
            </p:custDataLst>
          </p:nvPr>
        </p:nvSpPr>
        <p:spPr>
          <a:xfrm>
            <a:off x="298450" y="1976755"/>
            <a:ext cx="8545830" cy="3757295"/>
          </a:xfrm>
          <a:prstGeom prst="rect">
            <a:avLst/>
          </a:prstGeom>
          <a:solidFill>
            <a:srgbClr val="F4F1E8"/>
          </a:solidFill>
          <a:ln w="25400">
            <a:no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1" i="0" u="none" strike="noStrike" kern="1200" cap="none" spc="0" normalizeH="0" baseline="0" noProof="1">
              <a:ln>
                <a:noFill/>
              </a:ln>
              <a:solidFill>
                <a:schemeClr val="lt1"/>
              </a:solidFill>
              <a:effectLst/>
              <a:uLnTx/>
              <a:uFillTx/>
              <a:latin typeface="隶书" charset="0"/>
              <a:ea typeface="字魂105号-简雅黑" pitchFamily="2" charset="-122"/>
              <a:cs typeface="隶书" charset="0"/>
            </a:endParaRPr>
          </a:p>
        </p:txBody>
      </p:sp>
      <p:sp>
        <p:nvSpPr>
          <p:cNvPr id="18" name="矩形 17"/>
          <p:cNvSpPr/>
          <p:nvPr>
            <p:custDataLst>
              <p:tags r:id="rId8"/>
            </p:custDataLst>
          </p:nvPr>
        </p:nvSpPr>
        <p:spPr>
          <a:xfrm>
            <a:off x="488950" y="2120900"/>
            <a:ext cx="8225155" cy="3481705"/>
          </a:xfrm>
          <a:prstGeom prst="rect">
            <a:avLst/>
          </a:prstGeom>
          <a:noFill/>
          <a:ln w="12700">
            <a:solidFill>
              <a:schemeClr val="accent4">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100" b="1" i="0" u="none" strike="noStrike" kern="1200" cap="none" spc="0" normalizeH="0" baseline="0" noProof="1">
              <a:ln>
                <a:noFill/>
              </a:ln>
              <a:solidFill>
                <a:schemeClr val="lt1"/>
              </a:solidFill>
              <a:effectLst/>
              <a:uLnTx/>
              <a:uFillTx/>
              <a:latin typeface="隶书" charset="0"/>
              <a:ea typeface="字魂105号-简雅黑" pitchFamily="2" charset="-122"/>
              <a:cs typeface="隶书" charset="0"/>
            </a:endParaRPr>
          </a:p>
        </p:txBody>
      </p:sp>
      <p:sp>
        <p:nvSpPr>
          <p:cNvPr id="10243" name="矩形 6"/>
          <p:cNvSpPr/>
          <p:nvPr>
            <p:custDataLst>
              <p:tags r:id="rId9"/>
            </p:custDataLst>
          </p:nvPr>
        </p:nvSpPr>
        <p:spPr>
          <a:xfrm>
            <a:off x="3041650" y="3165475"/>
            <a:ext cx="5291138" cy="2027555"/>
          </a:xfrm>
          <a:prstGeom prst="rect">
            <a:avLst/>
          </a:prstGeom>
          <a:noFill/>
          <a:ln w="9525">
            <a:noFill/>
          </a:ln>
        </p:spPr>
        <p:txBody>
          <a:bodyPr>
            <a:spAutoFit/>
          </a:bodyPr>
          <a:lstStyle/>
          <a:p>
            <a:pPr algn="just">
              <a:lnSpc>
                <a:spcPct val="120000"/>
              </a:lnSpc>
            </a:pPr>
            <a:r>
              <a:rPr lang="zh-CN" altLang="zh-CN" sz="2100">
                <a:solidFill>
                  <a:schemeClr val="dk1"/>
                </a:solidFill>
                <a:latin typeface="隶书" charset="0"/>
                <a:ea typeface="隶书" charset="0"/>
              </a:rPr>
              <a:t>惠氏，名施，即惠子，战国中期宋国（今河南商丘）人。著名的政治家、哲学家，名家学派的开山鼻祖和主要代表人物，也是文哲大师庄子的至交好友</a:t>
            </a:r>
            <a:r>
              <a:rPr lang="zh-CN" altLang="en-US" sz="2100">
                <a:solidFill>
                  <a:schemeClr val="dk1"/>
                </a:solidFill>
                <a:latin typeface="隶书" charset="0"/>
                <a:ea typeface="隶书" charset="0"/>
              </a:rPr>
              <a:t>。他是合纵抗秦的主要倡导者，主张魏齐楚对抗秦国。</a:t>
            </a:r>
            <a:endParaRPr lang="zh-CN" altLang="en-US" sz="2100">
              <a:solidFill>
                <a:schemeClr val="dk1"/>
              </a:solidFill>
              <a:latin typeface="隶书" charset="0"/>
              <a:ea typeface="隶书" charset="0"/>
            </a:endParaRPr>
          </a:p>
        </p:txBody>
      </p:sp>
      <p:cxnSp>
        <p:nvCxnSpPr>
          <p:cNvPr id="4" name="直接连接符 3"/>
          <p:cNvCxnSpPr/>
          <p:nvPr>
            <p:custDataLst>
              <p:tags r:id="rId10"/>
            </p:custDataLst>
          </p:nvPr>
        </p:nvCxnSpPr>
        <p:spPr>
          <a:xfrm>
            <a:off x="1600200" y="2951163"/>
            <a:ext cx="5943600" cy="0"/>
          </a:xfrm>
          <a:prstGeom prst="line">
            <a:avLst/>
          </a:prstGeom>
          <a:ln>
            <a:solidFill>
              <a:schemeClr val="dk1">
                <a:lumMod val="65000"/>
                <a:lumOff val="35000"/>
              </a:schemeClr>
            </a:solidFill>
          </a:ln>
        </p:spPr>
        <p:style>
          <a:lnRef idx="2">
            <a:schemeClr val="accent2"/>
          </a:lnRef>
          <a:fillRef idx="0">
            <a:schemeClr val="accent2"/>
          </a:fillRef>
          <a:effectRef idx="1">
            <a:schemeClr val="accent2"/>
          </a:effectRef>
          <a:fontRef idx="minor">
            <a:schemeClr val="tx1"/>
          </a:fontRef>
        </p:style>
      </p:cxnSp>
      <p:sp>
        <p:nvSpPr>
          <p:cNvPr id="10245" name="矩形 5"/>
          <p:cNvSpPr/>
          <p:nvPr>
            <p:custDataLst>
              <p:tags r:id="rId11"/>
            </p:custDataLst>
          </p:nvPr>
        </p:nvSpPr>
        <p:spPr>
          <a:xfrm>
            <a:off x="2593499" y="2298700"/>
            <a:ext cx="3958590" cy="553085"/>
          </a:xfrm>
          <a:prstGeom prst="rect">
            <a:avLst/>
          </a:prstGeom>
          <a:noFill/>
          <a:ln w="9525">
            <a:noFill/>
          </a:ln>
        </p:spPr>
        <p:txBody>
          <a:bodyPr wrap="none">
            <a:spAutoFit/>
          </a:bodyPr>
          <a:lstStyle/>
          <a:p>
            <a:pPr algn="ctr"/>
            <a:r>
              <a:rPr lang="zh-CN" altLang="en-US" sz="3000">
                <a:solidFill>
                  <a:schemeClr val="accent1">
                    <a:lumMod val="75000"/>
                  </a:schemeClr>
                </a:solidFill>
                <a:latin typeface="隶书" charset="0"/>
                <a:ea typeface="字魂105号-简雅黑" pitchFamily="2" charset="-122"/>
                <a:cs typeface="隶书" charset="0"/>
              </a:rPr>
              <a:t>惠子</a:t>
            </a:r>
            <a:r>
              <a:rPr lang="en-US" altLang="zh-CN" sz="1800">
                <a:solidFill>
                  <a:schemeClr val="accent1">
                    <a:lumMod val="75000"/>
                  </a:schemeClr>
                </a:solidFill>
                <a:latin typeface="隶书" charset="0"/>
                <a:ea typeface="字魂105号-简雅黑" pitchFamily="2" charset="-122"/>
                <a:cs typeface="隶书" charset="0"/>
              </a:rPr>
              <a:t>(</a:t>
            </a:r>
            <a:r>
              <a:rPr lang="zh-CN" altLang="en-US" sz="1800">
                <a:solidFill>
                  <a:schemeClr val="accent1">
                    <a:lumMod val="75000"/>
                  </a:schemeClr>
                </a:solidFill>
                <a:latin typeface="隶书" charset="0"/>
                <a:ea typeface="字魂105号-简雅黑" pitchFamily="2" charset="-122"/>
                <a:cs typeface="隶书" charset="0"/>
              </a:rPr>
              <a:t>公元前</a:t>
            </a:r>
            <a:r>
              <a:rPr lang="en-US" altLang="zh-CN" sz="1800">
                <a:solidFill>
                  <a:schemeClr val="accent1">
                    <a:lumMod val="75000"/>
                  </a:schemeClr>
                </a:solidFill>
                <a:latin typeface="隶书" charset="0"/>
                <a:ea typeface="字魂105号-简雅黑" pitchFamily="2" charset="-122"/>
                <a:cs typeface="隶书" charset="0"/>
              </a:rPr>
              <a:t>390</a:t>
            </a:r>
            <a:r>
              <a:rPr lang="zh-CN" altLang="en-US" sz="1800">
                <a:solidFill>
                  <a:schemeClr val="accent1">
                    <a:lumMod val="75000"/>
                  </a:schemeClr>
                </a:solidFill>
                <a:latin typeface="隶书" charset="0"/>
                <a:ea typeface="字魂105号-简雅黑" pitchFamily="2" charset="-122"/>
                <a:cs typeface="隶书" charset="0"/>
              </a:rPr>
              <a:t>年一公元前</a:t>
            </a:r>
            <a:r>
              <a:rPr lang="en-US" altLang="zh-CN" sz="1800">
                <a:solidFill>
                  <a:schemeClr val="accent1">
                    <a:lumMod val="75000"/>
                  </a:schemeClr>
                </a:solidFill>
                <a:latin typeface="隶书" charset="0"/>
                <a:ea typeface="字魂105号-简雅黑" pitchFamily="2" charset="-122"/>
                <a:cs typeface="隶书" charset="0"/>
              </a:rPr>
              <a:t>317</a:t>
            </a:r>
            <a:r>
              <a:rPr lang="zh-CN" altLang="en-US" sz="1800">
                <a:solidFill>
                  <a:schemeClr val="accent1">
                    <a:lumMod val="75000"/>
                  </a:schemeClr>
                </a:solidFill>
                <a:latin typeface="隶书" charset="0"/>
                <a:ea typeface="字魂105号-简雅黑" pitchFamily="2" charset="-122"/>
                <a:cs typeface="隶书" charset="0"/>
              </a:rPr>
              <a:t>年</a:t>
            </a:r>
            <a:r>
              <a:rPr lang="en-US" altLang="zh-CN" sz="1800">
                <a:solidFill>
                  <a:schemeClr val="accent1">
                    <a:lumMod val="75000"/>
                  </a:schemeClr>
                </a:solidFill>
                <a:latin typeface="隶书" charset="0"/>
                <a:ea typeface="字魂105号-简雅黑" pitchFamily="2" charset="-122"/>
                <a:cs typeface="隶书" charset="0"/>
              </a:rPr>
              <a:t>)</a:t>
            </a:r>
            <a:endParaRPr lang="en-US" altLang="zh-CN" sz="1800">
              <a:solidFill>
                <a:schemeClr val="accent1">
                  <a:lumMod val="75000"/>
                </a:schemeClr>
              </a:solidFill>
              <a:latin typeface="隶书" charset="0"/>
              <a:ea typeface="字魂105号-简雅黑" pitchFamily="2" charset="-122"/>
              <a:cs typeface="隶书" charset="0"/>
            </a:endParaRPr>
          </a:p>
        </p:txBody>
      </p:sp>
      <p:sp>
        <p:nvSpPr>
          <p:cNvPr id="15" name="标题 1"/>
          <p:cNvSpPr txBox="1">
            <a:spLocks noChangeArrowheads="1"/>
          </p:cNvSpPr>
          <p:nvPr>
            <p:custDataLst>
              <p:tags r:id="rId12"/>
            </p:custDataLst>
          </p:nvPr>
        </p:nvSpPr>
        <p:spPr bwMode="auto">
          <a:xfrm>
            <a:off x="3167648" y="1207952"/>
            <a:ext cx="2951285" cy="530915"/>
          </a:xfrm>
          <a:prstGeom prst="rect">
            <a:avLst/>
          </a:prstGeom>
          <a:solidFill>
            <a:srgbClr val="92D050"/>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000" b="1" i="0" u="none" strike="noStrike" kern="1200" cap="none" spc="600" normalizeH="0" baseline="0" noProof="1">
                <a:ln w="10160">
                  <a:solidFill>
                    <a:schemeClr val="accent2"/>
                  </a:solidFill>
                  <a:prstDash val="solid"/>
                </a:ln>
                <a:solidFill>
                  <a:schemeClr val="accent1">
                    <a:lumMod val="75000"/>
                  </a:schemeClr>
                </a:solidFill>
                <a:effectLst>
                  <a:outerShdw blurRad="38100" dist="22860" dir="5400000" algn="tl" rotWithShape="0">
                    <a:srgbClr val="000000">
                      <a:alpha val="30000"/>
                    </a:srgbClr>
                  </a:outerShdw>
                </a:effectLst>
                <a:uLnTx/>
                <a:uFillTx/>
                <a:latin typeface="隶书" charset="0"/>
                <a:ea typeface="隶书" charset="0"/>
                <a:cs typeface="+mn-cs"/>
                <a:sym typeface="+mn-ea"/>
              </a:rPr>
              <a:t>人物介绍</a:t>
            </a:r>
            <a:endParaRPr kumimoji="0" lang="zh-CN" altLang="en-US" sz="3000" b="1" i="0" u="none" strike="noStrike" kern="1200" cap="none" spc="600" normalizeH="0" baseline="0" noProof="1">
              <a:ln w="10160">
                <a:solidFill>
                  <a:schemeClr val="accent2"/>
                </a:solidFill>
                <a:prstDash val="solid"/>
              </a:ln>
              <a:solidFill>
                <a:schemeClr val="accent1">
                  <a:lumMod val="75000"/>
                </a:schemeClr>
              </a:solidFill>
              <a:effectLst>
                <a:outerShdw blurRad="38100" dist="22860" dir="5400000" algn="tl" rotWithShape="0">
                  <a:srgbClr val="000000">
                    <a:alpha val="30000"/>
                  </a:srgbClr>
                </a:outerShdw>
              </a:effectLst>
              <a:uLnTx/>
              <a:uFillTx/>
              <a:latin typeface="隶书" charset="0"/>
              <a:ea typeface="隶书" charset="0"/>
              <a:cs typeface="+mn-cs"/>
              <a:sym typeface="+mn-ea"/>
            </a:endParaRPr>
          </a:p>
        </p:txBody>
      </p:sp>
      <p:pic>
        <p:nvPicPr>
          <p:cNvPr id="10248" name="图片 1"/>
          <p:cNvPicPr>
            <a:picLocks noChangeAspect="1"/>
          </p:cNvPicPr>
          <p:nvPr>
            <p:custDataLst>
              <p:tags r:id="rId14"/>
            </p:custDataLst>
          </p:nvPr>
        </p:nvPicPr>
        <p:blipFill>
          <a:blip r:embed="rId13"/>
          <a:stretch>
            <a:fillRect/>
          </a:stretch>
        </p:blipFill>
        <p:spPr>
          <a:xfrm>
            <a:off x="830263" y="3165475"/>
            <a:ext cx="1878012" cy="2192338"/>
          </a:xfrm>
          <a:prstGeom prst="rect">
            <a:avLst/>
          </a:prstGeom>
          <a:noFill/>
          <a:ln w="9525">
            <a:noFill/>
          </a:ln>
        </p:spPr>
      </p:pic>
    </p:spTree>
    <p:custDataLst>
      <p:tags r:id="rId15"/>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2"/>
          </p:custDataLst>
        </p:nvPr>
      </p:nvGrpSpPr>
      <p:grpSpPr>
        <a:xfrm>
          <a:off x="0" y="0"/>
          <a:ext cx="0" cy="0"/>
        </a:xfrm>
      </p:grpSpPr>
      <p:pic>
        <p:nvPicPr>
          <p:cNvPr id="9" name="图片 8"/>
          <p:cNvPicPr>
            <a:picLocks noChangeAspect="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476" y="635"/>
            <a:ext cx="9143048" cy="6857365"/>
          </a:xfrm>
          <a:prstGeom prst="rect">
            <a:avLst/>
          </a:prstGeom>
        </p:spPr>
      </p:pic>
      <p:pic>
        <p:nvPicPr>
          <p:cNvPr id="10" name="图片 9"/>
          <p:cNvPicPr>
            <a:picLocks noChangeAspect="1"/>
          </p:cNvPicPr>
          <p:nvPr userDrawn="1">
            <p:custDataLst>
              <p:tags r:id="rId6"/>
            </p:custDataLst>
          </p:nvPr>
        </p:nvPicPr>
        <p:blipFill>
          <a:blip r:embed="rId5"/>
          <a:stretch>
            <a:fillRect/>
          </a:stretch>
        </p:blipFill>
        <p:spPr>
          <a:xfrm flipH="1">
            <a:off x="6858000" y="4281170"/>
            <a:ext cx="2286000" cy="2604135"/>
          </a:xfrm>
          <a:prstGeom prst="rect">
            <a:avLst/>
          </a:prstGeom>
        </p:spPr>
      </p:pic>
      <p:sp>
        <p:nvSpPr>
          <p:cNvPr id="11266" name="矩形 1"/>
          <p:cNvSpPr/>
          <p:nvPr>
            <p:custDataLst>
              <p:tags r:id="rId7"/>
            </p:custDataLst>
          </p:nvPr>
        </p:nvSpPr>
        <p:spPr>
          <a:xfrm>
            <a:off x="1130300" y="806450"/>
            <a:ext cx="6804025" cy="5015865"/>
          </a:xfrm>
          <a:prstGeom prst="rect">
            <a:avLst/>
          </a:prstGeom>
          <a:noFill/>
          <a:ln w="9525">
            <a:noFill/>
          </a:ln>
        </p:spPr>
        <p:txBody>
          <a:bodyPr>
            <a:spAutoFit/>
          </a:bodyPr>
          <a:lstStyle/>
          <a:p>
            <a:r>
              <a:rPr lang="zh-CN" altLang="en-US" sz="3200" u="sng">
                <a:solidFill>
                  <a:schemeClr val="dk1"/>
                </a:solidFill>
                <a:latin typeface="隶书" charset="0"/>
                <a:cs typeface="隶书" charset="0"/>
                <a:hlinkClick r:id="rId8"/>
              </a:rPr>
              <a:t>庄子</a:t>
            </a:r>
            <a:r>
              <a:rPr lang="zh-CN" altLang="en-US" sz="3200">
                <a:solidFill>
                  <a:schemeClr val="dk1"/>
                </a:solidFill>
                <a:latin typeface="隶书" charset="0"/>
                <a:cs typeface="隶书" charset="0"/>
              </a:rPr>
              <a:t>与惠子游于濠梁之上。</a:t>
            </a:r>
            <a:r>
              <a:rPr lang="zh-CN" altLang="en-US" sz="3200" u="sng">
                <a:solidFill>
                  <a:schemeClr val="dk1"/>
                </a:solidFill>
                <a:latin typeface="隶书" charset="0"/>
                <a:cs typeface="隶书" charset="0"/>
                <a:hlinkClick r:id="rId8"/>
              </a:rPr>
              <a:t>庄子</a:t>
            </a:r>
            <a:r>
              <a:rPr lang="zh-CN" altLang="en-US" sz="3200">
                <a:solidFill>
                  <a:schemeClr val="dk1"/>
                </a:solidFill>
                <a:latin typeface="隶书" charset="0"/>
                <a:cs typeface="隶书" charset="0"/>
              </a:rPr>
              <a:t>曰：“鲦鱼出游从容，是鱼乐也。”</a:t>
            </a:r>
            <a:endParaRPr lang="en-US" altLang="zh-CN" sz="3200">
              <a:solidFill>
                <a:schemeClr val="dk1"/>
              </a:solidFill>
              <a:latin typeface="隶书" charset="0"/>
              <a:cs typeface="隶书" charset="0"/>
            </a:endParaRPr>
          </a:p>
          <a:p>
            <a:r>
              <a:rPr lang="zh-CN" altLang="en-US" sz="3200">
                <a:solidFill>
                  <a:schemeClr val="dk1"/>
                </a:solidFill>
                <a:latin typeface="隶书" charset="0"/>
                <a:cs typeface="隶书" charset="0"/>
              </a:rPr>
              <a:t>惠子曰：“子非鱼，安知鱼之乐</a:t>
            </a:r>
            <a:r>
              <a:rPr lang="en-US" altLang="zh-CN" sz="3200">
                <a:solidFill>
                  <a:schemeClr val="dk1"/>
                </a:solidFill>
                <a:latin typeface="隶书" charset="0"/>
                <a:cs typeface="隶书" charset="0"/>
              </a:rPr>
              <a:t>?”</a:t>
            </a:r>
            <a:endParaRPr lang="en-US" altLang="zh-CN" sz="3200">
              <a:solidFill>
                <a:schemeClr val="dk1"/>
              </a:solidFill>
              <a:latin typeface="隶书" charset="0"/>
              <a:cs typeface="隶书" charset="0"/>
            </a:endParaRPr>
          </a:p>
          <a:p>
            <a:r>
              <a:rPr lang="zh-CN" altLang="en-US" sz="3200">
                <a:solidFill>
                  <a:schemeClr val="dk1"/>
                </a:solidFill>
                <a:latin typeface="隶书" charset="0"/>
                <a:cs typeface="隶书" charset="0"/>
              </a:rPr>
              <a:t>庄子曰：“子非我，安知我不知鱼之乐</a:t>
            </a:r>
            <a:r>
              <a:rPr lang="en-US" altLang="zh-CN" sz="3200">
                <a:solidFill>
                  <a:schemeClr val="dk1"/>
                </a:solidFill>
                <a:latin typeface="隶书" charset="0"/>
                <a:cs typeface="隶书" charset="0"/>
              </a:rPr>
              <a:t>?”</a:t>
            </a:r>
            <a:endParaRPr lang="en-US" altLang="zh-CN" sz="3200">
              <a:solidFill>
                <a:schemeClr val="dk1"/>
              </a:solidFill>
              <a:latin typeface="隶书" charset="0"/>
              <a:cs typeface="隶书" charset="0"/>
            </a:endParaRPr>
          </a:p>
          <a:p>
            <a:r>
              <a:rPr lang="zh-CN" altLang="en-US" sz="3200">
                <a:solidFill>
                  <a:schemeClr val="dk1"/>
                </a:solidFill>
                <a:latin typeface="隶书" charset="0"/>
                <a:cs typeface="隶书" charset="0"/>
              </a:rPr>
              <a:t>惠子曰：“我非子，固不知子矣，子固非鱼也，子不知鱼之乐，全矣。”庄子曰：“请循其本。子曰汝安知鱼乐云者，既已知吾知之而问我，我知之濠上也。”</a:t>
            </a:r>
            <a:endParaRPr lang="zh-CN" altLang="en-US" sz="3200">
              <a:solidFill>
                <a:schemeClr val="dk1"/>
              </a:solidFill>
              <a:latin typeface="隶书" charset="0"/>
              <a:cs typeface="隶书" charset="0"/>
            </a:endParaRPr>
          </a:p>
        </p:txBody>
      </p:sp>
    </p:spTree>
    <p:custDataLst>
      <p:tags r:id="rId9"/>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3"/>
          </p:custDataLst>
        </p:nvPr>
      </p:nvGrpSpPr>
      <p:grpSpPr>
        <a:xfrm>
          <a:off x="0" y="0"/>
          <a:ext cx="0" cy="0"/>
        </a:xfrm>
      </p:grpSpPr>
      <p:pic>
        <p:nvPicPr>
          <p:cNvPr id="9" name="图片 8"/>
          <p:cNvPicPr>
            <a:picLocks noChangeAspect="1"/>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476" y="635"/>
            <a:ext cx="9143048" cy="6857365"/>
          </a:xfrm>
          <a:prstGeom prst="rect">
            <a:avLst/>
          </a:prstGeom>
        </p:spPr>
      </p:pic>
      <p:pic>
        <p:nvPicPr>
          <p:cNvPr id="10" name="图片 9"/>
          <p:cNvPicPr>
            <a:picLocks noChangeAspect="1"/>
          </p:cNvPicPr>
          <p:nvPr userDrawn="1">
            <p:custDataLst>
              <p:tags r:id="rId7"/>
            </p:custDataLst>
          </p:nvPr>
        </p:nvPicPr>
        <p:blipFill>
          <a:blip r:embed="rId6"/>
          <a:stretch>
            <a:fillRect/>
          </a:stretch>
        </p:blipFill>
        <p:spPr>
          <a:xfrm flipH="1">
            <a:off x="6858000" y="4281170"/>
            <a:ext cx="2286000" cy="2604135"/>
          </a:xfrm>
          <a:prstGeom prst="rect">
            <a:avLst/>
          </a:prstGeom>
        </p:spPr>
      </p:pic>
      <p:sp>
        <p:nvSpPr>
          <p:cNvPr id="12290" name="文本框 10"/>
          <p:cNvSpPr txBox="1"/>
          <p:nvPr>
            <p:custDataLst>
              <p:tags r:id="rId8"/>
            </p:custDataLst>
          </p:nvPr>
        </p:nvSpPr>
        <p:spPr>
          <a:xfrm>
            <a:off x="176213" y="1016000"/>
            <a:ext cx="8555037" cy="5046345"/>
          </a:xfrm>
          <a:prstGeom prst="rect">
            <a:avLst/>
          </a:prstGeom>
          <a:noFill/>
          <a:ln w="9525">
            <a:noFill/>
          </a:ln>
        </p:spPr>
        <p:txBody>
          <a:bodyPr>
            <a:spAutoFit/>
          </a:bodyPr>
          <a:lstStyle/>
          <a:p>
            <a:pPr algn="ctr">
              <a:buFontTx/>
            </a:pPr>
            <a:r>
              <a:rPr lang="zh-CN" altLang="en-US" sz="2800" b="0">
                <a:solidFill>
                  <a:srgbClr val="000000"/>
                </a:solidFill>
                <a:latin typeface="隶书" charset="0"/>
                <a:ea typeface="黑体" panose="02010609060101010101" charset="-122"/>
                <a:cs typeface="隶书" charset="0"/>
              </a:rPr>
              <a:t>五石</a:t>
            </a:r>
            <a:r>
              <a:rPr lang="zh-CN" altLang="en-US" sz="2800" b="0">
                <a:solidFill>
                  <a:srgbClr val="000000"/>
                </a:solidFill>
                <a:latin typeface="隶书" charset="0"/>
                <a:ea typeface="华文楷体" pitchFamily="2" charset="-122"/>
                <a:cs typeface="隶书" charset="0"/>
              </a:rPr>
              <a:t>（</a:t>
            </a:r>
            <a:r>
              <a:rPr lang="en-US" altLang="zh-CN" sz="2800" b="0">
                <a:solidFill>
                  <a:srgbClr val="000000"/>
                </a:solidFill>
                <a:latin typeface="隶书" charset="0"/>
                <a:ea typeface="华文楷体" pitchFamily="2" charset="-122"/>
                <a:cs typeface="隶书" charset="0"/>
              </a:rPr>
              <a:t>shí</a:t>
            </a:r>
            <a:r>
              <a:rPr lang="zh-CN" altLang="en-US" sz="2800" b="0">
                <a:solidFill>
                  <a:srgbClr val="000000"/>
                </a:solidFill>
                <a:latin typeface="隶书" charset="0"/>
                <a:ea typeface="华文楷体" pitchFamily="2" charset="-122"/>
                <a:cs typeface="隶书" charset="0"/>
              </a:rPr>
              <a:t>）</a:t>
            </a:r>
            <a:r>
              <a:rPr lang="zh-CN" altLang="en-US" sz="2800" b="0">
                <a:solidFill>
                  <a:srgbClr val="000000"/>
                </a:solidFill>
                <a:latin typeface="隶书" charset="0"/>
                <a:ea typeface="黑体" panose="02010609060101010101" charset="-122"/>
                <a:cs typeface="隶书" charset="0"/>
              </a:rPr>
              <a:t>之瓠</a:t>
            </a:r>
            <a:r>
              <a:rPr lang="zh-CN" altLang="en-US" sz="2800" b="0">
                <a:solidFill>
                  <a:srgbClr val="000000"/>
                </a:solidFill>
                <a:latin typeface="隶书" charset="0"/>
                <a:ea typeface="华文楷体" pitchFamily="2" charset="-122"/>
                <a:cs typeface="隶书" charset="0"/>
              </a:rPr>
              <a:t>（</a:t>
            </a:r>
            <a:r>
              <a:rPr lang="en-US" altLang="zh-CN" sz="2800" b="0">
                <a:solidFill>
                  <a:srgbClr val="000000"/>
                </a:solidFill>
                <a:latin typeface="隶书" charset="0"/>
                <a:ea typeface="华文楷体" pitchFamily="2" charset="-122"/>
                <a:cs typeface="隶书" charset="0"/>
              </a:rPr>
              <a:t>hù</a:t>
            </a:r>
            <a:r>
              <a:rPr lang="zh-CN" altLang="en-US" sz="2800" b="0">
                <a:solidFill>
                  <a:srgbClr val="000000"/>
                </a:solidFill>
                <a:latin typeface="隶书" charset="0"/>
                <a:ea typeface="华文楷体" pitchFamily="2" charset="-122"/>
                <a:cs typeface="隶书" charset="0"/>
              </a:rPr>
              <a:t>）</a:t>
            </a:r>
            <a:endParaRPr lang="zh-CN" altLang="en-US" sz="2800" b="0">
              <a:solidFill>
                <a:srgbClr val="000000"/>
              </a:solidFill>
              <a:latin typeface="隶书" charset="0"/>
              <a:ea typeface="黑体" panose="02010609060101010101" charset="-122"/>
              <a:cs typeface="隶书" charset="0"/>
            </a:endParaRPr>
          </a:p>
          <a:p>
            <a:pPr>
              <a:lnSpc>
                <a:spcPct val="150000"/>
              </a:lnSpc>
              <a:buFontTx/>
            </a:pPr>
            <a:r>
              <a:rPr lang="zh-CN" altLang="en-US" sz="2800">
                <a:solidFill>
                  <a:srgbClr val="000000"/>
                </a:solidFill>
                <a:latin typeface="隶书" charset="0"/>
                <a:ea typeface="华文楷体" pitchFamily="2" charset="-122"/>
                <a:cs typeface="隶书" charset="0"/>
              </a:rPr>
              <a:t>       惠子谓庄子曰：“魏王贻（</a:t>
            </a:r>
            <a:r>
              <a:rPr lang="en-US" altLang="zh-CN" sz="2800">
                <a:solidFill>
                  <a:srgbClr val="000000"/>
                </a:solidFill>
                <a:latin typeface="隶书" charset="0"/>
                <a:ea typeface="华文楷体" pitchFamily="2" charset="-122"/>
                <a:cs typeface="隶书" charset="0"/>
              </a:rPr>
              <a:t>yí</a:t>
            </a:r>
            <a:r>
              <a:rPr lang="zh-CN" altLang="en-US" sz="2800">
                <a:solidFill>
                  <a:srgbClr val="000000"/>
                </a:solidFill>
                <a:latin typeface="隶书" charset="0"/>
                <a:ea typeface="华文楷体" pitchFamily="2" charset="-122"/>
                <a:cs typeface="隶书" charset="0"/>
              </a:rPr>
              <a:t>）我大瓠之种</a:t>
            </a:r>
            <a:r>
              <a:rPr lang="en-US" altLang="zh-CN" sz="2800">
                <a:solidFill>
                  <a:srgbClr val="000000"/>
                </a:solidFill>
                <a:latin typeface="隶书" charset="0"/>
                <a:ea typeface="华文楷体" pitchFamily="2" charset="-122"/>
                <a:cs typeface="隶书" charset="0"/>
              </a:rPr>
              <a:t>(zhǒng)</a:t>
            </a:r>
            <a:r>
              <a:rPr lang="zh-CN" altLang="en-US" sz="2800">
                <a:solidFill>
                  <a:srgbClr val="000000"/>
                </a:solidFill>
                <a:latin typeface="隶书" charset="0"/>
                <a:ea typeface="华文楷体" pitchFamily="2" charset="-122"/>
                <a:cs typeface="隶书" charset="0"/>
              </a:rPr>
              <a:t>，我树之成而实五石。以盛</a:t>
            </a:r>
            <a:r>
              <a:rPr lang="en-US" altLang="zh-CN" sz="2800">
                <a:solidFill>
                  <a:srgbClr val="000000"/>
                </a:solidFill>
                <a:latin typeface="隶书" charset="0"/>
                <a:ea typeface="华文楷体" pitchFamily="2" charset="-122"/>
                <a:cs typeface="隶书" charset="0"/>
              </a:rPr>
              <a:t>(chéng)</a:t>
            </a:r>
            <a:r>
              <a:rPr lang="zh-CN" altLang="en-US" sz="2800">
                <a:solidFill>
                  <a:srgbClr val="000000"/>
                </a:solidFill>
                <a:latin typeface="隶书" charset="0"/>
                <a:ea typeface="华文楷体" pitchFamily="2" charset="-122"/>
                <a:cs typeface="隶书" charset="0"/>
              </a:rPr>
              <a:t>水浆，其坚不能自举也。剖</a:t>
            </a:r>
            <a:r>
              <a:rPr lang="en-US" altLang="zh-CN" sz="2800">
                <a:solidFill>
                  <a:srgbClr val="000000"/>
                </a:solidFill>
                <a:latin typeface="隶书" charset="0"/>
                <a:ea typeface="华文楷体" pitchFamily="2" charset="-122"/>
                <a:cs typeface="隶书" charset="0"/>
              </a:rPr>
              <a:t>(pōu)</a:t>
            </a:r>
            <a:r>
              <a:rPr lang="zh-CN" altLang="en-US" sz="2800">
                <a:solidFill>
                  <a:srgbClr val="000000"/>
                </a:solidFill>
                <a:latin typeface="隶书" charset="0"/>
                <a:ea typeface="华文楷体" pitchFamily="2" charset="-122"/>
                <a:cs typeface="隶书" charset="0"/>
              </a:rPr>
              <a:t>之以为瓢，则瓠落无所容。非不呺（</a:t>
            </a:r>
            <a:r>
              <a:rPr lang="en-US" altLang="zh-CN" sz="2800">
                <a:solidFill>
                  <a:srgbClr val="000000"/>
                </a:solidFill>
                <a:latin typeface="隶书" charset="0"/>
                <a:ea typeface="华文楷体" pitchFamily="2" charset="-122"/>
                <a:cs typeface="隶书" charset="0"/>
              </a:rPr>
              <a:t>xiāo</a:t>
            </a:r>
            <a:r>
              <a:rPr lang="zh-CN" altLang="en-US" sz="2800">
                <a:solidFill>
                  <a:srgbClr val="000000"/>
                </a:solidFill>
                <a:latin typeface="隶书" charset="0"/>
                <a:ea typeface="华文楷体" pitchFamily="2" charset="-122"/>
                <a:cs typeface="隶书" charset="0"/>
              </a:rPr>
              <a:t>）然大也，吾为（</a:t>
            </a:r>
            <a:r>
              <a:rPr lang="en-US" altLang="zh-CN" sz="2800">
                <a:solidFill>
                  <a:srgbClr val="000000"/>
                </a:solidFill>
                <a:latin typeface="隶书" charset="0"/>
                <a:ea typeface="华文楷体" pitchFamily="2" charset="-122"/>
                <a:cs typeface="隶书" charset="0"/>
              </a:rPr>
              <a:t>wèi</a:t>
            </a:r>
            <a:r>
              <a:rPr lang="zh-CN" altLang="en-US" sz="2800">
                <a:solidFill>
                  <a:srgbClr val="000000"/>
                </a:solidFill>
                <a:latin typeface="隶书" charset="0"/>
                <a:ea typeface="华文楷体" pitchFamily="2" charset="-122"/>
                <a:cs typeface="隶书" charset="0"/>
              </a:rPr>
              <a:t>）其无用而掊（</a:t>
            </a:r>
            <a:r>
              <a:rPr lang="en-US" altLang="zh-CN" sz="2800">
                <a:solidFill>
                  <a:srgbClr val="000000"/>
                </a:solidFill>
                <a:latin typeface="隶书" charset="0"/>
                <a:ea typeface="华文楷体" pitchFamily="2" charset="-122"/>
                <a:cs typeface="隶书" charset="0"/>
              </a:rPr>
              <a:t>pǒu</a:t>
            </a:r>
            <a:r>
              <a:rPr lang="zh-CN" altLang="en-US" sz="2800">
                <a:solidFill>
                  <a:srgbClr val="000000"/>
                </a:solidFill>
                <a:latin typeface="隶书" charset="0"/>
                <a:ea typeface="华文楷体" pitchFamily="2" charset="-122"/>
                <a:cs typeface="隶书" charset="0"/>
              </a:rPr>
              <a:t>）之。”庄子曰：“夫子固拙于用大矣。宋人有善为不龟（</a:t>
            </a:r>
            <a:r>
              <a:rPr lang="en-US" altLang="zh-CN" sz="2800">
                <a:solidFill>
                  <a:srgbClr val="000000"/>
                </a:solidFill>
                <a:latin typeface="隶书" charset="0"/>
                <a:ea typeface="华文楷体" pitchFamily="2" charset="-122"/>
                <a:cs typeface="隶书" charset="0"/>
              </a:rPr>
              <a:t>jūn</a:t>
            </a:r>
            <a:r>
              <a:rPr lang="zh-CN" altLang="en-US" sz="2800">
                <a:solidFill>
                  <a:srgbClr val="000000"/>
                </a:solidFill>
                <a:latin typeface="隶书" charset="0"/>
                <a:ea typeface="华文楷体" pitchFamily="2" charset="-122"/>
                <a:cs typeface="隶书" charset="0"/>
              </a:rPr>
              <a:t>）手之药者，世世以洴（</a:t>
            </a:r>
            <a:r>
              <a:rPr lang="en-US" altLang="zh-CN" sz="2800">
                <a:solidFill>
                  <a:srgbClr val="000000"/>
                </a:solidFill>
                <a:latin typeface="隶书" charset="0"/>
                <a:ea typeface="华文楷体" pitchFamily="2" charset="-122"/>
                <a:cs typeface="隶书" charset="0"/>
              </a:rPr>
              <a:t>píng</a:t>
            </a:r>
            <a:r>
              <a:rPr lang="zh-CN" altLang="en-US" sz="2800">
                <a:solidFill>
                  <a:srgbClr val="000000"/>
                </a:solidFill>
                <a:latin typeface="隶书" charset="0"/>
                <a:ea typeface="华文楷体" pitchFamily="2" charset="-122"/>
                <a:cs typeface="隶书" charset="0"/>
              </a:rPr>
              <a:t>）澼（</a:t>
            </a:r>
            <a:r>
              <a:rPr lang="en-US" altLang="zh-CN" sz="2800">
                <a:solidFill>
                  <a:srgbClr val="000000"/>
                </a:solidFill>
                <a:latin typeface="隶书" charset="0"/>
                <a:ea typeface="华文楷体" pitchFamily="2" charset="-122"/>
                <a:cs typeface="隶书" charset="0"/>
              </a:rPr>
              <a:t>pì</a:t>
            </a:r>
            <a:r>
              <a:rPr lang="zh-CN" altLang="en-US" sz="2800">
                <a:solidFill>
                  <a:srgbClr val="000000"/>
                </a:solidFill>
                <a:latin typeface="隶书" charset="0"/>
                <a:ea typeface="华文楷体" pitchFamily="2" charset="-122"/>
                <a:cs typeface="隶书" charset="0"/>
              </a:rPr>
              <a:t>）絖（</a:t>
            </a:r>
            <a:r>
              <a:rPr lang="en-US" altLang="zh-CN" sz="2800">
                <a:solidFill>
                  <a:srgbClr val="000000"/>
                </a:solidFill>
                <a:latin typeface="隶书" charset="0"/>
                <a:ea typeface="华文楷体" pitchFamily="2" charset="-122"/>
                <a:cs typeface="隶书" charset="0"/>
              </a:rPr>
              <a:t> kuàng</a:t>
            </a:r>
            <a:r>
              <a:rPr lang="zh-CN" altLang="en-US" sz="2800">
                <a:solidFill>
                  <a:srgbClr val="000000"/>
                </a:solidFill>
                <a:latin typeface="隶书" charset="0"/>
                <a:ea typeface="华文楷体" pitchFamily="2" charset="-122"/>
                <a:cs typeface="隶书" charset="0"/>
              </a:rPr>
              <a:t>）为事。客闻之，请买其方百金。</a:t>
            </a:r>
            <a:endParaRPr lang="zh-CN" altLang="en-US" sz="2800">
              <a:solidFill>
                <a:srgbClr val="000000"/>
              </a:solidFill>
              <a:latin typeface="隶书" charset="0"/>
              <a:ea typeface="华文楷体" pitchFamily="2" charset="-122"/>
              <a:cs typeface="隶书" charset="0"/>
            </a:endParaRPr>
          </a:p>
        </p:txBody>
      </p:sp>
    </p:spTree>
    <p:custDataLst>
      <p:tags r:id="rId9"/>
    </p:custDataLst>
  </p:cSld>
  <p:clrMapOvr>
    <a:masterClrMapping/>
  </p:clrMapOvr>
  <p:transition spd="slow"/>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3"/>
          </p:custDataLst>
        </p:nvPr>
      </p:nvGrpSpPr>
      <p:grpSpPr>
        <a:xfrm>
          <a:off x="0" y="0"/>
          <a:ext cx="0" cy="0"/>
        </a:xfrm>
      </p:grpSpPr>
      <p:pic>
        <p:nvPicPr>
          <p:cNvPr id="9" name="图片 8"/>
          <p:cNvPicPr>
            <a:picLocks noChangeAspect="1"/>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476" y="635"/>
            <a:ext cx="9143048" cy="6857365"/>
          </a:xfrm>
          <a:prstGeom prst="rect">
            <a:avLst/>
          </a:prstGeom>
        </p:spPr>
      </p:pic>
      <p:pic>
        <p:nvPicPr>
          <p:cNvPr id="10" name="图片 9"/>
          <p:cNvPicPr>
            <a:picLocks noChangeAspect="1"/>
          </p:cNvPicPr>
          <p:nvPr userDrawn="1">
            <p:custDataLst>
              <p:tags r:id="rId7"/>
            </p:custDataLst>
          </p:nvPr>
        </p:nvPicPr>
        <p:blipFill>
          <a:blip r:embed="rId6"/>
          <a:stretch>
            <a:fillRect/>
          </a:stretch>
        </p:blipFill>
        <p:spPr>
          <a:xfrm flipH="1">
            <a:off x="6858000" y="4281170"/>
            <a:ext cx="2286000" cy="2604135"/>
          </a:xfrm>
          <a:prstGeom prst="rect">
            <a:avLst/>
          </a:prstGeom>
        </p:spPr>
      </p:pic>
      <p:sp>
        <p:nvSpPr>
          <p:cNvPr id="13314" name="文本框 8"/>
          <p:cNvSpPr txBox="1"/>
          <p:nvPr>
            <p:custDataLst>
              <p:tags r:id="rId8"/>
            </p:custDataLst>
          </p:nvPr>
        </p:nvSpPr>
        <p:spPr>
          <a:xfrm>
            <a:off x="523875" y="1171575"/>
            <a:ext cx="8108950" cy="5262245"/>
          </a:xfrm>
          <a:prstGeom prst="rect">
            <a:avLst/>
          </a:prstGeom>
          <a:noFill/>
          <a:ln w="9525">
            <a:noFill/>
          </a:ln>
        </p:spPr>
        <p:txBody>
          <a:bodyPr>
            <a:spAutoFit/>
          </a:bodyPr>
          <a:lstStyle/>
          <a:p>
            <a:pPr>
              <a:lnSpc>
                <a:spcPct val="150000"/>
              </a:lnSpc>
            </a:pPr>
            <a:r>
              <a:rPr lang="zh-CN" altLang="en-US" sz="2800">
                <a:solidFill>
                  <a:srgbClr val="000000"/>
                </a:solidFill>
                <a:latin typeface="隶书" charset="0"/>
                <a:ea typeface="华文楷体" pitchFamily="2" charset="-122"/>
                <a:cs typeface="隶书" charset="0"/>
              </a:rPr>
              <a:t>聚族而谋之曰：‘我世世为洴澼絖，不过数金。今一朝而鬻（</a:t>
            </a:r>
            <a:r>
              <a:rPr lang="en-US" altLang="zh-CN" sz="2800">
                <a:solidFill>
                  <a:srgbClr val="000000"/>
                </a:solidFill>
                <a:latin typeface="隶书" charset="0"/>
                <a:ea typeface="华文楷体" pitchFamily="2" charset="-122"/>
                <a:cs typeface="隶书" charset="0"/>
              </a:rPr>
              <a:t>yù</a:t>
            </a:r>
            <a:r>
              <a:rPr lang="zh-CN" altLang="en-US" sz="2800">
                <a:solidFill>
                  <a:srgbClr val="000000"/>
                </a:solidFill>
                <a:latin typeface="隶书" charset="0"/>
                <a:ea typeface="华文楷体" pitchFamily="2" charset="-122"/>
                <a:cs typeface="隶书" charset="0"/>
              </a:rPr>
              <a:t>）技百金，请与之。’客得之，以说（</a:t>
            </a:r>
            <a:r>
              <a:rPr lang="en-US" altLang="zh-CN" sz="2800">
                <a:solidFill>
                  <a:srgbClr val="000000"/>
                </a:solidFill>
                <a:latin typeface="隶书" charset="0"/>
                <a:ea typeface="华文楷体" pitchFamily="2" charset="-122"/>
                <a:cs typeface="隶书" charset="0"/>
              </a:rPr>
              <a:t>yuè</a:t>
            </a:r>
            <a:r>
              <a:rPr lang="zh-CN" altLang="en-US" sz="2800">
                <a:solidFill>
                  <a:srgbClr val="000000"/>
                </a:solidFill>
                <a:latin typeface="隶书" charset="0"/>
                <a:ea typeface="华文楷体" pitchFamily="2" charset="-122"/>
                <a:cs typeface="隶书" charset="0"/>
              </a:rPr>
              <a:t>）吴王。越有难</a:t>
            </a:r>
            <a:r>
              <a:rPr lang="en-US" altLang="zh-CN" sz="2800">
                <a:solidFill>
                  <a:srgbClr val="000000"/>
                </a:solidFill>
                <a:latin typeface="隶书" charset="0"/>
                <a:ea typeface="华文楷体" pitchFamily="2" charset="-122"/>
                <a:cs typeface="隶书" charset="0"/>
              </a:rPr>
              <a:t>(nàn)</a:t>
            </a:r>
            <a:r>
              <a:rPr lang="zh-CN" altLang="en-US" sz="2800">
                <a:solidFill>
                  <a:srgbClr val="000000"/>
                </a:solidFill>
                <a:latin typeface="隶书" charset="0"/>
                <a:ea typeface="华文楷体" pitchFamily="2" charset="-122"/>
                <a:cs typeface="隶书" charset="0"/>
              </a:rPr>
              <a:t>，吴王使之将（</a:t>
            </a:r>
            <a:r>
              <a:rPr lang="en-US" altLang="zh-CN" sz="2800">
                <a:solidFill>
                  <a:srgbClr val="000000"/>
                </a:solidFill>
                <a:latin typeface="隶书" charset="0"/>
                <a:ea typeface="华文楷体" pitchFamily="2" charset="-122"/>
                <a:cs typeface="隶书" charset="0"/>
              </a:rPr>
              <a:t>jiàng</a:t>
            </a:r>
            <a:r>
              <a:rPr lang="zh-CN" altLang="en-US" sz="2800">
                <a:solidFill>
                  <a:srgbClr val="000000"/>
                </a:solidFill>
                <a:latin typeface="隶书" charset="0"/>
                <a:ea typeface="华文楷体" pitchFamily="2" charset="-122"/>
                <a:cs typeface="隶书" charset="0"/>
              </a:rPr>
              <a:t>）。冬，与越人水战，大败越人，裂地而封之。能不龟手一也，或以封，或不免于洴澼絖，则所用之异也。今子有五石之瓠，何不虑以为大樽而浮乎江湖，而忧其瓠落无所容？则夫子犹有蓬之心也夫</a:t>
            </a:r>
            <a:r>
              <a:rPr lang="en-US" altLang="zh-CN" sz="2800">
                <a:solidFill>
                  <a:srgbClr val="000000"/>
                </a:solidFill>
                <a:latin typeface="隶书" charset="0"/>
                <a:ea typeface="华文楷体" pitchFamily="2" charset="-122"/>
                <a:cs typeface="隶书" charset="0"/>
              </a:rPr>
              <a:t>(fú)</a:t>
            </a:r>
            <a:r>
              <a:rPr lang="zh-CN" altLang="en-US" sz="2800">
                <a:solidFill>
                  <a:srgbClr val="000000"/>
                </a:solidFill>
                <a:latin typeface="隶书" charset="0"/>
                <a:ea typeface="华文楷体" pitchFamily="2" charset="-122"/>
                <a:cs typeface="隶书" charset="0"/>
              </a:rPr>
              <a:t>！”</a:t>
            </a:r>
            <a:endParaRPr lang="zh-CN" altLang="en-US" sz="2800">
              <a:solidFill>
                <a:srgbClr val="000000"/>
              </a:solidFill>
              <a:latin typeface="隶书" charset="0"/>
              <a:ea typeface="华文楷体" pitchFamily="2" charset="-122"/>
              <a:cs typeface="隶书" charset="0"/>
            </a:endParaRPr>
          </a:p>
        </p:txBody>
      </p:sp>
    </p:spTree>
    <p:custDataLst>
      <p:tags r:id="rId9"/>
    </p:custDataLst>
  </p:cSld>
  <p:clrMapOvr>
    <a:masterClrMapping/>
  </p:clrMapOvr>
  <p:transition spd="slow"/>
  <p:timing/>
</p:sld>
</file>

<file path=ppt/tags/tag1.xml><?xml version="1.0" encoding="utf-8"?>
<p:tagLst xmlns:p="http://schemas.openxmlformats.org/presentationml/2006/main">
  <p:tag name="AS_UNIQUEID" val="2062"/>
</p:tagLst>
</file>

<file path=ppt/tags/tag10.xml><?xml version="1.0" encoding="utf-8"?>
<p:tagLst xmlns:p="http://schemas.openxmlformats.org/presentationml/2006/main">
  <p:tag name="AS_UNIQUEID" val="2071"/>
</p:tagLst>
</file>

<file path=ppt/tags/tag100.xml><?xml version="1.0" encoding="utf-8"?>
<p:tagLst xmlns:p="http://schemas.openxmlformats.org/presentationml/2006/main">
  <p:tag name="AS_UNIQUEID" val="2161"/>
</p:tagLst>
</file>

<file path=ppt/tags/tag101.xml><?xml version="1.0" encoding="utf-8"?>
<p:tagLst xmlns:p="http://schemas.openxmlformats.org/presentationml/2006/main">
  <p:tag name="AS_UNIQUEID" val="2162"/>
</p:tagLst>
</file>

<file path=ppt/tags/tag102.xml><?xml version="1.0" encoding="utf-8"?>
<p:tagLst xmlns:p="http://schemas.openxmlformats.org/presentationml/2006/main">
  <p:tag name="AS_UNIQUEID" val="2163"/>
</p:tagLst>
</file>

<file path=ppt/tags/tag103.xml><?xml version="1.0" encoding="utf-8"?>
<p:tagLst xmlns:p="http://schemas.openxmlformats.org/presentationml/2006/main">
  <p:tag name="AS_UNIQUEID" val="2164"/>
</p:tagLst>
</file>

<file path=ppt/tags/tag104.xml><?xml version="1.0" encoding="utf-8"?>
<p:tagLst xmlns:p="http://schemas.openxmlformats.org/presentationml/2006/main">
  <p:tag name="AS_UNIQUEID" val="2165"/>
</p:tagLst>
</file>

<file path=ppt/tags/tag105.xml><?xml version="1.0" encoding="utf-8"?>
<p:tagLst xmlns:p="http://schemas.openxmlformats.org/presentationml/2006/main">
  <p:tag name="AS_UNIQUEID" val="2166"/>
</p:tagLst>
</file>

<file path=ppt/tags/tag106.xml><?xml version="1.0" encoding="utf-8"?>
<p:tagLst xmlns:p="http://schemas.openxmlformats.org/presentationml/2006/main">
  <p:tag name="AS_UNIQUEID" val="2167"/>
</p:tagLst>
</file>

<file path=ppt/tags/tag107.xml><?xml version="1.0" encoding="utf-8"?>
<p:tagLst xmlns:p="http://schemas.openxmlformats.org/presentationml/2006/main">
  <p:tag name="AS_UNIQUEID" val="2168"/>
</p:tagLst>
</file>

<file path=ppt/tags/tag108.xml><?xml version="1.0" encoding="utf-8"?>
<p:tagLst xmlns:p="http://schemas.openxmlformats.org/presentationml/2006/main">
  <p:tag name="AS_UNIQUEID" val="2169"/>
</p:tagLst>
</file>

<file path=ppt/tags/tag109.xml><?xml version="1.0" encoding="utf-8"?>
<p:tagLst xmlns:p="http://schemas.openxmlformats.org/presentationml/2006/main">
  <p:tag name="AS_UNIQUEID" val="2170"/>
</p:tagLst>
</file>

<file path=ppt/tags/tag11.xml><?xml version="1.0" encoding="utf-8"?>
<p:tagLst xmlns:p="http://schemas.openxmlformats.org/presentationml/2006/main">
  <p:tag name="AS_UNIQUEID" val="2072"/>
</p:tagLst>
</file>

<file path=ppt/tags/tag110.xml><?xml version="1.0" encoding="utf-8"?>
<p:tagLst xmlns:p="http://schemas.openxmlformats.org/presentationml/2006/main">
  <p:tag name="AS_UNIQUEID" val="2171"/>
</p:tagLst>
</file>

<file path=ppt/tags/tag111.xml><?xml version="1.0" encoding="utf-8"?>
<p:tagLst xmlns:p="http://schemas.openxmlformats.org/presentationml/2006/main">
  <p:tag name="AS_UNIQUEID" val="2172"/>
</p:tagLst>
</file>

<file path=ppt/tags/tag112.xml><?xml version="1.0" encoding="utf-8"?>
<p:tagLst xmlns:p="http://schemas.openxmlformats.org/presentationml/2006/main">
  <p:tag name="AS_UNIQUEID" val="2173"/>
</p:tagLst>
</file>

<file path=ppt/tags/tag113.xml><?xml version="1.0" encoding="utf-8"?>
<p:tagLst xmlns:p="http://schemas.openxmlformats.org/presentationml/2006/main">
  <p:tag name="AS_UNIQUEID" val="2174"/>
</p:tagLst>
</file>

<file path=ppt/tags/tag114.xml><?xml version="1.0" encoding="utf-8"?>
<p:tagLst xmlns:p="http://schemas.openxmlformats.org/presentationml/2006/main">
  <p:tag name="AS_UNIQUEID" val="2175"/>
</p:tagLst>
</file>

<file path=ppt/tags/tag115.xml><?xml version="1.0" encoding="utf-8"?>
<p:tagLst xmlns:p="http://schemas.openxmlformats.org/presentationml/2006/main">
  <p:tag name="AS_UNIQUEID" val="2176"/>
</p:tagLst>
</file>

<file path=ppt/tags/tag116.xml><?xml version="1.0" encoding="utf-8"?>
<p:tagLst xmlns:p="http://schemas.openxmlformats.org/presentationml/2006/main">
  <p:tag name="AS_UNIQUEID" val="2177"/>
</p:tagLst>
</file>

<file path=ppt/tags/tag117.xml><?xml version="1.0" encoding="utf-8"?>
<p:tagLst xmlns:p="http://schemas.openxmlformats.org/presentationml/2006/main">
  <p:tag name="AS_UNIQUEID" val="2178"/>
</p:tagLst>
</file>

<file path=ppt/tags/tag118.xml><?xml version="1.0" encoding="utf-8"?>
<p:tagLst xmlns:p="http://schemas.openxmlformats.org/presentationml/2006/main">
  <p:tag name="AS_UNIQUEID" val="2179"/>
</p:tagLst>
</file>

<file path=ppt/tags/tag119.xml><?xml version="1.0" encoding="utf-8"?>
<p:tagLst xmlns:p="http://schemas.openxmlformats.org/presentationml/2006/main">
  <p:tag name="AS_UNIQUEID" val="2180"/>
</p:tagLst>
</file>

<file path=ppt/tags/tag12.xml><?xml version="1.0" encoding="utf-8"?>
<p:tagLst xmlns:p="http://schemas.openxmlformats.org/presentationml/2006/main">
  <p:tag name="AS_UNIQUEID" val="2073"/>
</p:tagLst>
</file>

<file path=ppt/tags/tag120.xml><?xml version="1.0" encoding="utf-8"?>
<p:tagLst xmlns:p="http://schemas.openxmlformats.org/presentationml/2006/main">
  <p:tag name="AS_UNIQUEID" val="2181"/>
</p:tagLst>
</file>

<file path=ppt/tags/tag121.xml><?xml version="1.0" encoding="utf-8"?>
<p:tagLst xmlns:p="http://schemas.openxmlformats.org/presentationml/2006/main">
  <p:tag name="AS_UNIQUEID" val="2182"/>
</p:tagLst>
</file>

<file path=ppt/tags/tag122.xml><?xml version="1.0" encoding="utf-8"?>
<p:tagLst xmlns:p="http://schemas.openxmlformats.org/presentationml/2006/main">
  <p:tag name="AS_UNIQUEID" val="2183"/>
</p:tagLst>
</file>

<file path=ppt/tags/tag123.xml><?xml version="1.0" encoding="utf-8"?>
<p:tagLst xmlns:p="http://schemas.openxmlformats.org/presentationml/2006/main">
  <p:tag name="AS_UNIQUEID" val="2184"/>
</p:tagLst>
</file>

<file path=ppt/tags/tag124.xml><?xml version="1.0" encoding="utf-8"?>
<p:tagLst xmlns:p="http://schemas.openxmlformats.org/presentationml/2006/main">
  <p:tag name="AS_UNIQUEID" val="2185"/>
</p:tagLst>
</file>

<file path=ppt/tags/tag125.xml><?xml version="1.0" encoding="utf-8"?>
<p:tagLst xmlns:p="http://schemas.openxmlformats.org/presentationml/2006/main">
  <p:tag name="AS_UNIQUEID" val="2186"/>
</p:tagLst>
</file>

<file path=ppt/tags/tag126.xml><?xml version="1.0" encoding="utf-8"?>
<p:tagLst xmlns:p="http://schemas.openxmlformats.org/presentationml/2006/main">
  <p:tag name="AS_UNIQUEID" val="2187"/>
</p:tagLst>
</file>

<file path=ppt/tags/tag127.xml><?xml version="1.0" encoding="utf-8"?>
<p:tagLst xmlns:p="http://schemas.openxmlformats.org/presentationml/2006/main">
  <p:tag name="AS_UNIQUEID" val="2188"/>
</p:tagLst>
</file>

<file path=ppt/tags/tag128.xml><?xml version="1.0" encoding="utf-8"?>
<p:tagLst xmlns:p="http://schemas.openxmlformats.org/presentationml/2006/main">
  <p:tag name="AS_UNIQUEID" val="2189"/>
</p:tagLst>
</file>

<file path=ppt/tags/tag129.xml><?xml version="1.0" encoding="utf-8"?>
<p:tagLst xmlns:p="http://schemas.openxmlformats.org/presentationml/2006/main">
  <p:tag name="AS_UNIQUEID" val="2190"/>
</p:tagLst>
</file>

<file path=ppt/tags/tag13.xml><?xml version="1.0" encoding="utf-8"?>
<p:tagLst xmlns:p="http://schemas.openxmlformats.org/presentationml/2006/main">
  <p:tag name="AS_UNIQUEID" val="2074"/>
</p:tagLst>
</file>

<file path=ppt/tags/tag130.xml><?xml version="1.0" encoding="utf-8"?>
<p:tagLst xmlns:p="http://schemas.openxmlformats.org/presentationml/2006/main">
  <p:tag name="AS_UNIQUEID" val="2191"/>
</p:tagLst>
</file>

<file path=ppt/tags/tag131.xml><?xml version="1.0" encoding="utf-8"?>
<p:tagLst xmlns:p="http://schemas.openxmlformats.org/presentationml/2006/main">
  <p:tag name="AS_UNIQUEID" val="2192"/>
</p:tagLst>
</file>

<file path=ppt/tags/tag132.xml><?xml version="1.0" encoding="utf-8"?>
<p:tagLst xmlns:p="http://schemas.openxmlformats.org/presentationml/2006/main">
  <p:tag name="AS_UNIQUEID" val="2193"/>
</p:tagLst>
</file>

<file path=ppt/tags/tag133.xml><?xml version="1.0" encoding="utf-8"?>
<p:tagLst xmlns:p="http://schemas.openxmlformats.org/presentationml/2006/main">
  <p:tag name="AS_UNIQUEID" val="2194"/>
</p:tagLst>
</file>

<file path=ppt/tags/tag134.xml><?xml version="1.0" encoding="utf-8"?>
<p:tagLst xmlns:p="http://schemas.openxmlformats.org/presentationml/2006/main">
  <p:tag name="AS_UNIQUEID" val="2195"/>
</p:tagLst>
</file>

<file path=ppt/tags/tag135.xml><?xml version="1.0" encoding="utf-8"?>
<p:tagLst xmlns:p="http://schemas.openxmlformats.org/presentationml/2006/main">
  <p:tag name="AS_UNIQUEID" val="2196"/>
</p:tagLst>
</file>

<file path=ppt/tags/tag136.xml><?xml version="1.0" encoding="utf-8"?>
<p:tagLst xmlns:p="http://schemas.openxmlformats.org/presentationml/2006/main">
  <p:tag name="AS_UNIQUEID" val="2197"/>
</p:tagLst>
</file>

<file path=ppt/tags/tag137.xml><?xml version="1.0" encoding="utf-8"?>
<p:tagLst xmlns:p="http://schemas.openxmlformats.org/presentationml/2006/main">
  <p:tag name="AS_UNIQUEID" val="2198"/>
</p:tagLst>
</file>

<file path=ppt/tags/tag138.xml><?xml version="1.0" encoding="utf-8"?>
<p:tagLst xmlns:p="http://schemas.openxmlformats.org/presentationml/2006/main">
  <p:tag name="AS_UNIQUEID" val="2199"/>
</p:tagLst>
</file>

<file path=ppt/tags/tag139.xml><?xml version="1.0" encoding="utf-8"?>
<p:tagLst xmlns:p="http://schemas.openxmlformats.org/presentationml/2006/main">
  <p:tag name="AS_UNIQUEID" val="2200"/>
</p:tagLst>
</file>

<file path=ppt/tags/tag14.xml><?xml version="1.0" encoding="utf-8"?>
<p:tagLst xmlns:p="http://schemas.openxmlformats.org/presentationml/2006/main">
  <p:tag name="AS_UNIQUEID" val="2075"/>
</p:tagLst>
</file>

<file path=ppt/tags/tag140.xml><?xml version="1.0" encoding="utf-8"?>
<p:tagLst xmlns:p="http://schemas.openxmlformats.org/presentationml/2006/main">
  <p:tag name="AS_UNIQUEID" val="2201"/>
</p:tagLst>
</file>

<file path=ppt/tags/tag141.xml><?xml version="1.0" encoding="utf-8"?>
<p:tagLst xmlns:p="http://schemas.openxmlformats.org/presentationml/2006/main">
  <p:tag name="AS_UNIQUEID" val="2202"/>
</p:tagLst>
</file>

<file path=ppt/tags/tag142.xml><?xml version="1.0" encoding="utf-8"?>
<p:tagLst xmlns:p="http://schemas.openxmlformats.org/presentationml/2006/main">
  <p:tag name="AS_UNIQUEID" val="2203"/>
</p:tagLst>
</file>

<file path=ppt/tags/tag143.xml><?xml version="1.0" encoding="utf-8"?>
<p:tagLst xmlns:p="http://schemas.openxmlformats.org/presentationml/2006/main">
  <p:tag name="AS_UNIQUEID" val="2204"/>
</p:tagLst>
</file>

<file path=ppt/tags/tag144.xml><?xml version="1.0" encoding="utf-8"?>
<p:tagLst xmlns:p="http://schemas.openxmlformats.org/presentationml/2006/main">
  <p:tag name="AS_UNIQUEID" val="2205"/>
</p:tagLst>
</file>

<file path=ppt/tags/tag145.xml><?xml version="1.0" encoding="utf-8"?>
<p:tagLst xmlns:p="http://schemas.openxmlformats.org/presentationml/2006/main">
  <p:tag name="AS_UNIQUEID" val="2206"/>
</p:tagLst>
</file>

<file path=ppt/tags/tag146.xml><?xml version="1.0" encoding="utf-8"?>
<p:tagLst xmlns:p="http://schemas.openxmlformats.org/presentationml/2006/main">
  <p:tag name="AS_UNIQUEID" val="2207"/>
</p:tagLst>
</file>

<file path=ppt/tags/tag147.xml><?xml version="1.0" encoding="utf-8"?>
<p:tagLst xmlns:p="http://schemas.openxmlformats.org/presentationml/2006/main">
  <p:tag name="AS_UNIQUEID" val="2208"/>
</p:tagLst>
</file>

<file path=ppt/tags/tag148.xml><?xml version="1.0" encoding="utf-8"?>
<p:tagLst xmlns:p="http://schemas.openxmlformats.org/presentationml/2006/main">
  <p:tag name="AS_UNIQUEID" val="2209"/>
</p:tagLst>
</file>

<file path=ppt/tags/tag149.xml><?xml version="1.0" encoding="utf-8"?>
<p:tagLst xmlns:p="http://schemas.openxmlformats.org/presentationml/2006/main">
  <p:tag name="AS_UNIQUEID" val="2210"/>
</p:tagLst>
</file>

<file path=ppt/tags/tag15.xml><?xml version="1.0" encoding="utf-8"?>
<p:tagLst xmlns:p="http://schemas.openxmlformats.org/presentationml/2006/main">
  <p:tag name="AS_UNIQUEID" val="2076"/>
</p:tagLst>
</file>

<file path=ppt/tags/tag150.xml><?xml version="1.0" encoding="utf-8"?>
<p:tagLst xmlns:p="http://schemas.openxmlformats.org/presentationml/2006/main">
  <p:tag name="AS_UNIQUEID" val="2211"/>
</p:tagLst>
</file>

<file path=ppt/tags/tag151.xml><?xml version="1.0" encoding="utf-8"?>
<p:tagLst xmlns:p="http://schemas.openxmlformats.org/presentationml/2006/main">
  <p:tag name="AS_UNIQUEID" val="2212"/>
</p:tagLst>
</file>

<file path=ppt/tags/tag152.xml><?xml version="1.0" encoding="utf-8"?>
<p:tagLst xmlns:p="http://schemas.openxmlformats.org/presentationml/2006/main">
  <p:tag name="AS_UNIQUEID" val="2213"/>
</p:tagLst>
</file>

<file path=ppt/tags/tag153.xml><?xml version="1.0" encoding="utf-8"?>
<p:tagLst xmlns:p="http://schemas.openxmlformats.org/presentationml/2006/main">
  <p:tag name="AS_UNIQUEID" val="2214"/>
</p:tagLst>
</file>

<file path=ppt/tags/tag154.xml><?xml version="1.0" encoding="utf-8"?>
<p:tagLst xmlns:p="http://schemas.openxmlformats.org/presentationml/2006/main">
  <p:tag name="AS_UNIQUEID" val="2215"/>
</p:tagLst>
</file>

<file path=ppt/tags/tag155.xml><?xml version="1.0" encoding="utf-8"?>
<p:tagLst xmlns:p="http://schemas.openxmlformats.org/presentationml/2006/main">
  <p:tag name="AS_UNIQUEID" val="2216"/>
</p:tagLst>
</file>

<file path=ppt/tags/tag156.xml><?xml version="1.0" encoding="utf-8"?>
<p:tagLst xmlns:p="http://schemas.openxmlformats.org/presentationml/2006/main">
  <p:tag name="AS_UNIQUEID" val="2217"/>
</p:tagLst>
</file>

<file path=ppt/tags/tag157.xml><?xml version="1.0" encoding="utf-8"?>
<p:tagLst xmlns:p="http://schemas.openxmlformats.org/presentationml/2006/main">
  <p:tag name="AS_UNIQUEID" val="2218"/>
</p:tagLst>
</file>

<file path=ppt/tags/tag158.xml><?xml version="1.0" encoding="utf-8"?>
<p:tagLst xmlns:p="http://schemas.openxmlformats.org/presentationml/2006/main">
  <p:tag name="AS_UNIQUEID" val="2219"/>
</p:tagLst>
</file>

<file path=ppt/tags/tag159.xml><?xml version="1.0" encoding="utf-8"?>
<p:tagLst xmlns:p="http://schemas.openxmlformats.org/presentationml/2006/main">
  <p:tag name="AS_UNIQUEID" val="2220"/>
</p:tagLst>
</file>

<file path=ppt/tags/tag16.xml><?xml version="1.0" encoding="utf-8"?>
<p:tagLst xmlns:p="http://schemas.openxmlformats.org/presentationml/2006/main">
  <p:tag name="AS_UNIQUEID" val="2077"/>
</p:tagLst>
</file>

<file path=ppt/tags/tag160.xml><?xml version="1.0" encoding="utf-8"?>
<p:tagLst xmlns:p="http://schemas.openxmlformats.org/presentationml/2006/main">
  <p:tag name="AS_UNIQUEID" val="2221"/>
</p:tagLst>
</file>

<file path=ppt/tags/tag161.xml><?xml version="1.0" encoding="utf-8"?>
<p:tagLst xmlns:p="http://schemas.openxmlformats.org/presentationml/2006/main">
  <p:tag name="AS_UNIQUEID" val="2222"/>
</p:tagLst>
</file>

<file path=ppt/tags/tag162.xml><?xml version="1.0" encoding="utf-8"?>
<p:tagLst xmlns:p="http://schemas.openxmlformats.org/presentationml/2006/main">
  <p:tag name="AS_UNIQUEID" val="2223"/>
</p:tagLst>
</file>

<file path=ppt/tags/tag163.xml><?xml version="1.0" encoding="utf-8"?>
<p:tagLst xmlns:p="http://schemas.openxmlformats.org/presentationml/2006/main">
  <p:tag name="AS_UNIQUEID" val="2224"/>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4.xml><?xml version="1.0" encoding="utf-8"?>
<p:tagLst xmlns:p="http://schemas.openxmlformats.org/presentationml/2006/main">
  <p:tag name="AS_UNIQUEID" val="2225"/>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5.xml><?xml version="1.0" encoding="utf-8"?>
<p:tagLst xmlns:p="http://schemas.openxmlformats.org/presentationml/2006/main">
  <p:tag name="AS_UNIQUEID" val="2226"/>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4"/>
  <p:tag name="KSO_WM_UNIT_INDEX" val="4"/>
  <p:tag name="KSO_WM_UNIT_LAYERLEVEL" val="1"/>
  <p:tag name="KSO_WM_UNIT_TYPE" val="y"/>
</p:tagLst>
</file>

<file path=ppt/tags/tag166.xml><?xml version="1.0" encoding="utf-8"?>
<p:tagLst xmlns:p="http://schemas.openxmlformats.org/presentationml/2006/main">
  <p:tag name="AS_UNIQUEID" val="2227"/>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3"/>
  <p:tag name="KSO_WM_UNIT_INDEX" val="3"/>
  <p:tag name="KSO_WM_UNIT_LAYERLEVEL" val="1"/>
  <p:tag name="KSO_WM_UNIT_TYPE" val="y"/>
</p:tagLst>
</file>

<file path=ppt/tags/tag167.xml><?xml version="1.0" encoding="utf-8"?>
<p:tagLst xmlns:p="http://schemas.openxmlformats.org/presentationml/2006/main">
  <p:tag name="AS_UNIQUEID" val="2228"/>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168.xml><?xml version="1.0" encoding="utf-8"?>
<p:tagLst xmlns:p="http://schemas.openxmlformats.org/presentationml/2006/main">
  <p:tag name="AS_UNIQUEID" val="2229"/>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2"/>
  <p:tag name="KSO_WM_UNIT_INDEX" val="2"/>
  <p:tag name="KSO_WM_UNIT_LAYERLEVEL" val="1"/>
  <p:tag name="KSO_WM_UNIT_TYPE" val="y"/>
</p:tagLst>
</file>

<file path=ppt/tags/tag169.xml><?xml version="1.0" encoding="utf-8"?>
<p:tagLst xmlns:p="http://schemas.openxmlformats.org/presentationml/2006/main">
  <p:tag name="AS_UNIQUEID" val="2230"/>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7.xml><?xml version="1.0" encoding="utf-8"?>
<p:tagLst xmlns:p="http://schemas.openxmlformats.org/presentationml/2006/main">
  <p:tag name="AS_UNIQUEID" val="2078"/>
</p:tagLst>
</file>

<file path=ppt/tags/tag170.xml><?xml version="1.0" encoding="utf-8"?>
<p:tagLst xmlns:p="http://schemas.openxmlformats.org/presentationml/2006/main">
  <p:tag name="AS_UNIQUEID" val="2231"/>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71.xml><?xml version="1.0" encoding="utf-8"?>
<p:tagLst xmlns:p="http://schemas.openxmlformats.org/presentationml/2006/main">
  <p:tag name="AS_UNIQUEID" val="2232"/>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72.xml><?xml version="1.0" encoding="utf-8"?>
<p:tagLst xmlns:p="http://schemas.openxmlformats.org/presentationml/2006/main">
  <p:tag name="AS_UNIQUEID" val="2233"/>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73.xml><?xml version="1.0" encoding="utf-8"?>
<p:tagLst xmlns:p="http://schemas.openxmlformats.org/presentationml/2006/main">
  <p:tag name="AS_UNIQUEID" val="2234"/>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74.xml><?xml version="1.0" encoding="utf-8"?>
<p:tagLst xmlns:p="http://schemas.openxmlformats.org/presentationml/2006/main">
  <p:tag name="AS_UNIQUEID" val="2235"/>
</p:tagLst>
</file>

<file path=ppt/tags/tag175.xml><?xml version="1.0" encoding="utf-8"?>
<p:tagLst xmlns:p="http://schemas.openxmlformats.org/presentationml/2006/main">
  <p:tag name="AS_UNIQUEID" val="2236"/>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6.xml><?xml version="1.0" encoding="utf-8"?>
<p:tagLst xmlns:p="http://schemas.openxmlformats.org/presentationml/2006/main">
  <p:tag name="AS_UNIQUEID" val="2237"/>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7.xml><?xml version="1.0" encoding="utf-8"?>
<p:tagLst xmlns:p="http://schemas.openxmlformats.org/presentationml/2006/main">
  <p:tag name="AS_UNIQUEID" val="2238"/>
  <p:tag name="KSO_WM_BEAUTIFY_FLAG" val="#wm#"/>
  <p:tag name="KSO_WM_TAG_VERSION" val="1.0"/>
  <p:tag name="KSO_WM_UNIT_COMPATIBLE" val="0"/>
  <p:tag name="KSO_WM_UNIT_DIAGRAM_ISNUMVISUAL" val="0"/>
  <p:tag name="KSO_WM_UNIT_DIAGRAM_ISREFERUNIT" val="0"/>
  <p:tag name="KSO_WM_UNIT_HIGHLIGHT" val="0"/>
  <p:tag name="KSO_WM_UNIT_ID" val="_2*i*1"/>
  <p:tag name="KSO_WM_UNIT_INDEX" val="1"/>
  <p:tag name="KSO_WM_UNIT_LAYERLEVEL" val="1"/>
  <p:tag name="KSO_WM_UNIT_TYPE" val="i"/>
</p:tagLst>
</file>

<file path=ppt/tags/tag178.xml><?xml version="1.0" encoding="utf-8"?>
<p:tagLst xmlns:p="http://schemas.openxmlformats.org/presentationml/2006/main">
  <p:tag name="AS_UNIQUEID" val="2239"/>
  <p:tag name="KSO_WM_BEAUTIFY_FLAG" val="#wm#"/>
  <p:tag name="KSO_WM_TAG_VERSION" val="1.0"/>
  <p:tag name="KSO_WM_UNIT_COMPATIBLE" val="0"/>
  <p:tag name="KSO_WM_UNIT_DIAGRAM_ISNUMVISUAL" val="0"/>
  <p:tag name="KSO_WM_UNIT_DIAGRAM_ISREFERUNIT" val="0"/>
  <p:tag name="KSO_WM_UNIT_HIGHLIGHT" val="0"/>
  <p:tag name="KSO_WM_UNIT_ID" val="_2*i*2"/>
  <p:tag name="KSO_WM_UNIT_INDEX" val="2"/>
  <p:tag name="KSO_WM_UNIT_LAYERLEVEL" val="1"/>
  <p:tag name="KSO_WM_UNIT_TYPE" val="i"/>
</p:tagLst>
</file>

<file path=ppt/tags/tag179.xml><?xml version="1.0" encoding="utf-8"?>
<p:tagLst xmlns:p="http://schemas.openxmlformats.org/presentationml/2006/main">
  <p:tag name="AS_UNIQUEID" val="2240"/>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xml><?xml version="1.0" encoding="utf-8"?>
<p:tagLst xmlns:p="http://schemas.openxmlformats.org/presentationml/2006/main">
  <p:tag name="AS_UNIQUEID" val="2079"/>
</p:tagLst>
</file>

<file path=ppt/tags/tag180.xml><?xml version="1.0" encoding="utf-8"?>
<p:tagLst xmlns:p="http://schemas.openxmlformats.org/presentationml/2006/main">
  <p:tag name="AS_UNIQUEID" val="2241"/>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1.xml><?xml version="1.0" encoding="utf-8"?>
<p:tagLst xmlns:p="http://schemas.openxmlformats.org/presentationml/2006/main">
  <p:tag name="AS_UNIQUEID" val="2242"/>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2.xml><?xml version="1.0" encoding="utf-8"?>
<p:tagLst xmlns:p="http://schemas.openxmlformats.org/presentationml/2006/main">
  <p:tag name="AS_UNIQUEID" val="2243"/>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3.xml><?xml version="1.0" encoding="utf-8"?>
<p:tagLst xmlns:p="http://schemas.openxmlformats.org/presentationml/2006/main">
  <p:tag name="AS_UNIQUEID" val="2244"/>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4.xml><?xml version="1.0" encoding="utf-8"?>
<p:tagLst xmlns:p="http://schemas.openxmlformats.org/presentationml/2006/main">
  <p:tag name="AS_UNIQUEID" val="2245"/>
</p:tagLst>
</file>

<file path=ppt/tags/tag185.xml><?xml version="1.0" encoding="utf-8"?>
<p:tagLst xmlns:p="http://schemas.openxmlformats.org/presentationml/2006/main">
  <p:tag name="AS_UNIQUEID" val="2246"/>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6.xml><?xml version="1.0" encoding="utf-8"?>
<p:tagLst xmlns:p="http://schemas.openxmlformats.org/presentationml/2006/main">
  <p:tag name="AS_UNIQUEID" val="2247"/>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7.xml><?xml version="1.0" encoding="utf-8"?>
<p:tagLst xmlns:p="http://schemas.openxmlformats.org/presentationml/2006/main">
  <p:tag name="AS_UNIQUEID" val="2248"/>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8.xml><?xml version="1.0" encoding="utf-8"?>
<p:tagLst xmlns:p="http://schemas.openxmlformats.org/presentationml/2006/main">
  <p:tag name="AS_UNIQUEID" val="2249"/>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9.xml><?xml version="1.0" encoding="utf-8"?>
<p:tagLst xmlns:p="http://schemas.openxmlformats.org/presentationml/2006/main">
  <p:tag name="AS_UNIQUEID" val="2250"/>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xml><?xml version="1.0" encoding="utf-8"?>
<p:tagLst xmlns:p="http://schemas.openxmlformats.org/presentationml/2006/main">
  <p:tag name="AS_UNIQUEID" val="2080"/>
</p:tagLst>
</file>

<file path=ppt/tags/tag190.xml><?xml version="1.0" encoding="utf-8"?>
<p:tagLst xmlns:p="http://schemas.openxmlformats.org/presentationml/2006/main">
  <p:tag name="AS_UNIQUEID" val="2251"/>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1.xml><?xml version="1.0" encoding="utf-8"?>
<p:tagLst xmlns:p="http://schemas.openxmlformats.org/presentationml/2006/main">
  <p:tag name="AS_UNIQUEID" val="2252"/>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2.xml><?xml version="1.0" encoding="utf-8"?>
<p:tagLst xmlns:p="http://schemas.openxmlformats.org/presentationml/2006/main">
  <p:tag name="AS_UNIQUEID" val="2253"/>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3.xml><?xml version="1.0" encoding="utf-8"?>
<p:tagLst xmlns:p="http://schemas.openxmlformats.org/presentationml/2006/main">
  <p:tag name="AS_UNIQUEID" val="2254"/>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4.xml><?xml version="1.0" encoding="utf-8"?>
<p:tagLst xmlns:p="http://schemas.openxmlformats.org/presentationml/2006/main">
  <p:tag name="AS_UNIQUEID" val="2255"/>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5.xml><?xml version="1.0" encoding="utf-8"?>
<p:tagLst xmlns:p="http://schemas.openxmlformats.org/presentationml/2006/main">
  <p:tag name="AS_UNIQUEID" val="2256"/>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6.xml><?xml version="1.0" encoding="utf-8"?>
<p:tagLst xmlns:p="http://schemas.openxmlformats.org/presentationml/2006/main">
  <p:tag name="AS_UNIQUEID" val="2257"/>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7.xml><?xml version="1.0" encoding="utf-8"?>
<p:tagLst xmlns:p="http://schemas.openxmlformats.org/presentationml/2006/main">
  <p:tag name="AS_UNIQUEID" val="2258"/>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8.xml><?xml version="1.0" encoding="utf-8"?>
<p:tagLst xmlns:p="http://schemas.openxmlformats.org/presentationml/2006/main">
  <p:tag name="AS_UNIQUEID" val="2259"/>
</p:tagLst>
</file>

<file path=ppt/tags/tag199.xml><?xml version="1.0" encoding="utf-8"?>
<p:tagLst xmlns:p="http://schemas.openxmlformats.org/presentationml/2006/main">
  <p:tag name="AS_UNIQUEID" val="2260"/>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AS_UNIQUEID" val="2063"/>
</p:tagLst>
</file>

<file path=ppt/tags/tag20.xml><?xml version="1.0" encoding="utf-8"?>
<p:tagLst xmlns:p="http://schemas.openxmlformats.org/presentationml/2006/main">
  <p:tag name="AS_UNIQUEID" val="2081"/>
</p:tagLst>
</file>

<file path=ppt/tags/tag200.xml><?xml version="1.0" encoding="utf-8"?>
<p:tagLst xmlns:p="http://schemas.openxmlformats.org/presentationml/2006/main">
  <p:tag name="AS_UNIQUEID" val="2261"/>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1.xml><?xml version="1.0" encoding="utf-8"?>
<p:tagLst xmlns:p="http://schemas.openxmlformats.org/presentationml/2006/main">
  <p:tag name="AS_UNIQUEID" val="2262"/>
  <p:tag name="KSO_WM_BEAUTIFY_FLAG" val="#wm#"/>
  <p:tag name="KSO_WM_TAG_VERSION" val="1.0"/>
  <p:tag name="KSO_WM_UNIT_COMPATIBLE" val="0"/>
  <p:tag name="KSO_WM_UNIT_DIAGRAM_ISNUMVISUAL" val="0"/>
  <p:tag name="KSO_WM_UNIT_DIAGRAM_ISREFERUNIT" val="0"/>
  <p:tag name="KSO_WM_UNIT_HIGHLIGHT" val="0"/>
  <p:tag name="KSO_WM_UNIT_ID" val="_4*i*1"/>
  <p:tag name="KSO_WM_UNIT_INDEX" val="1"/>
  <p:tag name="KSO_WM_UNIT_LAYERLEVEL" val="1"/>
  <p:tag name="KSO_WM_UNIT_TYPE" val="i"/>
</p:tagLst>
</file>

<file path=ppt/tags/tag202.xml><?xml version="1.0" encoding="utf-8"?>
<p:tagLst xmlns:p="http://schemas.openxmlformats.org/presentationml/2006/main">
  <p:tag name="AS_UNIQUEID" val="2263"/>
  <p:tag name="KSO_WM_BEAUTIFY_FLAG" val="#wm#"/>
  <p:tag name="KSO_WM_TAG_VERSION" val="1.0"/>
  <p:tag name="KSO_WM_UNIT_COMPATIBLE" val="0"/>
  <p:tag name="KSO_WM_UNIT_DIAGRAM_ISNUMVISUAL" val="0"/>
  <p:tag name="KSO_WM_UNIT_DIAGRAM_ISREFERUNIT" val="0"/>
  <p:tag name="KSO_WM_UNIT_HIGHLIGHT" val="0"/>
  <p:tag name="KSO_WM_UNIT_ID" val="_4*i*2"/>
  <p:tag name="KSO_WM_UNIT_INDEX" val="2"/>
  <p:tag name="KSO_WM_UNIT_LAYERLEVEL" val="1"/>
  <p:tag name="KSO_WM_UNIT_TYPE" val="i"/>
</p:tagLst>
</file>

<file path=ppt/tags/tag203.xml><?xml version="1.0" encoding="utf-8"?>
<p:tagLst xmlns:p="http://schemas.openxmlformats.org/presentationml/2006/main">
  <p:tag name="AS_UNIQUEID" val="2264"/>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4.xml><?xml version="1.0" encoding="utf-8"?>
<p:tagLst xmlns:p="http://schemas.openxmlformats.org/presentationml/2006/main">
  <p:tag name="AS_UNIQUEID" val="2265"/>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5.xml><?xml version="1.0" encoding="utf-8"?>
<p:tagLst xmlns:p="http://schemas.openxmlformats.org/presentationml/2006/main">
  <p:tag name="AS_UNIQUEID" val="2266"/>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6.xml><?xml version="1.0" encoding="utf-8"?>
<p:tagLst xmlns:p="http://schemas.openxmlformats.org/presentationml/2006/main">
  <p:tag name="AS_UNIQUEID" val="2267"/>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7.xml><?xml version="1.0" encoding="utf-8"?>
<p:tagLst xmlns:p="http://schemas.openxmlformats.org/presentationml/2006/main">
  <p:tag name="AS_UNIQUEID" val="2268"/>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8.xml><?xml version="1.0" encoding="utf-8"?>
<p:tagLst xmlns:p="http://schemas.openxmlformats.org/presentationml/2006/main">
  <p:tag name="AS_UNIQUEID" val="2269"/>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9.xml><?xml version="1.0" encoding="utf-8"?>
<p:tagLst xmlns:p="http://schemas.openxmlformats.org/presentationml/2006/main">
  <p:tag name="AS_UNIQUEID" val="2270"/>
</p:tagLst>
</file>

<file path=ppt/tags/tag21.xml><?xml version="1.0" encoding="utf-8"?>
<p:tagLst xmlns:p="http://schemas.openxmlformats.org/presentationml/2006/main">
  <p:tag name="AS_UNIQUEID" val="2082"/>
</p:tagLst>
</file>

<file path=ppt/tags/tag210.xml><?xml version="1.0" encoding="utf-8"?>
<p:tagLst xmlns:p="http://schemas.openxmlformats.org/presentationml/2006/main">
  <p:tag name="AS_UNIQUEID" val="227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11.xml><?xml version="1.0" encoding="utf-8"?>
<p:tagLst xmlns:p="http://schemas.openxmlformats.org/presentationml/2006/main">
  <p:tag name="AS_UNIQUEID" val="2272"/>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12.xml><?xml version="1.0" encoding="utf-8"?>
<p:tagLst xmlns:p="http://schemas.openxmlformats.org/presentationml/2006/main">
  <p:tag name="AS_UNIQUEID" val="2273"/>
  <p:tag name="KSO_WM_BEAUTIFY_FLAG" val="#wm#"/>
  <p:tag name="KSO_WM_TAG_VERSION" val="1.0"/>
  <p:tag name="KSO_WM_UNIT_COMPATIBLE" val="0"/>
  <p:tag name="KSO_WM_UNIT_DIAGRAM_ISNUMVISUAL" val="0"/>
  <p:tag name="KSO_WM_UNIT_DIAGRAM_ISREFERUNIT" val="0"/>
  <p:tag name="KSO_WM_UNIT_HIGHLIGHT" val="0"/>
  <p:tag name="KSO_WM_UNIT_ID" val="_5*i*1"/>
  <p:tag name="KSO_WM_UNIT_INDEX" val="1"/>
  <p:tag name="KSO_WM_UNIT_LAYERLEVEL" val="1"/>
  <p:tag name="KSO_WM_UNIT_TYPE" val="i"/>
</p:tagLst>
</file>

<file path=ppt/tags/tag213.xml><?xml version="1.0" encoding="utf-8"?>
<p:tagLst xmlns:p="http://schemas.openxmlformats.org/presentationml/2006/main">
  <p:tag name="AS_UNIQUEID" val="2274"/>
  <p:tag name="KSO_WM_BEAUTIFY_FLAG" val="#wm#"/>
  <p:tag name="KSO_WM_TAG_VERSION" val="1.0"/>
  <p:tag name="KSO_WM_UNIT_COMPATIBLE" val="0"/>
  <p:tag name="KSO_WM_UNIT_DIAGRAM_ISNUMVISUAL" val="0"/>
  <p:tag name="KSO_WM_UNIT_DIAGRAM_ISREFERUNIT" val="0"/>
  <p:tag name="KSO_WM_UNIT_HIGHLIGHT" val="0"/>
  <p:tag name="KSO_WM_UNIT_ID" val="_5*i*2"/>
  <p:tag name="KSO_WM_UNIT_INDEX" val="2"/>
  <p:tag name="KSO_WM_UNIT_LAYERLEVEL" val="1"/>
  <p:tag name="KSO_WM_UNIT_TYPE" val="i"/>
</p:tagLst>
</file>

<file path=ppt/tags/tag214.xml><?xml version="1.0" encoding="utf-8"?>
<p:tagLst xmlns:p="http://schemas.openxmlformats.org/presentationml/2006/main">
  <p:tag name="AS_UNIQUEID" val="2275"/>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15.xml><?xml version="1.0" encoding="utf-8"?>
<p:tagLst xmlns:p="http://schemas.openxmlformats.org/presentationml/2006/main">
  <p:tag name="AS_UNIQUEID" val="227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16.xml><?xml version="1.0" encoding="utf-8"?>
<p:tagLst xmlns:p="http://schemas.openxmlformats.org/presentationml/2006/main">
  <p:tag name="AS_UNIQUEID" val="227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17.xml><?xml version="1.0" encoding="utf-8"?>
<p:tagLst xmlns:p="http://schemas.openxmlformats.org/presentationml/2006/main">
  <p:tag name="AS_UNIQUEID" val="227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18.xml><?xml version="1.0" encoding="utf-8"?>
<p:tagLst xmlns:p="http://schemas.openxmlformats.org/presentationml/2006/main">
  <p:tag name="AS_UNIQUEID" val="2279"/>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19.xml><?xml version="1.0" encoding="utf-8"?>
<p:tagLst xmlns:p="http://schemas.openxmlformats.org/presentationml/2006/main">
  <p:tag name="AS_UNIQUEID" val="228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2.xml><?xml version="1.0" encoding="utf-8"?>
<p:tagLst xmlns:p="http://schemas.openxmlformats.org/presentationml/2006/main">
  <p:tag name="AS_UNIQUEID" val="2083"/>
</p:tagLst>
</file>

<file path=ppt/tags/tag220.xml><?xml version="1.0" encoding="utf-8"?>
<p:tagLst xmlns:p="http://schemas.openxmlformats.org/presentationml/2006/main">
  <p:tag name="AS_UNIQUEID" val="228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21.xml><?xml version="1.0" encoding="utf-8"?>
<p:tagLst xmlns:p="http://schemas.openxmlformats.org/presentationml/2006/main">
  <p:tag name="AS_UNIQUEID" val="2282"/>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22.xml><?xml version="1.0" encoding="utf-8"?>
<p:tagLst xmlns:p="http://schemas.openxmlformats.org/presentationml/2006/main">
  <p:tag name="AS_UNIQUEID" val="2283"/>
</p:tagLst>
</file>

<file path=ppt/tags/tag223.xml><?xml version="1.0" encoding="utf-8"?>
<p:tagLst xmlns:p="http://schemas.openxmlformats.org/presentationml/2006/main">
  <p:tag name="AS_UNIQUEID" val="2284"/>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24.xml><?xml version="1.0" encoding="utf-8"?>
<p:tagLst xmlns:p="http://schemas.openxmlformats.org/presentationml/2006/main">
  <p:tag name="AS_UNIQUEID" val="2285"/>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25.xml><?xml version="1.0" encoding="utf-8"?>
<p:tagLst xmlns:p="http://schemas.openxmlformats.org/presentationml/2006/main">
  <p:tag name="AS_UNIQUEID" val="2286"/>
  <p:tag name="KSO_WM_BEAUTIFY_FLAG" val="#wm#"/>
  <p:tag name="KSO_WM_TAG_VERSION" val="1.0"/>
  <p:tag name="KSO_WM_UNIT_COMPATIBLE" val="0"/>
  <p:tag name="KSO_WM_UNIT_DIAGRAM_ISNUMVISUAL" val="0"/>
  <p:tag name="KSO_WM_UNIT_DIAGRAM_ISREFERUNIT" val="0"/>
  <p:tag name="KSO_WM_UNIT_HIGHLIGHT" val="0"/>
  <p:tag name="KSO_WM_UNIT_ID" val="_6*i*1"/>
  <p:tag name="KSO_WM_UNIT_INDEX" val="1"/>
  <p:tag name="KSO_WM_UNIT_LAYERLEVEL" val="1"/>
  <p:tag name="KSO_WM_UNIT_TYPE" val="i"/>
</p:tagLst>
</file>

<file path=ppt/tags/tag226.xml><?xml version="1.0" encoding="utf-8"?>
<p:tagLst xmlns:p="http://schemas.openxmlformats.org/presentationml/2006/main">
  <p:tag name="AS_UNIQUEID" val="2287"/>
  <p:tag name="KSO_WM_BEAUTIFY_FLAG" val="#wm#"/>
  <p:tag name="KSO_WM_TAG_VERSION" val="1.0"/>
  <p:tag name="KSO_WM_UNIT_COMPATIBLE" val="0"/>
  <p:tag name="KSO_WM_UNIT_DIAGRAM_ISNUMVISUAL" val="0"/>
  <p:tag name="KSO_WM_UNIT_DIAGRAM_ISREFERUNIT" val="0"/>
  <p:tag name="KSO_WM_UNIT_HIGHLIGHT" val="0"/>
  <p:tag name="KSO_WM_UNIT_ID" val="_6*i*2"/>
  <p:tag name="KSO_WM_UNIT_INDEX" val="2"/>
  <p:tag name="KSO_WM_UNIT_LAYERLEVEL" val="1"/>
  <p:tag name="KSO_WM_UNIT_TYPE" val="i"/>
</p:tagLst>
</file>

<file path=ppt/tags/tag227.xml><?xml version="1.0" encoding="utf-8"?>
<p:tagLst xmlns:p="http://schemas.openxmlformats.org/presentationml/2006/main">
  <p:tag name="AS_UNIQUEID" val="2288"/>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28.xml><?xml version="1.0" encoding="utf-8"?>
<p:tagLst xmlns:p="http://schemas.openxmlformats.org/presentationml/2006/main">
  <p:tag name="AS_UNIQUEID" val="2289"/>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29.xml><?xml version="1.0" encoding="utf-8"?>
<p:tagLst xmlns:p="http://schemas.openxmlformats.org/presentationml/2006/main">
  <p:tag name="AS_UNIQUEID" val="2290"/>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3.xml><?xml version="1.0" encoding="utf-8"?>
<p:tagLst xmlns:p="http://schemas.openxmlformats.org/presentationml/2006/main">
  <p:tag name="AS_UNIQUEID" val="2084"/>
</p:tagLst>
</file>

<file path=ppt/tags/tag230.xml><?xml version="1.0" encoding="utf-8"?>
<p:tagLst xmlns:p="http://schemas.openxmlformats.org/presentationml/2006/main">
  <p:tag name="AS_UNIQUEID" val="2291"/>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31.xml><?xml version="1.0" encoding="utf-8"?>
<p:tagLst xmlns:p="http://schemas.openxmlformats.org/presentationml/2006/main">
  <p:tag name="AS_UNIQUEID" val="2292"/>
</p:tagLst>
</file>

<file path=ppt/tags/tag232.xml><?xml version="1.0" encoding="utf-8"?>
<p:tagLst xmlns:p="http://schemas.openxmlformats.org/presentationml/2006/main">
  <p:tag name="AS_UNIQUEID" val="2293"/>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33.xml><?xml version="1.0" encoding="utf-8"?>
<p:tagLst xmlns:p="http://schemas.openxmlformats.org/presentationml/2006/main">
  <p:tag name="AS_UNIQUEID" val="2294"/>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34.xml><?xml version="1.0" encoding="utf-8"?>
<p:tagLst xmlns:p="http://schemas.openxmlformats.org/presentationml/2006/main">
  <p:tag name="AS_UNIQUEID" val="2295"/>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35.xml><?xml version="1.0" encoding="utf-8"?>
<p:tagLst xmlns:p="http://schemas.openxmlformats.org/presentationml/2006/main">
  <p:tag name="AS_UNIQUEID" val="2296"/>
</p:tagLst>
</file>

<file path=ppt/tags/tag236.xml><?xml version="1.0" encoding="utf-8"?>
<p:tagLst xmlns:p="http://schemas.openxmlformats.org/presentationml/2006/main">
  <p:tag name="AS_UNIQUEID" val="2297"/>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37.xml><?xml version="1.0" encoding="utf-8"?>
<p:tagLst xmlns:p="http://schemas.openxmlformats.org/presentationml/2006/main">
  <p:tag name="AS_UNIQUEID" val="2298"/>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38.xml><?xml version="1.0" encoding="utf-8"?>
<p:tagLst xmlns:p="http://schemas.openxmlformats.org/presentationml/2006/main">
  <p:tag name="AS_UNIQUEID" val="2299"/>
  <p:tag name="KSO_WM_BEAUTIFY_FLAG" val="#wm#"/>
  <p:tag name="KSO_WM_TAG_VERSION" val="1.0"/>
  <p:tag name="KSO_WM_UNIT_COMPATIBLE" val="0"/>
  <p:tag name="KSO_WM_UNIT_DIAGRAM_ISNUMVISUAL" val="0"/>
  <p:tag name="KSO_WM_UNIT_DIAGRAM_ISREFERUNIT" val="0"/>
  <p:tag name="KSO_WM_UNIT_HIGHLIGHT" val="0"/>
  <p:tag name="KSO_WM_UNIT_ID" val="_8*i*1"/>
  <p:tag name="KSO_WM_UNIT_INDEX" val="1"/>
  <p:tag name="KSO_WM_UNIT_LAYERLEVEL" val="1"/>
  <p:tag name="KSO_WM_UNIT_TYPE" val="i"/>
</p:tagLst>
</file>

<file path=ppt/tags/tag239.xml><?xml version="1.0" encoding="utf-8"?>
<p:tagLst xmlns:p="http://schemas.openxmlformats.org/presentationml/2006/main">
  <p:tag name="AS_UNIQUEID" val="2300"/>
  <p:tag name="KSO_WM_BEAUTIFY_FLAG" val="#wm#"/>
  <p:tag name="KSO_WM_TAG_VERSION" val="1.0"/>
  <p:tag name="KSO_WM_UNIT_COMPATIBLE" val="0"/>
  <p:tag name="KSO_WM_UNIT_DIAGRAM_ISNUMVISUAL" val="0"/>
  <p:tag name="KSO_WM_UNIT_DIAGRAM_ISREFERUNIT" val="0"/>
  <p:tag name="KSO_WM_UNIT_HIGHLIGHT" val="0"/>
  <p:tag name="KSO_WM_UNIT_ID" val="_8*i*2"/>
  <p:tag name="KSO_WM_UNIT_INDEX" val="2"/>
  <p:tag name="KSO_WM_UNIT_LAYERLEVEL" val="1"/>
  <p:tag name="KSO_WM_UNIT_TYPE" val="i"/>
</p:tagLst>
</file>

<file path=ppt/tags/tag24.xml><?xml version="1.0" encoding="utf-8"?>
<p:tagLst xmlns:p="http://schemas.openxmlformats.org/presentationml/2006/main">
  <p:tag name="AS_UNIQUEID" val="2085"/>
</p:tagLst>
</file>

<file path=ppt/tags/tag240.xml><?xml version="1.0" encoding="utf-8"?>
<p:tagLst xmlns:p="http://schemas.openxmlformats.org/presentationml/2006/main">
  <p:tag name="AS_UNIQUEID" val="2301"/>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41.xml><?xml version="1.0" encoding="utf-8"?>
<p:tagLst xmlns:p="http://schemas.openxmlformats.org/presentationml/2006/main">
  <p:tag name="AS_UNIQUEID" val="2302"/>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42.xml><?xml version="1.0" encoding="utf-8"?>
<p:tagLst xmlns:p="http://schemas.openxmlformats.org/presentationml/2006/main">
  <p:tag name="AS_UNIQUEID" val="2303"/>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43.xml><?xml version="1.0" encoding="utf-8"?>
<p:tagLst xmlns:p="http://schemas.openxmlformats.org/presentationml/2006/main">
  <p:tag name="AS_UNIQUEID" val="2304"/>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44.xml><?xml version="1.0" encoding="utf-8"?>
<p:tagLst xmlns:p="http://schemas.openxmlformats.org/presentationml/2006/main">
  <p:tag name="AS_UNIQUEID" val="2305"/>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45.xml><?xml version="1.0" encoding="utf-8"?>
<p:tagLst xmlns:p="http://schemas.openxmlformats.org/presentationml/2006/main">
  <p:tag name="AS_UNIQUEID" val="2306"/>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46.xml><?xml version="1.0" encoding="utf-8"?>
<p:tagLst xmlns:p="http://schemas.openxmlformats.org/presentationml/2006/main">
  <p:tag name="AS_UNIQUEID" val="2307"/>
</p:tagLst>
</file>

<file path=ppt/tags/tag247.xml><?xml version="1.0" encoding="utf-8"?>
<p:tagLst xmlns:p="http://schemas.openxmlformats.org/presentationml/2006/main">
  <p:tag name="AS_UNIQUEID" val="2308"/>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48.xml><?xml version="1.0" encoding="utf-8"?>
<p:tagLst xmlns:p="http://schemas.openxmlformats.org/presentationml/2006/main">
  <p:tag name="AS_UNIQUEID" val="2309"/>
  <p:tag name="KSO_WM_BEAUTIFY_FLAG" val="#wm#"/>
  <p:tag name="KSO_WM_TAG_VERSION" val="1.0"/>
  <p:tag name="KSO_WM_UNIT_BK_DARK_LIGHT" val="2"/>
  <p:tag name="KSO_WM_UNIT_COMPATIBLE" val="0"/>
  <p:tag name="KSO_WM_UNIT_DIAGRAM_ISNUMVISUAL" val="0"/>
  <p:tag name="KSO_WM_UNIT_DIAGRAM_ISREFERUNIT" val="0"/>
  <p:tag name="KSO_WM_UNIT_HIGHLIGHT" val="0"/>
  <p:tag name="KSO_WM_UNIT_ID" val="_9*i*1"/>
  <p:tag name="KSO_WM_UNIT_INDEX" val="1"/>
  <p:tag name="KSO_WM_UNIT_LAYERLEVEL" val="1"/>
  <p:tag name="KSO_WM_UNIT_SUBTYPE" val="h"/>
  <p:tag name="KSO_WM_UNIT_TYPE" val="i"/>
</p:tagLst>
</file>

<file path=ppt/tags/tag249.xml><?xml version="1.0" encoding="utf-8"?>
<p:tagLst xmlns:p="http://schemas.openxmlformats.org/presentationml/2006/main">
  <p:tag name="AS_UNIQUEID" val="2310"/>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5.xml><?xml version="1.0" encoding="utf-8"?>
<p:tagLst xmlns:p="http://schemas.openxmlformats.org/presentationml/2006/main">
  <p:tag name="AS_UNIQUEID" val="2086"/>
</p:tagLst>
</file>

<file path=ppt/tags/tag250.xml><?xml version="1.0" encoding="utf-8"?>
<p:tagLst xmlns:p="http://schemas.openxmlformats.org/presentationml/2006/main">
  <p:tag name="AS_UNIQUEID" val="2311"/>
  <p:tag name="KSO_WM_BEAUTIFY_FLAG" val="#wm#"/>
  <p:tag name="KSO_WM_TAG_VERSION" val="1.0"/>
  <p:tag name="KSO_WM_UNIT_COMPATIBLE" val="0"/>
  <p:tag name="KSO_WM_UNIT_DIAGRAM_ISNUMVISUAL" val="0"/>
  <p:tag name="KSO_WM_UNIT_DIAGRAM_ISREFERUNIT" val="0"/>
  <p:tag name="KSO_WM_UNIT_HIGHLIGHT" val="0"/>
  <p:tag name="KSO_WM_UNIT_ID" val="_9*i*1"/>
  <p:tag name="KSO_WM_UNIT_INDEX" val="1"/>
  <p:tag name="KSO_WM_UNIT_LAYERLEVEL" val="1"/>
  <p:tag name="KSO_WM_UNIT_TYPE" val="i"/>
</p:tagLst>
</file>

<file path=ppt/tags/tag251.xml><?xml version="1.0" encoding="utf-8"?>
<p:tagLst xmlns:p="http://schemas.openxmlformats.org/presentationml/2006/main">
  <p:tag name="AS_UNIQUEID" val="2312"/>
  <p:tag name="KSO_WM_BEAUTIFY_FLAG" val="#wm#"/>
  <p:tag name="KSO_WM_TAG_VERSION" val="1.0"/>
  <p:tag name="KSO_WM_UNIT_COMPATIBLE" val="0"/>
  <p:tag name="KSO_WM_UNIT_DIAGRAM_ISNUMVISUAL" val="0"/>
  <p:tag name="KSO_WM_UNIT_DIAGRAM_ISREFERUNIT" val="0"/>
  <p:tag name="KSO_WM_UNIT_HIGHLIGHT" val="0"/>
  <p:tag name="KSO_WM_UNIT_ID" val="_9*i*2"/>
  <p:tag name="KSO_WM_UNIT_INDEX" val="2"/>
  <p:tag name="KSO_WM_UNIT_LAYERLEVEL" val="1"/>
  <p:tag name="KSO_WM_UNIT_TYPE" val="i"/>
</p:tagLst>
</file>

<file path=ppt/tags/tag252.xml><?xml version="1.0" encoding="utf-8"?>
<p:tagLst xmlns:p="http://schemas.openxmlformats.org/presentationml/2006/main">
  <p:tag name="AS_UNIQUEID" val="2313"/>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53.xml><?xml version="1.0" encoding="utf-8"?>
<p:tagLst xmlns:p="http://schemas.openxmlformats.org/presentationml/2006/main">
  <p:tag name="AS_UNIQUEID" val="2314"/>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54.xml><?xml version="1.0" encoding="utf-8"?>
<p:tagLst xmlns:p="http://schemas.openxmlformats.org/presentationml/2006/main">
  <p:tag name="AS_UNIQUEID" val="2315"/>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55.xml><?xml version="1.0" encoding="utf-8"?>
<p:tagLst xmlns:p="http://schemas.openxmlformats.org/presentationml/2006/main">
  <p:tag name="AS_UNIQUEID" val="2316"/>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56.xml><?xml version="1.0" encoding="utf-8"?>
<p:tagLst xmlns:p="http://schemas.openxmlformats.org/presentationml/2006/main">
  <p:tag name="AS_UNIQUEID" val="2317"/>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57.xml><?xml version="1.0" encoding="utf-8"?>
<p:tagLst xmlns:p="http://schemas.openxmlformats.org/presentationml/2006/main">
  <p:tag name="AS_UNIQUEID" val="2318"/>
</p:tagLst>
</file>

<file path=ppt/tags/tag258.xml><?xml version="1.0" encoding="utf-8"?>
<p:tagLst xmlns:p="http://schemas.openxmlformats.org/presentationml/2006/main">
  <p:tag name="AS_UNIQUEID" val="2319"/>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59.xml><?xml version="1.0" encoding="utf-8"?>
<p:tagLst xmlns:p="http://schemas.openxmlformats.org/presentationml/2006/main">
  <p:tag name="AS_UNIQUEID" val="2320"/>
  <p:tag name="KSO_WM_BEAUTIFY_FLAG" val="#wm#"/>
  <p:tag name="KSO_WM_TAG_VERSION" val="1.0"/>
  <p:tag name="KSO_WM_UNIT_BK_DARK_LIGHT" val="2"/>
  <p:tag name="KSO_WM_UNIT_COMPATIBLE" val="0"/>
  <p:tag name="KSO_WM_UNIT_DIAGRAM_ISNUMVISUAL" val="0"/>
  <p:tag name="KSO_WM_UNIT_DIAGRAM_ISREFERUNIT" val="0"/>
  <p:tag name="KSO_WM_UNIT_HIGHLIGHT" val="0"/>
  <p:tag name="KSO_WM_UNIT_ID" val="_10*i*1"/>
  <p:tag name="KSO_WM_UNIT_INDEX" val="1"/>
  <p:tag name="KSO_WM_UNIT_LAYERLEVEL" val="1"/>
  <p:tag name="KSO_WM_UNIT_SUBTYPE" val="h"/>
  <p:tag name="KSO_WM_UNIT_TYPE" val="i"/>
</p:tagLst>
</file>

<file path=ppt/tags/tag26.xml><?xml version="1.0" encoding="utf-8"?>
<p:tagLst xmlns:p="http://schemas.openxmlformats.org/presentationml/2006/main">
  <p:tag name="AS_UNIQUEID" val="2087"/>
</p:tagLst>
</file>

<file path=ppt/tags/tag260.xml><?xml version="1.0" encoding="utf-8"?>
<p:tagLst xmlns:p="http://schemas.openxmlformats.org/presentationml/2006/main">
  <p:tag name="AS_UNIQUEID" val="2321"/>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61.xml><?xml version="1.0" encoding="utf-8"?>
<p:tagLst xmlns:p="http://schemas.openxmlformats.org/presentationml/2006/main">
  <p:tag name="AS_UNIQUEID" val="2322"/>
  <p:tag name="KSO_WM_BEAUTIFY_FLAG" val="#wm#"/>
  <p:tag name="KSO_WM_TAG_VERSION" val="1.0"/>
  <p:tag name="KSO_WM_UNIT_COMPATIBLE" val="0"/>
  <p:tag name="KSO_WM_UNIT_DIAGRAM_ISNUMVISUAL" val="0"/>
  <p:tag name="KSO_WM_UNIT_DIAGRAM_ISREFERUNIT" val="0"/>
  <p:tag name="KSO_WM_UNIT_HIGHLIGHT" val="0"/>
  <p:tag name="KSO_WM_UNIT_ID" val="_10*i*1"/>
  <p:tag name="KSO_WM_UNIT_INDEX" val="1"/>
  <p:tag name="KSO_WM_UNIT_LAYERLEVEL" val="1"/>
  <p:tag name="KSO_WM_UNIT_TYPE" val="i"/>
</p:tagLst>
</file>

<file path=ppt/tags/tag262.xml><?xml version="1.0" encoding="utf-8"?>
<p:tagLst xmlns:p="http://schemas.openxmlformats.org/presentationml/2006/main">
  <p:tag name="AS_UNIQUEID" val="2323"/>
  <p:tag name="KSO_WM_BEAUTIFY_FLAG" val="#wm#"/>
  <p:tag name="KSO_WM_TAG_VERSION" val="1.0"/>
  <p:tag name="KSO_WM_UNIT_COMPATIBLE" val="0"/>
  <p:tag name="KSO_WM_UNIT_DIAGRAM_ISNUMVISUAL" val="0"/>
  <p:tag name="KSO_WM_UNIT_DIAGRAM_ISREFERUNIT" val="0"/>
  <p:tag name="KSO_WM_UNIT_HIGHLIGHT" val="0"/>
  <p:tag name="KSO_WM_UNIT_ID" val="_10*i*2"/>
  <p:tag name="KSO_WM_UNIT_INDEX" val="2"/>
  <p:tag name="KSO_WM_UNIT_LAYERLEVEL" val="1"/>
  <p:tag name="KSO_WM_UNIT_TYPE" val="i"/>
</p:tagLst>
</file>

<file path=ppt/tags/tag263.xml><?xml version="1.0" encoding="utf-8"?>
<p:tagLst xmlns:p="http://schemas.openxmlformats.org/presentationml/2006/main">
  <p:tag name="AS_UNIQUEID" val="2324"/>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64.xml><?xml version="1.0" encoding="utf-8"?>
<p:tagLst xmlns:p="http://schemas.openxmlformats.org/presentationml/2006/main">
  <p:tag name="AS_UNIQUEID" val="2325"/>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65.xml><?xml version="1.0" encoding="utf-8"?>
<p:tagLst xmlns:p="http://schemas.openxmlformats.org/presentationml/2006/main">
  <p:tag name="AS_UNIQUEID" val="2326"/>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66.xml><?xml version="1.0" encoding="utf-8"?>
<p:tagLst xmlns:p="http://schemas.openxmlformats.org/presentationml/2006/main">
  <p:tag name="AS_UNIQUEID" val="2327"/>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67.xml><?xml version="1.0" encoding="utf-8"?>
<p:tagLst xmlns:p="http://schemas.openxmlformats.org/presentationml/2006/main">
  <p:tag name="AS_UNIQUEID" val="2328"/>
</p:tagLst>
</file>

<file path=ppt/tags/tag268.xml><?xml version="1.0" encoding="utf-8"?>
<p:tagLst xmlns:p="http://schemas.openxmlformats.org/presentationml/2006/main">
  <p:tag name="AS_UNIQUEID" val="2329"/>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69.xml><?xml version="1.0" encoding="utf-8"?>
<p:tagLst xmlns:p="http://schemas.openxmlformats.org/presentationml/2006/main">
  <p:tag name="AS_UNIQUEID" val="2330"/>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7.xml><?xml version="1.0" encoding="utf-8"?>
<p:tagLst xmlns:p="http://schemas.openxmlformats.org/presentationml/2006/main">
  <p:tag name="AS_UNIQUEID" val="2088"/>
</p:tagLst>
</file>

<file path=ppt/tags/tag270.xml><?xml version="1.0" encoding="utf-8"?>
<p:tagLst xmlns:p="http://schemas.openxmlformats.org/presentationml/2006/main">
  <p:tag name="AS_UNIQUEID" val="2331"/>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71.xml><?xml version="1.0" encoding="utf-8"?>
<p:tagLst xmlns:p="http://schemas.openxmlformats.org/presentationml/2006/main">
  <p:tag name="AS_UNIQUEID" val="2332"/>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72.xml><?xml version="1.0" encoding="utf-8"?>
<p:tagLst xmlns:p="http://schemas.openxmlformats.org/presentationml/2006/main">
  <p:tag name="AS_UNIQUEID" val="2333"/>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73.xml><?xml version="1.0" encoding="utf-8"?>
<p:tagLst xmlns:p="http://schemas.openxmlformats.org/presentationml/2006/main">
  <p:tag name="AS_UNIQUEID" val="2334"/>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74.xml><?xml version="1.0" encoding="utf-8"?>
<p:tagLst xmlns:p="http://schemas.openxmlformats.org/presentationml/2006/main">
  <p:tag name="AS_UNIQUEID" val="2335"/>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75.xml><?xml version="1.0" encoding="utf-8"?>
<p:tagLst xmlns:p="http://schemas.openxmlformats.org/presentationml/2006/main">
  <p:tag name="AS_UNIQUEID" val="2336"/>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76.xml><?xml version="1.0" encoding="utf-8"?>
<p:tagLst xmlns:p="http://schemas.openxmlformats.org/presentationml/2006/main">
  <p:tag name="AS_UNIQUEID" val="2337"/>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77.xml><?xml version="1.0" encoding="utf-8"?>
<p:tagLst xmlns:p="http://schemas.openxmlformats.org/presentationml/2006/main">
  <p:tag name="AS_UNIQUEID" val="2338"/>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78.xml><?xml version="1.0" encoding="utf-8"?>
<p:tagLst xmlns:p="http://schemas.openxmlformats.org/presentationml/2006/main">
  <p:tag name="AS_UNIQUEID" val="2339"/>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79.xml><?xml version="1.0" encoding="utf-8"?>
<p:tagLst xmlns:p="http://schemas.openxmlformats.org/presentationml/2006/main">
  <p:tag name="AS_UNIQUEID" val="2340"/>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8.xml><?xml version="1.0" encoding="utf-8"?>
<p:tagLst xmlns:p="http://schemas.openxmlformats.org/presentationml/2006/main">
  <p:tag name="AS_UNIQUEID" val="2089"/>
</p:tagLst>
</file>

<file path=ppt/tags/tag280.xml><?xml version="1.0" encoding="utf-8"?>
<p:tagLst xmlns:p="http://schemas.openxmlformats.org/presentationml/2006/main">
  <p:tag name="AS_UNIQUEID" val="2341"/>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81.xml><?xml version="1.0" encoding="utf-8"?>
<p:tagLst xmlns:p="http://schemas.openxmlformats.org/presentationml/2006/main">
  <p:tag name="AS_UNIQUEID" val="2342"/>
</p:tagLst>
</file>

<file path=ppt/tags/tag282.xml><?xml version="1.0" encoding="utf-8"?>
<p:tagLst xmlns:p="http://schemas.openxmlformats.org/presentationml/2006/main">
  <p:tag name="AS_UNIQUEID" val="2343"/>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83.xml><?xml version="1.0" encoding="utf-8"?>
<p:tagLst xmlns:p="http://schemas.openxmlformats.org/presentationml/2006/main">
  <p:tag name="AS_UNIQUEID" val="2344"/>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284.xml><?xml version="1.0" encoding="utf-8"?>
<p:tagLst xmlns:p="http://schemas.openxmlformats.org/presentationml/2006/main">
  <p:tag name="AS_UNIQUEID" val="2345"/>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85.xml><?xml version="1.0" encoding="utf-8"?>
<p:tagLst xmlns:p="http://schemas.openxmlformats.org/presentationml/2006/main">
  <p:tag name="AS_UNIQUEID" val="2346"/>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86.xml><?xml version="1.0" encoding="utf-8"?>
<p:tagLst xmlns:p="http://schemas.openxmlformats.org/presentationml/2006/main">
  <p:tag name="AS_UNIQUEID" val="2347"/>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87.xml><?xml version="1.0" encoding="utf-8"?>
<p:tagLst xmlns:p="http://schemas.openxmlformats.org/presentationml/2006/main">
  <p:tag name="AS_UNIQUEID" val="2348"/>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88.xml><?xml version="1.0" encoding="utf-8"?>
<p:tagLst xmlns:p="http://schemas.openxmlformats.org/presentationml/2006/main">
  <p:tag name="AS_UNIQUEID" val="2349"/>
</p:tagLst>
</file>

<file path=ppt/tags/tag289.xml><?xml version="1.0" encoding="utf-8"?>
<p:tagLst xmlns:p="http://schemas.openxmlformats.org/presentationml/2006/main">
  <p:tag name="AS_UNIQUEID" val="2350"/>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29.xml><?xml version="1.0" encoding="utf-8"?>
<p:tagLst xmlns:p="http://schemas.openxmlformats.org/presentationml/2006/main">
  <p:tag name="AS_UNIQUEID" val="2090"/>
</p:tagLst>
</file>

<file path=ppt/tags/tag290.xml><?xml version="1.0" encoding="utf-8"?>
<p:tagLst xmlns:p="http://schemas.openxmlformats.org/presentationml/2006/main">
  <p:tag name="AS_UNIQUEID" val="2351"/>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91.xml><?xml version="1.0" encoding="utf-8"?>
<p:tagLst xmlns:p="http://schemas.openxmlformats.org/presentationml/2006/main">
  <p:tag name="AS_UNIQUEID" val="2352"/>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TYPE" val="i"/>
</p:tagLst>
</file>

<file path=ppt/tags/tag292.xml><?xml version="1.0" encoding="utf-8"?>
<p:tagLst xmlns:p="http://schemas.openxmlformats.org/presentationml/2006/main">
  <p:tag name="AS_UNIQUEID" val="2353"/>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2"/>
  <p:tag name="KSO_WM_UNIT_INDEX" val="2"/>
  <p:tag name="KSO_WM_UNIT_LAYERLEVEL" val="1"/>
  <p:tag name="KSO_WM_UNIT_TYPE" val="i"/>
</p:tagLst>
</file>

<file path=ppt/tags/tag293.xml><?xml version="1.0" encoding="utf-8"?>
<p:tagLst xmlns:p="http://schemas.openxmlformats.org/presentationml/2006/main">
  <p:tag name="AS_UNIQUEID" val="2354"/>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94.xml><?xml version="1.0" encoding="utf-8"?>
<p:tagLst xmlns:p="http://schemas.openxmlformats.org/presentationml/2006/main">
  <p:tag name="AS_UNIQUEID" val="2355"/>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95.xml><?xml version="1.0" encoding="utf-8"?>
<p:tagLst xmlns:p="http://schemas.openxmlformats.org/presentationml/2006/main">
  <p:tag name="AS_UNIQUEID" val="2356"/>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96.xml><?xml version="1.0" encoding="utf-8"?>
<p:tagLst xmlns:p="http://schemas.openxmlformats.org/presentationml/2006/main">
  <p:tag name="AS_UNIQUEID" val="2357"/>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97.xml><?xml version="1.0" encoding="utf-8"?>
<p:tagLst xmlns:p="http://schemas.openxmlformats.org/presentationml/2006/main">
  <p:tag name="AS_UNIQUEID" val="2358"/>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98.xml><?xml version="1.0" encoding="utf-8"?>
<p:tagLst xmlns:p="http://schemas.openxmlformats.org/presentationml/2006/main">
  <p:tag name="AS_UNIQUEID" val="2359"/>
</p:tagLst>
</file>

<file path=ppt/tags/tag299.xml><?xml version="1.0" encoding="utf-8"?>
<p:tagLst xmlns:p="http://schemas.openxmlformats.org/presentationml/2006/main">
  <p:tag name="AS_UNIQUEID" val="2360"/>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3.xml><?xml version="1.0" encoding="utf-8"?>
<p:tagLst xmlns:p="http://schemas.openxmlformats.org/presentationml/2006/main">
  <p:tag name="AS_UNIQUEID" val="2064"/>
</p:tagLst>
</file>

<file path=ppt/tags/tag30.xml><?xml version="1.0" encoding="utf-8"?>
<p:tagLst xmlns:p="http://schemas.openxmlformats.org/presentationml/2006/main">
  <p:tag name="AS_UNIQUEID" val="2091"/>
</p:tagLst>
</file>

<file path=ppt/tags/tag300.xml><?xml version="1.0" encoding="utf-8"?>
<p:tagLst xmlns:p="http://schemas.openxmlformats.org/presentationml/2006/main">
  <p:tag name="AS_UNIQUEID" val="2361"/>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01.xml><?xml version="1.0" encoding="utf-8"?>
<p:tagLst xmlns:p="http://schemas.openxmlformats.org/presentationml/2006/main">
  <p:tag name="AS_UNIQUEID" val="2362"/>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TYPE" val="i"/>
</p:tagLst>
</file>

<file path=ppt/tags/tag302.xml><?xml version="1.0" encoding="utf-8"?>
<p:tagLst xmlns:p="http://schemas.openxmlformats.org/presentationml/2006/main">
  <p:tag name="AS_UNIQUEID" val="2363"/>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03.xml><?xml version="1.0" encoding="utf-8"?>
<p:tagLst xmlns:p="http://schemas.openxmlformats.org/presentationml/2006/main">
  <p:tag name="AS_UNIQUEID" val="2364"/>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04.xml><?xml version="1.0" encoding="utf-8"?>
<p:tagLst xmlns:p="http://schemas.openxmlformats.org/presentationml/2006/main">
  <p:tag name="AS_UNIQUEID" val="2365"/>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05.xml><?xml version="1.0" encoding="utf-8"?>
<p:tagLst xmlns:p="http://schemas.openxmlformats.org/presentationml/2006/main">
  <p:tag name="AS_UNIQUEID" val="2366"/>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06.xml><?xml version="1.0" encoding="utf-8"?>
<p:tagLst xmlns:p="http://schemas.openxmlformats.org/presentationml/2006/main">
  <p:tag name="AS_UNIQUEID" val="2367"/>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07.xml><?xml version="1.0" encoding="utf-8"?>
<p:tagLst xmlns:p="http://schemas.openxmlformats.org/presentationml/2006/main">
  <p:tag name="AS_UNIQUEID" val="2368"/>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08.xml><?xml version="1.0" encoding="utf-8"?>
<p:tagLst xmlns:p="http://schemas.openxmlformats.org/presentationml/2006/main">
  <p:tag name="AS_UNIQUEID" val="2369"/>
</p:tagLst>
</file>

<file path=ppt/tags/tag309.xml><?xml version="1.0" encoding="utf-8"?>
<p:tagLst xmlns:p="http://schemas.openxmlformats.org/presentationml/2006/main">
  <p:tag name="AS_UNIQUEID" val="2370"/>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31.xml><?xml version="1.0" encoding="utf-8"?>
<p:tagLst xmlns:p="http://schemas.openxmlformats.org/presentationml/2006/main">
  <p:tag name="AS_UNIQUEID" val="2092"/>
</p:tagLst>
</file>

<file path=ppt/tags/tag310.xml><?xml version="1.0" encoding="utf-8"?>
<p:tagLst xmlns:p="http://schemas.openxmlformats.org/presentationml/2006/main">
  <p:tag name="AS_UNIQUEID" val="2371"/>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11.xml><?xml version="1.0" encoding="utf-8"?>
<p:tagLst xmlns:p="http://schemas.openxmlformats.org/presentationml/2006/main">
  <p:tag name="AS_UNIQUEID" val="2372"/>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TYPE" val="i"/>
</p:tagLst>
</file>

<file path=ppt/tags/tag312.xml><?xml version="1.0" encoding="utf-8"?>
<p:tagLst xmlns:p="http://schemas.openxmlformats.org/presentationml/2006/main">
  <p:tag name="AS_UNIQUEID" val="2373"/>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2"/>
  <p:tag name="KSO_WM_UNIT_INDEX" val="2"/>
  <p:tag name="KSO_WM_UNIT_LAYERLEVEL" val="1"/>
  <p:tag name="KSO_WM_UNIT_TYPE" val="i"/>
</p:tagLst>
</file>

<file path=ppt/tags/tag313.xml><?xml version="1.0" encoding="utf-8"?>
<p:tagLst xmlns:p="http://schemas.openxmlformats.org/presentationml/2006/main">
  <p:tag name="AS_UNIQUEID" val="2374"/>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14.xml><?xml version="1.0" encoding="utf-8"?>
<p:tagLst xmlns:p="http://schemas.openxmlformats.org/presentationml/2006/main">
  <p:tag name="AS_UNIQUEID" val="2375"/>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15.xml><?xml version="1.0" encoding="utf-8"?>
<p:tagLst xmlns:p="http://schemas.openxmlformats.org/presentationml/2006/main">
  <p:tag name="AS_UNIQUEID" val="2376"/>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16.xml><?xml version="1.0" encoding="utf-8"?>
<p:tagLst xmlns:p="http://schemas.openxmlformats.org/presentationml/2006/main">
  <p:tag name="AS_UNIQUEID" val="2377"/>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17.xml><?xml version="1.0" encoding="utf-8"?>
<p:tagLst xmlns:p="http://schemas.openxmlformats.org/presentationml/2006/main">
  <p:tag name="AS_UNIQUEID" val="2378"/>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18.xml><?xml version="1.0" encoding="utf-8"?>
<p:tagLst xmlns:p="http://schemas.openxmlformats.org/presentationml/2006/main">
  <p:tag name="AS_UNIQUEID" val="2379"/>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19.xml><?xml version="1.0" encoding="utf-8"?>
<p:tagLst xmlns:p="http://schemas.openxmlformats.org/presentationml/2006/main">
  <p:tag name="AS_UNIQUEID" val="2380"/>
</p:tagLst>
</file>

<file path=ppt/tags/tag32.xml><?xml version="1.0" encoding="utf-8"?>
<p:tagLst xmlns:p="http://schemas.openxmlformats.org/presentationml/2006/main">
  <p:tag name="AS_UNIQUEID" val="2093"/>
</p:tagLst>
</file>

<file path=ppt/tags/tag320.xml><?xml version="1.0" encoding="utf-8"?>
<p:tagLst xmlns:p="http://schemas.openxmlformats.org/presentationml/2006/main">
  <p:tag name="AS_UNIQUEID" val="2381"/>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321.xml><?xml version="1.0" encoding="utf-8"?>
<p:tagLst xmlns:p="http://schemas.openxmlformats.org/presentationml/2006/main">
  <p:tag name="AS_UNIQUEID" val="2382"/>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22.xml><?xml version="1.0" encoding="utf-8"?>
<p:tagLst xmlns:p="http://schemas.openxmlformats.org/presentationml/2006/main">
  <p:tag name="AS_UNIQUEID" val="2383"/>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TYPE" val="i"/>
</p:tagLst>
</file>

<file path=ppt/tags/tag323.xml><?xml version="1.0" encoding="utf-8"?>
<p:tagLst xmlns:p="http://schemas.openxmlformats.org/presentationml/2006/main">
  <p:tag name="AS_UNIQUEID" val="2384"/>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2"/>
  <p:tag name="KSO_WM_UNIT_INDEX" val="2"/>
  <p:tag name="KSO_WM_UNIT_LAYERLEVEL" val="1"/>
  <p:tag name="KSO_WM_UNIT_TYPE" val="i"/>
</p:tagLst>
</file>

<file path=ppt/tags/tag324.xml><?xml version="1.0" encoding="utf-8"?>
<p:tagLst xmlns:p="http://schemas.openxmlformats.org/presentationml/2006/main">
  <p:tag name="AS_UNIQUEID" val="2385"/>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25.xml><?xml version="1.0" encoding="utf-8"?>
<p:tagLst xmlns:p="http://schemas.openxmlformats.org/presentationml/2006/main">
  <p:tag name="AS_UNIQUEID" val="2386"/>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26.xml><?xml version="1.0" encoding="utf-8"?>
<p:tagLst xmlns:p="http://schemas.openxmlformats.org/presentationml/2006/main">
  <p:tag name="AS_UNIQUEID" val="2387"/>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27.xml><?xml version="1.0" encoding="utf-8"?>
<p:tagLst xmlns:p="http://schemas.openxmlformats.org/presentationml/2006/main">
  <p:tag name="AS_UNIQUEID" val="2388"/>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28.xml><?xml version="1.0" encoding="utf-8"?>
<p:tagLst xmlns:p="http://schemas.openxmlformats.org/presentationml/2006/main">
  <p:tag name="AS_UNIQUEID" val="2389"/>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29.xml><?xml version="1.0" encoding="utf-8"?>
<p:tagLst xmlns:p="http://schemas.openxmlformats.org/presentationml/2006/main">
  <p:tag name="AS_UNIQUEID" val="2390"/>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3.xml><?xml version="1.0" encoding="utf-8"?>
<p:tagLst xmlns:p="http://schemas.openxmlformats.org/presentationml/2006/main">
  <p:tag name="AS_UNIQUEID" val="2094"/>
</p:tagLst>
</file>

<file path=ppt/tags/tag330.xml><?xml version="1.0" encoding="utf-8"?>
<p:tagLst xmlns:p="http://schemas.openxmlformats.org/presentationml/2006/main">
  <p:tag name="AS_UNIQUEID" val="2391"/>
</p:tagLst>
</file>

<file path=ppt/tags/tag331.xml><?xml version="1.0" encoding="utf-8"?>
<p:tagLst xmlns:p="http://schemas.openxmlformats.org/presentationml/2006/main">
  <p:tag name="AS_UNIQUEID" val="2392"/>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332.xml><?xml version="1.0" encoding="utf-8"?>
<p:tagLst xmlns:p="http://schemas.openxmlformats.org/presentationml/2006/main">
  <p:tag name="AS_UNIQUEID" val="2393"/>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33.xml><?xml version="1.0" encoding="utf-8"?>
<p:tagLst xmlns:p="http://schemas.openxmlformats.org/presentationml/2006/main">
  <p:tag name="AS_UNIQUEID" val="2394"/>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TYPE" val="i"/>
</p:tagLst>
</file>

<file path=ppt/tags/tag334.xml><?xml version="1.0" encoding="utf-8"?>
<p:tagLst xmlns:p="http://schemas.openxmlformats.org/presentationml/2006/main">
  <p:tag name="AS_UNIQUEID" val="2395"/>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2"/>
  <p:tag name="KSO_WM_UNIT_INDEX" val="2"/>
  <p:tag name="KSO_WM_UNIT_LAYERLEVEL" val="1"/>
  <p:tag name="KSO_WM_UNIT_TYPE" val="i"/>
</p:tagLst>
</file>

<file path=ppt/tags/tag335.xml><?xml version="1.0" encoding="utf-8"?>
<p:tagLst xmlns:p="http://schemas.openxmlformats.org/presentationml/2006/main">
  <p:tag name="AS_UNIQUEID" val="2396"/>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36.xml><?xml version="1.0" encoding="utf-8"?>
<p:tagLst xmlns:p="http://schemas.openxmlformats.org/presentationml/2006/main">
  <p:tag name="AS_UNIQUEID" val="2397"/>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37.xml><?xml version="1.0" encoding="utf-8"?>
<p:tagLst xmlns:p="http://schemas.openxmlformats.org/presentationml/2006/main">
  <p:tag name="AS_UNIQUEID" val="2398"/>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38.xml><?xml version="1.0" encoding="utf-8"?>
<p:tagLst xmlns:p="http://schemas.openxmlformats.org/presentationml/2006/main">
  <p:tag name="AS_UNIQUEID" val="2399"/>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39.xml><?xml version="1.0" encoding="utf-8"?>
<p:tagLst xmlns:p="http://schemas.openxmlformats.org/presentationml/2006/main">
  <p:tag name="AS_UNIQUEID" val="2400"/>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4.xml><?xml version="1.0" encoding="utf-8"?>
<p:tagLst xmlns:p="http://schemas.openxmlformats.org/presentationml/2006/main">
  <p:tag name="AS_UNIQUEID" val="2095"/>
</p:tagLst>
</file>

<file path=ppt/tags/tag340.xml><?xml version="1.0" encoding="utf-8"?>
<p:tagLst xmlns:p="http://schemas.openxmlformats.org/presentationml/2006/main">
  <p:tag name="AS_UNIQUEID" val="2401"/>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41.xml><?xml version="1.0" encoding="utf-8"?>
<p:tagLst xmlns:p="http://schemas.openxmlformats.org/presentationml/2006/main">
  <p:tag name="AS_UNIQUEID" val="2402"/>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42.xml><?xml version="1.0" encoding="utf-8"?>
<p:tagLst xmlns:p="http://schemas.openxmlformats.org/presentationml/2006/main">
  <p:tag name="AS_UNIQUEID" val="2403"/>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43.xml><?xml version="1.0" encoding="utf-8"?>
<p:tagLst xmlns:p="http://schemas.openxmlformats.org/presentationml/2006/main">
  <p:tag name="AS_UNIQUEID" val="2404"/>
</p:tagLst>
</file>

<file path=ppt/tags/tag344.xml><?xml version="1.0" encoding="utf-8"?>
<p:tagLst xmlns:p="http://schemas.openxmlformats.org/presentationml/2006/main">
  <p:tag name="AS_UNIQUEID" val="2405"/>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345.xml><?xml version="1.0" encoding="utf-8"?>
<p:tagLst xmlns:p="http://schemas.openxmlformats.org/presentationml/2006/main">
  <p:tag name="AS_UNIQUEID" val="2406"/>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TYPE" val="i"/>
</p:tagLst>
</file>

<file path=ppt/tags/tag346.xml><?xml version="1.0" encoding="utf-8"?>
<p:tagLst xmlns:p="http://schemas.openxmlformats.org/presentationml/2006/main">
  <p:tag name="AS_UNIQUEID" val="2407"/>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TYPE" val="i"/>
</p:tagLst>
</file>

<file path=ppt/tags/tag347.xml><?xml version="1.0" encoding="utf-8"?>
<p:tagLst xmlns:p="http://schemas.openxmlformats.org/presentationml/2006/main">
  <p:tag name="AS_UNIQUEID" val="2408"/>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48.xml><?xml version="1.0" encoding="utf-8"?>
<p:tagLst xmlns:p="http://schemas.openxmlformats.org/presentationml/2006/main">
  <p:tag name="AS_UNIQUEID" val="2409"/>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49.xml><?xml version="1.0" encoding="utf-8"?>
<p:tagLst xmlns:p="http://schemas.openxmlformats.org/presentationml/2006/main">
  <p:tag name="AS_UNIQUEID" val="2410"/>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5.xml><?xml version="1.0" encoding="utf-8"?>
<p:tagLst xmlns:p="http://schemas.openxmlformats.org/presentationml/2006/main">
  <p:tag name="AS_UNIQUEID" val="2096"/>
</p:tagLst>
</file>

<file path=ppt/tags/tag350.xml><?xml version="1.0" encoding="utf-8"?>
<p:tagLst xmlns:p="http://schemas.openxmlformats.org/presentationml/2006/main">
  <p:tag name="AS_UNIQUEID" val="2411"/>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51.xml><?xml version="1.0" encoding="utf-8"?>
<p:tagLst xmlns:p="http://schemas.openxmlformats.org/presentationml/2006/main">
  <p:tag name="AS_UNIQUEID" val="2412"/>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52.xml><?xml version="1.0" encoding="utf-8"?>
<p:tagLst xmlns:p="http://schemas.openxmlformats.org/presentationml/2006/main">
  <p:tag name="AS_UNIQUEID" val="2413"/>
</p:tagLst>
</file>

<file path=ppt/tags/tag353.xml><?xml version="1.0" encoding="utf-8"?>
<p:tagLst xmlns:p="http://schemas.openxmlformats.org/presentationml/2006/main">
  <p:tag name="AS_UNIQUEID" val="2414"/>
  <p:tag name="KSO_WM_BEAUTIFY_FLAG" val="#wm#"/>
  <p:tag name="KSO_WM_TAG_VERSION" val="1.0"/>
  <p:tag name="KSO_WM_TEMPLATE_CATEGORY" val="custom"/>
  <p:tag name="KSO_WM_TEMPLATE_INDEX" val="20177186"/>
  <p:tag name="KSO_WM_UNIT_COMPATIBLE" val="0"/>
  <p:tag name="KSO_WM_UNIT_DIAGRAM_ISNUMVISUAL" val="0"/>
  <p:tag name="KSO_WM_UNIT_DIAGRAM_ISREFERUNIT" val="0"/>
  <p:tag name="KSO_WM_UNIT_HIGHLIGHT" val="0"/>
  <p:tag name="KSO_WM_UNIT_ID" val="_0**"/>
  <p:tag name="KSO_WM_UNIT_LAYERLEVEL" val="1"/>
</p:tagLst>
</file>

<file path=ppt/tags/tag354.xml><?xml version="1.0" encoding="utf-8"?>
<p:tagLst xmlns:p="http://schemas.openxmlformats.org/presentationml/2006/main">
  <p:tag name="AS_UNIQUEID" val="2415"/>
  <p:tag name="KSO_WM_BEAUTIFY_FLAG" val="#wm#"/>
  <p:tag name="KSO_WM_TAG_VERSION" val="1.0"/>
  <p:tag name="KSO_WM_TEMPLATE_CATEGORY" val="custom"/>
  <p:tag name="KSO_WM_TEMPLATE_INDEX" val="20177186"/>
  <p:tag name="KSO_WM_UNIT_COMPATIBLE" val="0"/>
  <p:tag name="KSO_WM_UNIT_DIAGRAM_ISNUMVISUAL" val="0"/>
  <p:tag name="KSO_WM_UNIT_DIAGRAM_ISREFERUNIT" val="0"/>
  <p:tag name="KSO_WM_UNIT_HIGHLIGHT" val="0"/>
  <p:tag name="KSO_WM_UNIT_ID" val="_0**"/>
  <p:tag name="KSO_WM_UNIT_LAYERLEVEL" val="1"/>
</p:tagLst>
</file>

<file path=ppt/tags/tag355.xml><?xml version="1.0" encoding="utf-8"?>
<p:tagLst xmlns:p="http://schemas.openxmlformats.org/presentationml/2006/main">
  <p:tag name="AS_UNIQUEID" val="2416"/>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56.xml><?xml version="1.0" encoding="utf-8"?>
<p:tagLst xmlns:p="http://schemas.openxmlformats.org/presentationml/2006/main">
  <p:tag name="AS_UNIQUEID" val="2417"/>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57.xml><?xml version="1.0" encoding="utf-8"?>
<p:tagLst xmlns:p="http://schemas.openxmlformats.org/presentationml/2006/main">
  <p:tag name="AS_UNIQUEID" val="2418"/>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58.xml><?xml version="1.0" encoding="utf-8"?>
<p:tagLst xmlns:p="http://schemas.openxmlformats.org/presentationml/2006/main">
  <p:tag name="AS_UNIQUEID" val="2419"/>
  <p:tag name="KSO_WM_BEAUTIFY_FLAG" val="#wm#"/>
  <p:tag name="KSO_WM_COMBINE_RELATE_SLIDE_ID" val="background20176466_1"/>
  <p:tag name="KSO_WM_TAG_VERSION" val="1.0"/>
  <p:tag name="KSO_WM_TEMPLATE_CATEGORY" val="custom"/>
  <p:tag name="KSO_WM_TEMPLATE_COLOR_TYPE" val="1"/>
  <p:tag name="KSO_WM_TEMPLATE_INDEX" val="20177186"/>
  <p:tag name="KSO_WM_TEMPLATE_MASTER_THUMB_INDEX" val="18"/>
  <p:tag name="KSO_WM_TEMPLATE_MASTER_TYPE" val="1"/>
  <p:tag name="KSO_WM_TEMPLATE_SUBCATEGORY" val="0"/>
  <p:tag name="KSO_WM_TEMPLATE_THUMBS_INDEX" val="1、4、5、6、11、12、16、17、21、27、31"/>
  <p:tag name="KSO_WM_UNIT_SHOW_EDIT_AREA_INDICATION" val="0"/>
</p:tagLst>
</file>

<file path=ppt/tags/tag359.xml><?xml version="1.0" encoding="utf-8"?>
<p:tagLst xmlns:p="http://schemas.openxmlformats.org/presentationml/2006/main">
  <p:tag name="AS_UNIQUEID" val="2420"/>
</p:tagLst>
</file>

<file path=ppt/tags/tag36.xml><?xml version="1.0" encoding="utf-8"?>
<p:tagLst xmlns:p="http://schemas.openxmlformats.org/presentationml/2006/main">
  <p:tag name="AS_UNIQUEID" val="2097"/>
</p:tagLst>
</file>

<file path=ppt/tags/tag360.xml><?xml version="1.0" encoding="utf-8"?>
<p:tagLst xmlns:p="http://schemas.openxmlformats.org/presentationml/2006/main">
  <p:tag name="AS_UNIQUEID" val="2421"/>
</p:tagLst>
</file>

<file path=ppt/tags/tag361.xml><?xml version="1.0" encoding="utf-8"?>
<p:tagLst xmlns:p="http://schemas.openxmlformats.org/presentationml/2006/main">
  <p:tag name="AS_UNIQUEID" val="2422"/>
</p:tagLst>
</file>

<file path=ppt/tags/tag362.xml><?xml version="1.0" encoding="utf-8"?>
<p:tagLst xmlns:p="http://schemas.openxmlformats.org/presentationml/2006/main">
  <p:tag name="AS_UNIQUEID" val="2423"/>
</p:tagLst>
</file>

<file path=ppt/tags/tag363.xml><?xml version="1.0" encoding="utf-8"?>
<p:tagLst xmlns:p="http://schemas.openxmlformats.org/presentationml/2006/main">
  <p:tag name="AS_UNIQUEID" val="2424"/>
</p:tagLst>
</file>

<file path=ppt/tags/tag364.xml><?xml version="1.0" encoding="utf-8"?>
<p:tagLst xmlns:p="http://schemas.openxmlformats.org/presentationml/2006/main">
  <p:tag name="AS_UNIQUEID" val="2425"/>
</p:tagLst>
</file>

<file path=ppt/tags/tag365.xml><?xml version="1.0" encoding="utf-8"?>
<p:tagLst xmlns:p="http://schemas.openxmlformats.org/presentationml/2006/main">
  <p:tag name="AS_UNIQUEID" val="2426"/>
</p:tagLst>
</file>

<file path=ppt/tags/tag366.xml><?xml version="1.0" encoding="utf-8"?>
<p:tagLst xmlns:p="http://schemas.openxmlformats.org/presentationml/2006/main">
  <p:tag name="AS_UNIQUEID" val="2427"/>
</p:tagLst>
</file>

<file path=ppt/tags/tag367.xml><?xml version="1.0" encoding="utf-8"?>
<p:tagLst xmlns:p="http://schemas.openxmlformats.org/presentationml/2006/main">
  <p:tag name="AS_UNIQUEID" val="2428"/>
</p:tagLst>
</file>

<file path=ppt/tags/tag368.xml><?xml version="1.0" encoding="utf-8"?>
<p:tagLst xmlns:p="http://schemas.openxmlformats.org/presentationml/2006/main">
  <p:tag name="AS_UNIQUEID" val="2429"/>
  <p:tag name="KSO_WM_ASSEMBLE_CHIP_INDEX" val="d1afe29027134450b7cbd32def7595db"/>
  <p:tag name="KSO_WM_BEAUTIFY_FLAG" val="#wm#"/>
  <p:tag name="KSO_WM_CHIP_FILLAREA_FILL_RULE" val="{&quot;fill_align&quot;:&quot;cm&quot;,&quot;fill_mode&quot;:&quot;adaptive&quot;,&quot;sacle_strategy&quot;:&quot;smart&quot;}"/>
  <p:tag name="KSO_WM_CHIP_GROUPID" val="5f2a1c7c45e1f15ec24fe41c"/>
  <p:tag name="KSO_WM_CHIP_XID" val="5f2a1c7c45e1f15ec24fe41d"/>
  <p:tag name="KSO_WM_TAG_VERSION" val="1.0"/>
  <p:tag name="KSO_WM_TEMPLATE_ASSEMBLE_GROUPID" val="5fa2046e58547e52881da4ec"/>
  <p:tag name="KSO_WM_TEMPLATE_ASSEMBLE_XID" val="5fa2046e58547e52881da4ec"/>
  <p:tag name="KSO_WM_TEMPLATE_CATEGORY" val="custom"/>
  <p:tag name="KSO_WM_TEMPLATE_INDEX" val="20202598"/>
  <p:tag name="KSO_WM_UNIT_BLOCK" val="0"/>
  <p:tag name="KSO_WM_UNIT_COMPATIBLE" val="0"/>
  <p:tag name="KSO_WM_UNIT_DEC_AREA_ID" val="bd2ca10138f24ff3ac281ea334bb2efb"/>
  <p:tag name="KSO_WM_UNIT_DEFAULT_FONT" val="24;60;4"/>
  <p:tag name="KSO_WM_UNIT_DIAGRAM_ISNUMVISUAL" val="0"/>
  <p:tag name="KSO_WM_UNIT_DIAGRAM_ISREFERUNIT" val="0"/>
  <p:tag name="KSO_WM_UNIT_HIGHLIGHT" val="0"/>
  <p:tag name="KSO_WM_UNIT_ID" val="custom20202598_1*a*1"/>
  <p:tag name="KSO_WM_UNIT_INDEX" val="1"/>
  <p:tag name="KSO_WM_UNIT_ISCONTENTSTITLE" val="0"/>
  <p:tag name="KSO_WM_UNIT_ISNUMDGMTITLE" val="0"/>
  <p:tag name="KSO_WM_UNIT_LAYERLEVEL" val="1"/>
  <p:tag name="KSO_WM_UNIT_NOCLEAR" val="0"/>
  <p:tag name="KSO_WM_UNIT_PRESET_TEXT" val="单击此处编辑标题内容"/>
  <p:tag name="KSO_WM_UNIT_TEXT_FILL_FORE_SCHEMECOLOR_INDEX" val="13"/>
  <p:tag name="KSO_WM_UNIT_TEXT_FILL_FORE_SCHEMECOLOR_INDEX_BRIGHTNESS" val="0.15"/>
  <p:tag name="KSO_WM_UNIT_TEXT_FILL_TYPE" val="1"/>
  <p:tag name="KSO_WM_UNIT_TYPE" val="a"/>
  <p:tag name="KSO_WM_UNIT_VALUE" val="18"/>
</p:tagLst>
</file>

<file path=ppt/tags/tag369.xml><?xml version="1.0" encoding="utf-8"?>
<p:tagLst xmlns:p="http://schemas.openxmlformats.org/presentationml/2006/main">
  <p:tag name="AS_UNIQUEID" val="2430"/>
  <p:tag name="KSO_WM_BEAUTIFY_FLAG" val="#wm#"/>
  <p:tag name="KSO_WM_TAG_VERSION" val="1.0"/>
  <p:tag name="KSO_WM_TEMPLATE_CATEGORY" val="custom"/>
  <p:tag name="KSO_WM_TEMPLATE_INDEX" val="20177186"/>
  <p:tag name="KSO_WM_UNIT_COMPATIBLE" val="0"/>
  <p:tag name="KSO_WM_UNIT_DIAGRAM_ISNUMVISUAL" val="0"/>
  <p:tag name="KSO_WM_UNIT_DIAGRAM_ISREFERUNIT" val="0"/>
  <p:tag name="KSO_WM_UNIT_HIGHLIGHT" val="0"/>
  <p:tag name="KSO_WM_UNIT_ID" val="custom20177186_1*a*1"/>
  <p:tag name="KSO_WM_UNIT_INDEX" val="1"/>
  <p:tag name="KSO_WM_UNIT_ISCONTENTSTITLE" val="0"/>
  <p:tag name="KSO_WM_UNIT_LAYERLEVEL" val="1"/>
  <p:tag name="KSO_WM_UNIT_NOCLEAR" val="0"/>
  <p:tag name="KSO_WM_UNIT_PRESET_TEXT" val="中国风商务通用"/>
  <p:tag name="KSO_WM_UNIT_TYPE" val="a"/>
  <p:tag name="KSO_WM_UNIT_VALUE" val="7"/>
</p:tagLst>
</file>

<file path=ppt/tags/tag37.xml><?xml version="1.0" encoding="utf-8"?>
<p:tagLst xmlns:p="http://schemas.openxmlformats.org/presentationml/2006/main">
  <p:tag name="AS_UNIQUEID" val="2098"/>
</p:tagLst>
</file>

<file path=ppt/tags/tag370.xml><?xml version="1.0" encoding="utf-8"?>
<p:tagLst xmlns:p="http://schemas.openxmlformats.org/presentationml/2006/main">
  <p:tag name="KSO_WM_BEAUTIFY_FLAG" val="#wm#"/>
  <p:tag name="KSO_WM_COMBINE_RELATE_SLIDE_ID" val="background20176466_1"/>
  <p:tag name="KSO_WM_SLIDE_ID" val="custom20177186_1"/>
  <p:tag name="KSO_WM_SLIDE_INDEX" val="1"/>
  <p:tag name="KSO_WM_SLIDE_ITEM_CNT" val="0"/>
  <p:tag name="KSO_WM_SLIDE_LAYOUT" val="a"/>
  <p:tag name="KSO_WM_SLIDE_LAYOUT_CNT" val="1"/>
  <p:tag name="KSO_WM_SLIDE_SUBTYPE" val="pureTxt"/>
  <p:tag name="KSO_WM_SLIDE_TYPE" val="title"/>
  <p:tag name="KSO_WM_TAG_VERSION" val="1.0"/>
  <p:tag name="KSO_WM_TEMPLATE_CATEGORY" val="custom"/>
  <p:tag name="KSO_WM_TEMPLATE_COLOR_TYPE" val="1"/>
  <p:tag name="KSO_WM_TEMPLATE_INDEX" val="20177186"/>
  <p:tag name="KSO_WM_TEMPLATE_MASTER_THUMB_INDEX" val="12"/>
  <p:tag name="KSO_WM_TEMPLATE_MASTER_TYPE" val="1"/>
  <p:tag name="KSO_WM_TEMPLATE_SUBCATEGORY" val="0"/>
  <p:tag name="KSO_WM_TEMPLATE_THUMBS_INDEX" val="1、4、5、6、11、12、16、17、21、27、31"/>
</p:tagLst>
</file>

<file path=ppt/tags/tag371.xml><?xml version="1.0" encoding="utf-8"?>
<p:tagLst xmlns:p="http://schemas.openxmlformats.org/presentationml/2006/main">
  <p:tag name="AS_UNIQUEID" val="2431"/>
</p:tagLst>
</file>

<file path=ppt/tags/tag372.xml><?xml version="1.0" encoding="utf-8"?>
<p:tagLst xmlns:p="http://schemas.openxmlformats.org/presentationml/2006/main">
  <p:tag name="AS_UNIQUEID" val="2432"/>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52a37126-2470-46f6-93e1-ee73f6d72e41}"/>
</p:tagLst>
</file>

<file path=ppt/tags/tag373.xml><?xml version="1.0" encoding="utf-8"?>
<p:tagLst xmlns:p="http://schemas.openxmlformats.org/presentationml/2006/main">
  <p:tag name="AS_UNIQUEID" val="2433"/>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b2394c83-6cc6-41f8-81a4-1796da979231}"/>
</p:tagLst>
</file>

<file path=ppt/tags/tag374.xml><?xml version="1.0" encoding="utf-8"?>
<p:tagLst xmlns:p="http://schemas.openxmlformats.org/presentationml/2006/main">
  <p:tag name="AS_UNIQUEID" val="2434"/>
  <p:tag name="KSO_WM_UNIT_TEXT_FILL_FORE_SCHEMECOLOR_INDEX" val="13"/>
  <p:tag name="KSO_WM_UNIT_TEXT_FILL_FORE_SCHEMECOLOR_INDEX_BRIGHTNESS" val="0"/>
  <p:tag name="KSO_WM_UNIT_TEXT_FILL_TYPE" val="1"/>
</p:tagLst>
</file>

<file path=ppt/tags/tag375.xml><?xml version="1.0" encoding="utf-8"?>
<p:tagLst xmlns:p="http://schemas.openxmlformats.org/presentationml/2006/main">
  <p:tag name="KSO_WM_SLIDE_BACKGROUND_TYPE" val="general"/>
  <p:tag name="KSO_WM_SLIDE_BK_DARK_LIGHT" val="2"/>
</p:tagLst>
</file>

<file path=ppt/tags/tag376.xml><?xml version="1.0" encoding="utf-8"?>
<p:tagLst xmlns:p="http://schemas.openxmlformats.org/presentationml/2006/main">
  <p:tag name="AS_UNIQUEID" val="2435"/>
</p:tagLst>
</file>

<file path=ppt/tags/tag377.xml><?xml version="1.0" encoding="utf-8"?>
<p:tagLst xmlns:p="http://schemas.openxmlformats.org/presentationml/2006/main">
  <p:tag name="AS_UNIQUEID" val="2436"/>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a1f39d7-e9d2-440b-b1ee-19880e53bf81}"/>
</p:tagLst>
</file>

<file path=ppt/tags/tag378.xml><?xml version="1.0" encoding="utf-8"?>
<p:tagLst xmlns:p="http://schemas.openxmlformats.org/presentationml/2006/main">
  <p:tag name="AS_UNIQUEID" val="2437"/>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3f68f9fe-96bb-4073-9c1d-a146290baa02}"/>
</p:tagLst>
</file>

<file path=ppt/tags/tag379.xml><?xml version="1.0" encoding="utf-8"?>
<p:tagLst xmlns:p="http://schemas.openxmlformats.org/presentationml/2006/main">
  <p:tag name="AS_UNIQUEID" val="2438"/>
  <p:tag name="KSO_WM_UNIT_TEXT_FILL_FORE_SCHEMECOLOR_INDEX" val="13"/>
  <p:tag name="KSO_WM_UNIT_TEXT_FILL_FORE_SCHEMECOLOR_INDEX_BRIGHTNESS" val="0"/>
  <p:tag name="KSO_WM_UNIT_TEXT_FILL_TYPE" val="1"/>
</p:tagLst>
</file>

<file path=ppt/tags/tag38.xml><?xml version="1.0" encoding="utf-8"?>
<p:tagLst xmlns:p="http://schemas.openxmlformats.org/presentationml/2006/main">
  <p:tag name="AS_UNIQUEID" val="2099"/>
</p:tagLst>
</file>

<file path=ppt/tags/tag380.xml><?xml version="1.0" encoding="utf-8"?>
<p:tagLst xmlns:p="http://schemas.openxmlformats.org/presentationml/2006/main">
  <p:tag name="KSO_WM_SLIDE_BACKGROUND_TYPE" val="general"/>
  <p:tag name="KSO_WM_SLIDE_BK_DARK_LIGHT" val="2"/>
</p:tagLst>
</file>

<file path=ppt/tags/tag381.xml><?xml version="1.0" encoding="utf-8"?>
<p:tagLst xmlns:p="http://schemas.openxmlformats.org/presentationml/2006/main">
  <p:tag name="AS_UNIQUEID" val="2439"/>
</p:tagLst>
</file>

<file path=ppt/tags/tag382.xml><?xml version="1.0" encoding="utf-8"?>
<p:tagLst xmlns:p="http://schemas.openxmlformats.org/presentationml/2006/main">
  <p:tag name="AS_UNIQUEID" val="2440"/>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da6e1789-a0de-42d0-8d51-bd567f0e61a7}"/>
</p:tagLst>
</file>

<file path=ppt/tags/tag383.xml><?xml version="1.0" encoding="utf-8"?>
<p:tagLst xmlns:p="http://schemas.openxmlformats.org/presentationml/2006/main">
  <p:tag name="AS_UNIQUEID" val="2441"/>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cc31fcc7-83f4-4281-8c7e-43269e7f62fd}"/>
</p:tagLst>
</file>

<file path=ppt/tags/tag384.xml><?xml version="1.0" encoding="utf-8"?>
<p:tagLst xmlns:p="http://schemas.openxmlformats.org/presentationml/2006/main">
  <p:tag name="AS_UNIQUEID" val="2442"/>
  <p:tag name="KSO_WM_UNIT_TEXT_FILL_FORE_SCHEMECOLOR_INDEX" val="2"/>
  <p:tag name="KSO_WM_UNIT_TEXT_FILL_FORE_SCHEMECOLOR_INDEX_BRIGHTNESS" val="0"/>
  <p:tag name="KSO_WM_UNIT_TEXT_FILL_TYPE" val="1"/>
</p:tagLst>
</file>

<file path=ppt/tags/tag385.xml><?xml version="1.0" encoding="utf-8"?>
<p:tagLst xmlns:p="http://schemas.openxmlformats.org/presentationml/2006/main">
  <p:tag name="AS_UNIQUEID" val="2443"/>
  <p:tag name="KSO_WM_UNIT_LINE_FILL_TYPE" val="2"/>
  <p:tag name="KSO_WM_UNIT_LINE_FORE_SCHEMECOLOR_INDEX" val="8"/>
  <p:tag name="KSO_WM_UNIT_LINE_FORE_SCHEMECOLOR_INDEX_BRIGHTNESS" val="-0.5"/>
  <p:tag name="KSO_WM_UNIT_TEXT_FILL_FORE_SCHEMECOLOR_INDEX" val="2"/>
  <p:tag name="KSO_WM_UNIT_TEXT_FILL_FORE_SCHEMECOLOR_INDEX_BRIGHTNESS" val="0"/>
  <p:tag name="KSO_WM_UNIT_TEXT_FILL_TYPE" val="1"/>
</p:tagLst>
</file>

<file path=ppt/tags/tag386.xml><?xml version="1.0" encoding="utf-8"?>
<p:tagLst xmlns:p="http://schemas.openxmlformats.org/presentationml/2006/main">
  <p:tag name="AS_UNIQUEID" val="2444"/>
</p:tagLst>
</file>

<file path=ppt/tags/tag387.xml><?xml version="1.0" encoding="utf-8"?>
<p:tagLst xmlns:p="http://schemas.openxmlformats.org/presentationml/2006/main">
  <p:tag name="AS_UNIQUEID" val="2445"/>
  <p:tag name="KSO_WM_UNIT_LINE_FILL_TYPE" val="2"/>
  <p:tag name="KSO_WM_UNIT_LINE_FORE_SCHEMECOLOR_INDEX" val="13"/>
  <p:tag name="KSO_WM_UNIT_LINE_FORE_SCHEMECOLOR_INDEX_BRIGHTNESS" val="0.35"/>
</p:tagLst>
</file>

<file path=ppt/tags/tag388.xml><?xml version="1.0" encoding="utf-8"?>
<p:tagLst xmlns:p="http://schemas.openxmlformats.org/presentationml/2006/main">
  <p:tag name="AS_UNIQUEID" val="2446"/>
</p:tagLst>
</file>

<file path=ppt/tags/tag389.xml><?xml version="1.0" encoding="utf-8"?>
<p:tagLst xmlns:p="http://schemas.openxmlformats.org/presentationml/2006/main">
  <p:tag name="AS_UNIQUEID" val="2447"/>
</p:tagLst>
</file>

<file path=ppt/tags/tag39.xml><?xml version="1.0" encoding="utf-8"?>
<p:tagLst xmlns:p="http://schemas.openxmlformats.org/presentationml/2006/main">
  <p:tag name="AS_UNIQUEID" val="2100"/>
</p:tagLst>
</file>

<file path=ppt/tags/tag390.xml><?xml version="1.0" encoding="utf-8"?>
<p:tagLst xmlns:p="http://schemas.openxmlformats.org/presentationml/2006/main">
  <p:tag name="AS_UNIQUEID" val="2448"/>
  <p:tag name="KSO_WM_UNIT_TEXT_FILL_FORE_SCHEMECOLOR_INDEX" val="5"/>
  <p:tag name="KSO_WM_UNIT_TEXT_FILL_FORE_SCHEMECOLOR_INDEX_BRIGHTNESS" val="-0.25"/>
  <p:tag name="KSO_WM_UNIT_TEXT_FILL_TYPE" val="1"/>
  <p:tag name="KSO_WM_UNIT_TEXT_FORE_SCHEMECOLOR_INDEX" val="6"/>
  <p:tag name="KSO_WM_UNIT_TEXT_FORE_SCHEMECOLOR_INDEX_BRIGHTNESS" val="0"/>
  <p:tag name="KSO_WM_UNIT_TEXT_LINE_FILL_TYPE" val="2"/>
</p:tagLst>
</file>

<file path=ppt/tags/tag391.xml><?xml version="1.0" encoding="utf-8"?>
<p:tagLst xmlns:p="http://schemas.openxmlformats.org/presentationml/2006/main">
  <p:tag name="KSO_WM_SLIDE_BACKGROUND_TYPE" val="general"/>
  <p:tag name="KSO_WM_SLIDE_BK_DARK_LIGHT" val="2"/>
</p:tagLst>
</file>

<file path=ppt/tags/tag392.xml><?xml version="1.0" encoding="utf-8"?>
<p:tagLst xmlns:p="http://schemas.openxmlformats.org/presentationml/2006/main">
  <p:tag name="AS_UNIQUEID" val="2449"/>
</p:tagLst>
</file>

<file path=ppt/tags/tag393.xml><?xml version="1.0" encoding="utf-8"?>
<p:tagLst xmlns:p="http://schemas.openxmlformats.org/presentationml/2006/main">
  <p:tag name="AS_UNIQUEID" val="2450"/>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c35597cd-0ae6-4133-a577-9c0070509e55}"/>
</p:tagLst>
</file>

<file path=ppt/tags/tag394.xml><?xml version="1.0" encoding="utf-8"?>
<p:tagLst xmlns:p="http://schemas.openxmlformats.org/presentationml/2006/main">
  <p:tag name="AS_UNIQUEID" val="2451"/>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806df087-8121-47a7-9c50-0278b226641e}"/>
</p:tagLst>
</file>

<file path=ppt/tags/tag395.xml><?xml version="1.0" encoding="utf-8"?>
<p:tagLst xmlns:p="http://schemas.openxmlformats.org/presentationml/2006/main">
  <p:tag name="AS_UNIQUEID" val="2452"/>
  <p:tag name="KSO_WM_UNIT_TEXT_FILL_FORE_SCHEMECOLOR_INDEX" val="5"/>
  <p:tag name="KSO_WM_UNIT_TEXT_FILL_FORE_SCHEMECOLOR_INDEX_BRIGHTNESS" val="-0.25"/>
  <p:tag name="KSO_WM_UNIT_TEXT_FILL_TYPE" val="1"/>
  <p:tag name="KSO_WM_UNIT_TEXT_FORE_SCHEMECOLOR_INDEX" val="6"/>
  <p:tag name="KSO_WM_UNIT_TEXT_FORE_SCHEMECOLOR_INDEX_BRIGHTNESS" val="0"/>
  <p:tag name="KSO_WM_UNIT_TEXT_LINE_FILL_TYPE" val="2"/>
</p:tagLst>
</file>

<file path=ppt/tags/tag396.xml><?xml version="1.0" encoding="utf-8"?>
<p:tagLst xmlns:p="http://schemas.openxmlformats.org/presentationml/2006/main">
  <p:tag name="AS_UNIQUEID" val="2453"/>
  <p:tag name="KSO_WM_UNIT_TEXT_FILL_FORE_SCHEMECOLOR_INDEX" val="2"/>
  <p:tag name="KSO_WM_UNIT_TEXT_FILL_FORE_SCHEMECOLOR_INDEX_BRIGHTNESS" val="0"/>
  <p:tag name="KSO_WM_UNIT_TEXT_FILL_TYPE" val="1"/>
</p:tagLst>
</file>

<file path=ppt/tags/tag397.xml><?xml version="1.0" encoding="utf-8"?>
<p:tagLst xmlns:p="http://schemas.openxmlformats.org/presentationml/2006/main">
  <p:tag name="AS_UNIQUEID" val="2454"/>
  <p:tag name="KSO_WM_UNIT_LINE_FILL_TYPE" val="2"/>
  <p:tag name="KSO_WM_UNIT_LINE_FORE_SCHEMECOLOR_INDEX" val="8"/>
  <p:tag name="KSO_WM_UNIT_LINE_FORE_SCHEMECOLOR_INDEX_BRIGHTNESS" val="-0.5"/>
  <p:tag name="KSO_WM_UNIT_TEXT_FILL_FORE_SCHEMECOLOR_INDEX" val="2"/>
  <p:tag name="KSO_WM_UNIT_TEXT_FILL_FORE_SCHEMECOLOR_INDEX_BRIGHTNESS" val="0"/>
  <p:tag name="KSO_WM_UNIT_TEXT_FILL_TYPE" val="1"/>
</p:tagLst>
</file>

<file path=ppt/tags/tag398.xml><?xml version="1.0" encoding="utf-8"?>
<p:tagLst xmlns:p="http://schemas.openxmlformats.org/presentationml/2006/main">
  <p:tag name="AS_UNIQUEID" val="2455"/>
</p:tagLst>
</file>

<file path=ppt/tags/tag399.xml><?xml version="1.0" encoding="utf-8"?>
<p:tagLst xmlns:p="http://schemas.openxmlformats.org/presentationml/2006/main">
  <p:tag name="AS_UNIQUEID" val="2456"/>
  <p:tag name="KSO_WM_UNIT_LINE_FILL_TYPE" val="2"/>
  <p:tag name="KSO_WM_UNIT_LINE_FORE_SCHEMECOLOR_INDEX" val="13"/>
  <p:tag name="KSO_WM_UNIT_LINE_FORE_SCHEMECOLOR_INDEX_BRIGHTNESS" val="0.35"/>
</p:tagLst>
</file>

<file path=ppt/tags/tag4.xml><?xml version="1.0" encoding="utf-8"?>
<p:tagLst xmlns:p="http://schemas.openxmlformats.org/presentationml/2006/main">
  <p:tag name="AS_UNIQUEID" val="2065"/>
</p:tagLst>
</file>

<file path=ppt/tags/tag40.xml><?xml version="1.0" encoding="utf-8"?>
<p:tagLst xmlns:p="http://schemas.openxmlformats.org/presentationml/2006/main">
  <p:tag name="AS_UNIQUEID" val="2101"/>
</p:tagLst>
</file>

<file path=ppt/tags/tag400.xml><?xml version="1.0" encoding="utf-8"?>
<p:tagLst xmlns:p="http://schemas.openxmlformats.org/presentationml/2006/main">
  <p:tag name="AS_UNIQUEID" val="2457"/>
</p:tagLst>
</file>

<file path=ppt/tags/tag401.xml><?xml version="1.0" encoding="utf-8"?>
<p:tagLst xmlns:p="http://schemas.openxmlformats.org/presentationml/2006/main">
  <p:tag name="AS_UNIQUEID" val="2458"/>
</p:tagLst>
</file>

<file path=ppt/tags/tag402.xml><?xml version="1.0" encoding="utf-8"?>
<p:tagLst xmlns:p="http://schemas.openxmlformats.org/presentationml/2006/main">
  <p:tag name="KSO_WM_SLIDE_BACKGROUND_TYPE" val="general"/>
  <p:tag name="KSO_WM_SLIDE_BK_DARK_LIGHT" val="2"/>
</p:tagLst>
</file>

<file path=ppt/tags/tag403.xml><?xml version="1.0" encoding="utf-8"?>
<p:tagLst xmlns:p="http://schemas.openxmlformats.org/presentationml/2006/main">
  <p:tag name="AS_UNIQUEID" val="2459"/>
</p:tagLst>
</file>

<file path=ppt/tags/tag404.xml><?xml version="1.0" encoding="utf-8"?>
<p:tagLst xmlns:p="http://schemas.openxmlformats.org/presentationml/2006/main">
  <p:tag name="AS_UNIQUEID" val="2460"/>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3ad8d388-00a3-4638-8849-0fabbd21f5b5}"/>
</p:tagLst>
</file>

<file path=ppt/tags/tag405.xml><?xml version="1.0" encoding="utf-8"?>
<p:tagLst xmlns:p="http://schemas.openxmlformats.org/presentationml/2006/main">
  <p:tag name="AS_UNIQUEID" val="2461"/>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28fc34b5-3774-44bd-b566-8a0cc9a1458d}"/>
</p:tagLst>
</file>

<file path=ppt/tags/tag406.xml><?xml version="1.0" encoding="utf-8"?>
<p:tagLst xmlns:p="http://schemas.openxmlformats.org/presentationml/2006/main">
  <p:tag name="AS_UNIQUEID" val="2462"/>
  <p:tag name="KSO_WM_UNIT_TEXT_FILL_FORE_SCHEMECOLOR_INDEX" val="2"/>
  <p:tag name="KSO_WM_UNIT_TEXT_FILL_FORE_SCHEMECOLOR_INDEX_BRIGHTNESS" val="0"/>
  <p:tag name="KSO_WM_UNIT_TEXT_FILL_TYPE" val="1"/>
</p:tagLst>
</file>

<file path=ppt/tags/tag407.xml><?xml version="1.0" encoding="utf-8"?>
<p:tagLst xmlns:p="http://schemas.openxmlformats.org/presentationml/2006/main">
  <p:tag name="AS_UNIQUEID" val="2463"/>
  <p:tag name="KSO_WM_UNIT_LINE_FILL_TYPE" val="2"/>
  <p:tag name="KSO_WM_UNIT_LINE_FORE_SCHEMECOLOR_INDEX" val="8"/>
  <p:tag name="KSO_WM_UNIT_LINE_FORE_SCHEMECOLOR_INDEX_BRIGHTNESS" val="-0.5"/>
  <p:tag name="KSO_WM_UNIT_TEXT_FILL_FORE_SCHEMECOLOR_INDEX" val="2"/>
  <p:tag name="KSO_WM_UNIT_TEXT_FILL_FORE_SCHEMECOLOR_INDEX_BRIGHTNESS" val="0"/>
  <p:tag name="KSO_WM_UNIT_TEXT_FILL_TYPE" val="1"/>
</p:tagLst>
</file>

<file path=ppt/tags/tag408.xml><?xml version="1.0" encoding="utf-8"?>
<p:tagLst xmlns:p="http://schemas.openxmlformats.org/presentationml/2006/main">
  <p:tag name="AS_UNIQUEID" val="2464"/>
  <p:tag name="KSO_WM_UNIT_TEXT_FILL_FORE_SCHEMECOLOR_INDEX" val="13"/>
  <p:tag name="KSO_WM_UNIT_TEXT_FILL_FORE_SCHEMECOLOR_INDEX_BRIGHTNESS" val="0"/>
  <p:tag name="KSO_WM_UNIT_TEXT_FILL_TYPE" val="1"/>
</p:tagLst>
</file>

<file path=ppt/tags/tag409.xml><?xml version="1.0" encoding="utf-8"?>
<p:tagLst xmlns:p="http://schemas.openxmlformats.org/presentationml/2006/main">
  <p:tag name="AS_UNIQUEID" val="2465"/>
  <p:tag name="KSO_WM_UNIT_LINE_FILL_TYPE" val="2"/>
  <p:tag name="KSO_WM_UNIT_LINE_FORE_SCHEMECOLOR_INDEX" val="13"/>
  <p:tag name="KSO_WM_UNIT_LINE_FORE_SCHEMECOLOR_INDEX_BRIGHTNESS" val="0.35"/>
</p:tagLst>
</file>

<file path=ppt/tags/tag41.xml><?xml version="1.0" encoding="utf-8"?>
<p:tagLst xmlns:p="http://schemas.openxmlformats.org/presentationml/2006/main">
  <p:tag name="AS_UNIQUEID" val="2102"/>
</p:tagLst>
</file>

<file path=ppt/tags/tag410.xml><?xml version="1.0" encoding="utf-8"?>
<p:tagLst xmlns:p="http://schemas.openxmlformats.org/presentationml/2006/main">
  <p:tag name="AS_UNIQUEID" val="2466"/>
</p:tagLst>
</file>

<file path=ppt/tags/tag411.xml><?xml version="1.0" encoding="utf-8"?>
<p:tagLst xmlns:p="http://schemas.openxmlformats.org/presentationml/2006/main">
  <p:tag name="AS_UNIQUEID" val="2467"/>
  <p:tag name="KSO_WM_UNIT_TEXT_FILL_FORE_SCHEMECOLOR_INDEX" val="5"/>
  <p:tag name="KSO_WM_UNIT_TEXT_FILL_FORE_SCHEMECOLOR_INDEX_BRIGHTNESS" val="-0.25"/>
  <p:tag name="KSO_WM_UNIT_TEXT_FILL_TYPE" val="1"/>
  <p:tag name="KSO_WM_UNIT_TEXT_FORE_SCHEMECOLOR_INDEX" val="6"/>
  <p:tag name="KSO_WM_UNIT_TEXT_FORE_SCHEMECOLOR_INDEX_BRIGHTNESS" val="0"/>
  <p:tag name="KSO_WM_UNIT_TEXT_LINE_FILL_TYPE" val="2"/>
</p:tagLst>
</file>

<file path=ppt/tags/tag412.xml><?xml version="1.0" encoding="utf-8"?>
<p:tagLst xmlns:p="http://schemas.openxmlformats.org/presentationml/2006/main">
  <p:tag name="AS_UNIQUEID" val="2468"/>
</p:tagLst>
</file>

<file path=ppt/tags/tag413.xml><?xml version="1.0" encoding="utf-8"?>
<p:tagLst xmlns:p="http://schemas.openxmlformats.org/presentationml/2006/main">
  <p:tag name="KSO_WM_SLIDE_BACKGROUND_TYPE" val="general"/>
  <p:tag name="KSO_WM_SLIDE_BK_DARK_LIGHT" val="2"/>
</p:tagLst>
</file>

<file path=ppt/tags/tag414.xml><?xml version="1.0" encoding="utf-8"?>
<p:tagLst xmlns:p="http://schemas.openxmlformats.org/presentationml/2006/main">
  <p:tag name="AS_UNIQUEID" val="2469"/>
</p:tagLst>
</file>

<file path=ppt/tags/tag415.xml><?xml version="1.0" encoding="utf-8"?>
<p:tagLst xmlns:p="http://schemas.openxmlformats.org/presentationml/2006/main">
  <p:tag name="AS_UNIQUEID" val="2470"/>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45a9f8da-45da-4d56-a303-76f950954670}"/>
</p:tagLst>
</file>

<file path=ppt/tags/tag416.xml><?xml version="1.0" encoding="utf-8"?>
<p:tagLst xmlns:p="http://schemas.openxmlformats.org/presentationml/2006/main">
  <p:tag name="AS_UNIQUEID" val="2471"/>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f2a697e7-d9e8-4c99-8137-f9254ee7fb00}"/>
</p:tagLst>
</file>

<file path=ppt/tags/tag417.xml><?xml version="1.0" encoding="utf-8"?>
<p:tagLst xmlns:p="http://schemas.openxmlformats.org/presentationml/2006/main">
  <p:tag name="AS_UNIQUEID" val="2472"/>
  <p:tag name="KSO_WM_UNIT_TEXT_FILL_FORE_SCHEMECOLOR_INDEX" val="13"/>
  <p:tag name="KSO_WM_UNIT_TEXT_FILL_FORE_SCHEMECOLOR_INDEX_BRIGHTNESS" val="0"/>
  <p:tag name="KSO_WM_UNIT_TEXT_FILL_TYPE" val="1"/>
</p:tagLst>
</file>

<file path=ppt/tags/tag418.xml><?xml version="1.0" encoding="utf-8"?>
<p:tagLst xmlns:p="http://schemas.openxmlformats.org/presentationml/2006/main">
  <p:tag name="KSO_WM_SLIDE_BACKGROUND_TYPE" val="general"/>
  <p:tag name="KSO_WM_SLIDE_BK_DARK_LIGHT" val="2"/>
</p:tagLst>
</file>

<file path=ppt/tags/tag419.xml><?xml version="1.0" encoding="utf-8"?>
<p:tagLst xmlns:p="http://schemas.openxmlformats.org/presentationml/2006/main">
  <p:tag name="AS_UNIQUEID" val="2473"/>
</p:tagLst>
</file>

<file path=ppt/tags/tag42.xml><?xml version="1.0" encoding="utf-8"?>
<p:tagLst xmlns:p="http://schemas.openxmlformats.org/presentationml/2006/main">
  <p:tag name="AS_UNIQUEID" val="2103"/>
</p:tagLst>
</file>

<file path=ppt/tags/tag420.xml><?xml version="1.0" encoding="utf-8"?>
<p:tagLst xmlns:p="http://schemas.openxmlformats.org/presentationml/2006/main">
  <p:tag name="AS_UNIQUEID" val="1728"/>
</p:tagLst>
</file>

<file path=ppt/tags/tag421.xml><?xml version="1.0" encoding="utf-8"?>
<p:tagLst xmlns:p="http://schemas.openxmlformats.org/presentationml/2006/main">
  <p:tag name="AS_UNIQUEID" val="1729"/>
</p:tagLst>
</file>

<file path=ppt/tags/tag422.xml><?xml version="1.0" encoding="utf-8"?>
<p:tagLst xmlns:p="http://schemas.openxmlformats.org/presentationml/2006/main">
  <p:tag name="AS_UNIQUEID" val="1730"/>
</p:tagLst>
</file>

<file path=ppt/tags/tag423.xml><?xml version="1.0" encoding="utf-8"?>
<p:tagLst xmlns:p="http://schemas.openxmlformats.org/presentationml/2006/main">
  <p:tag name="AS_UNIQUEID" val="2474"/>
</p:tagLst>
</file>

<file path=ppt/tags/tag424.xml><?xml version="1.0" encoding="utf-8"?>
<p:tagLst xmlns:p="http://schemas.openxmlformats.org/presentationml/2006/main">
  <p:tag name="AS_UNIQUEID" val="2475"/>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042b19cc-7b29-4e1c-b26f-0782d1d2a849}"/>
</p:tagLst>
</file>

<file path=ppt/tags/tag425.xml><?xml version="1.0" encoding="utf-8"?>
<p:tagLst xmlns:p="http://schemas.openxmlformats.org/presentationml/2006/main">
  <p:tag name="AS_UNIQUEID" val="2476"/>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852a65ff-0eb4-476d-b4ed-dd0c0382463d}"/>
</p:tagLst>
</file>

<file path=ppt/tags/tag426.xml><?xml version="1.0" encoding="utf-8"?>
<p:tagLst xmlns:p="http://schemas.openxmlformats.org/presentationml/2006/main">
  <p:tag name="AS_UNIQUEID" val="1733"/>
</p:tagLst>
</file>

<file path=ppt/tags/tag427.xml><?xml version="1.0" encoding="utf-8"?>
<p:tagLst xmlns:p="http://schemas.openxmlformats.org/presentationml/2006/main">
  <p:tag name="KSO_WM_SLIDE_BACKGROUND_TYPE" val="general"/>
  <p:tag name="KSO_WM_SLIDE_BK_DARK_LIGHT" val="2"/>
</p:tagLst>
</file>

<file path=ppt/tags/tag428.xml><?xml version="1.0" encoding="utf-8"?>
<p:tagLst xmlns:p="http://schemas.openxmlformats.org/presentationml/2006/main">
  <p:tag name="AS_UNIQUEID" val="2477"/>
</p:tagLst>
</file>

<file path=ppt/tags/tag429.xml><?xml version="1.0" encoding="utf-8"?>
<p:tagLst xmlns:p="http://schemas.openxmlformats.org/presentationml/2006/main">
  <p:tag name="AS_UNIQUEID" val="1735"/>
</p:tagLst>
</file>

<file path=ppt/tags/tag43.xml><?xml version="1.0" encoding="utf-8"?>
<p:tagLst xmlns:p="http://schemas.openxmlformats.org/presentationml/2006/main">
  <p:tag name="AS_UNIQUEID" val="2104"/>
</p:tagLst>
</file>

<file path=ppt/tags/tag430.xml><?xml version="1.0" encoding="utf-8"?>
<p:tagLst xmlns:p="http://schemas.openxmlformats.org/presentationml/2006/main">
  <p:tag name="AS_UNIQUEID" val="1736"/>
</p:tagLst>
</file>

<file path=ppt/tags/tag431.xml><?xml version="1.0" encoding="utf-8"?>
<p:tagLst xmlns:p="http://schemas.openxmlformats.org/presentationml/2006/main">
  <p:tag name="AS_UNIQUEID" val="1737"/>
</p:tagLst>
</file>

<file path=ppt/tags/tag432.xml><?xml version="1.0" encoding="utf-8"?>
<p:tagLst xmlns:p="http://schemas.openxmlformats.org/presentationml/2006/main">
  <p:tag name="AS_UNIQUEID" val="2478"/>
</p:tagLst>
</file>

<file path=ppt/tags/tag433.xml><?xml version="1.0" encoding="utf-8"?>
<p:tagLst xmlns:p="http://schemas.openxmlformats.org/presentationml/2006/main">
  <p:tag name="AS_UNIQUEID" val="2479"/>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15de7ef1-3cc1-46fb-a2ab-adea48c2ac1d}"/>
</p:tagLst>
</file>

<file path=ppt/tags/tag434.xml><?xml version="1.0" encoding="utf-8"?>
<p:tagLst xmlns:p="http://schemas.openxmlformats.org/presentationml/2006/main">
  <p:tag name="AS_UNIQUEID" val="2480"/>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bd2f356a-718d-42cc-a460-0414d9f7b70d}"/>
</p:tagLst>
</file>

<file path=ppt/tags/tag435.xml><?xml version="1.0" encoding="utf-8"?>
<p:tagLst xmlns:p="http://schemas.openxmlformats.org/presentationml/2006/main">
  <p:tag name="AS_UNIQUEID" val="1739"/>
</p:tagLst>
</file>

<file path=ppt/tags/tag436.xml><?xml version="1.0" encoding="utf-8"?>
<p:tagLst xmlns:p="http://schemas.openxmlformats.org/presentationml/2006/main">
  <p:tag name="KSO_WM_SLIDE_BACKGROUND_TYPE" val="general"/>
  <p:tag name="KSO_WM_SLIDE_BK_DARK_LIGHT" val="2"/>
</p:tagLst>
</file>

<file path=ppt/tags/tag437.xml><?xml version="1.0" encoding="utf-8"?>
<p:tagLst xmlns:p="http://schemas.openxmlformats.org/presentationml/2006/main">
  <p:tag name="AS_UNIQUEID" val="2481"/>
</p:tagLst>
</file>

<file path=ppt/tags/tag438.xml><?xml version="1.0" encoding="utf-8"?>
<p:tagLst xmlns:p="http://schemas.openxmlformats.org/presentationml/2006/main">
  <p:tag name="AS_UNIQUEID" val="2482"/>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f95e78ba-6349-44b7-935c-023a06067a81}"/>
</p:tagLst>
</file>

<file path=ppt/tags/tag439.xml><?xml version="1.0" encoding="utf-8"?>
<p:tagLst xmlns:p="http://schemas.openxmlformats.org/presentationml/2006/main">
  <p:tag name="AS_UNIQUEID" val="2483"/>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06d82b6-d9fa-448c-b94c-f083ff046b4a}"/>
</p:tagLst>
</file>

<file path=ppt/tags/tag44.xml><?xml version="1.0" encoding="utf-8"?>
<p:tagLst xmlns:p="http://schemas.openxmlformats.org/presentationml/2006/main">
  <p:tag name="AS_UNIQUEID" val="2105"/>
</p:tagLst>
</file>

<file path=ppt/tags/tag440.xml><?xml version="1.0" encoding="utf-8"?>
<p:tagLst xmlns:p="http://schemas.openxmlformats.org/presentationml/2006/main">
  <p:tag name="AS_UNIQUEID" val="2484"/>
  <p:tag name="KSO_WM_UNIT_TEXT_FILL_FORE_SCHEMECOLOR_INDEX" val="2"/>
  <p:tag name="KSO_WM_UNIT_TEXT_FILL_FORE_SCHEMECOLOR_INDEX_BRIGHTNESS" val="0"/>
  <p:tag name="KSO_WM_UNIT_TEXT_FILL_TYPE" val="1"/>
</p:tagLst>
</file>

<file path=ppt/tags/tag441.xml><?xml version="1.0" encoding="utf-8"?>
<p:tagLst xmlns:p="http://schemas.openxmlformats.org/presentationml/2006/main">
  <p:tag name="AS_UNIQUEID" val="2485"/>
  <p:tag name="KSO_WM_UNIT_TEXT_FILL_FORE_SCHEMECOLOR_INDEX" val="13"/>
  <p:tag name="KSO_WM_UNIT_TEXT_FILL_FORE_SCHEMECOLOR_INDEX_BRIGHTNESS" val="0"/>
  <p:tag name="KSO_WM_UNIT_TEXT_FILL_TYPE" val="1"/>
</p:tagLst>
</file>

<file path=ppt/tags/tag442.xml><?xml version="1.0" encoding="utf-8"?>
<p:tagLst xmlns:p="http://schemas.openxmlformats.org/presentationml/2006/main">
  <p:tag name="AS_UNIQUEID" val="2486"/>
  <p:tag name="KSO_WM_UNIT_LINE_FILL_TYPE" val="2"/>
  <p:tag name="KSO_WM_UNIT_LINE_FORE_SCHEMECOLOR_INDEX" val="8"/>
  <p:tag name="KSO_WM_UNIT_LINE_FORE_SCHEMECOLOR_INDEX_BRIGHTNESS" val="-0.5"/>
</p:tagLst>
</file>

<file path=ppt/tags/tag443.xml><?xml version="1.0" encoding="utf-8"?>
<p:tagLst xmlns:p="http://schemas.openxmlformats.org/presentationml/2006/main">
  <p:tag name="AS_UNIQUEID" val="2487"/>
</p:tagLst>
</file>

<file path=ppt/tags/tag444.xml><?xml version="1.0" encoding="utf-8"?>
<p:tagLst xmlns:p="http://schemas.openxmlformats.org/presentationml/2006/main">
  <p:tag name="AS_UNIQUEID" val="2488"/>
</p:tagLst>
</file>

<file path=ppt/tags/tag445.xml><?xml version="1.0" encoding="utf-8"?>
<p:tagLst xmlns:p="http://schemas.openxmlformats.org/presentationml/2006/main">
  <p:tag name="AS_UNIQUEID" val="2489"/>
  <p:tag name="KSO_WM_UNIT_TEXT_FILL_FORE_SCHEMECOLOR_INDEX" val="13"/>
  <p:tag name="KSO_WM_UNIT_TEXT_FILL_FORE_SCHEMECOLOR_INDEX_BRIGHTNESS" val="0"/>
  <p:tag name="KSO_WM_UNIT_TEXT_FILL_TYPE" val="1"/>
</p:tagLst>
</file>

<file path=ppt/tags/tag446.xml><?xml version="1.0" encoding="utf-8"?>
<p:tagLst xmlns:p="http://schemas.openxmlformats.org/presentationml/2006/main">
  <p:tag name="AS_UNIQUEID" val="2490"/>
</p:tagLst>
</file>

<file path=ppt/tags/tag447.xml><?xml version="1.0" encoding="utf-8"?>
<p:tagLst xmlns:p="http://schemas.openxmlformats.org/presentationml/2006/main">
  <p:tag name="KSO_WM_SLIDE_BACKGROUND_TYPE" val="general"/>
  <p:tag name="KSO_WM_SLIDE_BK_DARK_LIGHT" val="2"/>
</p:tagLst>
</file>

<file path=ppt/tags/tag448.xml><?xml version="1.0" encoding="utf-8"?>
<p:tagLst xmlns:p="http://schemas.openxmlformats.org/presentationml/2006/main">
  <p:tag name="AS_UNIQUEID" val="2491"/>
</p:tagLst>
</file>

<file path=ppt/tags/tag449.xml><?xml version="1.0" encoding="utf-8"?>
<p:tagLst xmlns:p="http://schemas.openxmlformats.org/presentationml/2006/main">
  <p:tag name="AS_UNIQUEID" val="2492"/>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0f699352-c7b7-41c5-b24f-350fd2310abf}"/>
</p:tagLst>
</file>

<file path=ppt/tags/tag45.xml><?xml version="1.0" encoding="utf-8"?>
<p:tagLst xmlns:p="http://schemas.openxmlformats.org/presentationml/2006/main">
  <p:tag name="AS_UNIQUEID" val="2106"/>
</p:tagLst>
</file>

<file path=ppt/tags/tag450.xml><?xml version="1.0" encoding="utf-8"?>
<p:tagLst xmlns:p="http://schemas.openxmlformats.org/presentationml/2006/main">
  <p:tag name="AS_UNIQUEID" val="2493"/>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385656b5-f177-43be-bce8-9f691c43d368}"/>
</p:tagLst>
</file>

<file path=ppt/tags/tag451.xml><?xml version="1.0" encoding="utf-8"?>
<p:tagLst xmlns:p="http://schemas.openxmlformats.org/presentationml/2006/main">
  <p:tag name="AS_UNIQUEID" val="2494"/>
  <p:tag name="KSO_WM_UNIT_TEXT_FILL_FORE_SCHEMECOLOR_INDEX" val="2"/>
  <p:tag name="KSO_WM_UNIT_TEXT_FILL_FORE_SCHEMECOLOR_INDEX_BRIGHTNESS" val="0"/>
  <p:tag name="KSO_WM_UNIT_TEXT_FILL_TYPE" val="1"/>
</p:tagLst>
</file>

<file path=ppt/tags/tag452.xml><?xml version="1.0" encoding="utf-8"?>
<p:tagLst xmlns:p="http://schemas.openxmlformats.org/presentationml/2006/main">
  <p:tag name="AS_UNIQUEID" val="2495"/>
  <p:tag name="KSO_WM_UNIT_TEXT_FILL_FORE_SCHEMECOLOR_INDEX" val="13"/>
  <p:tag name="KSO_WM_UNIT_TEXT_FILL_FORE_SCHEMECOLOR_INDEX_BRIGHTNESS" val="0"/>
  <p:tag name="KSO_WM_UNIT_TEXT_FILL_TYPE" val="1"/>
</p:tagLst>
</file>

<file path=ppt/tags/tag453.xml><?xml version="1.0" encoding="utf-8"?>
<p:tagLst xmlns:p="http://schemas.openxmlformats.org/presentationml/2006/main">
  <p:tag name="AS_UNIQUEID" val="2496"/>
</p:tagLst>
</file>

<file path=ppt/tags/tag454.xml><?xml version="1.0" encoding="utf-8"?>
<p:tagLst xmlns:p="http://schemas.openxmlformats.org/presentationml/2006/main">
  <p:tag name="AS_UNIQUEID" val="2497"/>
</p:tagLst>
</file>

<file path=ppt/tags/tag455.xml><?xml version="1.0" encoding="utf-8"?>
<p:tagLst xmlns:p="http://schemas.openxmlformats.org/presentationml/2006/main">
  <p:tag name="AS_UNIQUEID" val="2498"/>
  <p:tag name="KSO_WM_UNIT_TEXT_FILL_FORE_SCHEMECOLOR_INDEX" val="13"/>
  <p:tag name="KSO_WM_UNIT_TEXT_FILL_FORE_SCHEMECOLOR_INDEX_BRIGHTNESS" val="0"/>
  <p:tag name="KSO_WM_UNIT_TEXT_FILL_TYPE" val="1"/>
</p:tagLst>
</file>

<file path=ppt/tags/tag456.xml><?xml version="1.0" encoding="utf-8"?>
<p:tagLst xmlns:p="http://schemas.openxmlformats.org/presentationml/2006/main">
  <p:tag name="AS_UNIQUEID" val="2499"/>
  <p:tag name="KSO_WM_UNIT_LINE_FILL_TYPE" val="2"/>
  <p:tag name="KSO_WM_UNIT_LINE_FORE_SCHEMECOLOR_INDEX" val="8"/>
  <p:tag name="KSO_WM_UNIT_LINE_FORE_SCHEMECOLOR_INDEX_BRIGHTNESS" val="-0.5"/>
</p:tagLst>
</file>

<file path=ppt/tags/tag457.xml><?xml version="1.0" encoding="utf-8"?>
<p:tagLst xmlns:p="http://schemas.openxmlformats.org/presentationml/2006/main">
  <p:tag name="KSO_WM_SLIDE_BACKGROUND_TYPE" val="general"/>
  <p:tag name="KSO_WM_SLIDE_BK_DARK_LIGHT" val="2"/>
</p:tagLst>
</file>

<file path=ppt/tags/tag458.xml><?xml version="1.0" encoding="utf-8"?>
<p:tagLst xmlns:p="http://schemas.openxmlformats.org/presentationml/2006/main">
  <p:tag name="AS_UNIQUEID" val="2500"/>
</p:tagLst>
</file>

<file path=ppt/tags/tag459.xml><?xml version="1.0" encoding="utf-8"?>
<p:tagLst xmlns:p="http://schemas.openxmlformats.org/presentationml/2006/main">
  <p:tag name="AS_UNIQUEID" val="2501"/>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b02df33-7db4-45f4-ab12-a788a37b2f9a}"/>
</p:tagLst>
</file>

<file path=ppt/tags/tag46.xml><?xml version="1.0" encoding="utf-8"?>
<p:tagLst xmlns:p="http://schemas.openxmlformats.org/presentationml/2006/main">
  <p:tag name="AS_UNIQUEID" val="2107"/>
</p:tagLst>
</file>

<file path=ppt/tags/tag460.xml><?xml version="1.0" encoding="utf-8"?>
<p:tagLst xmlns:p="http://schemas.openxmlformats.org/presentationml/2006/main">
  <p:tag name="AS_UNIQUEID" val="2502"/>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97552049-141b-4184-ab2a-8b9399fab8ac}"/>
</p:tagLst>
</file>

<file path=ppt/tags/tag461.xml><?xml version="1.0" encoding="utf-8"?>
<p:tagLst xmlns:p="http://schemas.openxmlformats.org/presentationml/2006/main">
  <p:tag name="AS_UNIQUEID" val="2503"/>
  <p:tag name="KSO_WM_UNIT_TEXT_FILL_FORE_SCHEMECOLOR_INDEX" val="2"/>
  <p:tag name="KSO_WM_UNIT_TEXT_FILL_FORE_SCHEMECOLOR_INDEX_BRIGHTNESS" val="0"/>
  <p:tag name="KSO_WM_UNIT_TEXT_FILL_TYPE" val="1"/>
</p:tagLst>
</file>

<file path=ppt/tags/tag462.xml><?xml version="1.0" encoding="utf-8"?>
<p:tagLst xmlns:p="http://schemas.openxmlformats.org/presentationml/2006/main">
  <p:tag name="AS_UNIQUEID" val="2504"/>
  <p:tag name="KSO_WM_UNIT_TEXT_FILL_FORE_SCHEMECOLOR_INDEX" val="13"/>
  <p:tag name="KSO_WM_UNIT_TEXT_FILL_FORE_SCHEMECOLOR_INDEX_BRIGHTNESS" val="0"/>
  <p:tag name="KSO_WM_UNIT_TEXT_FILL_TYPE" val="1"/>
</p:tagLst>
</file>

<file path=ppt/tags/tag463.xml><?xml version="1.0" encoding="utf-8"?>
<p:tagLst xmlns:p="http://schemas.openxmlformats.org/presentationml/2006/main">
  <p:tag name="AS_UNIQUEID" val="2505"/>
</p:tagLst>
</file>

<file path=ppt/tags/tag464.xml><?xml version="1.0" encoding="utf-8"?>
<p:tagLst xmlns:p="http://schemas.openxmlformats.org/presentationml/2006/main">
  <p:tag name="AS_UNIQUEID" val="2506"/>
</p:tagLst>
</file>

<file path=ppt/tags/tag465.xml><?xml version="1.0" encoding="utf-8"?>
<p:tagLst xmlns:p="http://schemas.openxmlformats.org/presentationml/2006/main">
  <p:tag name="AS_UNIQUEID" val="2507"/>
  <p:tag name="KSO_WM_UNIT_TEXT_FILL_FORE_SCHEMECOLOR_INDEX" val="13"/>
  <p:tag name="KSO_WM_UNIT_TEXT_FILL_FORE_SCHEMECOLOR_INDEX_BRIGHTNESS" val="0"/>
  <p:tag name="KSO_WM_UNIT_TEXT_FILL_TYPE" val="1"/>
</p:tagLst>
</file>

<file path=ppt/tags/tag466.xml><?xml version="1.0" encoding="utf-8"?>
<p:tagLst xmlns:p="http://schemas.openxmlformats.org/presentationml/2006/main">
  <p:tag name="AS_UNIQUEID" val="2508"/>
  <p:tag name="KSO_WM_UNIT_LINE_FILL_TYPE" val="2"/>
  <p:tag name="KSO_WM_UNIT_LINE_FORE_SCHEMECOLOR_INDEX" val="8"/>
  <p:tag name="KSO_WM_UNIT_LINE_FORE_SCHEMECOLOR_INDEX_BRIGHTNESS" val="-0.5"/>
</p:tagLst>
</file>

<file path=ppt/tags/tag467.xml><?xml version="1.0" encoding="utf-8"?>
<p:tagLst xmlns:p="http://schemas.openxmlformats.org/presentationml/2006/main">
  <p:tag name="KSO_WM_SLIDE_BACKGROUND_TYPE" val="general"/>
  <p:tag name="KSO_WM_SLIDE_BK_DARK_LIGHT" val="2"/>
</p:tagLst>
</file>

<file path=ppt/tags/tag468.xml><?xml version="1.0" encoding="utf-8"?>
<p:tagLst xmlns:p="http://schemas.openxmlformats.org/presentationml/2006/main">
  <p:tag name="AS_UNIQUEID" val="2509"/>
</p:tagLst>
</file>

<file path=ppt/tags/tag469.xml><?xml version="1.0" encoding="utf-8"?>
<p:tagLst xmlns:p="http://schemas.openxmlformats.org/presentationml/2006/main">
  <p:tag name="AS_UNIQUEID" val="2510"/>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32adaef1-bc69-48ab-8cb0-3b8b2b15a53c}"/>
</p:tagLst>
</file>

<file path=ppt/tags/tag47.xml><?xml version="1.0" encoding="utf-8"?>
<p:tagLst xmlns:p="http://schemas.openxmlformats.org/presentationml/2006/main">
  <p:tag name="AS_UNIQUEID" val="2108"/>
</p:tagLst>
</file>

<file path=ppt/tags/tag470.xml><?xml version="1.0" encoding="utf-8"?>
<p:tagLst xmlns:p="http://schemas.openxmlformats.org/presentationml/2006/main">
  <p:tag name="AS_UNIQUEID" val="2511"/>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2c4f08b2-f5e6-4d8e-a0b4-5e55df578059}"/>
</p:tagLst>
</file>

<file path=ppt/tags/tag471.xml><?xml version="1.0" encoding="utf-8"?>
<p:tagLst xmlns:p="http://schemas.openxmlformats.org/presentationml/2006/main">
  <p:tag name="AS_UNIQUEID" val="2512"/>
  <p:tag name="KSO_WM_UNIT_TEXT_FILL_FORE_SCHEMECOLOR_INDEX" val="2"/>
  <p:tag name="KSO_WM_UNIT_TEXT_FILL_FORE_SCHEMECOLOR_INDEX_BRIGHTNESS" val="0"/>
  <p:tag name="KSO_WM_UNIT_TEXT_FILL_TYPE" val="1"/>
</p:tagLst>
</file>

<file path=ppt/tags/tag472.xml><?xml version="1.0" encoding="utf-8"?>
<p:tagLst xmlns:p="http://schemas.openxmlformats.org/presentationml/2006/main">
  <p:tag name="AS_UNIQUEID" val="2513"/>
  <p:tag name="KSO_WM_UNIT_TEXT_FILL_FORE_SCHEMECOLOR_INDEX" val="13"/>
  <p:tag name="KSO_WM_UNIT_TEXT_FILL_FORE_SCHEMECOLOR_INDEX_BRIGHTNESS" val="0"/>
  <p:tag name="KSO_WM_UNIT_TEXT_FILL_TYPE" val="1"/>
</p:tagLst>
</file>

<file path=ppt/tags/tag473.xml><?xml version="1.0" encoding="utf-8"?>
<p:tagLst xmlns:p="http://schemas.openxmlformats.org/presentationml/2006/main">
  <p:tag name="AS_UNIQUEID" val="2514"/>
</p:tagLst>
</file>

<file path=ppt/tags/tag474.xml><?xml version="1.0" encoding="utf-8"?>
<p:tagLst xmlns:p="http://schemas.openxmlformats.org/presentationml/2006/main">
  <p:tag name="AS_UNIQUEID" val="2515"/>
</p:tagLst>
</file>

<file path=ppt/tags/tag475.xml><?xml version="1.0" encoding="utf-8"?>
<p:tagLst xmlns:p="http://schemas.openxmlformats.org/presentationml/2006/main">
  <p:tag name="AS_UNIQUEID" val="2516"/>
  <p:tag name="KSO_WM_UNIT_TEXT_FILL_FORE_SCHEMECOLOR_INDEX" val="13"/>
  <p:tag name="KSO_WM_UNIT_TEXT_FILL_FORE_SCHEMECOLOR_INDEX_BRIGHTNESS" val="0"/>
  <p:tag name="KSO_WM_UNIT_TEXT_FILL_TYPE" val="1"/>
</p:tagLst>
</file>

<file path=ppt/tags/tag476.xml><?xml version="1.0" encoding="utf-8"?>
<p:tagLst xmlns:p="http://schemas.openxmlformats.org/presentationml/2006/main">
  <p:tag name="AS_UNIQUEID" val="2517"/>
  <p:tag name="KSO_WM_UNIT_LINE_FILL_TYPE" val="2"/>
  <p:tag name="KSO_WM_UNIT_LINE_FORE_SCHEMECOLOR_INDEX" val="8"/>
  <p:tag name="KSO_WM_UNIT_LINE_FORE_SCHEMECOLOR_INDEX_BRIGHTNESS" val="-0.5"/>
</p:tagLst>
</file>

<file path=ppt/tags/tag477.xml><?xml version="1.0" encoding="utf-8"?>
<p:tagLst xmlns:p="http://schemas.openxmlformats.org/presentationml/2006/main">
  <p:tag name="KSO_WM_SLIDE_BACKGROUND_TYPE" val="general"/>
  <p:tag name="KSO_WM_SLIDE_BK_DARK_LIGHT" val="2"/>
</p:tagLst>
</file>

<file path=ppt/tags/tag478.xml><?xml version="1.0" encoding="utf-8"?>
<p:tagLst xmlns:p="http://schemas.openxmlformats.org/presentationml/2006/main">
  <p:tag name="AS_UNIQUEID" val="2518"/>
</p:tagLst>
</file>

<file path=ppt/tags/tag479.xml><?xml version="1.0" encoding="utf-8"?>
<p:tagLst xmlns:p="http://schemas.openxmlformats.org/presentationml/2006/main">
  <p:tag name="AS_UNIQUEID" val="2519"/>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5e75fe71-eba9-4edd-aa3d-d902585bcc9f}"/>
</p:tagLst>
</file>

<file path=ppt/tags/tag48.xml><?xml version="1.0" encoding="utf-8"?>
<p:tagLst xmlns:p="http://schemas.openxmlformats.org/presentationml/2006/main">
  <p:tag name="AS_UNIQUEID" val="2109"/>
</p:tagLst>
</file>

<file path=ppt/tags/tag480.xml><?xml version="1.0" encoding="utf-8"?>
<p:tagLst xmlns:p="http://schemas.openxmlformats.org/presentationml/2006/main">
  <p:tag name="AS_UNIQUEID" val="2520"/>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735b1ea3-af67-448a-b879-414812a617b4}"/>
</p:tagLst>
</file>

<file path=ppt/tags/tag481.xml><?xml version="1.0" encoding="utf-8"?>
<p:tagLst xmlns:p="http://schemas.openxmlformats.org/presentationml/2006/main">
  <p:tag name="AS_UNIQUEID" val="2521"/>
  <p:tag name="KSO_WM_UNIT_TEXT_FILL_FORE_SCHEMECOLOR_INDEX" val="13"/>
  <p:tag name="KSO_WM_UNIT_TEXT_FILL_FORE_SCHEMECOLOR_INDEX_BRIGHTNESS" val="0"/>
  <p:tag name="KSO_WM_UNIT_TEXT_FILL_TYPE" val="1"/>
</p:tagLst>
</file>

<file path=ppt/tags/tag482.xml><?xml version="1.0" encoding="utf-8"?>
<p:tagLst xmlns:p="http://schemas.openxmlformats.org/presentationml/2006/main">
  <p:tag name="AS_UNIQUEID" val="2522"/>
</p:tagLst>
</file>

<file path=ppt/tags/tag483.xml><?xml version="1.0" encoding="utf-8"?>
<p:tagLst xmlns:p="http://schemas.openxmlformats.org/presentationml/2006/main">
  <p:tag name="KSO_WM_SLIDE_BACKGROUND_TYPE" val="general"/>
  <p:tag name="KSO_WM_SLIDE_BK_DARK_LIGHT" val="2"/>
</p:tagLst>
</file>

<file path=ppt/tags/tag484.xml><?xml version="1.0" encoding="utf-8"?>
<p:tagLst xmlns:p="http://schemas.openxmlformats.org/presentationml/2006/main">
  <p:tag name="AS_UNIQUEID" val="2523"/>
</p:tagLst>
</file>

<file path=ppt/tags/tag485.xml><?xml version="1.0" encoding="utf-8"?>
<p:tagLst xmlns:p="http://schemas.openxmlformats.org/presentationml/2006/main">
  <p:tag name="AS_UNIQUEID" val="2524"/>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52409633-a8f5-4ef1-a581-612af159ffd6}"/>
</p:tagLst>
</file>

<file path=ppt/tags/tag486.xml><?xml version="1.0" encoding="utf-8"?>
<p:tagLst xmlns:p="http://schemas.openxmlformats.org/presentationml/2006/main">
  <p:tag name="AS_UNIQUEID" val="2525"/>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be0c2ce9-5291-49bc-b3ae-1ef6d67ad74d}"/>
</p:tagLst>
</file>

<file path=ppt/tags/tag487.xml><?xml version="1.0" encoding="utf-8"?>
<p:tagLst xmlns:p="http://schemas.openxmlformats.org/presentationml/2006/main">
  <p:tag name="AS_UNIQUEID" val="2526"/>
  <p:tag name="KSO_WM_UNIT_FILL_FORE_SCHEMECOLOR_INDEX" val="2"/>
  <p:tag name="KSO_WM_UNIT_FILL_FORE_SCHEMECOLOR_INDEX_BRIGHTNESS" val="0"/>
  <p:tag name="KSO_WM_UNIT_FILL_TYPE" val="1"/>
  <p:tag name="KSO_WM_UNIT_LINE_FILL_TYPE" val="2"/>
  <p:tag name="KSO_WM_UNIT_LINE_FORE_SCHEMECOLOR_INDEX" val="5"/>
  <p:tag name="KSO_WM_UNIT_LINE_FORE_SCHEMECOLOR_INDEX_BRIGHTNESS" val="0"/>
</p:tagLst>
</file>

<file path=ppt/tags/tag488.xml><?xml version="1.0" encoding="utf-8"?>
<p:tagLst xmlns:p="http://schemas.openxmlformats.org/presentationml/2006/main">
  <p:tag name="AS_UNIQUEID" val="2527"/>
  <p:tag name="KSO_WM_UNIT_TEXT_FILL_FORE_SCHEMECOLOR_INDEX" val="15"/>
  <p:tag name="KSO_WM_UNIT_TEXT_FILL_FORE_SCHEMECOLOR_INDEX_BRIGHTNESS" val="0"/>
  <p:tag name="KSO_WM_UNIT_TEXT_FILL_TYPE" val="1"/>
</p:tagLst>
</file>

<file path=ppt/tags/tag489.xml><?xml version="1.0" encoding="utf-8"?>
<p:tagLst xmlns:p="http://schemas.openxmlformats.org/presentationml/2006/main">
  <p:tag name="KSO_WM_SLIDE_BACKGROUND_TYPE" val="general"/>
  <p:tag name="KSO_WM_SLIDE_BK_DARK_LIGHT" val="2"/>
</p:tagLst>
</file>

<file path=ppt/tags/tag49.xml><?xml version="1.0" encoding="utf-8"?>
<p:tagLst xmlns:p="http://schemas.openxmlformats.org/presentationml/2006/main">
  <p:tag name="AS_UNIQUEID" val="2110"/>
</p:tagLst>
</file>

<file path=ppt/tags/tag490.xml><?xml version="1.0" encoding="utf-8"?>
<p:tagLst xmlns:p="http://schemas.openxmlformats.org/presentationml/2006/main">
  <p:tag name="AS_UNIQUEID" val="2528"/>
</p:tagLst>
</file>

<file path=ppt/tags/tag491.xml><?xml version="1.0" encoding="utf-8"?>
<p:tagLst xmlns:p="http://schemas.openxmlformats.org/presentationml/2006/main">
  <p:tag name="AS_UNIQUEID" val="2529"/>
</p:tagLst>
</file>

<file path=ppt/tags/tag492.xml><?xml version="1.0" encoding="utf-8"?>
<p:tagLst xmlns:p="http://schemas.openxmlformats.org/presentationml/2006/main">
  <p:tag name="AS_UNIQUEID" val="2530"/>
</p:tagLst>
</file>

<file path=ppt/tags/tag493.xml><?xml version="1.0" encoding="utf-8"?>
<p:tagLst xmlns:p="http://schemas.openxmlformats.org/presentationml/2006/main">
  <p:tag name="AS_UNIQUEID" val="2531"/>
</p:tagLst>
</file>

<file path=ppt/tags/tag494.xml><?xml version="1.0" encoding="utf-8"?>
<p:tagLst xmlns:p="http://schemas.openxmlformats.org/presentationml/2006/main">
  <p:tag name="AS_UNIQUEID" val="2532"/>
</p:tagLst>
</file>

<file path=ppt/tags/tag495.xml><?xml version="1.0" encoding="utf-8"?>
<p:tagLst xmlns:p="http://schemas.openxmlformats.org/presentationml/2006/main">
  <p:tag name="AS_UNIQUEID" val="2533"/>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db384d58-b875-4abe-8714-ed44f3f29556}"/>
</p:tagLst>
</file>

<file path=ppt/tags/tag496.xml><?xml version="1.0" encoding="utf-8"?>
<p:tagLst xmlns:p="http://schemas.openxmlformats.org/presentationml/2006/main">
  <p:tag name="AS_UNIQUEID" val="2534"/>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cb5bc366-250e-4d12-87d3-b0aaceb9336a}"/>
</p:tagLst>
</file>

<file path=ppt/tags/tag497.xml><?xml version="1.0" encoding="utf-8"?>
<p:tagLst xmlns:p="http://schemas.openxmlformats.org/presentationml/2006/main">
  <p:tag name="AS_UNIQUEID" val="2535"/>
  <p:tag name="KSO_WM_UNIT_TEXT_FILL_FORE_SCHEMECOLOR_INDEX" val="2"/>
  <p:tag name="KSO_WM_UNIT_TEXT_FILL_FORE_SCHEMECOLOR_INDEX_BRIGHTNESS" val="0"/>
  <p:tag name="KSO_WM_UNIT_TEXT_FILL_TYPE" val="1"/>
</p:tagLst>
</file>

<file path=ppt/tags/tag498.xml><?xml version="1.0" encoding="utf-8"?>
<p:tagLst xmlns:p="http://schemas.openxmlformats.org/presentationml/2006/main">
  <p:tag name="AS_UNIQUEID" val="2536"/>
  <p:tag name="KSO_WM_UNIT_LINE_FILL_TYPE" val="2"/>
  <p:tag name="KSO_WM_UNIT_LINE_FORE_SCHEMECOLOR_INDEX" val="8"/>
  <p:tag name="KSO_WM_UNIT_LINE_FORE_SCHEMECOLOR_INDEX_BRIGHTNESS" val="-0.5"/>
  <p:tag name="KSO_WM_UNIT_TEXT_FILL_FORE_SCHEMECOLOR_INDEX" val="2"/>
  <p:tag name="KSO_WM_UNIT_TEXT_FILL_FORE_SCHEMECOLOR_INDEX_BRIGHTNESS" val="0"/>
  <p:tag name="KSO_WM_UNIT_TEXT_FILL_TYPE" val="1"/>
</p:tagLst>
</file>

<file path=ppt/tags/tag499.xml><?xml version="1.0" encoding="utf-8"?>
<p:tagLst xmlns:p="http://schemas.openxmlformats.org/presentationml/2006/main">
  <p:tag name="AS_UNIQUEID" val="2537"/>
  <p:tag name="KSO_WM_UNIT_LINE_FILL_TYPE" val="2"/>
  <p:tag name="KSO_WM_UNIT_LINE_FORE_SCHEMECOLOR_INDEX" val="13"/>
  <p:tag name="KSO_WM_UNIT_LINE_FORE_SCHEMECOLOR_INDEX_BRIGHTNESS" val="0"/>
  <p:tag name="KSO_WM_UNIT_TEXT_FILL_FORE_SCHEMECOLOR_INDEX" val="13"/>
  <p:tag name="KSO_WM_UNIT_TEXT_FILL_FORE_SCHEMECOLOR_INDEX_BRIGHTNESS" val="0"/>
  <p:tag name="KSO_WM_UNIT_TEXT_FILL_TYPE" val="1"/>
</p:tagLst>
</file>

<file path=ppt/tags/tag5.xml><?xml version="1.0" encoding="utf-8"?>
<p:tagLst xmlns:p="http://schemas.openxmlformats.org/presentationml/2006/main">
  <p:tag name="AS_UNIQUEID" val="2066"/>
</p:tagLst>
</file>

<file path=ppt/tags/tag50.xml><?xml version="1.0" encoding="utf-8"?>
<p:tagLst xmlns:p="http://schemas.openxmlformats.org/presentationml/2006/main">
  <p:tag name="AS_UNIQUEID" val="2111"/>
</p:tagLst>
</file>

<file path=ppt/tags/tag500.xml><?xml version="1.0" encoding="utf-8"?>
<p:tagLst xmlns:p="http://schemas.openxmlformats.org/presentationml/2006/main">
  <p:tag name="AS_UNIQUEID" val="2538"/>
</p:tagLst>
</file>

<file path=ppt/tags/tag501.xml><?xml version="1.0" encoding="utf-8"?>
<p:tagLst xmlns:p="http://schemas.openxmlformats.org/presentationml/2006/main">
  <p:tag name="AS_UNIQUEID" val="2539"/>
</p:tagLst>
</file>

<file path=ppt/tags/tag502.xml><?xml version="1.0" encoding="utf-8"?>
<p:tagLst xmlns:p="http://schemas.openxmlformats.org/presentationml/2006/main">
  <p:tag name="AS_UNIQUEID" val="2540"/>
</p:tagLst>
</file>

<file path=ppt/tags/tag503.xml><?xml version="1.0" encoding="utf-8"?>
<p:tagLst xmlns:p="http://schemas.openxmlformats.org/presentationml/2006/main">
  <p:tag name="AS_UNIQUEID" val="2541"/>
</p:tagLst>
</file>

<file path=ppt/tags/tag504.xml><?xml version="1.0" encoding="utf-8"?>
<p:tagLst xmlns:p="http://schemas.openxmlformats.org/presentationml/2006/main">
  <p:tag name="AS_UNIQUEID" val="2542"/>
  <p:tag name="KSO_WM_UNIT_TEXT_FILL_FORE_SCHEMECOLOR_INDEX" val="5"/>
  <p:tag name="KSO_WM_UNIT_TEXT_FILL_FORE_SCHEMECOLOR_INDEX_BRIGHTNESS" val="-0.25"/>
  <p:tag name="KSO_WM_UNIT_TEXT_FILL_TYPE" val="1"/>
  <p:tag name="KSO_WM_UNIT_TEXT_FORE_SCHEMECOLOR_INDEX" val="6"/>
  <p:tag name="KSO_WM_UNIT_TEXT_FORE_SCHEMECOLOR_INDEX_BRIGHTNESS" val="0"/>
  <p:tag name="KSO_WM_UNIT_TEXT_LINE_FILL_TYPE" val="2"/>
</p:tagLst>
</file>

<file path=ppt/tags/tag505.xml><?xml version="1.0" encoding="utf-8"?>
<p:tagLst xmlns:p="http://schemas.openxmlformats.org/presentationml/2006/main">
  <p:tag name="AS_UNIQUEID" val="2543"/>
</p:tagLst>
</file>

<file path=ppt/tags/tag506.xml><?xml version="1.0" encoding="utf-8"?>
<p:tagLst xmlns:p="http://schemas.openxmlformats.org/presentationml/2006/main">
  <p:tag name="AS_UNIQUEID" val="2544"/>
</p:tagLst>
</file>

<file path=ppt/tags/tag507.xml><?xml version="1.0" encoding="utf-8"?>
<p:tagLst xmlns:p="http://schemas.openxmlformats.org/presentationml/2006/main">
  <p:tag name="KSO_WM_SLIDE_BACKGROUND_TYPE" val="general"/>
  <p:tag name="KSO_WM_SLIDE_BK_DARK_LIGHT" val="2"/>
</p:tagLst>
</file>

<file path=ppt/tags/tag508.xml><?xml version="1.0" encoding="utf-8"?>
<p:tagLst xmlns:p="http://schemas.openxmlformats.org/presentationml/2006/main">
  <p:tag name="AS_UNIQUEID" val="2545"/>
</p:tagLst>
</file>

<file path=ppt/tags/tag509.xml><?xml version="1.0" encoding="utf-8"?>
<p:tagLst xmlns:p="http://schemas.openxmlformats.org/presentationml/2006/main">
  <p:tag name="AS_UNIQUEID" val="2546"/>
</p:tagLst>
</file>

<file path=ppt/tags/tag51.xml><?xml version="1.0" encoding="utf-8"?>
<p:tagLst xmlns:p="http://schemas.openxmlformats.org/presentationml/2006/main">
  <p:tag name="AS_UNIQUEID" val="2112"/>
</p:tagLst>
</file>

<file path=ppt/tags/tag510.xml><?xml version="1.0" encoding="utf-8"?>
<p:tagLst xmlns:p="http://schemas.openxmlformats.org/presentationml/2006/main">
  <p:tag name="AS_UNIQUEID" val="2547"/>
</p:tagLst>
</file>

<file path=ppt/tags/tag511.xml><?xml version="1.0" encoding="utf-8"?>
<p:tagLst xmlns:p="http://schemas.openxmlformats.org/presentationml/2006/main">
  <p:tag name="AS_UNIQUEID" val="2548"/>
</p:tagLst>
</file>

<file path=ppt/tags/tag512.xml><?xml version="1.0" encoding="utf-8"?>
<p:tagLst xmlns:p="http://schemas.openxmlformats.org/presentationml/2006/main">
  <p:tag name="AS_UNIQUEID" val="2549"/>
</p:tagLst>
</file>

<file path=ppt/tags/tag513.xml><?xml version="1.0" encoding="utf-8"?>
<p:tagLst xmlns:p="http://schemas.openxmlformats.org/presentationml/2006/main">
  <p:tag name="AS_UNIQUEID" val="2550"/>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f6a3d63c-5587-43c2-bf27-1097b62f9b97}"/>
</p:tagLst>
</file>

<file path=ppt/tags/tag514.xml><?xml version="1.0" encoding="utf-8"?>
<p:tagLst xmlns:p="http://schemas.openxmlformats.org/presentationml/2006/main">
  <p:tag name="AS_UNIQUEID" val="2551"/>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1721d850-34a4-4e00-b71d-3bb3fac29a26}"/>
</p:tagLst>
</file>

<file path=ppt/tags/tag515.xml><?xml version="1.0" encoding="utf-8"?>
<p:tagLst xmlns:p="http://schemas.openxmlformats.org/presentationml/2006/main">
  <p:tag name="AS_UNIQUEID" val="2552"/>
  <p:tag name="KSO_WM_UNIT_TEXT_FILL_FORE_SCHEMECOLOR_INDEX" val="2"/>
  <p:tag name="KSO_WM_UNIT_TEXT_FILL_FORE_SCHEMECOLOR_INDEX_BRIGHTNESS" val="0"/>
  <p:tag name="KSO_WM_UNIT_TEXT_FILL_TYPE" val="1"/>
</p:tagLst>
</file>

<file path=ppt/tags/tag516.xml><?xml version="1.0" encoding="utf-8"?>
<p:tagLst xmlns:p="http://schemas.openxmlformats.org/presentationml/2006/main">
  <p:tag name="AS_UNIQUEID" val="2553"/>
  <p:tag name="KSO_WM_UNIT_LINE_FILL_TYPE" val="2"/>
  <p:tag name="KSO_WM_UNIT_LINE_FORE_SCHEMECOLOR_INDEX" val="8"/>
  <p:tag name="KSO_WM_UNIT_LINE_FORE_SCHEMECOLOR_INDEX_BRIGHTNESS" val="-0.5"/>
  <p:tag name="KSO_WM_UNIT_TEXT_FILL_FORE_SCHEMECOLOR_INDEX" val="2"/>
  <p:tag name="KSO_WM_UNIT_TEXT_FILL_FORE_SCHEMECOLOR_INDEX_BRIGHTNESS" val="0"/>
  <p:tag name="KSO_WM_UNIT_TEXT_FILL_TYPE" val="1"/>
</p:tagLst>
</file>

<file path=ppt/tags/tag517.xml><?xml version="1.0" encoding="utf-8"?>
<p:tagLst xmlns:p="http://schemas.openxmlformats.org/presentationml/2006/main">
  <p:tag name="AS_UNIQUEID" val="2554"/>
  <p:tag name="KSO_WM_UNIT_LINE_FILL_TYPE" val="2"/>
  <p:tag name="KSO_WM_UNIT_LINE_FORE_SCHEMECOLOR_INDEX" val="13"/>
  <p:tag name="KSO_WM_UNIT_LINE_FORE_SCHEMECOLOR_INDEX_BRIGHTNESS" val="0"/>
  <p:tag name="KSO_WM_UNIT_TEXT_FILL_FORE_SCHEMECOLOR_INDEX" val="13"/>
  <p:tag name="KSO_WM_UNIT_TEXT_FILL_FORE_SCHEMECOLOR_INDEX_BRIGHTNESS" val="0"/>
  <p:tag name="KSO_WM_UNIT_TEXT_FILL_TYPE" val="1"/>
</p:tagLst>
</file>

<file path=ppt/tags/tag518.xml><?xml version="1.0" encoding="utf-8"?>
<p:tagLst xmlns:p="http://schemas.openxmlformats.org/presentationml/2006/main">
  <p:tag name="AS_UNIQUEID" val="2555"/>
</p:tagLst>
</file>

<file path=ppt/tags/tag519.xml><?xml version="1.0" encoding="utf-8"?>
<p:tagLst xmlns:p="http://schemas.openxmlformats.org/presentationml/2006/main">
  <p:tag name="AS_UNIQUEID" val="2556"/>
</p:tagLst>
</file>

<file path=ppt/tags/tag52.xml><?xml version="1.0" encoding="utf-8"?>
<p:tagLst xmlns:p="http://schemas.openxmlformats.org/presentationml/2006/main">
  <p:tag name="AS_UNIQUEID" val="2113"/>
</p:tagLst>
</file>

<file path=ppt/tags/tag520.xml><?xml version="1.0" encoding="utf-8"?>
<p:tagLst xmlns:p="http://schemas.openxmlformats.org/presentationml/2006/main">
  <p:tag name="AS_UNIQUEID" val="2557"/>
</p:tagLst>
</file>

<file path=ppt/tags/tag521.xml><?xml version="1.0" encoding="utf-8"?>
<p:tagLst xmlns:p="http://schemas.openxmlformats.org/presentationml/2006/main">
  <p:tag name="AS_UNIQUEID" val="2558"/>
</p:tagLst>
</file>

<file path=ppt/tags/tag522.xml><?xml version="1.0" encoding="utf-8"?>
<p:tagLst xmlns:p="http://schemas.openxmlformats.org/presentationml/2006/main">
  <p:tag name="AS_UNIQUEID" val="2559"/>
</p:tagLst>
</file>

<file path=ppt/tags/tag523.xml><?xml version="1.0" encoding="utf-8"?>
<p:tagLst xmlns:p="http://schemas.openxmlformats.org/presentationml/2006/main">
  <p:tag name="AS_UNIQUEID" val="2560"/>
</p:tagLst>
</file>

<file path=ppt/tags/tag524.xml><?xml version="1.0" encoding="utf-8"?>
<p:tagLst xmlns:p="http://schemas.openxmlformats.org/presentationml/2006/main">
  <p:tag name="AS_UNIQUEID" val="2561"/>
  <p:tag name="KSO_WM_UNIT_FILL_FORE_SCHEMECOLOR_INDEX" val="6"/>
  <p:tag name="KSO_WM_UNIT_FILL_FORE_SCHEMECOLOR_INDEX_BRIGHTNESS" val="0"/>
  <p:tag name="KSO_WM_UNIT_FILL_TYPE" val="1"/>
  <p:tag name="KSO_WM_UNIT_LINE_FILL_TYPE" val="2"/>
  <p:tag name="KSO_WM_UNIT_LINE_FORE_SCHEMECOLOR_INDEX" val="6"/>
  <p:tag name="KSO_WM_UNIT_LINE_FORE_SCHEMECOLOR_INDEX_BRIGHTNESS" val="0"/>
  <p:tag name="KSO_WM_UNIT_TEXT_FILL_FORE_SCHEMECOLOR_INDEX" val="2"/>
  <p:tag name="KSO_WM_UNIT_TEXT_FILL_FORE_SCHEMECOLOR_INDEX_BRIGHTNESS" val="0"/>
  <p:tag name="KSO_WM_UNIT_TEXT_FILL_TYPE" val="1"/>
</p:tagLst>
</file>

<file path=ppt/tags/tag525.xml><?xml version="1.0" encoding="utf-8"?>
<p:tagLst xmlns:p="http://schemas.openxmlformats.org/presentationml/2006/main">
  <p:tag name="AS_UNIQUEID" val="2562"/>
</p:tagLst>
</file>

<file path=ppt/tags/tag526.xml><?xml version="1.0" encoding="utf-8"?>
<p:tagLst xmlns:p="http://schemas.openxmlformats.org/presentationml/2006/main">
  <p:tag name="AS_UNIQUEID" val="2563"/>
</p:tagLst>
</file>

<file path=ppt/tags/tag527.xml><?xml version="1.0" encoding="utf-8"?>
<p:tagLst xmlns:p="http://schemas.openxmlformats.org/presentationml/2006/main">
  <p:tag name="KSO_WM_SLIDE_BACKGROUND_TYPE" val="general"/>
  <p:tag name="KSO_WM_SLIDE_BK_DARK_LIGHT" val="2"/>
</p:tagLst>
</file>

<file path=ppt/tags/tag528.xml><?xml version="1.0" encoding="utf-8"?>
<p:tagLst xmlns:p="http://schemas.openxmlformats.org/presentationml/2006/main">
  <p:tag name="AS_UNIQUEID" val="2564"/>
</p:tagLst>
</file>

<file path=ppt/tags/tag529.xml><?xml version="1.0" encoding="utf-8"?>
<p:tagLst xmlns:p="http://schemas.openxmlformats.org/presentationml/2006/main">
  <p:tag name="AS_UNIQUEID" val="2565"/>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cbbd2964-d0f4-479d-9b9c-c67a7d742ef2}"/>
</p:tagLst>
</file>

<file path=ppt/tags/tag53.xml><?xml version="1.0" encoding="utf-8"?>
<p:tagLst xmlns:p="http://schemas.openxmlformats.org/presentationml/2006/main">
  <p:tag name="AS_UNIQUEID" val="2114"/>
</p:tagLst>
</file>

<file path=ppt/tags/tag530.xml><?xml version="1.0" encoding="utf-8"?>
<p:tagLst xmlns:p="http://schemas.openxmlformats.org/presentationml/2006/main">
  <p:tag name="AS_UNIQUEID" val="2566"/>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76d304ed-a13a-4293-91af-e71d60746ee7}"/>
</p:tagLst>
</file>

<file path=ppt/tags/tag531.xml><?xml version="1.0" encoding="utf-8"?>
<p:tagLst xmlns:p="http://schemas.openxmlformats.org/presentationml/2006/main">
  <p:tag name="AS_UNIQUEID" val="2567"/>
</p:tagLst>
</file>

<file path=ppt/tags/tag532.xml><?xml version="1.0" encoding="utf-8"?>
<p:tagLst xmlns:p="http://schemas.openxmlformats.org/presentationml/2006/main">
  <p:tag name="AS_UNIQUEID" val="2568"/>
</p:tagLst>
</file>

<file path=ppt/tags/tag533.xml><?xml version="1.0" encoding="utf-8"?>
<p:tagLst xmlns:p="http://schemas.openxmlformats.org/presentationml/2006/main">
  <p:tag name="KSO_WM_SLIDE_BACKGROUND_TYPE" val="general"/>
  <p:tag name="KSO_WM_SLIDE_BK_DARK_LIGHT" val="2"/>
</p:tagLst>
</file>

<file path=ppt/tags/tag534.xml><?xml version="1.0" encoding="utf-8"?>
<p:tagLst xmlns:p="http://schemas.openxmlformats.org/presentationml/2006/main">
  <p:tag name="AS_UNIQUEID" val="2569"/>
</p:tagLst>
</file>

<file path=ppt/tags/tag535.xml><?xml version="1.0" encoding="utf-8"?>
<p:tagLst xmlns:p="http://schemas.openxmlformats.org/presentationml/2006/main">
  <p:tag name="AS_UNIQUEID" val="2570"/>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de8210d7-e216-479f-9ed1-7b3b90d41162}"/>
</p:tagLst>
</file>

<file path=ppt/tags/tag536.xml><?xml version="1.0" encoding="utf-8"?>
<p:tagLst xmlns:p="http://schemas.openxmlformats.org/presentationml/2006/main">
  <p:tag name="AS_UNIQUEID" val="2571"/>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876d053b-ddb2-4bec-83de-79ee0c0494d3}"/>
</p:tagLst>
</file>

<file path=ppt/tags/tag537.xml><?xml version="1.0" encoding="utf-8"?>
<p:tagLst xmlns:p="http://schemas.openxmlformats.org/presentationml/2006/main">
  <p:tag name="AS_UNIQUEID" val="2572"/>
</p:tagLst>
</file>

<file path=ppt/tags/tag538.xml><?xml version="1.0" encoding="utf-8"?>
<p:tagLst xmlns:p="http://schemas.openxmlformats.org/presentationml/2006/main">
  <p:tag name="KSO_WM_SLIDE_BACKGROUND_TYPE" val="general"/>
  <p:tag name="KSO_WM_SLIDE_BK_DARK_LIGHT" val="2"/>
</p:tagLst>
</file>

<file path=ppt/tags/tag539.xml><?xml version="1.0" encoding="utf-8"?>
<p:tagLst xmlns:p="http://schemas.openxmlformats.org/presentationml/2006/main">
  <p:tag name="AS_UNIQUEID" val="2573"/>
</p:tagLst>
</file>

<file path=ppt/tags/tag54.xml><?xml version="1.0" encoding="utf-8"?>
<p:tagLst xmlns:p="http://schemas.openxmlformats.org/presentationml/2006/main">
  <p:tag name="AS_UNIQUEID" val="2115"/>
</p:tagLst>
</file>

<file path=ppt/tags/tag540.xml><?xml version="1.0" encoding="utf-8"?>
<p:tagLst xmlns:p="http://schemas.openxmlformats.org/presentationml/2006/main">
  <p:tag name="AS_UNIQUEID" val="2574"/>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fc7fff13-f09b-431c-a23a-0478435ba816}"/>
</p:tagLst>
</file>

<file path=ppt/tags/tag541.xml><?xml version="1.0" encoding="utf-8"?>
<p:tagLst xmlns:p="http://schemas.openxmlformats.org/presentationml/2006/main">
  <p:tag name="AS_UNIQUEID" val="2575"/>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c996d2f7-19b0-448f-bfee-9cb7b67879b4}"/>
</p:tagLst>
</file>

<file path=ppt/tags/tag542.xml><?xml version="1.0" encoding="utf-8"?>
<p:tagLst xmlns:p="http://schemas.openxmlformats.org/presentationml/2006/main">
  <p:tag name="AS_UNIQUEID" val="2576"/>
  <p:tag name="KSO_WM_UNIT_TEXT_FILL_FORE_SCHEMECOLOR_INDEX" val="13"/>
  <p:tag name="KSO_WM_UNIT_TEXT_FILL_FORE_SCHEMECOLOR_INDEX_BRIGHTNESS" val="0"/>
  <p:tag name="KSO_WM_UNIT_TEXT_FILL_TYPE" val="1"/>
</p:tagLst>
</file>

<file path=ppt/tags/tag543.xml><?xml version="1.0" encoding="utf-8"?>
<p:tagLst xmlns:p="http://schemas.openxmlformats.org/presentationml/2006/main">
  <p:tag name="KSO_WM_SLIDE_BACKGROUND_TYPE" val="general"/>
  <p:tag name="KSO_WM_SLIDE_BK_DARK_LIGHT" val="2"/>
</p:tagLst>
</file>

<file path=ppt/tags/tag544.xml><?xml version="1.0" encoding="utf-8"?>
<p:tagLst xmlns:p="http://schemas.openxmlformats.org/presentationml/2006/main">
  <p:tag name="AS_UNIQUEID" val="2577"/>
</p:tagLst>
</file>

<file path=ppt/tags/tag545.xml><?xml version="1.0" encoding="utf-8"?>
<p:tagLst xmlns:p="http://schemas.openxmlformats.org/presentationml/2006/main">
  <p:tag name="AS_UNIQUEID" val="2578"/>
</p:tagLst>
</file>

<file path=ppt/tags/tag546.xml><?xml version="1.0" encoding="utf-8"?>
<p:tagLst xmlns:p="http://schemas.openxmlformats.org/presentationml/2006/main">
  <p:tag name="AS_UNIQUEID" val="2579"/>
  <p:tag name="KSO_WM_UNIT_TEXT_FILL_FORE_SCHEMECOLOR_INDEX" val="13"/>
  <p:tag name="KSO_WM_UNIT_TEXT_FILL_FORE_SCHEMECOLOR_INDEX_BRIGHTNESS" val="0"/>
  <p:tag name="KSO_WM_UNIT_TEXT_FILL_TYPE" val="1"/>
</p:tagLst>
</file>

<file path=ppt/tags/tag547.xml><?xml version="1.0" encoding="utf-8"?>
<p:tagLst xmlns:p="http://schemas.openxmlformats.org/presentationml/2006/main">
  <p:tag name="AS_UNIQUEID" val="2580"/>
  <p:tag name="KSO_WM_UNIT_TEXT_FILL_FORE_SCHEMECOLOR_INDEX" val="13"/>
  <p:tag name="KSO_WM_UNIT_TEXT_FILL_FORE_SCHEMECOLOR_INDEX_BRIGHTNESS" val="0"/>
  <p:tag name="KSO_WM_UNIT_TEXT_FILL_TYPE" val="1"/>
</p:tagLst>
</file>

<file path=ppt/tags/tag548.xml><?xml version="1.0" encoding="utf-8"?>
<p:tagLst xmlns:p="http://schemas.openxmlformats.org/presentationml/2006/main">
  <p:tag name="AS_UNIQUEID" val="2581"/>
  <p:tag name="KSO_WM_UNIT_PLACING_PICTURE_USER_VIEWPORT" val="{&quot;height&quot;:2551.181102362205,&quot;width&quot;:2551.181102362205}"/>
</p:tagLst>
</file>

<file path=ppt/tags/tag549.xml><?xml version="1.0" encoding="utf-8"?>
<p:tagLst xmlns:p="http://schemas.openxmlformats.org/presentationml/2006/main">
  <p:tag name="AS_UNIQUEID" val="2582"/>
  <p:tag name="KSO_WM_UNIT_PLACING_PICTURE_USER_VIEWPORT" val="{&quot;height&quot;:2551.181102362205,&quot;width&quot;:2551.1795275590553}"/>
</p:tagLst>
</file>

<file path=ppt/tags/tag55.xml><?xml version="1.0" encoding="utf-8"?>
<p:tagLst xmlns:p="http://schemas.openxmlformats.org/presentationml/2006/main">
  <p:tag name="AS_UNIQUEID" val="2116"/>
</p:tagLst>
</file>

<file path=ppt/tags/tag550.xml><?xml version="1.0" encoding="utf-8"?>
<p:tagLst xmlns:p="http://schemas.openxmlformats.org/presentationml/2006/main">
  <p:tag name="AS_UNIQUEID" val="2583"/>
  <p:tag name="KSO_WM_ASSEMBLE_CHIP_INDEX" val="b16e741410bf4ded82deb15980a3856f"/>
  <p:tag name="KSO_WM_BEAUTIFY_FLAG" val="#wm#"/>
  <p:tag name="KSO_WM_CHIP_FILLAREA_FILL_RULE" val="{&quot;fill_align&quot;:&quot;cm&quot;,&quot;fill_mode&quot;:&quot;adaptive&quot;,&quot;sacle_strategy&quot;:&quot;smart&quot;}"/>
  <p:tag name="KSO_WM_CHIP_GROUPID" val="5ebe4d230ac41c4a0a525649"/>
  <p:tag name="KSO_WM_CHIP_XID" val="5ebe4d230ac41c4a0a52564a"/>
  <p:tag name="KSO_WM_TAG_VERSION" val="1.0"/>
  <p:tag name="KSO_WM_TEMPLATE_CATEGORY" val="custom"/>
  <p:tag name="KSO_WM_TEMPLATE_INDEX" val="20202598"/>
  <p:tag name="KSO_WM_UNIT_BLOCK" val="0"/>
  <p:tag name="KSO_WM_UNIT_COMPATIBLE" val="0"/>
  <p:tag name="KSO_WM_UNIT_DEC_AREA_ID" val="90965649978a4221893e5337fdfff367"/>
  <p:tag name="KSO_WM_UNIT_DEFAULT_FONT" val="18;24;2"/>
  <p:tag name="KSO_WM_UNIT_DIAGRAM_ISNUMVISUAL" val="0"/>
  <p:tag name="KSO_WM_UNIT_DIAGRAM_ISREFERUNIT" val="0"/>
  <p:tag name="KSO_WM_UNIT_HIGHLIGHT" val="0"/>
  <p:tag name="KSO_WM_UNIT_ID" val="custom20202598_41*b*1"/>
  <p:tag name="KSO_WM_UNIT_INDEX" val="1"/>
  <p:tag name="KSO_WM_UNIT_ISCONTENTSTITLE" val="0"/>
  <p:tag name="KSO_WM_UNIT_ISNUMDGMTITLE" val="0"/>
  <p:tag name="KSO_WM_UNIT_LAYERLEVEL" val="1"/>
  <p:tag name="KSO_WM_UNIT_NOCLEAR" val="0"/>
  <p:tag name="KSO_WM_UNIT_PRESET_TEXT" val="单击此处添加副标题内容"/>
  <p:tag name="KSO_WM_UNIT_TEXT_FILL_FORE_SCHEMECOLOR_INDEX" val="13"/>
  <p:tag name="KSO_WM_UNIT_TEXT_FILL_FORE_SCHEMECOLOR_INDEX_BRIGHTNESS" val="0.35"/>
  <p:tag name="KSO_WM_UNIT_TEXT_FILL_TYPE" val="1"/>
  <p:tag name="KSO_WM_UNIT_TYPE" val="b"/>
  <p:tag name="KSO_WM_UNIT_VALUE" val="102"/>
</p:tagLst>
</file>

<file path=ppt/tags/tag551.xml><?xml version="1.0" encoding="utf-8"?>
<p:tagLst xmlns:p="http://schemas.openxmlformats.org/presentationml/2006/main">
  <p:tag name="AS_UNIQUEID" val="2584"/>
  <p:tag name="KSO_WM_BEAUTIFY_FLAG" val="#wm#"/>
  <p:tag name="KSO_WM_TAG_VERSION" val="1.0"/>
  <p:tag name="KSO_WM_TEMPLATE_CATEGORY" val="custom"/>
  <p:tag name="KSO_WM_TEMPLATE_INDEX" val="20177186"/>
  <p:tag name="KSO_WM_UNIT_COMPATIBLE" val="0"/>
  <p:tag name="KSO_WM_UNIT_DIAGRAM_ISNUMVISUAL" val="0"/>
  <p:tag name="KSO_WM_UNIT_DIAGRAM_ISREFERUNIT" val="0"/>
  <p:tag name="KSO_WM_UNIT_HIGHLIGHT" val="0"/>
  <p:tag name="KSO_WM_UNIT_ID" val="custom20177186_31*a*1"/>
  <p:tag name="KSO_WM_UNIT_INDEX" val="1"/>
  <p:tag name="KSO_WM_UNIT_ISCONTENTSTITLE" val="0"/>
  <p:tag name="KSO_WM_UNIT_LAYERLEVEL" val="1"/>
  <p:tag name="KSO_WM_UNIT_NOCLEAR" val="1"/>
  <p:tag name="KSO_WM_UNIT_PRESET_TEXT" val="感谢聆听"/>
  <p:tag name="KSO_WM_UNIT_TYPE" val="a"/>
  <p:tag name="KSO_WM_UNIT_VALUE" val="5"/>
</p:tagLst>
</file>

<file path=ppt/tags/tag552.xml><?xml version="1.0" encoding="utf-8"?>
<p:tagLst xmlns:p="http://schemas.openxmlformats.org/presentationml/2006/main">
  <p:tag name="KSO_WM_BEAUTIFY_FLAG" val="#wm#"/>
  <p:tag name="KSO_WM_COMBINE_RELATE_SLIDE_ID" val="background20176466_15"/>
  <p:tag name="KSO_WM_SLIDE_ID" val="custom20177186_31"/>
  <p:tag name="KSO_WM_SLIDE_INDEX" val="31"/>
  <p:tag name="KSO_WM_SLIDE_ITEM_CNT" val="0"/>
  <p:tag name="KSO_WM_SLIDE_LAYOUT" val="a"/>
  <p:tag name="KSO_WM_SLIDE_LAYOUT_CNT" val="1"/>
  <p:tag name="KSO_WM_SLIDE_SUBTYPE" val="pureTxt"/>
  <p:tag name="KSO_WM_SLIDE_TYPE" val="endPage"/>
  <p:tag name="KSO_WM_TAG_VERSION" val="1.0"/>
  <p:tag name="KSO_WM_TEMPLATE_CATEGORY" val="custom"/>
  <p:tag name="KSO_WM_TEMPLATE_COLOR_TYPE" val="1"/>
  <p:tag name="KSO_WM_TEMPLATE_INDEX" val="20177186"/>
  <p:tag name="KSO_WM_TEMPLATE_MASTER_TYPE" val="1"/>
  <p:tag name="KSO_WM_TEMPLATE_SUBCATEGORY" val="0"/>
</p:tagLst>
</file>

<file path=ppt/tags/tag553.xml><?xml version="1.0" encoding="utf-8"?>
<p:tagLst xmlns:p="http://schemas.openxmlformats.org/presentationml/2006/main">
  <p:tag name="AS_UNIQUEID" val="2585"/>
</p:tagLst>
</file>

<file path=ppt/tags/tag554.xml><?xml version="1.0" encoding="utf-8"?>
<p:tagLst xmlns:p="http://schemas.openxmlformats.org/presentationml/2006/main">
  <p:tag name="AS_UNIQUEID" val="2586"/>
</p:tagLst>
</file>

<file path=ppt/tags/tag555.xml><?xml version="1.0" encoding="utf-8"?>
<p:tagLst xmlns:p="http://schemas.openxmlformats.org/presentationml/2006/main">
  <p:tag name="AS_UNIQUEID" val="2587"/>
</p:tagLst>
</file>

<file path=ppt/tags/tag556.xml><?xml version="1.0" encoding="utf-8"?>
<p:tagLst xmlns:p="http://schemas.openxmlformats.org/presentationml/2006/main">
  <p:tag name="AS_UNIQUEID" val="2588"/>
</p:tagLst>
</file>

<file path=ppt/tags/tag557.xml><?xml version="1.0" encoding="utf-8"?>
<p:tagLst xmlns:p="http://schemas.openxmlformats.org/presentationml/2006/main">
  <p:tag name="AS_UNIQUEID" val="2589"/>
</p:tagLst>
</file>

<file path=ppt/tags/tag558.xml><?xml version="1.0" encoding="utf-8"?>
<p:tagLst xmlns:p="http://schemas.openxmlformats.org/presentationml/2006/main">
  <p:tag name="AS_UNIQUEID" val="2590"/>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250ff0c8-475d-4912-94ff-cf9313050dd0}"/>
</p:tagLst>
</file>

<file path=ppt/tags/tag559.xml><?xml version="1.0" encoding="utf-8"?>
<p:tagLst xmlns:p="http://schemas.openxmlformats.org/presentationml/2006/main">
  <p:tag name="AS_UNIQUEID" val="2591"/>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819a4e9b-45f6-4b02-9523-155e90aff2bf}"/>
</p:tagLst>
</file>

<file path=ppt/tags/tag56.xml><?xml version="1.0" encoding="utf-8"?>
<p:tagLst xmlns:p="http://schemas.openxmlformats.org/presentationml/2006/main">
  <p:tag name="AS_UNIQUEID" val="2117"/>
</p:tagLst>
</file>

<file path=ppt/tags/tag560.xml><?xml version="1.0" encoding="utf-8"?>
<p:tagLst xmlns:p="http://schemas.openxmlformats.org/presentationml/2006/main">
  <p:tag name="AS_UNIQUEID" val="2592"/>
  <p:tag name="KSO_WM_UNIT_TEXT_FILL_FORE_SCHEMECOLOR_INDEX" val="2"/>
  <p:tag name="KSO_WM_UNIT_TEXT_FILL_FORE_SCHEMECOLOR_INDEX_BRIGHTNESS" val="0"/>
  <p:tag name="KSO_WM_UNIT_TEXT_FILL_TYPE" val="1"/>
</p:tagLst>
</file>

<file path=ppt/tags/tag561.xml><?xml version="1.0" encoding="utf-8"?>
<p:tagLst xmlns:p="http://schemas.openxmlformats.org/presentationml/2006/main">
  <p:tag name="AS_UNIQUEID" val="2593"/>
</p:tagLst>
</file>

<file path=ppt/tags/tag562.xml><?xml version="1.0" encoding="utf-8"?>
<p:tagLst xmlns:p="http://schemas.openxmlformats.org/presentationml/2006/main">
  <p:tag name="AS_UNIQUEID" val="2594"/>
</p:tagLst>
</file>

<file path=ppt/tags/tag563.xml><?xml version="1.0" encoding="utf-8"?>
<p:tagLst xmlns:p="http://schemas.openxmlformats.org/presentationml/2006/main">
  <p:tag name="KSO_WM_SLIDE_BACKGROUND_TYPE" val="general"/>
  <p:tag name="KSO_WM_SLIDE_BK_DARK_LIGHT" val="2"/>
</p:tagLst>
</file>

<file path=ppt/tags/tag564.xml><?xml version="1.0" encoding="utf-8"?>
<p:tagLst xmlns:p="http://schemas.openxmlformats.org/presentationml/2006/main">
  <p:tag name="AS_UNIQUEID" val="2595"/>
</p:tagLst>
</file>

<file path=ppt/tags/tag565.xml><?xml version="1.0" encoding="utf-8"?>
<p:tagLst xmlns:p="http://schemas.openxmlformats.org/presentationml/2006/main">
  <p:tag name="AS_UNIQUEID" val="2596"/>
</p:tagLst>
</file>

<file path=ppt/tags/tag566.xml><?xml version="1.0" encoding="utf-8"?>
<p:tagLst xmlns:p="http://schemas.openxmlformats.org/presentationml/2006/main">
  <p:tag name="AS_UNIQUEID" val="2597"/>
</p:tagLst>
</file>

<file path=ppt/tags/tag567.xml><?xml version="1.0" encoding="utf-8"?>
<p:tagLst xmlns:p="http://schemas.openxmlformats.org/presentationml/2006/main">
  <p:tag name="AS_UNIQUEID" val="2034"/>
</p:tagLst>
</file>

<file path=ppt/tags/tag568.xml><?xml version="1.0" encoding="utf-8"?>
<p:tagLst xmlns:p="http://schemas.openxmlformats.org/presentationml/2006/main">
  <p:tag name="AS_UNIQUEID" val="2035"/>
</p:tagLst>
</file>

<file path=ppt/tags/tag569.xml><?xml version="1.0" encoding="utf-8"?>
<p:tagLst xmlns:p="http://schemas.openxmlformats.org/presentationml/2006/main">
  <p:tag name="AS_UNIQUEID" val="2036"/>
</p:tagLst>
</file>

<file path=ppt/tags/tag57.xml><?xml version="1.0" encoding="utf-8"?>
<p:tagLst xmlns:p="http://schemas.openxmlformats.org/presentationml/2006/main">
  <p:tag name="AS_UNIQUEID" val="2118"/>
</p:tagLst>
</file>

<file path=ppt/tags/tag570.xml><?xml version="1.0" encoding="utf-8"?>
<p:tagLst xmlns:p="http://schemas.openxmlformats.org/presentationml/2006/main">
  <p:tag name="AS_UNIQUEID" val="2598"/>
</p:tagLst>
</file>

<file path=ppt/tags/tag571.xml><?xml version="1.0" encoding="utf-8"?>
<p:tagLst xmlns:p="http://schemas.openxmlformats.org/presentationml/2006/main">
  <p:tag name="AS_UNIQUEID" val="2599"/>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3a924e7d-3f4a-428e-aea1-f1a104f2b744}"/>
</p:tagLst>
</file>

<file path=ppt/tags/tag572.xml><?xml version="1.0" encoding="utf-8"?>
<p:tagLst xmlns:p="http://schemas.openxmlformats.org/presentationml/2006/main">
  <p:tag name="AS_UNIQUEID" val="2600"/>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0f246fb9-c73d-43bc-9630-9a12220790e4}"/>
</p:tagLst>
</file>

<file path=ppt/tags/tag573.xml><?xml version="1.0" encoding="utf-8"?>
<p:tagLst xmlns:p="http://schemas.openxmlformats.org/presentationml/2006/main">
  <p:tag name="AS_UNIQUEID" val="2043"/>
  <p:tag name="KSO_WM_UNIT_TEXT_FILL_FORE_SCHEMECOLOR_INDEX" val="13"/>
  <p:tag name="KSO_WM_UNIT_TEXT_FILL_FORE_SCHEMECOLOR_INDEX_BRIGHTNESS" val="0"/>
  <p:tag name="KSO_WM_UNIT_TEXT_FILL_TYPE" val="1"/>
</p:tagLst>
</file>

<file path=ppt/tags/tag574.xml><?xml version="1.0" encoding="utf-8"?>
<p:tagLst xmlns:p="http://schemas.openxmlformats.org/presentationml/2006/main">
  <p:tag name="AS_UNIQUEID" val="2601"/>
</p:tagLst>
</file>

<file path=ppt/tags/tag575.xml><?xml version="1.0" encoding="utf-8"?>
<p:tagLst xmlns:p="http://schemas.openxmlformats.org/presentationml/2006/main">
  <p:tag name="KSO_WM_SLIDE_BACKGROUND_TYPE" val="general"/>
  <p:tag name="KSO_WM_SLIDE_BK_DARK_LIGHT" val="2"/>
</p:tagLst>
</file>

<file path=ppt/tags/tag576.xml><?xml version="1.0" encoding="utf-8"?>
<p:tagLst xmlns:p="http://schemas.openxmlformats.org/presentationml/2006/main">
  <p:tag name="AS_UNIQUEID" val="2602"/>
</p:tagLst>
</file>

<file path=ppt/tags/tag577.xml><?xml version="1.0" encoding="utf-8"?>
<p:tagLst xmlns:p="http://schemas.openxmlformats.org/presentationml/2006/main">
  <p:tag name="AS_UNIQUEID" val="2045"/>
</p:tagLst>
</file>

<file path=ppt/tags/tag578.xml><?xml version="1.0" encoding="utf-8"?>
<p:tagLst xmlns:p="http://schemas.openxmlformats.org/presentationml/2006/main">
  <p:tag name="AS_UNIQUEID" val="2046"/>
</p:tagLst>
</file>

<file path=ppt/tags/tag579.xml><?xml version="1.0" encoding="utf-8"?>
<p:tagLst xmlns:p="http://schemas.openxmlformats.org/presentationml/2006/main">
  <p:tag name="AS_UNIQUEID" val="2047"/>
</p:tagLst>
</file>

<file path=ppt/tags/tag58.xml><?xml version="1.0" encoding="utf-8"?>
<p:tagLst xmlns:p="http://schemas.openxmlformats.org/presentationml/2006/main">
  <p:tag name="AS_UNIQUEID" val="2119"/>
</p:tagLst>
</file>

<file path=ppt/tags/tag580.xml><?xml version="1.0" encoding="utf-8"?>
<p:tagLst xmlns:p="http://schemas.openxmlformats.org/presentationml/2006/main">
  <p:tag name="AS_UNIQUEID" val="2603"/>
</p:tagLst>
</file>

<file path=ppt/tags/tag581.xml><?xml version="1.0" encoding="utf-8"?>
<p:tagLst xmlns:p="http://schemas.openxmlformats.org/presentationml/2006/main">
  <p:tag name="AS_UNIQUEID" val="2604"/>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94879d36-e427-4fcd-9267-1818a71538da}"/>
</p:tagLst>
</file>

<file path=ppt/tags/tag582.xml><?xml version="1.0" encoding="utf-8"?>
<p:tagLst xmlns:p="http://schemas.openxmlformats.org/presentationml/2006/main">
  <p:tag name="AS_UNIQUEID" val="2605"/>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a2d2fd29-52fb-4227-b55e-d5faeaa999b7}"/>
</p:tagLst>
</file>

<file path=ppt/tags/tag583.xml><?xml version="1.0" encoding="utf-8"?>
<p:tagLst xmlns:p="http://schemas.openxmlformats.org/presentationml/2006/main">
  <p:tag name="AS_UNIQUEID" val="2049"/>
</p:tagLst>
</file>

<file path=ppt/tags/tag584.xml><?xml version="1.0" encoding="utf-8"?>
<p:tagLst xmlns:p="http://schemas.openxmlformats.org/presentationml/2006/main">
  <p:tag name="KSO_WM_SLIDE_BACKGROUND_TYPE" val="general"/>
  <p:tag name="KSO_WM_SLIDE_BK_DARK_LIGHT" val="2"/>
</p:tagLst>
</file>

<file path=ppt/tags/tag585.xml><?xml version="1.0" encoding="utf-8"?>
<p:tagLst xmlns:p="http://schemas.openxmlformats.org/presentationml/2006/main">
  <p:tag name="AS_UNIQUEID" val="2606"/>
</p:tagLst>
</file>

<file path=ppt/tags/tag586.xml><?xml version="1.0" encoding="utf-8"?>
<p:tagLst xmlns:p="http://schemas.openxmlformats.org/presentationml/2006/main">
  <p:tag name="AS_UNIQUEID" val="2051"/>
</p:tagLst>
</file>

<file path=ppt/tags/tag587.xml><?xml version="1.0" encoding="utf-8"?>
<p:tagLst xmlns:p="http://schemas.openxmlformats.org/presentationml/2006/main">
  <p:tag name="AS_UNIQUEID" val="2052"/>
</p:tagLst>
</file>

<file path=ppt/tags/tag588.xml><?xml version="1.0" encoding="utf-8"?>
<p:tagLst xmlns:p="http://schemas.openxmlformats.org/presentationml/2006/main">
  <p:tag name="AS_UNIQUEID" val="2053"/>
</p:tagLst>
</file>

<file path=ppt/tags/tag589.xml><?xml version="1.0" encoding="utf-8"?>
<p:tagLst xmlns:p="http://schemas.openxmlformats.org/presentationml/2006/main">
  <p:tag name="AS_UNIQUEID" val="2607"/>
</p:tagLst>
</file>

<file path=ppt/tags/tag59.xml><?xml version="1.0" encoding="utf-8"?>
<p:tagLst xmlns:p="http://schemas.openxmlformats.org/presentationml/2006/main">
  <p:tag name="AS_UNIQUEID" val="2120"/>
</p:tagLst>
</file>

<file path=ppt/tags/tag590.xml><?xml version="1.0" encoding="utf-8"?>
<p:tagLst xmlns:p="http://schemas.openxmlformats.org/presentationml/2006/main">
  <p:tag name="AS_UNIQUEID" val="2608"/>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41dfe465-fac4-468d-9756-40a855ca55d3}"/>
</p:tagLst>
</file>

<file path=ppt/tags/tag591.xml><?xml version="1.0" encoding="utf-8"?>
<p:tagLst xmlns:p="http://schemas.openxmlformats.org/presentationml/2006/main">
  <p:tag name="AS_UNIQUEID" val="2609"/>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cbe91bab-2b4b-4f6f-946c-9fe9159bfaa8}"/>
</p:tagLst>
</file>

<file path=ppt/tags/tag592.xml><?xml version="1.0" encoding="utf-8"?>
<p:tagLst xmlns:p="http://schemas.openxmlformats.org/presentationml/2006/main">
  <p:tag name="AS_UNIQUEID" val="2055"/>
  <p:tag name="KSO_WM_UNIT_TEXT_FILL_FORE_SCHEMECOLOR_INDEX" val="13"/>
  <p:tag name="KSO_WM_UNIT_TEXT_FILL_FORE_SCHEMECOLOR_INDEX_BRIGHTNESS" val="0"/>
  <p:tag name="KSO_WM_UNIT_TEXT_FILL_TYPE" val="1"/>
</p:tagLst>
</file>

<file path=ppt/tags/tag593.xml><?xml version="1.0" encoding="utf-8"?>
<p:tagLst xmlns:p="http://schemas.openxmlformats.org/presentationml/2006/main">
  <p:tag name="KSO_WM_SLIDE_BACKGROUND_TYPE" val="general"/>
  <p:tag name="KSO_WM_SLIDE_BK_DARK_LIGHT" val="2"/>
</p:tagLst>
</file>

<file path=ppt/tags/tag594.xml><?xml version="1.0" encoding="utf-8"?>
<p:tagLst xmlns:p="http://schemas.openxmlformats.org/presentationml/2006/main">
  <p:tag name="AS_UNIQUEID" val="2610"/>
</p:tagLst>
</file>

<file path=ppt/tags/tag595.xml><?xml version="1.0" encoding="utf-8"?>
<p:tagLst xmlns:p="http://schemas.openxmlformats.org/presentationml/2006/main">
  <p:tag name="AS_UNIQUEID" val="2611"/>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2d42b27a-9182-4aaa-a015-7c9da4c0039c}"/>
</p:tagLst>
</file>

<file path=ppt/tags/tag596.xml><?xml version="1.0" encoding="utf-8"?>
<p:tagLst xmlns:p="http://schemas.openxmlformats.org/presentationml/2006/main">
  <p:tag name="AS_UNIQUEID" val="2612"/>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73b53bc-8261-4b67-a924-6c520c4765da}"/>
</p:tagLst>
</file>

<file path=ppt/tags/tag597.xml><?xml version="1.0" encoding="utf-8"?>
<p:tagLst xmlns:p="http://schemas.openxmlformats.org/presentationml/2006/main">
  <p:tag name="AS_UNIQUEID" val="2613"/>
</p:tagLst>
</file>

<file path=ppt/tags/tag598.xml><?xml version="1.0" encoding="utf-8"?>
<p:tagLst xmlns:p="http://schemas.openxmlformats.org/presentationml/2006/main">
  <p:tag name="AS_UNIQUEID" val="2614"/>
</p:tagLst>
</file>

<file path=ppt/tags/tag599.xml><?xml version="1.0" encoding="utf-8"?>
<p:tagLst xmlns:p="http://schemas.openxmlformats.org/presentationml/2006/main">
  <p:tag name="AS_UNIQUEID" val="2615"/>
</p:tagLst>
</file>

<file path=ppt/tags/tag6.xml><?xml version="1.0" encoding="utf-8"?>
<p:tagLst xmlns:p="http://schemas.openxmlformats.org/presentationml/2006/main">
  <p:tag name="AS_UNIQUEID" val="2067"/>
</p:tagLst>
</file>

<file path=ppt/tags/tag60.xml><?xml version="1.0" encoding="utf-8"?>
<p:tagLst xmlns:p="http://schemas.openxmlformats.org/presentationml/2006/main">
  <p:tag name="AS_UNIQUEID" val="2121"/>
</p:tagLst>
</file>

<file path=ppt/tags/tag600.xml><?xml version="1.0" encoding="utf-8"?>
<p:tagLst xmlns:p="http://schemas.openxmlformats.org/presentationml/2006/main">
  <p:tag name="AS_UNIQUEID" val="2616"/>
</p:tagLst>
</file>

<file path=ppt/tags/tag601.xml><?xml version="1.0" encoding="utf-8"?>
<p:tagLst xmlns:p="http://schemas.openxmlformats.org/presentationml/2006/main">
  <p:tag name="AS_UNIQUEID" val="2617"/>
</p:tagLst>
</file>

<file path=ppt/tags/tag602.xml><?xml version="1.0" encoding="utf-8"?>
<p:tagLst xmlns:p="http://schemas.openxmlformats.org/presentationml/2006/main">
  <p:tag name="AS_UNIQUEID" val="2618"/>
</p:tagLst>
</file>

<file path=ppt/tags/tag603.xml><?xml version="1.0" encoding="utf-8"?>
<p:tagLst xmlns:p="http://schemas.openxmlformats.org/presentationml/2006/main">
  <p:tag name="AS_UNIQUEID" val="2619"/>
</p:tagLst>
</file>

<file path=ppt/tags/tag604.xml><?xml version="1.0" encoding="utf-8"?>
<p:tagLst xmlns:p="http://schemas.openxmlformats.org/presentationml/2006/main">
  <p:tag name="AS_UNIQUEID" val="2620"/>
</p:tagLst>
</file>

<file path=ppt/tags/tag605.xml><?xml version="1.0" encoding="utf-8"?>
<p:tagLst xmlns:p="http://schemas.openxmlformats.org/presentationml/2006/main">
  <p:tag name="AS_UNIQUEID" val="2621"/>
</p:tagLst>
</file>

<file path=ppt/tags/tag606.xml><?xml version="1.0" encoding="utf-8"?>
<p:tagLst xmlns:p="http://schemas.openxmlformats.org/presentationml/2006/main">
  <p:tag name="AS_UNIQUEID" val="2622"/>
</p:tagLst>
</file>

<file path=ppt/tags/tag607.xml><?xml version="1.0" encoding="utf-8"?>
<p:tagLst xmlns:p="http://schemas.openxmlformats.org/presentationml/2006/main">
  <p:tag name="KSO_WM_SLIDE_BACKGROUND_TYPE" val="general"/>
  <p:tag name="KSO_WM_SLIDE_BK_DARK_LIGHT" val="2"/>
</p:tagLst>
</file>

<file path=ppt/tags/tag608.xml><?xml version="1.0" encoding="utf-8"?>
<p:tagLst xmlns:p="http://schemas.openxmlformats.org/presentationml/2006/main">
  <p:tag name="AS_UNIQUEID" val="2623"/>
</p:tagLst>
</file>

<file path=ppt/tags/tag609.xml><?xml version="1.0" encoding="utf-8"?>
<p:tagLst xmlns:p="http://schemas.openxmlformats.org/presentationml/2006/main">
  <p:tag name="AS_UNIQUEID" val="2624"/>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919e2c77-66ea-4cef-b24c-52c11979636e}"/>
</p:tagLst>
</file>

<file path=ppt/tags/tag61.xml><?xml version="1.0" encoding="utf-8"?>
<p:tagLst xmlns:p="http://schemas.openxmlformats.org/presentationml/2006/main">
  <p:tag name="AS_UNIQUEID" val="2122"/>
</p:tagLst>
</file>

<file path=ppt/tags/tag610.xml><?xml version="1.0" encoding="utf-8"?>
<p:tagLst xmlns:p="http://schemas.openxmlformats.org/presentationml/2006/main">
  <p:tag name="AS_UNIQUEID" val="2625"/>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cc6ab207-f90c-4002-8736-ca78c4ec9a99}"/>
</p:tagLst>
</file>

<file path=ppt/tags/tag611.xml><?xml version="1.0" encoding="utf-8"?>
<p:tagLst xmlns:p="http://schemas.openxmlformats.org/presentationml/2006/main">
  <p:tag name="AS_UNIQUEID" val="2626"/>
  <p:tag name="KSO_WM_UNIT_TEXT_FILL_FORE_SCHEMECOLOR_INDEX" val="13"/>
  <p:tag name="KSO_WM_UNIT_TEXT_FILL_FORE_SCHEMECOLOR_INDEX_BRIGHTNESS" val="0"/>
  <p:tag name="KSO_WM_UNIT_TEXT_FILL_TYPE" val="1"/>
</p:tagLst>
</file>

<file path=ppt/tags/tag612.xml><?xml version="1.0" encoding="utf-8"?>
<p:tagLst xmlns:p="http://schemas.openxmlformats.org/presentationml/2006/main">
  <p:tag name="AS_UNIQUEID" val="2627"/>
  <p:tag name="KSO_WM_UNIT_LINE_FILL_TYPE" val="2"/>
  <p:tag name="KSO_WM_UNIT_LINE_FORE_SCHEMECOLOR_INDEX" val="13"/>
  <p:tag name="KSO_WM_UNIT_LINE_FORE_SCHEMECOLOR_INDEX_BRIGHTNESS" val="0"/>
</p:tagLst>
</file>

<file path=ppt/tags/tag613.xml><?xml version="1.0" encoding="utf-8"?>
<p:tagLst xmlns:p="http://schemas.openxmlformats.org/presentationml/2006/main">
  <p:tag name="AS_UNIQUEID" val="2628"/>
  <p:tag name="KSO_WM_UNIT_LINE_FILL_TYPE" val="2"/>
  <p:tag name="KSO_WM_UNIT_LINE_FORE_SCHEMECOLOR_INDEX" val="13"/>
  <p:tag name="KSO_WM_UNIT_LINE_FORE_SCHEMECOLOR_INDEX_BRIGHTNESS" val="0"/>
</p:tagLst>
</file>

<file path=ppt/tags/tag614.xml><?xml version="1.0" encoding="utf-8"?>
<p:tagLst xmlns:p="http://schemas.openxmlformats.org/presentationml/2006/main">
  <p:tag name="AS_UNIQUEID" val="2629"/>
  <p:tag name="KSO_WM_UNIT_LINE_FILL_TYPE" val="2"/>
  <p:tag name="KSO_WM_UNIT_LINE_FORE_SCHEMECOLOR_INDEX" val="13"/>
  <p:tag name="KSO_WM_UNIT_LINE_FORE_SCHEMECOLOR_INDEX_BRIGHTNESS" val="0"/>
</p:tagLst>
</file>

<file path=ppt/tags/tag615.xml><?xml version="1.0" encoding="utf-8"?>
<p:tagLst xmlns:p="http://schemas.openxmlformats.org/presentationml/2006/main">
  <p:tag name="AS_UNIQUEID" val="2630"/>
</p:tagLst>
</file>

<file path=ppt/tags/tag616.xml><?xml version="1.0" encoding="utf-8"?>
<p:tagLst xmlns:p="http://schemas.openxmlformats.org/presentationml/2006/main">
  <p:tag name="AS_UNIQUEID" val="2631"/>
</p:tagLst>
</file>

<file path=ppt/tags/tag617.xml><?xml version="1.0" encoding="utf-8"?>
<p:tagLst xmlns:p="http://schemas.openxmlformats.org/presentationml/2006/main">
  <p:tag name="AS_UNIQUEID" val="2632"/>
</p:tagLst>
</file>

<file path=ppt/tags/tag618.xml><?xml version="1.0" encoding="utf-8"?>
<p:tagLst xmlns:p="http://schemas.openxmlformats.org/presentationml/2006/main">
  <p:tag name="KSO_WM_SLIDE_BACKGROUND_TYPE" val="general"/>
  <p:tag name="KSO_WM_SLIDE_BK_DARK_LIGHT" val="2"/>
</p:tagLst>
</file>

<file path=ppt/tags/tag619.xml><?xml version="1.0" encoding="utf-8"?>
<p:tagLst xmlns:p="http://schemas.openxmlformats.org/presentationml/2006/main">
  <p:tag name="AS_UNIQUEID" val="2633"/>
</p:tagLst>
</file>

<file path=ppt/tags/tag62.xml><?xml version="1.0" encoding="utf-8"?>
<p:tagLst xmlns:p="http://schemas.openxmlformats.org/presentationml/2006/main">
  <p:tag name="AS_UNIQUEID" val="2123"/>
</p:tagLst>
</file>

<file path=ppt/tags/tag620.xml><?xml version="1.0" encoding="utf-8"?>
<p:tagLst xmlns:p="http://schemas.openxmlformats.org/presentationml/2006/main">
  <p:tag name="AS_UNIQUEID" val="2634"/>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112a6db8-95f8-44be-af03-f170300d67ce}"/>
</p:tagLst>
</file>

<file path=ppt/tags/tag621.xml><?xml version="1.0" encoding="utf-8"?>
<p:tagLst xmlns:p="http://schemas.openxmlformats.org/presentationml/2006/main">
  <p:tag name="AS_UNIQUEID" val="2635"/>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01118b9d-e333-4511-9b9f-0db586f0f210}"/>
</p:tagLst>
</file>

<file path=ppt/tags/tag622.xml><?xml version="1.0" encoding="utf-8"?>
<p:tagLst xmlns:p="http://schemas.openxmlformats.org/presentationml/2006/main">
  <p:tag name="AS_UNIQUEID" val="2636"/>
  <p:tag name="KSO_WM_UNIT_TEXT_FILL_FORE_SCHEMECOLOR_INDEX" val="13"/>
  <p:tag name="KSO_WM_UNIT_TEXT_FILL_FORE_SCHEMECOLOR_INDEX_BRIGHTNESS" val="0"/>
  <p:tag name="KSO_WM_UNIT_TEXT_FILL_TYPE" val="1"/>
</p:tagLst>
</file>

<file path=ppt/tags/tag623.xml><?xml version="1.0" encoding="utf-8"?>
<p:tagLst xmlns:p="http://schemas.openxmlformats.org/presentationml/2006/main">
  <p:tag name="AS_UNIQUEID" val="2637"/>
</p:tagLst>
</file>

<file path=ppt/tags/tag624.xml><?xml version="1.0" encoding="utf-8"?>
<p:tagLst xmlns:p="http://schemas.openxmlformats.org/presentationml/2006/main">
  <p:tag name="AS_UNIQUEID" val="2638"/>
</p:tagLst>
</file>

<file path=ppt/tags/tag625.xml><?xml version="1.0" encoding="utf-8"?>
<p:tagLst xmlns:p="http://schemas.openxmlformats.org/presentationml/2006/main">
  <p:tag name="KSO_WM_SLIDE_BACKGROUND_TYPE" val="general"/>
  <p:tag name="KSO_WM_SLIDE_BK_DARK_LIGHT" val="2"/>
  <p:tag name="KSO_WM_TEMPLATE_CATEGORY" val="custom"/>
  <p:tag name="KSO_WM_TEMPLATE_INDEX" val="20204187"/>
</p:tagLst>
</file>

<file path=ppt/tags/tag626.xml><?xml version="1.0" encoding="utf-8"?>
<p:tagLst xmlns:p="http://schemas.openxmlformats.org/presentationml/2006/main">
  <p:tag name="AS_UNIQUEID" val="2639"/>
</p:tagLst>
</file>

<file path=ppt/tags/tag627.xml><?xml version="1.0" encoding="utf-8"?>
<p:tagLst xmlns:p="http://schemas.openxmlformats.org/presentationml/2006/main">
  <p:tag name="AS_UNIQUEID" val="2640"/>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8135c4a-818d-42b4-bfc6-1ecce152d64b}"/>
</p:tagLst>
</file>

<file path=ppt/tags/tag628.xml><?xml version="1.0" encoding="utf-8"?>
<p:tagLst xmlns:p="http://schemas.openxmlformats.org/presentationml/2006/main">
  <p:tag name="AS_UNIQUEID" val="2641"/>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446a0966-db5c-4a9a-b59c-677b90a575cf}"/>
</p:tagLst>
</file>

<file path=ppt/tags/tag629.xml><?xml version="1.0" encoding="utf-8"?>
<p:tagLst xmlns:p="http://schemas.openxmlformats.org/presentationml/2006/main">
  <p:tag name="AS_UNIQUEID" val="2642"/>
  <p:tag name="KSO_WM_UNIT_TEXT_FILL_FORE_SCHEMECOLOR_INDEX" val="13"/>
  <p:tag name="KSO_WM_UNIT_TEXT_FILL_FORE_SCHEMECOLOR_INDEX_BRIGHTNESS" val="0"/>
  <p:tag name="KSO_WM_UNIT_TEXT_FILL_TYPE" val="1"/>
</p:tagLst>
</file>

<file path=ppt/tags/tag63.xml><?xml version="1.0" encoding="utf-8"?>
<p:tagLst xmlns:p="http://schemas.openxmlformats.org/presentationml/2006/main">
  <p:tag name="AS_UNIQUEID" val="2124"/>
</p:tagLst>
</file>

<file path=ppt/tags/tag630.xml><?xml version="1.0" encoding="utf-8"?>
<p:tagLst xmlns:p="http://schemas.openxmlformats.org/presentationml/2006/main">
  <p:tag name="AS_UNIQUEID" val="2643"/>
</p:tagLst>
</file>

<file path=ppt/tags/tag631.xml><?xml version="1.0" encoding="utf-8"?>
<p:tagLst xmlns:p="http://schemas.openxmlformats.org/presentationml/2006/main">
  <p:tag name="KSO_WM_SLIDE_BACKGROUND_TYPE" val="general"/>
  <p:tag name="KSO_WM_SLIDE_BK_DARK_LIGHT" val="2"/>
  <p:tag name="KSO_WM_TEMPLATE_CATEGORY" val="custom"/>
  <p:tag name="KSO_WM_TEMPLATE_INDEX" val="20204187"/>
</p:tagLst>
</file>

<file path=ppt/tags/tag632.xml><?xml version="1.0" encoding="utf-8"?>
<p:tagLst xmlns:p="http://schemas.openxmlformats.org/presentationml/2006/main">
  <p:tag name="AS_UNIQUEID" val="2644"/>
</p:tagLst>
</file>

<file path=ppt/tags/tag633.xml><?xml version="1.0" encoding="utf-8"?>
<p:tagLst xmlns:p="http://schemas.openxmlformats.org/presentationml/2006/main">
  <p:tag name="AS_UNIQUEID" val="2645"/>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30ccfb28-9e6f-45bd-9095-78c6d5ade189}"/>
</p:tagLst>
</file>

<file path=ppt/tags/tag634.xml><?xml version="1.0" encoding="utf-8"?>
<p:tagLst xmlns:p="http://schemas.openxmlformats.org/presentationml/2006/main">
  <p:tag name="AS_UNIQUEID" val="2646"/>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d0f856c3-d231-412a-a555-7749f40b9933}"/>
</p:tagLst>
</file>

<file path=ppt/tags/tag635.xml><?xml version="1.0" encoding="utf-8"?>
<p:tagLst xmlns:p="http://schemas.openxmlformats.org/presentationml/2006/main">
  <p:tag name="AS_UNIQUEID" val="2647"/>
  <p:tag name="KSO_WM_UNIT_TEXT_FILL_FORE_SCHEMECOLOR_INDEX" val="2"/>
  <p:tag name="KSO_WM_UNIT_TEXT_FILL_FORE_SCHEMECOLOR_INDEX_BRIGHTNESS" val="0"/>
  <p:tag name="KSO_WM_UNIT_TEXT_FILL_TYPE" val="1"/>
</p:tagLst>
</file>

<file path=ppt/tags/tag636.xml><?xml version="1.0" encoding="utf-8"?>
<p:tagLst xmlns:p="http://schemas.openxmlformats.org/presentationml/2006/main">
  <p:tag name="AS_UNIQUEID" val="2648"/>
  <p:tag name="KSO_WM_UNIT_LINE_FILL_TYPE" val="2"/>
  <p:tag name="KSO_WM_UNIT_LINE_FORE_SCHEMECOLOR_INDEX" val="8"/>
  <p:tag name="KSO_WM_UNIT_LINE_FORE_SCHEMECOLOR_INDEX_BRIGHTNESS" val="-0.5"/>
  <p:tag name="KSO_WM_UNIT_TEXT_FILL_FORE_SCHEMECOLOR_INDEX" val="2"/>
  <p:tag name="KSO_WM_UNIT_TEXT_FILL_FORE_SCHEMECOLOR_INDEX_BRIGHTNESS" val="0"/>
  <p:tag name="KSO_WM_UNIT_TEXT_FILL_TYPE" val="1"/>
</p:tagLst>
</file>

<file path=ppt/tags/tag637.xml><?xml version="1.0" encoding="utf-8"?>
<p:tagLst xmlns:p="http://schemas.openxmlformats.org/presentationml/2006/main">
  <p:tag name="AS_UNIQUEID" val="2649"/>
</p:tagLst>
</file>

<file path=ppt/tags/tag638.xml><?xml version="1.0" encoding="utf-8"?>
<p:tagLst xmlns:p="http://schemas.openxmlformats.org/presentationml/2006/main">
  <p:tag name="AS_UNIQUEID" val="2650"/>
  <p:tag name="KSO_WM_UNIT_TEXT_FILL_FORE_SCHEMECOLOR_INDEX" val="13"/>
  <p:tag name="KSO_WM_UNIT_TEXT_FILL_FORE_SCHEMECOLOR_INDEX_BRIGHTNESS" val="0"/>
  <p:tag name="KSO_WM_UNIT_TEXT_FILL_TYPE" val="1"/>
</p:tagLst>
</file>

<file path=ppt/tags/tag639.xml><?xml version="1.0" encoding="utf-8"?>
<p:tagLst xmlns:p="http://schemas.openxmlformats.org/presentationml/2006/main">
  <p:tag name="AS_UNIQUEID" val="2651"/>
  <p:tag name="KSO_WM_UNIT_LINE_FILL_TYPE" val="2"/>
  <p:tag name="KSO_WM_UNIT_LINE_FORE_SCHEMECOLOR_INDEX" val="13"/>
  <p:tag name="KSO_WM_UNIT_LINE_FORE_SCHEMECOLOR_INDEX_BRIGHTNESS" val="0"/>
</p:tagLst>
</file>

<file path=ppt/tags/tag64.xml><?xml version="1.0" encoding="utf-8"?>
<p:tagLst xmlns:p="http://schemas.openxmlformats.org/presentationml/2006/main">
  <p:tag name="AS_UNIQUEID" val="2125"/>
</p:tagLst>
</file>

<file path=ppt/tags/tag640.xml><?xml version="1.0" encoding="utf-8"?>
<p:tagLst xmlns:p="http://schemas.openxmlformats.org/presentationml/2006/main">
  <p:tag name="KSO_WM_SLIDE_BACKGROUND_TYPE" val="general"/>
  <p:tag name="KSO_WM_SLIDE_BK_DARK_LIGHT" val="2"/>
</p:tagLst>
</file>

<file path=ppt/tags/tag641.xml><?xml version="1.0" encoding="utf-8"?>
<p:tagLst xmlns:p="http://schemas.openxmlformats.org/presentationml/2006/main">
  <p:tag name="AS_UNIQUEID" val="2652"/>
</p:tagLst>
</file>

<file path=ppt/tags/tag642.xml><?xml version="1.0" encoding="utf-8"?>
<p:tagLst xmlns:p="http://schemas.openxmlformats.org/presentationml/2006/main">
  <p:tag name="AS_UNIQUEID" val="2057"/>
</p:tagLst>
</file>

<file path=ppt/tags/tag643.xml><?xml version="1.0" encoding="utf-8"?>
<p:tagLst xmlns:p="http://schemas.openxmlformats.org/presentationml/2006/main">
  <p:tag name="AS_UNIQUEID" val="2058"/>
</p:tagLst>
</file>

<file path=ppt/tags/tag644.xml><?xml version="1.0" encoding="utf-8"?>
<p:tagLst xmlns:p="http://schemas.openxmlformats.org/presentationml/2006/main">
  <p:tag name="AS_UNIQUEID" val="2059"/>
</p:tagLst>
</file>

<file path=ppt/tags/tag645.xml><?xml version="1.0" encoding="utf-8"?>
<p:tagLst xmlns:p="http://schemas.openxmlformats.org/presentationml/2006/main">
  <p:tag name="AS_UNIQUEID" val="2653"/>
</p:tagLst>
</file>

<file path=ppt/tags/tag646.xml><?xml version="1.0" encoding="utf-8"?>
<p:tagLst xmlns:p="http://schemas.openxmlformats.org/presentationml/2006/main">
  <p:tag name="AS_UNIQUEID" val="2654"/>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2d87b068-5e91-4994-a18a-4cee4b99fb69}"/>
</p:tagLst>
</file>

<file path=ppt/tags/tag647.xml><?xml version="1.0" encoding="utf-8"?>
<p:tagLst xmlns:p="http://schemas.openxmlformats.org/presentationml/2006/main">
  <p:tag name="AS_UNIQUEID" val="2655"/>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 name="WM_BEAUTIFY_SHAPE_IDENTITY" val="{c649b389-66be-4eb0-a53b-90295f0507d8}"/>
</p:tagLst>
</file>

<file path=ppt/tags/tag648.xml><?xml version="1.0" encoding="utf-8"?>
<p:tagLst xmlns:p="http://schemas.openxmlformats.org/presentationml/2006/main">
  <p:tag name="AS_UNIQUEID" val="2061"/>
</p:tagLst>
</file>

<file path=ppt/tags/tag649.xml><?xml version="1.0" encoding="utf-8"?>
<p:tagLst xmlns:p="http://schemas.openxmlformats.org/presentationml/2006/main">
  <p:tag name="AS_UNIQUEID" val="2656"/>
</p:tagLst>
</file>

<file path=ppt/tags/tag65.xml><?xml version="1.0" encoding="utf-8"?>
<p:tagLst xmlns:p="http://schemas.openxmlformats.org/presentationml/2006/main">
  <p:tag name="AS_UNIQUEID" val="2126"/>
</p:tagLst>
</file>

<file path=ppt/tags/tag650.xml><?xml version="1.0" encoding="utf-8"?>
<p:tagLst xmlns:p="http://schemas.openxmlformats.org/presentationml/2006/main">
  <p:tag name="AS_UNIQUEID" val="2657"/>
</p:tagLst>
</file>

<file path=ppt/tags/tag651.xml><?xml version="1.0" encoding="utf-8"?>
<p:tagLst xmlns:p="http://schemas.openxmlformats.org/presentationml/2006/main">
  <p:tag name="KSO_WM_SLIDE_BACKGROUND_TYPE" val="general"/>
  <p:tag name="KSO_WM_SLIDE_BK_DARK_LIGHT" val="2"/>
</p:tagLst>
</file>

<file path=ppt/tags/tag652.xml><?xml version="1.0" encoding="utf-8"?>
<p:tagLst xmlns:p="http://schemas.openxmlformats.org/presentationml/2006/main">
  <p:tag name="AS_OS" val="Unix 3.10 unknown"/>
  <p:tag name="AS_RELEASE_DATE" val="2020.11.30"/>
  <p:tag name="AS_TITLE" val="Aspose.Slides for Java"/>
  <p:tag name="AS_VERSION" val="20.11"/>
  <p:tag name="COMMONDATA" val="eyJoZGlkIjoiZTUwYTE0N2M3NjM2NzI2MDhkZGU3ZmFlYjA0Y2ZkYjAifQ=="/>
</p:tagLst>
</file>

<file path=ppt/tags/tag66.xml><?xml version="1.0" encoding="utf-8"?>
<p:tagLst xmlns:p="http://schemas.openxmlformats.org/presentationml/2006/main">
  <p:tag name="AS_UNIQUEID" val="2127"/>
</p:tagLst>
</file>

<file path=ppt/tags/tag67.xml><?xml version="1.0" encoding="utf-8"?>
<p:tagLst xmlns:p="http://schemas.openxmlformats.org/presentationml/2006/main">
  <p:tag name="AS_UNIQUEID" val="2128"/>
</p:tagLst>
</file>

<file path=ppt/tags/tag68.xml><?xml version="1.0" encoding="utf-8"?>
<p:tagLst xmlns:p="http://schemas.openxmlformats.org/presentationml/2006/main">
  <p:tag name="AS_UNIQUEID" val="2129"/>
</p:tagLst>
</file>

<file path=ppt/tags/tag69.xml><?xml version="1.0" encoding="utf-8"?>
<p:tagLst xmlns:p="http://schemas.openxmlformats.org/presentationml/2006/main">
  <p:tag name="AS_UNIQUEID" val="2130"/>
</p:tagLst>
</file>

<file path=ppt/tags/tag7.xml><?xml version="1.0" encoding="utf-8"?>
<p:tagLst xmlns:p="http://schemas.openxmlformats.org/presentationml/2006/main">
  <p:tag name="AS_UNIQUEID" val="2068"/>
</p:tagLst>
</file>

<file path=ppt/tags/tag70.xml><?xml version="1.0" encoding="utf-8"?>
<p:tagLst xmlns:p="http://schemas.openxmlformats.org/presentationml/2006/main">
  <p:tag name="AS_UNIQUEID" val="2131"/>
</p:tagLst>
</file>

<file path=ppt/tags/tag71.xml><?xml version="1.0" encoding="utf-8"?>
<p:tagLst xmlns:p="http://schemas.openxmlformats.org/presentationml/2006/main">
  <p:tag name="AS_UNIQUEID" val="2132"/>
</p:tagLst>
</file>

<file path=ppt/tags/tag72.xml><?xml version="1.0" encoding="utf-8"?>
<p:tagLst xmlns:p="http://schemas.openxmlformats.org/presentationml/2006/main">
  <p:tag name="AS_UNIQUEID" val="2133"/>
</p:tagLst>
</file>

<file path=ppt/tags/tag73.xml><?xml version="1.0" encoding="utf-8"?>
<p:tagLst xmlns:p="http://schemas.openxmlformats.org/presentationml/2006/main">
  <p:tag name="AS_UNIQUEID" val="2134"/>
</p:tagLst>
</file>

<file path=ppt/tags/tag74.xml><?xml version="1.0" encoding="utf-8"?>
<p:tagLst xmlns:p="http://schemas.openxmlformats.org/presentationml/2006/main">
  <p:tag name="AS_UNIQUEID" val="2135"/>
</p:tagLst>
</file>

<file path=ppt/tags/tag75.xml><?xml version="1.0" encoding="utf-8"?>
<p:tagLst xmlns:p="http://schemas.openxmlformats.org/presentationml/2006/main">
  <p:tag name="AS_UNIQUEID" val="2136"/>
</p:tagLst>
</file>

<file path=ppt/tags/tag76.xml><?xml version="1.0" encoding="utf-8"?>
<p:tagLst xmlns:p="http://schemas.openxmlformats.org/presentationml/2006/main">
  <p:tag name="AS_UNIQUEID" val="2137"/>
</p:tagLst>
</file>

<file path=ppt/tags/tag77.xml><?xml version="1.0" encoding="utf-8"?>
<p:tagLst xmlns:p="http://schemas.openxmlformats.org/presentationml/2006/main">
  <p:tag name="AS_UNIQUEID" val="2138"/>
</p:tagLst>
</file>

<file path=ppt/tags/tag78.xml><?xml version="1.0" encoding="utf-8"?>
<p:tagLst xmlns:p="http://schemas.openxmlformats.org/presentationml/2006/main">
  <p:tag name="AS_UNIQUEID" val="2139"/>
</p:tagLst>
</file>

<file path=ppt/tags/tag79.xml><?xml version="1.0" encoding="utf-8"?>
<p:tagLst xmlns:p="http://schemas.openxmlformats.org/presentationml/2006/main">
  <p:tag name="AS_UNIQUEID" val="2140"/>
</p:tagLst>
</file>

<file path=ppt/tags/tag8.xml><?xml version="1.0" encoding="utf-8"?>
<p:tagLst xmlns:p="http://schemas.openxmlformats.org/presentationml/2006/main">
  <p:tag name="AS_UNIQUEID" val="2069"/>
</p:tagLst>
</file>

<file path=ppt/tags/tag80.xml><?xml version="1.0" encoding="utf-8"?>
<p:tagLst xmlns:p="http://schemas.openxmlformats.org/presentationml/2006/main">
  <p:tag name="AS_UNIQUEID" val="2141"/>
</p:tagLst>
</file>

<file path=ppt/tags/tag81.xml><?xml version="1.0" encoding="utf-8"?>
<p:tagLst xmlns:p="http://schemas.openxmlformats.org/presentationml/2006/main">
  <p:tag name="AS_UNIQUEID" val="2142"/>
</p:tagLst>
</file>

<file path=ppt/tags/tag82.xml><?xml version="1.0" encoding="utf-8"?>
<p:tagLst xmlns:p="http://schemas.openxmlformats.org/presentationml/2006/main">
  <p:tag name="AS_UNIQUEID" val="2143"/>
</p:tagLst>
</file>

<file path=ppt/tags/tag83.xml><?xml version="1.0" encoding="utf-8"?>
<p:tagLst xmlns:p="http://schemas.openxmlformats.org/presentationml/2006/main">
  <p:tag name="AS_UNIQUEID" val="2144"/>
</p:tagLst>
</file>

<file path=ppt/tags/tag84.xml><?xml version="1.0" encoding="utf-8"?>
<p:tagLst xmlns:p="http://schemas.openxmlformats.org/presentationml/2006/main">
  <p:tag name="AS_UNIQUEID" val="2145"/>
</p:tagLst>
</file>

<file path=ppt/tags/tag85.xml><?xml version="1.0" encoding="utf-8"?>
<p:tagLst xmlns:p="http://schemas.openxmlformats.org/presentationml/2006/main">
  <p:tag name="AS_UNIQUEID" val="2146"/>
</p:tagLst>
</file>

<file path=ppt/tags/tag86.xml><?xml version="1.0" encoding="utf-8"?>
<p:tagLst xmlns:p="http://schemas.openxmlformats.org/presentationml/2006/main">
  <p:tag name="AS_UNIQUEID" val="2147"/>
</p:tagLst>
</file>

<file path=ppt/tags/tag87.xml><?xml version="1.0" encoding="utf-8"?>
<p:tagLst xmlns:p="http://schemas.openxmlformats.org/presentationml/2006/main">
  <p:tag name="AS_UNIQUEID" val="2148"/>
</p:tagLst>
</file>

<file path=ppt/tags/tag88.xml><?xml version="1.0" encoding="utf-8"?>
<p:tagLst xmlns:p="http://schemas.openxmlformats.org/presentationml/2006/main">
  <p:tag name="AS_UNIQUEID" val="2149"/>
</p:tagLst>
</file>

<file path=ppt/tags/tag89.xml><?xml version="1.0" encoding="utf-8"?>
<p:tagLst xmlns:p="http://schemas.openxmlformats.org/presentationml/2006/main">
  <p:tag name="AS_UNIQUEID" val="2150"/>
</p:tagLst>
</file>

<file path=ppt/tags/tag9.xml><?xml version="1.0" encoding="utf-8"?>
<p:tagLst xmlns:p="http://schemas.openxmlformats.org/presentationml/2006/main">
  <p:tag name="AS_UNIQUEID" val="2070"/>
</p:tagLst>
</file>

<file path=ppt/tags/tag90.xml><?xml version="1.0" encoding="utf-8"?>
<p:tagLst xmlns:p="http://schemas.openxmlformats.org/presentationml/2006/main">
  <p:tag name="AS_UNIQUEID" val="2151"/>
</p:tagLst>
</file>

<file path=ppt/tags/tag91.xml><?xml version="1.0" encoding="utf-8"?>
<p:tagLst xmlns:p="http://schemas.openxmlformats.org/presentationml/2006/main">
  <p:tag name="AS_UNIQUEID" val="2152"/>
</p:tagLst>
</file>

<file path=ppt/tags/tag92.xml><?xml version="1.0" encoding="utf-8"?>
<p:tagLst xmlns:p="http://schemas.openxmlformats.org/presentationml/2006/main">
  <p:tag name="AS_UNIQUEID" val="2153"/>
</p:tagLst>
</file>

<file path=ppt/tags/tag93.xml><?xml version="1.0" encoding="utf-8"?>
<p:tagLst xmlns:p="http://schemas.openxmlformats.org/presentationml/2006/main">
  <p:tag name="AS_UNIQUEID" val="2154"/>
</p:tagLst>
</file>

<file path=ppt/tags/tag94.xml><?xml version="1.0" encoding="utf-8"?>
<p:tagLst xmlns:p="http://schemas.openxmlformats.org/presentationml/2006/main">
  <p:tag name="AS_UNIQUEID" val="2155"/>
</p:tagLst>
</file>

<file path=ppt/tags/tag95.xml><?xml version="1.0" encoding="utf-8"?>
<p:tagLst xmlns:p="http://schemas.openxmlformats.org/presentationml/2006/main">
  <p:tag name="AS_UNIQUEID" val="2156"/>
</p:tagLst>
</file>

<file path=ppt/tags/tag96.xml><?xml version="1.0" encoding="utf-8"?>
<p:tagLst xmlns:p="http://schemas.openxmlformats.org/presentationml/2006/main">
  <p:tag name="AS_UNIQUEID" val="2157"/>
</p:tagLst>
</file>

<file path=ppt/tags/tag97.xml><?xml version="1.0" encoding="utf-8"?>
<p:tagLst xmlns:p="http://schemas.openxmlformats.org/presentationml/2006/main">
  <p:tag name="AS_UNIQUEID" val="2158"/>
</p:tagLst>
</file>

<file path=ppt/tags/tag98.xml><?xml version="1.0" encoding="utf-8"?>
<p:tagLst xmlns:p="http://schemas.openxmlformats.org/presentationml/2006/main">
  <p:tag name="AS_UNIQUEID" val="2159"/>
</p:tagLst>
</file>

<file path=ppt/tags/tag99.xml><?xml version="1.0" encoding="utf-8"?>
<p:tagLst xmlns:p="http://schemas.openxmlformats.org/presentationml/2006/main">
  <p:tag name="AS_UNIQUEID" val="2160"/>
</p:tagLst>
</file>

<file path=ppt/theme/_rels/theme3.xml.rels>&#65279;<?xml version="1.0" encoding="utf-8" standalone="yes"?><Relationships xmlns="http://schemas.openxmlformats.org/package/2006/relationships"><Relationship Id="rId1" Type="http://schemas.openxmlformats.org/officeDocument/2006/relationships/image" Target="../media/image6.jpeg" /><Relationship Id="rId2" Type="http://schemas.openxmlformats.org/officeDocument/2006/relationships/image" Target="../media/image7.jpeg" /></Relationships>
</file>

<file path=ppt/theme/theme1.xml><?xml version="1.0" encoding="utf-8"?>
<a:theme xmlns:r="http://schemas.openxmlformats.org/officeDocument/2006/relationships" xmlns:a="http://schemas.openxmlformats.org/drawingml/2006/main" name="9_古瓶荷花">
  <a:themeElements>
    <a:clrScheme name="">
      <a:dk1>
        <a:srgbClr val="0033CC"/>
      </a:dk1>
      <a:lt1>
        <a:srgbClr val="FFFFFF"/>
      </a:lt1>
      <a:dk2>
        <a:srgbClr val="007572"/>
      </a:dk2>
      <a:lt2>
        <a:srgbClr val="C0C0C0"/>
      </a:lt2>
      <a:accent1>
        <a:srgbClr val="CCECFF"/>
      </a:accent1>
      <a:accent2>
        <a:srgbClr val="3399FF"/>
      </a:accent2>
      <a:accent3>
        <a:srgbClr val="FFFFFF"/>
      </a:accent3>
      <a:accent4>
        <a:srgbClr val="002AAF"/>
      </a:accent4>
      <a:accent5>
        <a:srgbClr val="E2F4FF"/>
      </a:accent5>
      <a:accent6>
        <a:srgbClr val="2D89E5"/>
      </a:accent6>
      <a:hlink>
        <a:srgbClr val="CC0066"/>
      </a:hlink>
      <a:folHlink>
        <a:srgbClr val="7D7DA9"/>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9_古瓶荷花 1">
        <a:dk1>
          <a:srgbClr val="0033CC"/>
        </a:dk1>
        <a:lt1>
          <a:srgbClr val="FFFFFF"/>
        </a:lt1>
        <a:dk2>
          <a:srgbClr val="007572"/>
        </a:dk2>
        <a:lt2>
          <a:srgbClr val="C0C0C0"/>
        </a:lt2>
        <a:accent1>
          <a:srgbClr val="CCECFF"/>
        </a:accent1>
        <a:accent2>
          <a:srgbClr val="3399FF"/>
        </a:accent2>
        <a:accent3>
          <a:srgbClr val="FFFFFF"/>
        </a:accent3>
        <a:accent4>
          <a:srgbClr val="002AAE"/>
        </a:accent4>
        <a:accent5>
          <a:srgbClr val="E2F4FF"/>
        </a:accent5>
        <a:accent6>
          <a:srgbClr val="2D8AE7"/>
        </a:accent6>
        <a:hlink>
          <a:srgbClr val="CC0066"/>
        </a:hlink>
        <a:folHlink>
          <a:srgbClr val="7D7DA9"/>
        </a:folHlink>
      </a:clrScheme>
      <a:clrMap bg1="lt1" tx1="dk1" bg2="lt2" tx2="dk2" accent1="accent1" accent2="accent2" accent3="accent3" accent4="accent4" accent5="accent5" accent6="accent6" hlink="hlink" folHlink="folHlink"/>
    </a:extraClrScheme>
    <a:extraClrScheme>
      <a:clrScheme name="9_古瓶荷花 2">
        <a:dk1>
          <a:srgbClr val="007A77"/>
        </a:dk1>
        <a:lt1>
          <a:srgbClr val="EFF6EE"/>
        </a:lt1>
        <a:dk2>
          <a:srgbClr val="0066CC"/>
        </a:dk2>
        <a:lt2>
          <a:srgbClr val="C0C0C0"/>
        </a:lt2>
        <a:accent1>
          <a:srgbClr val="E7EEE6"/>
        </a:accent1>
        <a:accent2>
          <a:srgbClr val="FF9933"/>
        </a:accent2>
        <a:accent3>
          <a:srgbClr val="F6FAF5"/>
        </a:accent3>
        <a:accent4>
          <a:srgbClr val="006765"/>
        </a:accent4>
        <a:accent5>
          <a:srgbClr val="F1F5F0"/>
        </a:accent5>
        <a:accent6>
          <a:srgbClr val="E78A2D"/>
        </a:accent6>
        <a:hlink>
          <a:srgbClr val="636395"/>
        </a:hlink>
        <a:folHlink>
          <a:srgbClr val="CC3300"/>
        </a:folHlink>
      </a:clrScheme>
      <a:clrMap bg1="lt1" tx1="dk1" bg2="lt2" tx2="dk2" accent1="accent1" accent2="accent2" accent3="accent3" accent4="accent4" accent5="accent5" accent6="accent6" hlink="hlink" folHlink="folHlink"/>
    </a:extraClrScheme>
    <a:extraClrScheme>
      <a:clrScheme name="9_古瓶荷花 3">
        <a:dk1>
          <a:srgbClr val="000000"/>
        </a:dk1>
        <a:lt1>
          <a:srgbClr val="CCFFCC"/>
        </a:lt1>
        <a:dk2>
          <a:srgbClr val="E88A00"/>
        </a:dk2>
        <a:lt2>
          <a:srgbClr val="C0C0C0"/>
        </a:lt2>
        <a:accent1>
          <a:srgbClr val="CCECFF"/>
        </a:accent1>
        <a:accent2>
          <a:srgbClr val="336600"/>
        </a:accent2>
        <a:accent3>
          <a:srgbClr val="E2FFE2"/>
        </a:accent3>
        <a:accent4>
          <a:srgbClr val="000000"/>
        </a:accent4>
        <a:accent5>
          <a:srgbClr val="E2F4FF"/>
        </a:accent5>
        <a:accent6>
          <a:srgbClr val="2D5C00"/>
        </a:accent6>
        <a:hlink>
          <a:srgbClr val="3333CC"/>
        </a:hlink>
        <a:folHlink>
          <a:srgbClr val="3399FF"/>
        </a:folHlink>
      </a:clrScheme>
      <a:clrMap bg1="lt1" tx1="dk1" bg2="lt2" tx2="dk2" accent1="accent1" accent2="accent2" accent3="accent3" accent4="accent4" accent5="accent5" accent6="accent6" hlink="hlink" folHlink="folHlink"/>
    </a:extraClrScheme>
    <a:extraClrScheme>
      <a:clrScheme name="9_古瓶荷花 4">
        <a:dk1>
          <a:srgbClr val="000000"/>
        </a:dk1>
        <a:lt1>
          <a:srgbClr val="FFFFCC"/>
        </a:lt1>
        <a:dk2>
          <a:srgbClr val="CC3300"/>
        </a:dk2>
        <a:lt2>
          <a:srgbClr val="C0C0C0"/>
        </a:lt2>
        <a:accent1>
          <a:srgbClr val="FFFFCC"/>
        </a:accent1>
        <a:accent2>
          <a:srgbClr val="339933"/>
        </a:accent2>
        <a:accent3>
          <a:srgbClr val="FFFFE2"/>
        </a:accent3>
        <a:accent4>
          <a:srgbClr val="000000"/>
        </a:accent4>
        <a:accent5>
          <a:srgbClr val="FFFFE2"/>
        </a:accent5>
        <a:accent6>
          <a:srgbClr val="2D8A2D"/>
        </a:accent6>
        <a:hlink>
          <a:srgbClr val="0066FF"/>
        </a:hlink>
        <a:folHlink>
          <a:srgbClr val="6F6F9F"/>
        </a:folHlink>
      </a:clrScheme>
      <a:clrMap bg1="lt1" tx1="dk1" bg2="lt2" tx2="dk2" accent1="accent1" accent2="accent2" accent3="accent3" accent4="accent4" accent5="accent5" accent6="accent6" hlink="hlink" folHlink="folHlink"/>
    </a:extraClrScheme>
    <a:extraClrScheme>
      <a:clrScheme name="9_古瓶荷花 5">
        <a:dk1>
          <a:srgbClr val="636395"/>
        </a:dk1>
        <a:lt1>
          <a:srgbClr val="FFE2C5"/>
        </a:lt1>
        <a:dk2>
          <a:srgbClr val="000000"/>
        </a:dk2>
        <a:lt2>
          <a:srgbClr val="C0C0C0"/>
        </a:lt2>
        <a:accent1>
          <a:srgbClr val="FFE1E1"/>
        </a:accent1>
        <a:accent2>
          <a:srgbClr val="FF9933"/>
        </a:accent2>
        <a:accent3>
          <a:srgbClr val="FFEEDF"/>
        </a:accent3>
        <a:accent4>
          <a:srgbClr val="53537E"/>
        </a:accent4>
        <a:accent5>
          <a:srgbClr val="FFEEEE"/>
        </a:accent5>
        <a:accent6>
          <a:srgbClr val="E78A2D"/>
        </a:accent6>
        <a:hlink>
          <a:srgbClr val="008080"/>
        </a:hlink>
        <a:folHlink>
          <a:srgbClr val="3399FF"/>
        </a:folHlink>
      </a:clrScheme>
      <a:clrMap bg1="lt1" tx1="dk1" bg2="lt2" tx2="dk2" accent1="accent1" accent2="accent2" accent3="accent3" accent4="accent4" accent5="accent5" accent6="accent6" hlink="hlink" folHlink="folHlink"/>
    </a:extraClrScheme>
    <a:extraClrScheme>
      <a:clrScheme name="9_古瓶荷花 6">
        <a:dk1>
          <a:srgbClr val="626292"/>
        </a:dk1>
        <a:lt1>
          <a:srgbClr val="CCECFF"/>
        </a:lt1>
        <a:dk2>
          <a:srgbClr val="3333CC"/>
        </a:dk2>
        <a:lt2>
          <a:srgbClr val="C0C0C0"/>
        </a:lt2>
        <a:accent1>
          <a:srgbClr val="D9F1FF"/>
        </a:accent1>
        <a:accent2>
          <a:srgbClr val="FF9900"/>
        </a:accent2>
        <a:accent3>
          <a:srgbClr val="E2F4FF"/>
        </a:accent3>
        <a:accent4>
          <a:srgbClr val="53537C"/>
        </a:accent4>
        <a:accent5>
          <a:srgbClr val="E9F7FF"/>
        </a:accent5>
        <a:accent6>
          <a:srgbClr val="E78A00"/>
        </a:accent6>
        <a:hlink>
          <a:srgbClr val="CC0066"/>
        </a:hlink>
        <a:folHlink>
          <a:srgbClr val="009999"/>
        </a:folHlink>
      </a:clrScheme>
      <a:clrMap bg1="lt1" tx1="dk1" bg2="lt2" tx2="dk2" accent1="accent1" accent2="accent2" accent3="accent3" accent4="accent4" accent5="accent5" accent6="accent6" hlink="hlink" folHlink="folHlink"/>
    </a:extraClrScheme>
    <a:extraClrScheme>
      <a:clrScheme name="9_古瓶荷花 7">
        <a:dk1>
          <a:srgbClr val="0066CC"/>
        </a:dk1>
        <a:lt1>
          <a:srgbClr val="FFE1E1"/>
        </a:lt1>
        <a:dk2>
          <a:srgbClr val="006600"/>
        </a:dk2>
        <a:lt2>
          <a:srgbClr val="C0C0C0"/>
        </a:lt2>
        <a:accent1>
          <a:srgbClr val="FFFFCC"/>
        </a:accent1>
        <a:accent2>
          <a:srgbClr val="009999"/>
        </a:accent2>
        <a:accent3>
          <a:srgbClr val="FFEEEE"/>
        </a:accent3>
        <a:accent4>
          <a:srgbClr val="0056AE"/>
        </a:accent4>
        <a:accent5>
          <a:srgbClr val="FFFFE2"/>
        </a:accent5>
        <a:accent6>
          <a:srgbClr val="008A8A"/>
        </a:accent6>
        <a:hlink>
          <a:srgbClr val="EC0000"/>
        </a:hlink>
        <a:folHlink>
          <a:srgbClr val="0099FF"/>
        </a:folHlink>
      </a:clrScheme>
      <a:clrMap bg1="lt1" tx1="dk1" bg2="lt2" tx2="dk2" accent1="accent1" accent2="accent2" accent3="accent3" accent4="accent4" accent5="accent5" accent6="accent6" hlink="hlink" folHlink="folHlink"/>
    </a:extraClrScheme>
    <a:extraClrScheme>
      <a:clrScheme name="9_古瓶荷花 8">
        <a:dk1>
          <a:srgbClr val="292929"/>
        </a:dk1>
        <a:lt1>
          <a:srgbClr val="DDDDDD"/>
        </a:lt1>
        <a:dk2>
          <a:srgbClr val="0066CC"/>
        </a:dk2>
        <a:lt2>
          <a:srgbClr val="B2B2B2"/>
        </a:lt2>
        <a:accent1>
          <a:srgbClr val="CACADC"/>
        </a:accent1>
        <a:accent2>
          <a:srgbClr val="FFCC00"/>
        </a:accent2>
        <a:accent3>
          <a:srgbClr val="EBEBEB"/>
        </a:accent3>
        <a:accent4>
          <a:srgbClr val="212121"/>
        </a:accent4>
        <a:accent5>
          <a:srgbClr val="E1E1EB"/>
        </a:accent5>
        <a:accent6>
          <a:srgbClr val="E7B900"/>
        </a:accent6>
        <a:hlink>
          <a:srgbClr val="008080"/>
        </a:hlink>
        <a:folHlink>
          <a:srgbClr val="7D7DA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1_古瓶荷花">
  <a:themeElements>
    <a:clrScheme name="">
      <a:dk1>
        <a:srgbClr val="0033CC"/>
      </a:dk1>
      <a:lt1>
        <a:srgbClr val="FFFFFF"/>
      </a:lt1>
      <a:dk2>
        <a:srgbClr val="007572"/>
      </a:dk2>
      <a:lt2>
        <a:srgbClr val="C0C0C0"/>
      </a:lt2>
      <a:accent1>
        <a:srgbClr val="CCECFF"/>
      </a:accent1>
      <a:accent2>
        <a:srgbClr val="3399FF"/>
      </a:accent2>
      <a:accent3>
        <a:srgbClr val="FFFFFF"/>
      </a:accent3>
      <a:accent4>
        <a:srgbClr val="002AAF"/>
      </a:accent4>
      <a:accent5>
        <a:srgbClr val="E2F4FF"/>
      </a:accent5>
      <a:accent6>
        <a:srgbClr val="2D89E5"/>
      </a:accent6>
      <a:hlink>
        <a:srgbClr val="CC0066"/>
      </a:hlink>
      <a:folHlink>
        <a:srgbClr val="7D7DA9"/>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11_古瓶荷花 1">
        <a:dk1>
          <a:srgbClr val="0033CC"/>
        </a:dk1>
        <a:lt1>
          <a:srgbClr val="FFFFFF"/>
        </a:lt1>
        <a:dk2>
          <a:srgbClr val="007572"/>
        </a:dk2>
        <a:lt2>
          <a:srgbClr val="C0C0C0"/>
        </a:lt2>
        <a:accent1>
          <a:srgbClr val="CCECFF"/>
        </a:accent1>
        <a:accent2>
          <a:srgbClr val="3399FF"/>
        </a:accent2>
        <a:accent3>
          <a:srgbClr val="FFFFFF"/>
        </a:accent3>
        <a:accent4>
          <a:srgbClr val="002AAE"/>
        </a:accent4>
        <a:accent5>
          <a:srgbClr val="E2F4FF"/>
        </a:accent5>
        <a:accent6>
          <a:srgbClr val="2D8AE7"/>
        </a:accent6>
        <a:hlink>
          <a:srgbClr val="CC0066"/>
        </a:hlink>
        <a:folHlink>
          <a:srgbClr val="7D7DA9"/>
        </a:folHlink>
      </a:clrScheme>
      <a:clrMap bg1="lt1" tx1="dk1" bg2="lt2" tx2="dk2" accent1="accent1" accent2="accent2" accent3="accent3" accent4="accent4" accent5="accent5" accent6="accent6" hlink="hlink" folHlink="folHlink"/>
    </a:extraClrScheme>
    <a:extraClrScheme>
      <a:clrScheme name="11_古瓶荷花 2">
        <a:dk1>
          <a:srgbClr val="007A77"/>
        </a:dk1>
        <a:lt1>
          <a:srgbClr val="EFF6EE"/>
        </a:lt1>
        <a:dk2>
          <a:srgbClr val="0066CC"/>
        </a:dk2>
        <a:lt2>
          <a:srgbClr val="C0C0C0"/>
        </a:lt2>
        <a:accent1>
          <a:srgbClr val="E7EEE6"/>
        </a:accent1>
        <a:accent2>
          <a:srgbClr val="FF9933"/>
        </a:accent2>
        <a:accent3>
          <a:srgbClr val="F6FAF5"/>
        </a:accent3>
        <a:accent4>
          <a:srgbClr val="006765"/>
        </a:accent4>
        <a:accent5>
          <a:srgbClr val="F1F5F0"/>
        </a:accent5>
        <a:accent6>
          <a:srgbClr val="E78A2D"/>
        </a:accent6>
        <a:hlink>
          <a:srgbClr val="636395"/>
        </a:hlink>
        <a:folHlink>
          <a:srgbClr val="CC3300"/>
        </a:folHlink>
      </a:clrScheme>
      <a:clrMap bg1="lt1" tx1="dk1" bg2="lt2" tx2="dk2" accent1="accent1" accent2="accent2" accent3="accent3" accent4="accent4" accent5="accent5" accent6="accent6" hlink="hlink" folHlink="folHlink"/>
    </a:extraClrScheme>
    <a:extraClrScheme>
      <a:clrScheme name="11_古瓶荷花 3">
        <a:dk1>
          <a:srgbClr val="000000"/>
        </a:dk1>
        <a:lt1>
          <a:srgbClr val="CCFFCC"/>
        </a:lt1>
        <a:dk2>
          <a:srgbClr val="E88A00"/>
        </a:dk2>
        <a:lt2>
          <a:srgbClr val="C0C0C0"/>
        </a:lt2>
        <a:accent1>
          <a:srgbClr val="CCECFF"/>
        </a:accent1>
        <a:accent2>
          <a:srgbClr val="336600"/>
        </a:accent2>
        <a:accent3>
          <a:srgbClr val="E2FFE2"/>
        </a:accent3>
        <a:accent4>
          <a:srgbClr val="000000"/>
        </a:accent4>
        <a:accent5>
          <a:srgbClr val="E2F4FF"/>
        </a:accent5>
        <a:accent6>
          <a:srgbClr val="2D5C00"/>
        </a:accent6>
        <a:hlink>
          <a:srgbClr val="3333CC"/>
        </a:hlink>
        <a:folHlink>
          <a:srgbClr val="3399FF"/>
        </a:folHlink>
      </a:clrScheme>
      <a:clrMap bg1="lt1" tx1="dk1" bg2="lt2" tx2="dk2" accent1="accent1" accent2="accent2" accent3="accent3" accent4="accent4" accent5="accent5" accent6="accent6" hlink="hlink" folHlink="folHlink"/>
    </a:extraClrScheme>
    <a:extraClrScheme>
      <a:clrScheme name="11_古瓶荷花 4">
        <a:dk1>
          <a:srgbClr val="000000"/>
        </a:dk1>
        <a:lt1>
          <a:srgbClr val="FFFFCC"/>
        </a:lt1>
        <a:dk2>
          <a:srgbClr val="CC3300"/>
        </a:dk2>
        <a:lt2>
          <a:srgbClr val="C0C0C0"/>
        </a:lt2>
        <a:accent1>
          <a:srgbClr val="FFFFCC"/>
        </a:accent1>
        <a:accent2>
          <a:srgbClr val="339933"/>
        </a:accent2>
        <a:accent3>
          <a:srgbClr val="FFFFE2"/>
        </a:accent3>
        <a:accent4>
          <a:srgbClr val="000000"/>
        </a:accent4>
        <a:accent5>
          <a:srgbClr val="FFFFE2"/>
        </a:accent5>
        <a:accent6>
          <a:srgbClr val="2D8A2D"/>
        </a:accent6>
        <a:hlink>
          <a:srgbClr val="0066FF"/>
        </a:hlink>
        <a:folHlink>
          <a:srgbClr val="6F6F9F"/>
        </a:folHlink>
      </a:clrScheme>
      <a:clrMap bg1="lt1" tx1="dk1" bg2="lt2" tx2="dk2" accent1="accent1" accent2="accent2" accent3="accent3" accent4="accent4" accent5="accent5" accent6="accent6" hlink="hlink" folHlink="folHlink"/>
    </a:extraClrScheme>
    <a:extraClrScheme>
      <a:clrScheme name="11_古瓶荷花 5">
        <a:dk1>
          <a:srgbClr val="636395"/>
        </a:dk1>
        <a:lt1>
          <a:srgbClr val="FFE2C5"/>
        </a:lt1>
        <a:dk2>
          <a:srgbClr val="000000"/>
        </a:dk2>
        <a:lt2>
          <a:srgbClr val="C0C0C0"/>
        </a:lt2>
        <a:accent1>
          <a:srgbClr val="FFE1E1"/>
        </a:accent1>
        <a:accent2>
          <a:srgbClr val="FF9933"/>
        </a:accent2>
        <a:accent3>
          <a:srgbClr val="FFEEDF"/>
        </a:accent3>
        <a:accent4>
          <a:srgbClr val="53537E"/>
        </a:accent4>
        <a:accent5>
          <a:srgbClr val="FFEEEE"/>
        </a:accent5>
        <a:accent6>
          <a:srgbClr val="E78A2D"/>
        </a:accent6>
        <a:hlink>
          <a:srgbClr val="008080"/>
        </a:hlink>
        <a:folHlink>
          <a:srgbClr val="3399FF"/>
        </a:folHlink>
      </a:clrScheme>
      <a:clrMap bg1="lt1" tx1="dk1" bg2="lt2" tx2="dk2" accent1="accent1" accent2="accent2" accent3="accent3" accent4="accent4" accent5="accent5" accent6="accent6" hlink="hlink" folHlink="folHlink"/>
    </a:extraClrScheme>
    <a:extraClrScheme>
      <a:clrScheme name="11_古瓶荷花 6">
        <a:dk1>
          <a:srgbClr val="626292"/>
        </a:dk1>
        <a:lt1>
          <a:srgbClr val="CCECFF"/>
        </a:lt1>
        <a:dk2>
          <a:srgbClr val="3333CC"/>
        </a:dk2>
        <a:lt2>
          <a:srgbClr val="C0C0C0"/>
        </a:lt2>
        <a:accent1>
          <a:srgbClr val="D9F1FF"/>
        </a:accent1>
        <a:accent2>
          <a:srgbClr val="FF9900"/>
        </a:accent2>
        <a:accent3>
          <a:srgbClr val="E2F4FF"/>
        </a:accent3>
        <a:accent4>
          <a:srgbClr val="53537C"/>
        </a:accent4>
        <a:accent5>
          <a:srgbClr val="E9F7FF"/>
        </a:accent5>
        <a:accent6>
          <a:srgbClr val="E78A00"/>
        </a:accent6>
        <a:hlink>
          <a:srgbClr val="CC0066"/>
        </a:hlink>
        <a:folHlink>
          <a:srgbClr val="009999"/>
        </a:folHlink>
      </a:clrScheme>
      <a:clrMap bg1="lt1" tx1="dk1" bg2="lt2" tx2="dk2" accent1="accent1" accent2="accent2" accent3="accent3" accent4="accent4" accent5="accent5" accent6="accent6" hlink="hlink" folHlink="folHlink"/>
    </a:extraClrScheme>
    <a:extraClrScheme>
      <a:clrScheme name="11_古瓶荷花 7">
        <a:dk1>
          <a:srgbClr val="0066CC"/>
        </a:dk1>
        <a:lt1>
          <a:srgbClr val="FFE1E1"/>
        </a:lt1>
        <a:dk2>
          <a:srgbClr val="006600"/>
        </a:dk2>
        <a:lt2>
          <a:srgbClr val="C0C0C0"/>
        </a:lt2>
        <a:accent1>
          <a:srgbClr val="FFFFCC"/>
        </a:accent1>
        <a:accent2>
          <a:srgbClr val="009999"/>
        </a:accent2>
        <a:accent3>
          <a:srgbClr val="FFEEEE"/>
        </a:accent3>
        <a:accent4>
          <a:srgbClr val="0056AE"/>
        </a:accent4>
        <a:accent5>
          <a:srgbClr val="FFFFE2"/>
        </a:accent5>
        <a:accent6>
          <a:srgbClr val="008A8A"/>
        </a:accent6>
        <a:hlink>
          <a:srgbClr val="EC0000"/>
        </a:hlink>
        <a:folHlink>
          <a:srgbClr val="0099FF"/>
        </a:folHlink>
      </a:clrScheme>
      <a:clrMap bg1="lt1" tx1="dk1" bg2="lt2" tx2="dk2" accent1="accent1" accent2="accent2" accent3="accent3" accent4="accent4" accent5="accent5" accent6="accent6" hlink="hlink" folHlink="folHlink"/>
    </a:extraClrScheme>
    <a:extraClrScheme>
      <a:clrScheme name="11_古瓶荷花 8">
        <a:dk1>
          <a:srgbClr val="292929"/>
        </a:dk1>
        <a:lt1>
          <a:srgbClr val="DDDDDD"/>
        </a:lt1>
        <a:dk2>
          <a:srgbClr val="0066CC"/>
        </a:dk2>
        <a:lt2>
          <a:srgbClr val="B2B2B2"/>
        </a:lt2>
        <a:accent1>
          <a:srgbClr val="CACADC"/>
        </a:accent1>
        <a:accent2>
          <a:srgbClr val="FFCC00"/>
        </a:accent2>
        <a:accent3>
          <a:srgbClr val="EBEBEB"/>
        </a:accent3>
        <a:accent4>
          <a:srgbClr val="212121"/>
        </a:accent4>
        <a:accent5>
          <a:srgbClr val="E1E1EB"/>
        </a:accent5>
        <a:accent6>
          <a:srgbClr val="E7B900"/>
        </a:accent6>
        <a:hlink>
          <a:srgbClr val="008080"/>
        </a:hlink>
        <a:folHlink>
          <a:srgbClr val="7D7DA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龙腾四海">
  <a:themeElements>
    <a:clrScheme name="龙腾四海">
      <a:dk1>
        <a:sysClr val="windowText" lastClr="000000"/>
      </a:dk1>
      <a:lt1>
        <a:sysClr val="window" lastClr="FFFFFF"/>
      </a:lt1>
      <a:dk2>
        <a:srgbClr val="001B36"/>
      </a:dk2>
      <a:lt2>
        <a:srgbClr val="EDF8FE"/>
      </a:lt2>
      <a:accent1>
        <a:srgbClr val="477AB1"/>
      </a:accent1>
      <a:accent2>
        <a:srgbClr val="51848E"/>
      </a:accent2>
      <a:accent3>
        <a:srgbClr val="7B9B57"/>
      </a:accent3>
      <a:accent4>
        <a:srgbClr val="8B8D8C"/>
      </a:accent4>
      <a:accent5>
        <a:srgbClr val="8B7396"/>
      </a:accent5>
      <a:accent6>
        <a:srgbClr val="E89A53"/>
      </a:accent6>
      <a:hlink>
        <a:srgbClr val="0080FF"/>
      </a:hlink>
      <a:folHlink>
        <a:srgbClr val="FF00FF"/>
      </a:folHlink>
    </a:clrScheme>
    <a:fontScheme name="龙腾四海">
      <a:majorFont>
        <a:latin typeface="Maiandra GD"/>
        <a:ea typeface="Arial"/>
        <a:cs typeface="Arial"/>
        <a:font script="CYRL" typeface="Times New Roman"/>
        <a:font script="GREK" typeface="Times New Roman"/>
        <a:font script="Jpan" typeface="ＭＳ Ｐゴシック"/>
        <a:font script="Hang" typeface="HY중고딕"/>
        <a:font script="Hans" typeface="隶书"/>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mbria"/>
        <a:ea typeface="Arial"/>
        <a:cs typeface="Arial"/>
        <a:font script="Jpan" typeface="ＭＳ Ｐ明朝"/>
        <a:font script="Hang" typeface="HY견명조"/>
        <a:font script="Hans" typeface="华文楷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龙腾四海">
      <a:fillStyleLst>
        <a:solidFill>
          <a:schemeClr val="phClr">
            <a:tint val="100000"/>
            <a:shade val="100000"/>
            <a:hueMod val="100000"/>
            <a:satMod val="100000"/>
          </a:schemeClr>
        </a:solidFill>
        <a:gradFill rotWithShape="1">
          <a:gsLst>
            <a:gs pos="0">
              <a:schemeClr val="phClr">
                <a:tint val="100000"/>
                <a:shade val="50000"/>
                <a:hueMod val="100000"/>
                <a:satMod val="250000"/>
              </a:schemeClr>
            </a:gs>
            <a:gs pos="75000">
              <a:schemeClr val="phClr">
                <a:tint val="80000"/>
                <a:shade val="100000"/>
                <a:hueMod val="100000"/>
                <a:satMod val="375000"/>
              </a:schemeClr>
            </a:gs>
            <a:gs pos="100000">
              <a:schemeClr val="phClr">
                <a:tint val="50000"/>
                <a:shade val="100000"/>
                <a:hueMod val="100000"/>
                <a:satMod val="500000"/>
              </a:schemeClr>
            </a:gs>
          </a:gsLst>
          <a:lin ang="16200000" scaled="1"/>
        </a:gradFill>
        <a:blipFill>
          <a:blip r:embed="rId1">
            <a:duotone>
              <a:schemeClr val="phClr">
                <a:tint val="100000"/>
                <a:shade val="50000"/>
                <a:hueMod val="100000"/>
                <a:satMod val="100000"/>
              </a:schemeClr>
              <a:schemeClr val="phClr">
                <a:tint val="100000"/>
                <a:shade val="75000"/>
                <a:hueMod val="100000"/>
                <a:satMod val="100000"/>
              </a:schemeClr>
            </a:duotone>
          </a:blip>
          <a:tile tx="0" ty="0" sx="50000" sy="50000" flip="none" algn="ctr"/>
        </a:blipFill>
      </a:fillStyleLst>
      <a:lnStyleLst>
        <a:ln w="127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glow>
              <a:schemeClr val="phClr">
                <a:tint val="100000"/>
                <a:shade val="100000"/>
                <a:hueMod val="100000"/>
                <a:satMod val="100000"/>
              </a:schemeClr>
            </a:glow>
          </a:effectLst>
        </a:effectStyle>
        <a:effectStyle>
          <a:effectLst>
            <a:glow>
              <a:schemeClr val="phClr">
                <a:tint val="100000"/>
                <a:shade val="100000"/>
                <a:hueMod val="100000"/>
                <a:satMod val="100000"/>
              </a:schemeClr>
            </a:glow>
          </a:effectLst>
          <a:scene3d>
            <a:camera prst="orthographicFront" fov="0">
              <a:rot lat="0" lon="0" rev="0"/>
            </a:camera>
            <a:lightRig rig="threePt" dir="tl"/>
          </a:scene3d>
          <a:sp3d prstMaterial="metal">
            <a:bevelT w="12700" h="12700" prst="relaxedInset"/>
            <a:contourClr>
              <a:schemeClr val="phClr">
                <a:tint val="100000"/>
                <a:shade val="100000"/>
                <a:hueMod val="100000"/>
                <a:satMod val="100000"/>
              </a:schemeClr>
            </a:contourClr>
          </a:sp3d>
        </a:effectStyle>
        <a:effectStyle>
          <a:effectLst>
            <a:glow>
              <a:schemeClr val="phClr">
                <a:tint val="100000"/>
                <a:shade val="100000"/>
                <a:hueMod val="100000"/>
                <a:satMod val="100000"/>
              </a:schemeClr>
            </a:glow>
            <a:outerShdw blurRad="44450" dist="50800" dir="3300000" sx="99000" sy="99000" algn="tl" rotWithShape="0">
              <a:srgbClr val="000000">
                <a:alpha val="55000"/>
              </a:srgbClr>
            </a:outerShdw>
          </a:effectLst>
          <a:scene3d>
            <a:camera prst="orthographicFront">
              <a:rot lat="0" lon="0" rev="0"/>
            </a:camera>
            <a:lightRig rig="contrasting" dir="tl">
              <a:rot lat="0" lon="0" rev="14220000"/>
            </a:lightRig>
          </a:scene3d>
          <a:sp3d prstMaterial="dkEdge">
            <a:bevelT w="63500" h="63500"/>
            <a:bevelB w="0" h="0"/>
            <a:contourClr>
              <a:schemeClr val="phClr">
                <a:tint val="100000"/>
                <a:shade val="100000"/>
                <a:hueMod val="100000"/>
                <a:satMod val="100000"/>
              </a:schemeClr>
            </a:contourClr>
          </a:sp3d>
        </a:effectStyle>
      </a:effectStyleLst>
      <a:bgFillStyleLst>
        <a:solidFill>
          <a:schemeClr val="phClr">
            <a:tint val="100000"/>
            <a:shade val="100000"/>
            <a:hueMod val="100000"/>
            <a:satMod val="100000"/>
          </a:schemeClr>
        </a:solidFill>
        <a:gradFill rotWithShape="1">
          <a:gsLst>
            <a:gs pos="0">
              <a:schemeClr val="bg1">
                <a:tint val="100000"/>
                <a:shade val="100000"/>
                <a:hueMod val="100000"/>
                <a:satMod val="150000"/>
              </a:schemeClr>
            </a:gs>
            <a:gs pos="55000">
              <a:schemeClr val="bg1">
                <a:tint val="100000"/>
                <a:shade val="90000"/>
                <a:hueMod val="100000"/>
                <a:satMod val="375000"/>
              </a:schemeClr>
            </a:gs>
            <a:gs pos="100000">
              <a:schemeClr val="phClr">
                <a:tint val="88000"/>
                <a:shade val="100000"/>
                <a:hueMod val="100000"/>
                <a:satMod val="500000"/>
              </a:schemeClr>
            </a:gs>
          </a:gsLst>
          <a:lin ang="5400000" scaled="1"/>
        </a:gradFill>
        <a:blipFill>
          <a:blip r:embed="rId2">
            <a:duotone>
              <a:schemeClr val="phClr">
                <a:shade val="30000"/>
                <a:satMod val="555000"/>
              </a:schemeClr>
              <a:schemeClr val="phClr">
                <a:tint val="96000"/>
                <a:satMod val="120000"/>
              </a:schemeClr>
            </a:duotone>
          </a:blip>
          <a:stretch>
            <a:fillRect/>
          </a:stretch>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2_Office 主题​​">
  <a:themeElements>
    <a:clrScheme name="自定义 4">
      <a:dk1>
        <a:srgbClr val="000000"/>
      </a:dk1>
      <a:lt1>
        <a:srgbClr val="FFFFFF"/>
      </a:lt1>
      <a:dk2>
        <a:srgbClr val="CAD3D9"/>
      </a:dk2>
      <a:lt2>
        <a:srgbClr val="F3F4EF"/>
      </a:lt2>
      <a:accent1>
        <a:srgbClr val="718EA4"/>
      </a:accent1>
      <a:accent2>
        <a:srgbClr val="7A9399"/>
      </a:accent2>
      <a:accent3>
        <a:srgbClr val="7E9890"/>
      </a:accent3>
      <a:accent4>
        <a:srgbClr val="849B86"/>
      </a:accent4>
      <a:accent5>
        <a:srgbClr val="899F7C"/>
      </a:accent5>
      <a:accent6>
        <a:srgbClr val="90A473"/>
      </a:accent6>
      <a:hlink>
        <a:srgbClr val="495ABD"/>
      </a:hlink>
      <a:folHlink>
        <a:srgbClr val="725E8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138</Paragraphs>
  <Slides>32</Slides>
  <Notes>9</Notes>
  <TotalTime>0</TotalTime>
  <HiddenSlides>0</HiddenSlides>
  <MMClips>0</MMClips>
  <ScaleCrop>0</ScaleCrop>
  <HeadingPairs>
    <vt:vector baseType="variant" size="6">
      <vt:variant>
        <vt:lpstr>Fonts used</vt:lpstr>
      </vt:variant>
      <vt:variant>
        <vt:i4>16</vt:i4>
      </vt:variant>
      <vt:variant>
        <vt:lpstr>Theme</vt:lpstr>
      </vt:variant>
      <vt:variant>
        <vt:i4>1</vt:i4>
      </vt:variant>
      <vt:variant>
        <vt:lpstr>Slide Titles</vt:lpstr>
      </vt:variant>
      <vt:variant>
        <vt:i4>32</vt:i4>
      </vt:variant>
    </vt:vector>
  </HeadingPairs>
  <TitlesOfParts>
    <vt:vector baseType="lpstr" size="49">
      <vt:lpstr>Arial</vt:lpstr>
      <vt:lpstr>宋体</vt:lpstr>
      <vt:lpstr>Wingdings</vt:lpstr>
      <vt:lpstr>Maiandra GD</vt:lpstr>
      <vt:lpstr>隶书</vt:lpstr>
      <vt:lpstr>Wingdings 2</vt:lpstr>
      <vt:lpstr>Cambria</vt:lpstr>
      <vt:lpstr>汉仪尚巍手书W</vt:lpstr>
      <vt:lpstr>微软雅黑</vt:lpstr>
      <vt:lpstr>Calibri</vt:lpstr>
      <vt:lpstr>字魂105号-简雅黑</vt:lpstr>
      <vt:lpstr>黑体</vt:lpstr>
      <vt:lpstr>华文楷体</vt:lpstr>
      <vt:lpstr>楷体_GB2312</vt:lpstr>
      <vt:lpstr>楷体</vt:lpstr>
      <vt:lpstr>华文行楷</vt:lpstr>
      <vt:lpstr>9_古瓶荷花</vt:lpstr>
      <vt:lpstr>《庄子》</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道</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2022-08-05T17:45:30.248</cp:lastPrinted>
  <dcterms:created xsi:type="dcterms:W3CDTF">2022-08-05T17:45:30Z</dcterms:created>
  <dcterms:modified xsi:type="dcterms:W3CDTF">2022-08-05T09:45:32Z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