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65" d="100"/>
          <a:sy n="65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EAC75-A69B-4F3E-A5B0-E4004D00867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E6C88-5200-4A60-AEA4-96F88B785C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 panose="05020102010507070707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 panose="05020102010507070707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 panose="05020102010507070707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 panose="050201020105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                 想象</a:t>
            </a:r>
            <a:r>
              <a:rPr lang="zh-CN" altLang="en-US" dirty="0" smtClean="0"/>
              <a:t>作文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dirty="0" smtClean="0"/>
              <a:t>我将事情告诉国王：“昨晚，我们全城都遭受了你们的袭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击，所以市长才派我来的。由于你们身上都有细菌和病毒，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所以被你们叮了之后，轻的会长包，奇痒无比，重的抓破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后就会感染，你们会传播许多疾病。所以派我来的目的就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是希望你们改变生活习性，不再喝人血了”。“这</a:t>
            </a:r>
            <a:r>
              <a:rPr lang="en-US" altLang="zh-CN" dirty="0" smtClean="0"/>
              <a:t>……”</a:t>
            </a:r>
            <a:r>
              <a:rPr lang="zh-CN" altLang="en-US" dirty="0" smtClean="0"/>
              <a:t>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王沉默了，他身边的一位丞相开口说话了：“可我们是以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此为生啊！不喝人血我们怎么生存呢？”我想想也对啊，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蚊子也需要生存啊！灵机一动，我想出一个办法“今晚所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有的蚊子到森林举办一个聚会，我会带给大家惊喜的”。</a:t>
            </a:r>
            <a:endParaRPr lang="zh-CN" altLang="en-US" dirty="0"/>
          </a:p>
        </p:txBody>
      </p:sp>
      <p:pic>
        <p:nvPicPr>
          <p:cNvPr id="12290" name="Picture 2" descr="http://t2.baidu.com/it/u=3461692476,3721914638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929586" y="142852"/>
            <a:ext cx="919161" cy="1313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晚上，蚊子们来到森林，国王激动地宣布：“为了欢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迎人类使者，今晚我们相聚在这里，让我们狂欢起来吧！”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蚊子们喜气洋洋，载歌载舞，边唱边跳，尽情地玩耍。一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晚上很快过去了，清晨要来了，大家都是又累又饿又渴。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我看到时机来了，就对蚊子说：“大家都渴了吧，我带你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们去品尝一下世界上最甜美的甘露吧！”蚊子们发现树叶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上有很多甘露，晶莹剔透，甘甜爽口，全都迫不及待地品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尝起来。原来甘露比人血好喝多了！还不用冒着被消灭的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危险，哈哈，蚊子们大声歌唱，原来还有另外一种生活是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这么的快乐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pic>
        <p:nvPicPr>
          <p:cNvPr id="11268" name="Picture 4" descr="http://t1.baidu.com/it/u=529099411,1425309467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86578" y="357166"/>
            <a:ext cx="1619250" cy="106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dirty="0" smtClean="0"/>
              <a:t>         蚊子国王宣布：从此以后蚊子王国不再喝人血，要与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人类和平相处。我高兴极了，兴奋的说：“我要回人类世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界了！回去后，呼吁人类多植树造林，保护环境，维持生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态平衡，为你们生产更多的甘露，让你们赖以生存的环境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得到很好的保护，让我们在这个美好的世界里共同生活！”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我向蚊子们告别了，蚊子王国的全体欢送着我，欢送声在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我背后久久回荡着</a:t>
            </a:r>
            <a:r>
              <a:rPr lang="en-US" altLang="zh-CN" dirty="0" smtClean="0"/>
              <a:t>……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回到了人类的世界，我发现此刻太阳已经升到了东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方，太阳光是那么的明亮，那么的温暖！</a:t>
            </a:r>
            <a:endParaRPr lang="zh-CN" altLang="en-US" dirty="0"/>
          </a:p>
        </p:txBody>
      </p:sp>
      <p:pic>
        <p:nvPicPr>
          <p:cNvPr id="10242" name="Picture 2" descr="http://t1.baidu.com/it/u=3303094435,825505031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0826" y="214290"/>
            <a:ext cx="1754934" cy="12683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sz="4600" dirty="0" smtClean="0"/>
              <a:t>习作加工坊：</a:t>
            </a:r>
            <a:endParaRPr lang="zh-CN" altLang="en-US" sz="4600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2088 </a:t>
            </a:r>
            <a:r>
              <a:rPr lang="zh-CN" altLang="en-US" dirty="0" smtClean="0"/>
              <a:t>年的奥运会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dirty="0" smtClean="0"/>
              <a:t>作文引航站：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）我要写的是：</a:t>
            </a:r>
            <a:r>
              <a:rPr lang="en-US" altLang="zh-CN" dirty="0" smtClean="0"/>
              <a:t>《2088 </a:t>
            </a:r>
            <a:r>
              <a:rPr lang="zh-CN" altLang="en-US" dirty="0" smtClean="0"/>
              <a:t>年奥运会</a:t>
            </a:r>
            <a:r>
              <a:rPr lang="en-US" altLang="zh-CN" dirty="0" smtClean="0"/>
              <a:t>》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）我要挑选的题材：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a </a:t>
            </a:r>
            <a:r>
              <a:rPr lang="zh-CN" altLang="en-US" dirty="0" smtClean="0"/>
              <a:t>全球各国的以及外星球的运动员参会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b </a:t>
            </a:r>
            <a:r>
              <a:rPr lang="zh-CN" altLang="en-US" dirty="0" smtClean="0"/>
              <a:t>增加了智能考核项目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c </a:t>
            </a:r>
            <a:r>
              <a:rPr lang="zh-CN" altLang="en-US" dirty="0" smtClean="0"/>
              <a:t>个人全能赛总决赛中国选手脱颖而出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）我要选择的手法：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a </a:t>
            </a:r>
            <a:r>
              <a:rPr lang="zh-CN" altLang="en-US" dirty="0" smtClean="0"/>
              <a:t>叙述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b </a:t>
            </a:r>
            <a:r>
              <a:rPr lang="zh-CN" altLang="en-US" dirty="0" smtClean="0"/>
              <a:t>对比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）我想设计的开头：开门见山式。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）我想设计的结尾：高潮结尾式。</a:t>
            </a:r>
            <a:endParaRPr lang="zh-CN" altLang="en-US" dirty="0"/>
          </a:p>
        </p:txBody>
      </p:sp>
      <p:pic>
        <p:nvPicPr>
          <p:cNvPr id="8194" name="Picture 2" descr="http://t1.baidu.com/it/u=3531754217,397686460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8" y="2357430"/>
            <a:ext cx="1738316" cy="2273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我要设计的导图构架</a:t>
            </a:r>
            <a:endParaRPr lang="zh-CN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233487" y="1977231"/>
            <a:ext cx="667702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例文解析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2088 </a:t>
            </a:r>
            <a:r>
              <a:rPr lang="zh-CN" altLang="en-US" dirty="0" smtClean="0"/>
              <a:t>年的奥运会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2088 </a:t>
            </a:r>
            <a:r>
              <a:rPr lang="zh-CN" altLang="en-US" dirty="0" smtClean="0"/>
              <a:t>年转眼就到了，第</a:t>
            </a:r>
            <a:r>
              <a:rPr lang="en-US" altLang="zh-CN" dirty="0" smtClean="0"/>
              <a:t>49 </a:t>
            </a:r>
            <a:r>
              <a:rPr lang="zh-CN" altLang="en-US" dirty="0" smtClean="0"/>
              <a:t>届奥运会又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一次在北京举办，这是自</a:t>
            </a:r>
            <a:r>
              <a:rPr lang="en-US" altLang="zh-CN" dirty="0" smtClean="0"/>
              <a:t>2008 </a:t>
            </a:r>
            <a:r>
              <a:rPr lang="zh-CN" altLang="en-US" dirty="0" smtClean="0"/>
              <a:t>年奥运会以来，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北京第五次成为奥运会举办城市。</a:t>
            </a:r>
            <a:endParaRPr lang="zh-CN" altLang="en-US" dirty="0"/>
          </a:p>
        </p:txBody>
      </p:sp>
      <p:pic>
        <p:nvPicPr>
          <p:cNvPr id="6146" name="Picture 2" descr="http://t3.baidu.com/it/u=3507515419,1292213216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43636" y="714356"/>
            <a:ext cx="2095500" cy="167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        2088 </a:t>
            </a:r>
            <a:r>
              <a:rPr lang="zh-CN" altLang="en-US" dirty="0" smtClean="0"/>
              <a:t>年</a:t>
            </a:r>
            <a:r>
              <a:rPr lang="en-US" altLang="zh-CN" dirty="0" smtClean="0"/>
              <a:t>8 </a:t>
            </a:r>
            <a:r>
              <a:rPr lang="zh-CN" altLang="en-US" dirty="0" smtClean="0"/>
              <a:t>月</a:t>
            </a:r>
            <a:r>
              <a:rPr lang="en-US" altLang="zh-CN" dirty="0" smtClean="0"/>
              <a:t>8 </a:t>
            </a:r>
            <a:r>
              <a:rPr lang="zh-CN" altLang="en-US" dirty="0" smtClean="0"/>
              <a:t>日，来自全球各国的以及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外星球的运动员都乘着飞船从时空专线来到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了我们的首都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北京。大家向着同一个目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标，都想争夺此届奥运会的冠军。中国代表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队，作为上届奥运会的冠军，又是此届奥运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会的举办国家，倍受瞩目。</a:t>
            </a:r>
            <a:endParaRPr lang="zh-CN" altLang="en-US" dirty="0"/>
          </a:p>
        </p:txBody>
      </p:sp>
      <p:pic>
        <p:nvPicPr>
          <p:cNvPr id="5122" name="Picture 2" descr="http://t1.baidu.com/it/u=1177477977,2269037037&amp;fm=9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72198" y="4857760"/>
            <a:ext cx="1738310" cy="13037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         此届奥运会，增添了许多竞赛项目。份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量最重的就是个人全能赛。其中包括个人体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能竞技，科学运用，脑力智慧这三项竞赛。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这其中不只有传统的体育项目，还增加了智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能考核，奥运会成为选拔世界上最全能人才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的盛会。</a:t>
            </a:r>
            <a:endParaRPr lang="zh-CN" altLang="en-US" dirty="0"/>
          </a:p>
        </p:txBody>
      </p:sp>
      <p:pic>
        <p:nvPicPr>
          <p:cNvPr id="4098" name="Picture 2" descr="http://t2.baidu.com/it/u=184604641,1307864601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628" y="4643446"/>
            <a:ext cx="2095500" cy="175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        有一场竞赛，吸引了所有人的目光，就是个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人全能赛的总决赛。有</a:t>
            </a:r>
            <a:r>
              <a:rPr lang="en-US" altLang="zh-CN" dirty="0" smtClean="0"/>
              <a:t>3 </a:t>
            </a:r>
            <a:r>
              <a:rPr lang="zh-CN" altLang="en-US" dirty="0" smtClean="0"/>
              <a:t>名中国选手、</a:t>
            </a:r>
            <a:r>
              <a:rPr lang="en-US" altLang="zh-CN" dirty="0" smtClean="0"/>
              <a:t>1 </a:t>
            </a:r>
            <a:r>
              <a:rPr lang="zh-CN" altLang="en-US" dirty="0" smtClean="0"/>
              <a:t>名美国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选手、</a:t>
            </a:r>
            <a:r>
              <a:rPr lang="en-US" altLang="zh-CN" dirty="0" smtClean="0"/>
              <a:t>1 </a:t>
            </a:r>
            <a:r>
              <a:rPr lang="zh-CN" altLang="en-US" dirty="0" smtClean="0"/>
              <a:t>名俄罗斯选手、</a:t>
            </a:r>
            <a:r>
              <a:rPr lang="en-US" altLang="zh-CN" dirty="0" smtClean="0"/>
              <a:t>1 </a:t>
            </a:r>
            <a:r>
              <a:rPr lang="zh-CN" altLang="en-US" dirty="0" smtClean="0"/>
              <a:t>名南斯拉夫选手、</a:t>
            </a:r>
            <a:r>
              <a:rPr lang="en-US" altLang="zh-CN" dirty="0" smtClean="0"/>
              <a:t>1 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名英国选手、</a:t>
            </a:r>
            <a:r>
              <a:rPr lang="en-US" altLang="zh-CN" dirty="0" smtClean="0"/>
              <a:t>1 </a:t>
            </a:r>
            <a:r>
              <a:rPr lang="zh-CN" altLang="en-US" dirty="0" smtClean="0"/>
              <a:t>名月球选手共</a:t>
            </a:r>
            <a:r>
              <a:rPr lang="en-US" altLang="zh-CN" dirty="0" smtClean="0"/>
              <a:t>8 </a:t>
            </a:r>
            <a:r>
              <a:rPr lang="zh-CN" altLang="en-US" dirty="0" smtClean="0"/>
              <a:t>名进入了总决赛。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当体能竞技比赛的发令枪举起时，会场中和电视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机前观看直播的所有人都屏住了呼吸，静得可以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听到大家的心跳声。经过了一天的无中断的比赛，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有两名选手因体力不支或技能不够提前退出了比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赛。</a:t>
            </a:r>
            <a:endParaRPr lang="zh-CN" altLang="en-US" dirty="0"/>
          </a:p>
        </p:txBody>
      </p:sp>
      <p:pic>
        <p:nvPicPr>
          <p:cNvPr id="3074" name="Picture 2" descr="http://t3.baidu.com/it/u=2105826353,3120764491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00826" y="428604"/>
            <a:ext cx="1619250" cy="106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一、想象作文写作方法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/>
              <a:t>        所谓想象作文，就是作者根据已有的生活经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验和知识，借助想象的翅膀，超越生活实际构思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出从未见过的或者根本不曾出现过的生活图景，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并达到某种表达效果的文章。秦牧说过：“想象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是一副能使思维飞翔起来的翅膀”，写好想象作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文，对于开阔视野、丰富思维、培养和提高学生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的创新能力是大有裨益的。那么，怎样写好想象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作文呢？</a:t>
            </a:r>
            <a:endParaRPr lang="zh-CN" altLang="en-US" dirty="0"/>
          </a:p>
        </p:txBody>
      </p:sp>
      <p:pic>
        <p:nvPicPr>
          <p:cNvPr id="20482" name="Picture 2" descr="http://t3.baidu.com/it/u=4042073029,812712917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01024" y="214290"/>
            <a:ext cx="923924" cy="14023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/>
              <a:t>         进行到智能考核赛中，只剩下三名选手，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他们分别来自中国、美国还有火星，美国选手面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对考题抓耳挠腮，来自火星的那位选手晃动着他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那绿色的脑袋，大大的眼睛转来转去地，可是中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国选手静静地思考着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突然，中国选手镇静地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站起来“我成功了！”全场中国观众欢呼雀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跃．通过宇宙卫星观看比赛的中国观众也兴奋地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抱在一起</a:t>
            </a:r>
            <a:r>
              <a:rPr lang="en-US" altLang="zh-CN" dirty="0" smtClean="0"/>
              <a:t>……</a:t>
            </a:r>
            <a:endParaRPr lang="zh-CN" altLang="en-US" dirty="0"/>
          </a:p>
        </p:txBody>
      </p:sp>
      <p:pic>
        <p:nvPicPr>
          <p:cNvPr id="2050" name="Picture 2" descr="http://t1.baidu.com/it/u=2344936902,537816594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43834" y="214290"/>
            <a:ext cx="1047749" cy="14249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zh-CN" altLang="en-US" sz="5700" dirty="0" smtClean="0"/>
              <a:t>习作加工坊：</a:t>
            </a:r>
            <a:endParaRPr lang="zh-CN" altLang="en-US" sz="5700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en-US" altLang="zh-CN" dirty="0" smtClean="0"/>
          </a:p>
          <a:p>
            <a:r>
              <a:rPr lang="en-US" altLang="zh-CN" dirty="0" smtClean="0"/>
              <a:t>-------------------------------------------------------------------------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dirty="0" smtClean="0"/>
              <a:t>下面介绍几种常见的联想模式。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、由现在联想到过去，按现代生活的模式构思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故事情节。对于已经发生的、不曾见过的事情，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或者没有生命的东西，例如一块石头、一个玩具，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都可以通过想象，让今天的故事在过去的环境里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表演，让“死”的东西“活”起来。随着这些故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事的演出、“死”物的复“活”，作者想象的双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翅也就展开了。</a:t>
            </a:r>
            <a:endParaRPr lang="zh-CN" altLang="en-US" dirty="0"/>
          </a:p>
        </p:txBody>
      </p:sp>
      <p:pic>
        <p:nvPicPr>
          <p:cNvPr id="19458" name="Picture 2" descr="http://t2.baidu.com/it/u=1197455756,3598340262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57950" y="500042"/>
            <a:ext cx="2095500" cy="1447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、由现在联想到未来，把假设的内容写成真实的情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节。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</a:t>
            </a:r>
            <a:r>
              <a:rPr lang="zh-CN" altLang="en-US" dirty="0" smtClean="0"/>
              <a:t>假设的内容固然是假的，但它在生活中还是有可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能出现的，不过是还没有发生罢了。人类天空翱翔在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一百多年前还是根本不可能的事儿，但今天谁都可以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买张飞机票上天一游。所以，根据自己平时观察所积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累的生活经验，根据表达的需要，合情合理的展开想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象，把假设的内容写成日常生活中遇到的或者正在发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生的故事，不失为想象写作的一种有效途径。</a:t>
            </a:r>
            <a:endParaRPr lang="zh-CN" altLang="en-US" dirty="0"/>
          </a:p>
        </p:txBody>
      </p:sp>
      <p:pic>
        <p:nvPicPr>
          <p:cNvPr id="18434" name="Picture 2" descr="http://t2.baidu.com/it/u=1538394122,3374407815&amp;fm=52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86578" y="357166"/>
            <a:ext cx="1619247" cy="12144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、由甲联想到乙，让成语典故俚言俗语为我们旧瓶装新酒。</a:t>
            </a:r>
            <a:endParaRPr lang="zh-CN" altLang="en-US" dirty="0" smtClean="0"/>
          </a:p>
          <a:p>
            <a:pPr>
              <a:buNone/>
            </a:pPr>
            <a:r>
              <a:rPr lang="zh-CN" altLang="en-US" dirty="0" smtClean="0"/>
              <a:t>         将成语典故或者俚言俗语加以适当的改编扩充，让其成为作文中的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故情节，或者把目前之热门话题灵活的转移到文中人物身上来，以取得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异曲同工 的效果。例如有一位同学写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森林王国之游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，金丝猴当导游，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报酬是十个板粟，并且要预支四个，然后猴导游就带着小作者去狼舞厅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“与狼共舞”，到老虎公司尝试摸老虎屁股的滋味等。作文想象丰富，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也写得情趣盎然，其实小作者不过是借助成语“与狼共舞”和俗话“老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虎的屁股摸不得”，把旧故事写出了新内容。总之，写想象作文的关键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就是要开动脑筋，大胆设想，想象出新颖奇妙而又意味深长的故事来。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当然，这些都应该是立足于现实生活的想象，都是合乎情理的想象，而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决不是胡思乱想。</a:t>
            </a:r>
            <a:endParaRPr lang="zh-CN" altLang="en-US" dirty="0"/>
          </a:p>
        </p:txBody>
      </p:sp>
      <p:pic>
        <p:nvPicPr>
          <p:cNvPr id="17410" name="Picture 2" descr="http://t3.baidu.com/it/u=1510669685,3553549867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00760" y="4929198"/>
            <a:ext cx="1619250" cy="12192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蚊子世界的“改革”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>作文引航站：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）我要写的是： 蚊子世界的“改革”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）我要挑选的题材：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a </a:t>
            </a:r>
            <a:r>
              <a:rPr lang="zh-CN" altLang="en-US" dirty="0" smtClean="0"/>
              <a:t>接受市长的命令。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b </a:t>
            </a:r>
            <a:r>
              <a:rPr lang="zh-CN" altLang="en-US" dirty="0" smtClean="0"/>
              <a:t>与国王的谈判。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c </a:t>
            </a:r>
            <a:r>
              <a:rPr lang="zh-CN" altLang="en-US" dirty="0" smtClean="0"/>
              <a:t>一次特殊的聚会。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d </a:t>
            </a:r>
            <a:r>
              <a:rPr lang="zh-CN" altLang="en-US" dirty="0" smtClean="0"/>
              <a:t>蚊子国王宣布新的生活方式。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）我要选择的手法：</a:t>
            </a:r>
            <a:r>
              <a:rPr lang="en-US" altLang="zh-CN" dirty="0" smtClean="0"/>
              <a:t>a </a:t>
            </a:r>
            <a:r>
              <a:rPr lang="zh-CN" altLang="en-US" dirty="0" smtClean="0"/>
              <a:t>对比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）我想设计的开头：开门见山式。</a:t>
            </a:r>
            <a:endParaRPr lang="zh-CN" altLang="en-US" dirty="0" smtClean="0"/>
          </a:p>
          <a:p>
            <a:pPr>
              <a:buNone/>
            </a:pPr>
            <a:r>
              <a:rPr lang="en-US" altLang="zh-CN" dirty="0" smtClean="0"/>
              <a:t>5</a:t>
            </a:r>
            <a:r>
              <a:rPr lang="zh-CN" altLang="en-US" dirty="0" smtClean="0"/>
              <a:t>）我想设计的结尾：抒情式结尾。</a:t>
            </a:r>
            <a:endParaRPr lang="zh-CN" altLang="en-US" dirty="0"/>
          </a:p>
        </p:txBody>
      </p:sp>
      <p:pic>
        <p:nvPicPr>
          <p:cNvPr id="16386" name="Picture 2" descr="http://t1.baidu.com/it/u=1422394665,644134995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8" y="2786058"/>
            <a:ext cx="1643074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我要设计的导图构架</a:t>
            </a:r>
            <a:endParaRPr lang="zh-CN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443037" y="1862931"/>
            <a:ext cx="625792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例文解析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               </a:t>
            </a:r>
            <a:r>
              <a:rPr lang="zh-CN" altLang="en-US" sz="4800" dirty="0" smtClean="0"/>
              <a:t>蚊子世界的“改革”</a:t>
            </a:r>
            <a:endParaRPr lang="zh-CN" altLang="en-US" sz="4800" dirty="0" smtClean="0"/>
          </a:p>
          <a:p>
            <a:pPr>
              <a:buNone/>
            </a:pPr>
            <a:r>
              <a:rPr lang="zh-CN" altLang="en-US" dirty="0" smtClean="0"/>
              <a:t>          一觉睡醒，全城人都遭受了蚊子的袭击。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人类实在忍受不了，市长把我叫到办公室：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“丁熙子同志，我代表市民派你做为人类的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使者到蚊子世界，让它们进行一次“改革”，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不要让它们再侵犯人类了。”“保证完成任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务！”说完我便乘坐小型飞船来到蚊子世界。</a:t>
            </a:r>
            <a:endParaRPr lang="zh-CN" altLang="en-US" dirty="0"/>
          </a:p>
        </p:txBody>
      </p:sp>
      <p:pic>
        <p:nvPicPr>
          <p:cNvPr id="14338" name="Picture 2" descr="http://t1.baidu.com/it/u=4256069255,476153111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00958" y="428604"/>
            <a:ext cx="1228725" cy="1619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zh-CN" altLang="en-US" sz="2400" dirty="0" smtClean="0"/>
              <a:t>       蚊子国王听说我的到来，热情地欢迎了我。接着，我们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便开始一起商量改革这件大事了。蚊子国王小心地问我：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“熙子使者，外界对我们蚊子国作何评价？”我什么也没说，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拿出了一些报纸，上面的内容全是痛恨蚊子、辱骂蚊子的。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“怎么会这样</a:t>
            </a:r>
            <a:r>
              <a:rPr lang="en-US" altLang="zh-CN" sz="2400" dirty="0" smtClean="0"/>
              <a:t>……</a:t>
            </a:r>
            <a:r>
              <a:rPr lang="zh-CN" altLang="en-US" sz="2400" dirty="0" smtClean="0"/>
              <a:t>？”国王惊讶极了，一脸茫然的看着我。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我又拿出笔记本电脑，打开网页，上面几个醒目的大字映入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国王的眼中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蚊子，世界的公敌！！！往下面看，字体也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都不小，内容都是辱骂蚊子，谈怎样消灭蚊子的</a:t>
            </a:r>
            <a:r>
              <a:rPr lang="en-US" altLang="zh-CN" sz="2400" dirty="0" smtClean="0"/>
              <a:t>……</a:t>
            </a:r>
            <a:r>
              <a:rPr lang="zh-CN" altLang="en-US" sz="2400" dirty="0" smtClean="0"/>
              <a:t>国王惊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得目瞪口呆，半天才结结巴巴说出几个字：“我们为什么会</a:t>
            </a:r>
            <a:endParaRPr lang="en-US" altLang="zh-CN" sz="2400" dirty="0" smtClean="0"/>
          </a:p>
          <a:p>
            <a:pPr>
              <a:buNone/>
            </a:pPr>
            <a:r>
              <a:rPr lang="zh-CN" altLang="en-US" sz="2400" dirty="0" smtClean="0"/>
              <a:t>受到人类如此的痛恨啊？”</a:t>
            </a:r>
            <a:endParaRPr lang="zh-CN" altLang="en-US" sz="2400" dirty="0"/>
          </a:p>
        </p:txBody>
      </p:sp>
      <p:pic>
        <p:nvPicPr>
          <p:cNvPr id="13314" name="Picture 2" descr="http://t2.baidu.com/it/u=37911831,185973715&amp;fm=5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86644" y="214290"/>
            <a:ext cx="1404936" cy="12644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0</TotalTime>
  <Words>3771</Words>
  <Application>WPS 演示</Application>
  <PresentationFormat>全屏显示(4:3)</PresentationFormat>
  <Paragraphs>184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Wingdings 2</vt:lpstr>
      <vt:lpstr>Arial</vt:lpstr>
      <vt:lpstr>Cambria</vt:lpstr>
      <vt:lpstr>隶书</vt:lpstr>
      <vt:lpstr>微软雅黑</vt:lpstr>
      <vt:lpstr>Arial Unicode MS</vt:lpstr>
      <vt:lpstr>Maiandra GD</vt:lpstr>
      <vt:lpstr>华文楷体</vt:lpstr>
      <vt:lpstr>Calibri</vt:lpstr>
      <vt:lpstr>龙腾四海</vt:lpstr>
      <vt:lpstr>                 想象作文</vt:lpstr>
      <vt:lpstr>一、想象作文写作方法</vt:lpstr>
      <vt:lpstr>PowerPoint 演示文稿</vt:lpstr>
      <vt:lpstr>PowerPoint 演示文稿</vt:lpstr>
      <vt:lpstr>PowerPoint 演示文稿</vt:lpstr>
      <vt:lpstr>蚊子世界的“改革”</vt:lpstr>
      <vt:lpstr>我要设计的导图构架</vt:lpstr>
      <vt:lpstr>例文解析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2088 年的奥运会</vt:lpstr>
      <vt:lpstr>我要设计的导图构架</vt:lpstr>
      <vt:lpstr>例文解析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第十节    想象作文</dc:title>
  <dc:creator/>
  <cp:lastModifiedBy>Administrator</cp:lastModifiedBy>
  <cp:revision>40</cp:revision>
  <dcterms:created xsi:type="dcterms:W3CDTF">2018-02-24T09:37:54Z</dcterms:created>
  <dcterms:modified xsi:type="dcterms:W3CDTF">2018-02-24T09:38:38Z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