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wav" ContentType="audio/x-wav"/>
  <Default Extension="png" ContentType="image/png"/>
  <Default Extension="gif" ContentType="image/gif"/>
  <Default Extension="mp3" ContentType="audio/mp3"/>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xml" ContentType="application/vnd.openxmlformats-officedocument.presentationml.notesSlide+xml"/>
  <Override PartName="/ppt/notesSlides/notesSlide80.xml" ContentType="application/vnd.openxmlformats-officedocument.presentationml.notesSlide+xml"/>
  <Override PartName="/ppt/notesSlides/notesSlide9.xml" ContentType="application/vnd.openxmlformats-officedocument.presentationml.notesSlide+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tags/tag427.xml" ContentType="application/vnd.openxmlformats-officedocument.presentationml.tags+xml"/>
  <Override PartName="/ppt/tags/tag428.xml" ContentType="application/vnd.openxmlformats-officedocument.presentationml.tags+xml"/>
  <Override PartName="/ppt/tags/tag429.xml" ContentType="application/vnd.openxmlformats-officedocument.presentationml.tags+xml"/>
  <Override PartName="/ppt/tags/tag43.xml" ContentType="application/vnd.openxmlformats-officedocument.presentationml.tags+xml"/>
  <Override PartName="/ppt/tags/tag430.xml" ContentType="application/vnd.openxmlformats-officedocument.presentationml.tags+xml"/>
  <Override PartName="/ppt/tags/tag431.xml" ContentType="application/vnd.openxmlformats-officedocument.presentationml.tags+xml"/>
  <Override PartName="/ppt/tags/tag432.xml" ContentType="application/vnd.openxmlformats-officedocument.presentationml.tags+xml"/>
  <Override PartName="/ppt/tags/tag433.xml" ContentType="application/vnd.openxmlformats-officedocument.presentationml.tags+xml"/>
  <Override PartName="/ppt/tags/tag434.xml" ContentType="application/vnd.openxmlformats-officedocument.presentationml.tags+xml"/>
  <Override PartName="/ppt/tags/tag435.xml" ContentType="application/vnd.openxmlformats-officedocument.presentationml.tags+xml"/>
  <Override PartName="/ppt/tags/tag436.xml" ContentType="application/vnd.openxmlformats-officedocument.presentationml.tags+xml"/>
  <Override PartName="/ppt/tags/tag437.xml" ContentType="application/vnd.openxmlformats-officedocument.presentationml.tags+xml"/>
  <Override PartName="/ppt/tags/tag438.xml" ContentType="application/vnd.openxmlformats-officedocument.presentationml.tags+xml"/>
  <Override PartName="/ppt/tags/tag439.xml" ContentType="application/vnd.openxmlformats-officedocument.presentationml.tags+xml"/>
  <Override PartName="/ppt/tags/tag44.xml" ContentType="application/vnd.openxmlformats-officedocument.presentationml.tags+xml"/>
  <Override PartName="/ppt/tags/tag440.xml" ContentType="application/vnd.openxmlformats-officedocument.presentationml.tags+xml"/>
  <Override PartName="/ppt/tags/tag441.xml" ContentType="application/vnd.openxmlformats-officedocument.presentationml.tags+xml"/>
  <Override PartName="/ppt/tags/tag442.xml" ContentType="application/vnd.openxmlformats-officedocument.presentationml.tags+xml"/>
  <Override PartName="/ppt/tags/tag443.xml" ContentType="application/vnd.openxmlformats-officedocument.presentationml.tags+xml"/>
  <Override PartName="/ppt/tags/tag444.xml" ContentType="application/vnd.openxmlformats-officedocument.presentationml.tags+xml"/>
  <Override PartName="/ppt/tags/tag445.xml" ContentType="application/vnd.openxmlformats-officedocument.presentationml.tags+xml"/>
  <Override PartName="/ppt/tags/tag446.xml" ContentType="application/vnd.openxmlformats-officedocument.presentationml.tags+xml"/>
  <Override PartName="/ppt/tags/tag447.xml" ContentType="application/vnd.openxmlformats-officedocument.presentationml.tags+xml"/>
  <Override PartName="/ppt/tags/tag448.xml" ContentType="application/vnd.openxmlformats-officedocument.presentationml.tags+xml"/>
  <Override PartName="/ppt/tags/tag449.xml" ContentType="application/vnd.openxmlformats-officedocument.presentationml.tags+xml"/>
  <Override PartName="/ppt/tags/tag45.xml" ContentType="application/vnd.openxmlformats-officedocument.presentationml.tags+xml"/>
  <Override PartName="/ppt/tags/tag450.xml" ContentType="application/vnd.openxmlformats-officedocument.presentationml.tags+xml"/>
  <Override PartName="/ppt/tags/tag451.xml" ContentType="application/vnd.openxmlformats-officedocument.presentationml.tags+xml"/>
  <Override PartName="/ppt/tags/tag452.xml" ContentType="application/vnd.openxmlformats-officedocument.presentationml.tags+xml"/>
  <Override PartName="/ppt/tags/tag453.xml" ContentType="application/vnd.openxmlformats-officedocument.presentationml.tags+xml"/>
  <Override PartName="/ppt/tags/tag454.xml" ContentType="application/vnd.openxmlformats-officedocument.presentationml.tags+xml"/>
  <Override PartName="/ppt/tags/tag455.xml" ContentType="application/vnd.openxmlformats-officedocument.presentationml.tags+xml"/>
  <Override PartName="/ppt/tags/tag456.xml" ContentType="application/vnd.openxmlformats-officedocument.presentationml.tags+xml"/>
  <Override PartName="/ppt/tags/tag457.xml" ContentType="application/vnd.openxmlformats-officedocument.presentationml.tags+xml"/>
  <Override PartName="/ppt/tags/tag458.xml" ContentType="application/vnd.openxmlformats-officedocument.presentationml.tags+xml"/>
  <Override PartName="/ppt/tags/tag459.xml" ContentType="application/vnd.openxmlformats-officedocument.presentationml.tags+xml"/>
  <Override PartName="/ppt/tags/tag46.xml" ContentType="application/vnd.openxmlformats-officedocument.presentationml.tags+xml"/>
  <Override PartName="/ppt/tags/tag460.xml" ContentType="application/vnd.openxmlformats-officedocument.presentationml.tags+xml"/>
  <Override PartName="/ppt/tags/tag461.xml" ContentType="application/vnd.openxmlformats-officedocument.presentationml.tags+xml"/>
  <Override PartName="/ppt/tags/tag462.xml" ContentType="application/vnd.openxmlformats-officedocument.presentationml.tags+xml"/>
  <Override PartName="/ppt/tags/tag463.xml" ContentType="application/vnd.openxmlformats-officedocument.presentationml.tags+xml"/>
  <Override PartName="/ppt/tags/tag464.xml" ContentType="application/vnd.openxmlformats-officedocument.presentationml.tags+xml"/>
  <Override PartName="/ppt/tags/tag465.xml" ContentType="application/vnd.openxmlformats-officedocument.presentationml.tags+xml"/>
  <Override PartName="/ppt/tags/tag466.xml" ContentType="application/vnd.openxmlformats-officedocument.presentationml.tags+xml"/>
  <Override PartName="/ppt/tags/tag467.xml" ContentType="application/vnd.openxmlformats-officedocument.presentationml.tags+xml"/>
  <Override PartName="/ppt/tags/tag468.xml" ContentType="application/vnd.openxmlformats-officedocument.presentationml.tags+xml"/>
  <Override PartName="/ppt/tags/tag469.xml" ContentType="application/vnd.openxmlformats-officedocument.presentationml.tags+xml"/>
  <Override PartName="/ppt/tags/tag47.xml" ContentType="application/vnd.openxmlformats-officedocument.presentationml.tags+xml"/>
  <Override PartName="/ppt/tags/tag470.xml" ContentType="application/vnd.openxmlformats-officedocument.presentationml.tags+xml"/>
  <Override PartName="/ppt/tags/tag471.xml" ContentType="application/vnd.openxmlformats-officedocument.presentationml.tags+xml"/>
  <Override PartName="/ppt/tags/tag472.xml" ContentType="application/vnd.openxmlformats-officedocument.presentationml.tags+xml"/>
  <Override PartName="/ppt/tags/tag473.xml" ContentType="application/vnd.openxmlformats-officedocument.presentationml.tags+xml"/>
  <Override PartName="/ppt/tags/tag474.xml" ContentType="application/vnd.openxmlformats-officedocument.presentationml.tags+xml"/>
  <Override PartName="/ppt/tags/tag475.xml" ContentType="application/vnd.openxmlformats-officedocument.presentationml.tags+xml"/>
  <Override PartName="/ppt/tags/tag476.xml" ContentType="application/vnd.openxmlformats-officedocument.presentationml.tags+xml"/>
  <Override PartName="/ppt/tags/tag477.xml" ContentType="application/vnd.openxmlformats-officedocument.presentationml.tags+xml"/>
  <Override PartName="/ppt/tags/tag478.xml" ContentType="application/vnd.openxmlformats-officedocument.presentationml.tags+xml"/>
  <Override PartName="/ppt/tags/tag479.xml" ContentType="application/vnd.openxmlformats-officedocument.presentationml.tags+xml"/>
  <Override PartName="/ppt/tags/tag48.xml" ContentType="application/vnd.openxmlformats-officedocument.presentationml.tags+xml"/>
  <Override PartName="/ppt/tags/tag480.xml" ContentType="application/vnd.openxmlformats-officedocument.presentationml.tags+xml"/>
  <Override PartName="/ppt/tags/tag481.xml" ContentType="application/vnd.openxmlformats-officedocument.presentationml.tags+xml"/>
  <Override PartName="/ppt/tags/tag482.xml" ContentType="application/vnd.openxmlformats-officedocument.presentationml.tags+xml"/>
  <Override PartName="/ppt/tags/tag483.xml" ContentType="application/vnd.openxmlformats-officedocument.presentationml.tags+xml"/>
  <Override PartName="/ppt/tags/tag484.xml" ContentType="application/vnd.openxmlformats-officedocument.presentationml.tags+xml"/>
  <Override PartName="/ppt/tags/tag485.xml" ContentType="application/vnd.openxmlformats-officedocument.presentationml.tags+xml"/>
  <Override PartName="/ppt/tags/tag486.xml" ContentType="application/vnd.openxmlformats-officedocument.presentationml.tags+xml"/>
  <Override PartName="/ppt/tags/tag487.xml" ContentType="application/vnd.openxmlformats-officedocument.presentationml.tags+xml"/>
  <Override PartName="/ppt/tags/tag488.xml" ContentType="application/vnd.openxmlformats-officedocument.presentationml.tags+xml"/>
  <Override PartName="/ppt/tags/tag489.xml" ContentType="application/vnd.openxmlformats-officedocument.presentationml.tags+xml"/>
  <Override PartName="/ppt/tags/tag49.xml" ContentType="application/vnd.openxmlformats-officedocument.presentationml.tags+xml"/>
  <Override PartName="/ppt/tags/tag490.xml" ContentType="application/vnd.openxmlformats-officedocument.presentationml.tags+xml"/>
  <Override PartName="/ppt/tags/tag491.xml" ContentType="application/vnd.openxmlformats-officedocument.presentationml.tags+xml"/>
  <Override PartName="/ppt/tags/tag492.xml" ContentType="application/vnd.openxmlformats-officedocument.presentationml.tags+xml"/>
  <Override PartName="/ppt/tags/tag493.xml" ContentType="application/vnd.openxmlformats-officedocument.presentationml.tags+xml"/>
  <Override PartName="/ppt/tags/tag494.xml" ContentType="application/vnd.openxmlformats-officedocument.presentationml.tags+xml"/>
  <Override PartName="/ppt/tags/tag495.xml" ContentType="application/vnd.openxmlformats-officedocument.presentationml.tags+xml"/>
  <Override PartName="/ppt/tags/tag496.xml" ContentType="application/vnd.openxmlformats-officedocument.presentationml.tags+xml"/>
  <Override PartName="/ppt/tags/tag497.xml" ContentType="application/vnd.openxmlformats-officedocument.presentationml.tags+xml"/>
  <Override PartName="/ppt/tags/tag498.xml" ContentType="application/vnd.openxmlformats-officedocument.presentationml.tags+xml"/>
  <Override PartName="/ppt/tags/tag49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00.xml" ContentType="application/vnd.openxmlformats-officedocument.presentationml.tags+xml"/>
  <Override PartName="/ppt/tags/tag501.xml" ContentType="application/vnd.openxmlformats-officedocument.presentationml.tags+xml"/>
  <Override PartName="/ppt/tags/tag502.xml" ContentType="application/vnd.openxmlformats-officedocument.presentationml.tags+xml"/>
  <Override PartName="/ppt/tags/tag503.xml" ContentType="application/vnd.openxmlformats-officedocument.presentationml.tags+xml"/>
  <Override PartName="/ppt/tags/tag504.xml" ContentType="application/vnd.openxmlformats-officedocument.presentationml.tags+xml"/>
  <Override PartName="/ppt/tags/tag505.xml" ContentType="application/vnd.openxmlformats-officedocument.presentationml.tags+xml"/>
  <Override PartName="/ppt/tags/tag506.xml" ContentType="application/vnd.openxmlformats-officedocument.presentationml.tags+xml"/>
  <Override PartName="/ppt/tags/tag507.xml" ContentType="application/vnd.openxmlformats-officedocument.presentationml.tags+xml"/>
  <Override PartName="/ppt/tags/tag508.xml" ContentType="application/vnd.openxmlformats-officedocument.presentationml.tags+xml"/>
  <Override PartName="/ppt/tags/tag509.xml" ContentType="application/vnd.openxmlformats-officedocument.presentationml.tags+xml"/>
  <Override PartName="/ppt/tags/tag51.xml" ContentType="application/vnd.openxmlformats-officedocument.presentationml.tags+xml"/>
  <Override PartName="/ppt/tags/tag510.xml" ContentType="application/vnd.openxmlformats-officedocument.presentationml.tags+xml"/>
  <Override PartName="/ppt/tags/tag511.xml" ContentType="application/vnd.openxmlformats-officedocument.presentationml.tags+xml"/>
  <Override PartName="/ppt/tags/tag512.xml" ContentType="application/vnd.openxmlformats-officedocument.presentationml.tags+xml"/>
  <Override PartName="/ppt/tags/tag513.xml" ContentType="application/vnd.openxmlformats-officedocument.presentationml.tags+xml"/>
  <Override PartName="/ppt/tags/tag514.xml" ContentType="application/vnd.openxmlformats-officedocument.presentationml.tags+xml"/>
  <Override PartName="/ppt/tags/tag515.xml" ContentType="application/vnd.openxmlformats-officedocument.presentationml.tags+xml"/>
  <Override PartName="/ppt/tags/tag516.xml" ContentType="application/vnd.openxmlformats-officedocument.presentationml.tags+xml"/>
  <Override PartName="/ppt/tags/tag517.xml" ContentType="application/vnd.openxmlformats-officedocument.presentationml.tags+xml"/>
  <Override PartName="/ppt/tags/tag518.xml" ContentType="application/vnd.openxmlformats-officedocument.presentationml.tags+xml"/>
  <Override PartName="/ppt/tags/tag519.xml" ContentType="application/vnd.openxmlformats-officedocument.presentationml.tags+xml"/>
  <Override PartName="/ppt/tags/tag52.xml" ContentType="application/vnd.openxmlformats-officedocument.presentationml.tags+xml"/>
  <Override PartName="/ppt/tags/tag520.xml" ContentType="application/vnd.openxmlformats-officedocument.presentationml.tags+xml"/>
  <Override PartName="/ppt/tags/tag521.xml" ContentType="application/vnd.openxmlformats-officedocument.presentationml.tags+xml"/>
  <Override PartName="/ppt/tags/tag522.xml" ContentType="application/vnd.openxmlformats-officedocument.presentationml.tags+xml"/>
  <Override PartName="/ppt/tags/tag523.xml" ContentType="application/vnd.openxmlformats-officedocument.presentationml.tags+xml"/>
  <Override PartName="/ppt/tags/tag524.xml" ContentType="application/vnd.openxmlformats-officedocument.presentationml.tags+xml"/>
  <Override PartName="/ppt/tags/tag525.xml" ContentType="application/vnd.openxmlformats-officedocument.presentationml.tags+xml"/>
  <Override PartName="/ppt/tags/tag526.xml" ContentType="application/vnd.openxmlformats-officedocument.presentationml.tags+xml"/>
  <Override PartName="/ppt/tags/tag527.xml" ContentType="application/vnd.openxmlformats-officedocument.presentationml.tags+xml"/>
  <Override PartName="/ppt/tags/tag528.xml" ContentType="application/vnd.openxmlformats-officedocument.presentationml.tags+xml"/>
  <Override PartName="/ppt/tags/tag529.xml" ContentType="application/vnd.openxmlformats-officedocument.presentationml.tags+xml"/>
  <Override PartName="/ppt/tags/tag53.xml" ContentType="application/vnd.openxmlformats-officedocument.presentationml.tags+xml"/>
  <Override PartName="/ppt/tags/tag530.xml" ContentType="application/vnd.openxmlformats-officedocument.presentationml.tags+xml"/>
  <Override PartName="/ppt/tags/tag531.xml" ContentType="application/vnd.openxmlformats-officedocument.presentationml.tags+xml"/>
  <Override PartName="/ppt/tags/tag532.xml" ContentType="application/vnd.openxmlformats-officedocument.presentationml.tags+xml"/>
  <Override PartName="/ppt/tags/tag533.xml" ContentType="application/vnd.openxmlformats-officedocument.presentationml.tags+xml"/>
  <Override PartName="/ppt/tags/tag534.xml" ContentType="application/vnd.openxmlformats-officedocument.presentationml.tags+xml"/>
  <Override PartName="/ppt/tags/tag535.xml" ContentType="application/vnd.openxmlformats-officedocument.presentationml.tags+xml"/>
  <Override PartName="/ppt/tags/tag536.xml" ContentType="application/vnd.openxmlformats-officedocument.presentationml.tags+xml"/>
  <Override PartName="/ppt/tags/tag537.xml" ContentType="application/vnd.openxmlformats-officedocument.presentationml.tags+xml"/>
  <Override PartName="/ppt/tags/tag538.xml" ContentType="application/vnd.openxmlformats-officedocument.presentationml.tags+xml"/>
  <Override PartName="/ppt/tags/tag539.xml" ContentType="application/vnd.openxmlformats-officedocument.presentationml.tags+xml"/>
  <Override PartName="/ppt/tags/tag54.xml" ContentType="application/vnd.openxmlformats-officedocument.presentationml.tags+xml"/>
  <Override PartName="/ppt/tags/tag540.xml" ContentType="application/vnd.openxmlformats-officedocument.presentationml.tags+xml"/>
  <Override PartName="/ppt/tags/tag541.xml" ContentType="application/vnd.openxmlformats-officedocument.presentationml.tags+xml"/>
  <Override PartName="/ppt/tags/tag542.xml" ContentType="application/vnd.openxmlformats-officedocument.presentationml.tags+xml"/>
  <Override PartName="/ppt/tags/tag543.xml" ContentType="application/vnd.openxmlformats-officedocument.presentationml.tags+xml"/>
  <Override PartName="/ppt/tags/tag544.xml" ContentType="application/vnd.openxmlformats-officedocument.presentationml.tags+xml"/>
  <Override PartName="/ppt/tags/tag545.xml" ContentType="application/vnd.openxmlformats-officedocument.presentationml.tags+xml"/>
  <Override PartName="/ppt/tags/tag546.xml" ContentType="application/vnd.openxmlformats-officedocument.presentationml.tags+xml"/>
  <Override PartName="/ppt/tags/tag547.xml" ContentType="application/vnd.openxmlformats-officedocument.presentationml.tags+xml"/>
  <Override PartName="/ppt/tags/tag548.xml" ContentType="application/vnd.openxmlformats-officedocument.presentationml.tags+xml"/>
  <Override PartName="/ppt/tags/tag549.xml" ContentType="application/vnd.openxmlformats-officedocument.presentationml.tags+xml"/>
  <Override PartName="/ppt/tags/tag55.xml" ContentType="application/vnd.openxmlformats-officedocument.presentationml.tags+xml"/>
  <Override PartName="/ppt/tags/tag550.xml" ContentType="application/vnd.openxmlformats-officedocument.presentationml.tags+xml"/>
  <Override PartName="/ppt/tags/tag551.xml" ContentType="application/vnd.openxmlformats-officedocument.presentationml.tags+xml"/>
  <Override PartName="/ppt/tags/tag552.xml" ContentType="application/vnd.openxmlformats-officedocument.presentationml.tags+xml"/>
  <Override PartName="/ppt/tags/tag553.xml" ContentType="application/vnd.openxmlformats-officedocument.presentationml.tags+xml"/>
  <Override PartName="/ppt/tags/tag554.xml" ContentType="application/vnd.openxmlformats-officedocument.presentationml.tags+xml"/>
  <Override PartName="/ppt/tags/tag555.xml" ContentType="application/vnd.openxmlformats-officedocument.presentationml.tags+xml"/>
  <Override PartName="/ppt/tags/tag556.xml" ContentType="application/vnd.openxmlformats-officedocument.presentationml.tags+xml"/>
  <Override PartName="/ppt/tags/tag557.xml" ContentType="application/vnd.openxmlformats-officedocument.presentationml.tags+xml"/>
  <Override PartName="/ppt/tags/tag558.xml" ContentType="application/vnd.openxmlformats-officedocument.presentationml.tags+xml"/>
  <Override PartName="/ppt/tags/tag559.xml" ContentType="application/vnd.openxmlformats-officedocument.presentationml.tags+xml"/>
  <Override PartName="/ppt/tags/tag56.xml" ContentType="application/vnd.openxmlformats-officedocument.presentationml.tags+xml"/>
  <Override PartName="/ppt/tags/tag560.xml" ContentType="application/vnd.openxmlformats-officedocument.presentationml.tags+xml"/>
  <Override PartName="/ppt/tags/tag561.xml" ContentType="application/vnd.openxmlformats-officedocument.presentationml.tags+xml"/>
  <Override PartName="/ppt/tags/tag562.xml" ContentType="application/vnd.openxmlformats-officedocument.presentationml.tags+xml"/>
  <Override PartName="/ppt/tags/tag563.xml" ContentType="application/vnd.openxmlformats-officedocument.presentationml.tags+xml"/>
  <Override PartName="/ppt/tags/tag564.xml" ContentType="application/vnd.openxmlformats-officedocument.presentationml.tags+xml"/>
  <Override PartName="/ppt/tags/tag565.xml" ContentType="application/vnd.openxmlformats-officedocument.presentationml.tags+xml"/>
  <Override PartName="/ppt/tags/tag566.xml" ContentType="application/vnd.openxmlformats-officedocument.presentationml.tags+xml"/>
  <Override PartName="/ppt/tags/tag567.xml" ContentType="application/vnd.openxmlformats-officedocument.presentationml.tags+xml"/>
  <Override PartName="/ppt/tags/tag568.xml" ContentType="application/vnd.openxmlformats-officedocument.presentationml.tags+xml"/>
  <Override PartName="/ppt/tags/tag569.xml" ContentType="application/vnd.openxmlformats-officedocument.presentationml.tags+xml"/>
  <Override PartName="/ppt/tags/tag57.xml" ContentType="application/vnd.openxmlformats-officedocument.presentationml.tags+xml"/>
  <Override PartName="/ppt/tags/tag570.xml" ContentType="application/vnd.openxmlformats-officedocument.presentationml.tags+xml"/>
  <Override PartName="/ppt/tags/tag571.xml" ContentType="application/vnd.openxmlformats-officedocument.presentationml.tags+xml"/>
  <Override PartName="/ppt/tags/tag572.xml" ContentType="application/vnd.openxmlformats-officedocument.presentationml.tags+xml"/>
  <Override PartName="/ppt/tags/tag573.xml" ContentType="application/vnd.openxmlformats-officedocument.presentationml.tags+xml"/>
  <Override PartName="/ppt/tags/tag574.xml" ContentType="application/vnd.openxmlformats-officedocument.presentationml.tags+xml"/>
  <Override PartName="/ppt/tags/tag575.xml" ContentType="application/vnd.openxmlformats-officedocument.presentationml.tags+xml"/>
  <Override PartName="/ppt/tags/tag576.xml" ContentType="application/vnd.openxmlformats-officedocument.presentationml.tags+xml"/>
  <Override PartName="/ppt/tags/tag577.xml" ContentType="application/vnd.openxmlformats-officedocument.presentationml.tags+xml"/>
  <Override PartName="/ppt/tags/tag578.xml" ContentType="application/vnd.openxmlformats-officedocument.presentationml.tags+xml"/>
  <Override PartName="/ppt/tags/tag579.xml" ContentType="application/vnd.openxmlformats-officedocument.presentationml.tags+xml"/>
  <Override PartName="/ppt/tags/tag58.xml" ContentType="application/vnd.openxmlformats-officedocument.presentationml.tags+xml"/>
  <Override PartName="/ppt/tags/tag580.xml" ContentType="application/vnd.openxmlformats-officedocument.presentationml.tags+xml"/>
  <Override PartName="/ppt/tags/tag581.xml" ContentType="application/vnd.openxmlformats-officedocument.presentationml.tags+xml"/>
  <Override PartName="/ppt/tags/tag582.xml" ContentType="application/vnd.openxmlformats-officedocument.presentationml.tags+xml"/>
  <Override PartName="/ppt/tags/tag583.xml" ContentType="application/vnd.openxmlformats-officedocument.presentationml.tags+xml"/>
  <Override PartName="/ppt/tags/tag584.xml" ContentType="application/vnd.openxmlformats-officedocument.presentationml.tags+xml"/>
  <Override PartName="/ppt/tags/tag585.xml" ContentType="application/vnd.openxmlformats-officedocument.presentationml.tags+xml"/>
  <Override PartName="/ppt/tags/tag586.xml" ContentType="application/vnd.openxmlformats-officedocument.presentationml.tags+xml"/>
  <Override PartName="/ppt/tags/tag587.xml" ContentType="application/vnd.openxmlformats-officedocument.presentationml.tags+xml"/>
  <Override PartName="/ppt/tags/tag588.xml" ContentType="application/vnd.openxmlformats-officedocument.presentationml.tags+xml"/>
  <Override PartName="/ppt/tags/tag589.xml" ContentType="application/vnd.openxmlformats-officedocument.presentationml.tags+xml"/>
  <Override PartName="/ppt/tags/tag59.xml" ContentType="application/vnd.openxmlformats-officedocument.presentationml.tags+xml"/>
  <Override PartName="/ppt/tags/tag590.xml" ContentType="application/vnd.openxmlformats-officedocument.presentationml.tags+xml"/>
  <Override PartName="/ppt/tags/tag591.xml" ContentType="application/vnd.openxmlformats-officedocument.presentationml.tags+xml"/>
  <Override PartName="/ppt/tags/tag592.xml" ContentType="application/vnd.openxmlformats-officedocument.presentationml.tags+xml"/>
  <Override PartName="/ppt/tags/tag593.xml" ContentType="application/vnd.openxmlformats-officedocument.presentationml.tags+xml"/>
  <Override PartName="/ppt/tags/tag594.xml" ContentType="application/vnd.openxmlformats-officedocument.presentationml.tags+xml"/>
  <Override PartName="/ppt/tags/tag595.xml" ContentType="application/vnd.openxmlformats-officedocument.presentationml.tags+xml"/>
  <Override PartName="/ppt/tags/tag596.xml" ContentType="application/vnd.openxmlformats-officedocument.presentationml.tags+xml"/>
  <Override PartName="/ppt/tags/tag597.xml" ContentType="application/vnd.openxmlformats-officedocument.presentationml.tags+xml"/>
  <Override PartName="/ppt/tags/tag598.xml" ContentType="application/vnd.openxmlformats-officedocument.presentationml.tags+xml"/>
  <Override PartName="/ppt/tags/tag59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00.xml" ContentType="application/vnd.openxmlformats-officedocument.presentationml.tags+xml"/>
  <Override PartName="/ppt/tags/tag601.xml" ContentType="application/vnd.openxmlformats-officedocument.presentationml.tags+xml"/>
  <Override PartName="/ppt/tags/tag602.xml" ContentType="application/vnd.openxmlformats-officedocument.presentationml.tags+xml"/>
  <Override PartName="/ppt/tags/tag603.xml" ContentType="application/vnd.openxmlformats-officedocument.presentationml.tags+xml"/>
  <Override PartName="/ppt/tags/tag604.xml" ContentType="application/vnd.openxmlformats-officedocument.presentationml.tags+xml"/>
  <Override PartName="/ppt/tags/tag605.xml" ContentType="application/vnd.openxmlformats-officedocument.presentationml.tags+xml"/>
  <Override PartName="/ppt/tags/tag606.xml" ContentType="application/vnd.openxmlformats-officedocument.presentationml.tags+xml"/>
  <Override PartName="/ppt/tags/tag607.xml" ContentType="application/vnd.openxmlformats-officedocument.presentationml.tags+xml"/>
  <Override PartName="/ppt/tags/tag608.xml" ContentType="application/vnd.openxmlformats-officedocument.presentationml.tags+xml"/>
  <Override PartName="/ppt/tags/tag609.xml" ContentType="application/vnd.openxmlformats-officedocument.presentationml.tags+xml"/>
  <Override PartName="/ppt/tags/tag61.xml" ContentType="application/vnd.openxmlformats-officedocument.presentationml.tags+xml"/>
  <Override PartName="/ppt/tags/tag610.xml" ContentType="application/vnd.openxmlformats-officedocument.presentationml.tags+xml"/>
  <Override PartName="/ppt/tags/tag611.xml" ContentType="application/vnd.openxmlformats-officedocument.presentationml.tags+xml"/>
  <Override PartName="/ppt/tags/tag612.xml" ContentType="application/vnd.openxmlformats-officedocument.presentationml.tags+xml"/>
  <Override PartName="/ppt/tags/tag613.xml" ContentType="application/vnd.openxmlformats-officedocument.presentationml.tags+xml"/>
  <Override PartName="/ppt/tags/tag614.xml" ContentType="application/vnd.openxmlformats-officedocument.presentationml.tags+xml"/>
  <Override PartName="/ppt/tags/tag615.xml" ContentType="application/vnd.openxmlformats-officedocument.presentationml.tags+xml"/>
  <Override PartName="/ppt/tags/tag616.xml" ContentType="application/vnd.openxmlformats-officedocument.presentationml.tags+xml"/>
  <Override PartName="/ppt/tags/tag617.xml" ContentType="application/vnd.openxmlformats-officedocument.presentationml.tags+xml"/>
  <Override PartName="/ppt/tags/tag618.xml" ContentType="application/vnd.openxmlformats-officedocument.presentationml.tags+xml"/>
  <Override PartName="/ppt/tags/tag619.xml" ContentType="application/vnd.openxmlformats-officedocument.presentationml.tags+xml"/>
  <Override PartName="/ppt/tags/tag62.xml" ContentType="application/vnd.openxmlformats-officedocument.presentationml.tags+xml"/>
  <Override PartName="/ppt/tags/tag620.xml" ContentType="application/vnd.openxmlformats-officedocument.presentationml.tags+xml"/>
  <Override PartName="/ppt/tags/tag621.xml" ContentType="application/vnd.openxmlformats-officedocument.presentationml.tags+xml"/>
  <Override PartName="/ppt/tags/tag622.xml" ContentType="application/vnd.openxmlformats-officedocument.presentationml.tags+xml"/>
  <Override PartName="/ppt/tags/tag623.xml" ContentType="application/vnd.openxmlformats-officedocument.presentationml.tags+xml"/>
  <Override PartName="/ppt/tags/tag624.xml" ContentType="application/vnd.openxmlformats-officedocument.presentationml.tags+xml"/>
  <Override PartName="/ppt/tags/tag625.xml" ContentType="application/vnd.openxmlformats-officedocument.presentationml.tags+xml"/>
  <Override PartName="/ppt/tags/tag626.xml" ContentType="application/vnd.openxmlformats-officedocument.presentationml.tags+xml"/>
  <Override PartName="/ppt/tags/tag627.xml" ContentType="application/vnd.openxmlformats-officedocument.presentationml.tags+xml"/>
  <Override PartName="/ppt/tags/tag628.xml" ContentType="application/vnd.openxmlformats-officedocument.presentationml.tags+xml"/>
  <Override PartName="/ppt/tags/tag629.xml" ContentType="application/vnd.openxmlformats-officedocument.presentationml.tags+xml"/>
  <Override PartName="/ppt/tags/tag63.xml" ContentType="application/vnd.openxmlformats-officedocument.presentationml.tags+xml"/>
  <Override PartName="/ppt/tags/tag630.xml" ContentType="application/vnd.openxmlformats-officedocument.presentationml.tags+xml"/>
  <Override PartName="/ppt/tags/tag631.xml" ContentType="application/vnd.openxmlformats-officedocument.presentationml.tags+xml"/>
  <Override PartName="/ppt/tags/tag632.xml" ContentType="application/vnd.openxmlformats-officedocument.presentationml.tags+xml"/>
  <Override PartName="/ppt/tags/tag633.xml" ContentType="application/vnd.openxmlformats-officedocument.presentationml.tags+xml"/>
  <Override PartName="/ppt/tags/tag634.xml" ContentType="application/vnd.openxmlformats-officedocument.presentationml.tags+xml"/>
  <Override PartName="/ppt/tags/tag635.xml" ContentType="application/vnd.openxmlformats-officedocument.presentationml.tags+xml"/>
  <Override PartName="/ppt/tags/tag636.xml" ContentType="application/vnd.openxmlformats-officedocument.presentationml.tags+xml"/>
  <Override PartName="/ppt/tags/tag637.xml" ContentType="application/vnd.openxmlformats-officedocument.presentationml.tags+xml"/>
  <Override PartName="/ppt/tags/tag638.xml" ContentType="application/vnd.openxmlformats-officedocument.presentationml.tags+xml"/>
  <Override PartName="/ppt/tags/tag639.xml" ContentType="application/vnd.openxmlformats-officedocument.presentationml.tags+xml"/>
  <Override PartName="/ppt/tags/tag64.xml" ContentType="application/vnd.openxmlformats-officedocument.presentationml.tags+xml"/>
  <Override PartName="/ppt/tags/tag640.xml" ContentType="application/vnd.openxmlformats-officedocument.presentationml.tags+xml"/>
  <Override PartName="/ppt/tags/tag641.xml" ContentType="application/vnd.openxmlformats-officedocument.presentationml.tags+xml"/>
  <Override PartName="/ppt/tags/tag642.xml" ContentType="application/vnd.openxmlformats-officedocument.presentationml.tags+xml"/>
  <Override PartName="/ppt/tags/tag643.xml" ContentType="application/vnd.openxmlformats-officedocument.presentationml.tags+xml"/>
  <Override PartName="/ppt/tags/tag644.xml" ContentType="application/vnd.openxmlformats-officedocument.presentationml.tags+xml"/>
  <Override PartName="/ppt/tags/tag645.xml" ContentType="application/vnd.openxmlformats-officedocument.presentationml.tags+xml"/>
  <Override PartName="/ppt/tags/tag646.xml" ContentType="application/vnd.openxmlformats-officedocument.presentationml.tags+xml"/>
  <Override PartName="/ppt/tags/tag647.xml" ContentType="application/vnd.openxmlformats-officedocument.presentationml.tags+xml"/>
  <Override PartName="/ppt/tags/tag648.xml" ContentType="application/vnd.openxmlformats-officedocument.presentationml.tags+xml"/>
  <Override PartName="/ppt/tags/tag649.xml" ContentType="application/vnd.openxmlformats-officedocument.presentationml.tags+xml"/>
  <Override PartName="/ppt/tags/tag65.xml" ContentType="application/vnd.openxmlformats-officedocument.presentationml.tags+xml"/>
  <Override PartName="/ppt/tags/tag650.xml" ContentType="application/vnd.openxmlformats-officedocument.presentationml.tags+xml"/>
  <Override PartName="/ppt/tags/tag651.xml" ContentType="application/vnd.openxmlformats-officedocument.presentationml.tags+xml"/>
  <Override PartName="/ppt/tags/tag652.xml" ContentType="application/vnd.openxmlformats-officedocument.presentationml.tags+xml"/>
  <Override PartName="/ppt/tags/tag653.xml" ContentType="application/vnd.openxmlformats-officedocument.presentationml.tags+xml"/>
  <Override PartName="/ppt/tags/tag654.xml" ContentType="application/vnd.openxmlformats-officedocument.presentationml.tags+xml"/>
  <Override PartName="/ppt/tags/tag655.xml" ContentType="application/vnd.openxmlformats-officedocument.presentationml.tags+xml"/>
  <Override PartName="/ppt/tags/tag656.xml" ContentType="application/vnd.openxmlformats-officedocument.presentationml.tags+xml"/>
  <Override PartName="/ppt/tags/tag657.xml" ContentType="application/vnd.openxmlformats-officedocument.presentationml.tags+xml"/>
  <Override PartName="/ppt/tags/tag658.xml" ContentType="application/vnd.openxmlformats-officedocument.presentationml.tags+xml"/>
  <Override PartName="/ppt/tags/tag659.xml" ContentType="application/vnd.openxmlformats-officedocument.presentationml.tags+xml"/>
  <Override PartName="/ppt/tags/tag66.xml" ContentType="application/vnd.openxmlformats-officedocument.presentationml.tags+xml"/>
  <Override PartName="/ppt/tags/tag660.xml" ContentType="application/vnd.openxmlformats-officedocument.presentationml.tags+xml"/>
  <Override PartName="/ppt/tags/tag661.xml" ContentType="application/vnd.openxmlformats-officedocument.presentationml.tags+xml"/>
  <Override PartName="/ppt/tags/tag662.xml" ContentType="application/vnd.openxmlformats-officedocument.presentationml.tags+xml"/>
  <Override PartName="/ppt/tags/tag663.xml" ContentType="application/vnd.openxmlformats-officedocument.presentationml.tags+xml"/>
  <Override PartName="/ppt/tags/tag664.xml" ContentType="application/vnd.openxmlformats-officedocument.presentationml.tags+xml"/>
  <Override PartName="/ppt/tags/tag665.xml" ContentType="application/vnd.openxmlformats-officedocument.presentationml.tags+xml"/>
  <Override PartName="/ppt/tags/tag666.xml" ContentType="application/vnd.openxmlformats-officedocument.presentationml.tags+xml"/>
  <Override PartName="/ppt/tags/tag667.xml" ContentType="application/vnd.openxmlformats-officedocument.presentationml.tags+xml"/>
  <Override PartName="/ppt/tags/tag668.xml" ContentType="application/vnd.openxmlformats-officedocument.presentationml.tags+xml"/>
  <Override PartName="/ppt/tags/tag669.xml" ContentType="application/vnd.openxmlformats-officedocument.presentationml.tags+xml"/>
  <Override PartName="/ppt/tags/tag67.xml" ContentType="application/vnd.openxmlformats-officedocument.presentationml.tags+xml"/>
  <Override PartName="/ppt/tags/tag670.xml" ContentType="application/vnd.openxmlformats-officedocument.presentationml.tags+xml"/>
  <Override PartName="/ppt/tags/tag671.xml" ContentType="application/vnd.openxmlformats-officedocument.presentationml.tags+xml"/>
  <Override PartName="/ppt/tags/tag672.xml" ContentType="application/vnd.openxmlformats-officedocument.presentationml.tags+xml"/>
  <Override PartName="/ppt/tags/tag673.xml" ContentType="application/vnd.openxmlformats-officedocument.presentationml.tags+xml"/>
  <Override PartName="/ppt/tags/tag674.xml" ContentType="application/vnd.openxmlformats-officedocument.presentationml.tags+xml"/>
  <Override PartName="/ppt/tags/tag675.xml" ContentType="application/vnd.openxmlformats-officedocument.presentationml.tags+xml"/>
  <Override PartName="/ppt/tags/tag676.xml" ContentType="application/vnd.openxmlformats-officedocument.presentationml.tags+xml"/>
  <Override PartName="/ppt/tags/tag677.xml" ContentType="application/vnd.openxmlformats-officedocument.presentationml.tags+xml"/>
  <Override PartName="/ppt/tags/tag678.xml" ContentType="application/vnd.openxmlformats-officedocument.presentationml.tags+xml"/>
  <Override PartName="/ppt/tags/tag679.xml" ContentType="application/vnd.openxmlformats-officedocument.presentationml.tags+xml"/>
  <Override PartName="/ppt/tags/tag68.xml" ContentType="application/vnd.openxmlformats-officedocument.presentationml.tags+xml"/>
  <Override PartName="/ppt/tags/tag680.xml" ContentType="application/vnd.openxmlformats-officedocument.presentationml.tags+xml"/>
  <Override PartName="/ppt/tags/tag681.xml" ContentType="application/vnd.openxmlformats-officedocument.presentationml.tags+xml"/>
  <Override PartName="/ppt/tags/tag682.xml" ContentType="application/vnd.openxmlformats-officedocument.presentationml.tags+xml"/>
  <Override PartName="/ppt/tags/tag683.xml" ContentType="application/vnd.openxmlformats-officedocument.presentationml.tags+xml"/>
  <Override PartName="/ppt/tags/tag684.xml" ContentType="application/vnd.openxmlformats-officedocument.presentationml.tags+xml"/>
  <Override PartName="/ppt/tags/tag685.xml" ContentType="application/vnd.openxmlformats-officedocument.presentationml.tags+xml"/>
  <Override PartName="/ppt/tags/tag686.xml" ContentType="application/vnd.openxmlformats-officedocument.presentationml.tags+xml"/>
  <Override PartName="/ppt/tags/tag687.xml" ContentType="application/vnd.openxmlformats-officedocument.presentationml.tags+xml"/>
  <Override PartName="/ppt/tags/tag688.xml" ContentType="application/vnd.openxmlformats-officedocument.presentationml.tags+xml"/>
  <Override PartName="/ppt/tags/tag689.xml" ContentType="application/vnd.openxmlformats-officedocument.presentationml.tags+xml"/>
  <Override PartName="/ppt/tags/tag69.xml" ContentType="application/vnd.openxmlformats-officedocument.presentationml.tags+xml"/>
  <Override PartName="/ppt/tags/tag690.xml" ContentType="application/vnd.openxmlformats-officedocument.presentationml.tags+xml"/>
  <Override PartName="/ppt/tags/tag691.xml" ContentType="application/vnd.openxmlformats-officedocument.presentationml.tags+xml"/>
  <Override PartName="/ppt/tags/tag692.xml" ContentType="application/vnd.openxmlformats-officedocument.presentationml.tags+xml"/>
  <Override PartName="/ppt/tags/tag693.xml" ContentType="application/vnd.openxmlformats-officedocument.presentationml.tags+xml"/>
  <Override PartName="/ppt/tags/tag694.xml" ContentType="application/vnd.openxmlformats-officedocument.presentationml.tags+xml"/>
  <Override PartName="/ppt/tags/tag695.xml" ContentType="application/vnd.openxmlformats-officedocument.presentationml.tags+xml"/>
  <Override PartName="/ppt/tags/tag696.xml" ContentType="application/vnd.openxmlformats-officedocument.presentationml.tags+xml"/>
  <Override PartName="/ppt/tags/tag697.xml" ContentType="application/vnd.openxmlformats-officedocument.presentationml.tags+xml"/>
  <Override PartName="/ppt/tags/tag698.xml" ContentType="application/vnd.openxmlformats-officedocument.presentationml.tags+xml"/>
  <Override PartName="/ppt/tags/tag69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00.xml" ContentType="application/vnd.openxmlformats-officedocument.presentationml.tags+xml"/>
  <Override PartName="/ppt/tags/tag701.xml" ContentType="application/vnd.openxmlformats-officedocument.presentationml.tags+xml"/>
  <Override PartName="/ppt/tags/tag702.xml" ContentType="application/vnd.openxmlformats-officedocument.presentationml.tags+xml"/>
  <Override PartName="/ppt/tags/tag703.xml" ContentType="application/vnd.openxmlformats-officedocument.presentationml.tags+xml"/>
  <Override PartName="/ppt/tags/tag704.xml" ContentType="application/vnd.openxmlformats-officedocument.presentationml.tags+xml"/>
  <Override PartName="/ppt/tags/tag705.xml" ContentType="application/vnd.openxmlformats-officedocument.presentationml.tags+xml"/>
  <Override PartName="/ppt/tags/tag706.xml" ContentType="application/vnd.openxmlformats-officedocument.presentationml.tags+xml"/>
  <Override PartName="/ppt/tags/tag707.xml" ContentType="application/vnd.openxmlformats-officedocument.presentationml.tags+xml"/>
  <Override PartName="/ppt/tags/tag708.xml" ContentType="application/vnd.openxmlformats-officedocument.presentationml.tags+xml"/>
  <Override PartName="/ppt/tags/tag709.xml" ContentType="application/vnd.openxmlformats-officedocument.presentationml.tags+xml"/>
  <Override PartName="/ppt/tags/tag71.xml" ContentType="application/vnd.openxmlformats-officedocument.presentationml.tags+xml"/>
  <Override PartName="/ppt/tags/tag710.xml" ContentType="application/vnd.openxmlformats-officedocument.presentationml.tags+xml"/>
  <Override PartName="/ppt/tags/tag711.xml" ContentType="application/vnd.openxmlformats-officedocument.presentationml.tags+xml"/>
  <Override PartName="/ppt/tags/tag712.xml" ContentType="application/vnd.openxmlformats-officedocument.presentationml.tags+xml"/>
  <Override PartName="/ppt/tags/tag713.xml" ContentType="application/vnd.openxmlformats-officedocument.presentationml.tags+xml"/>
  <Override PartName="/ppt/tags/tag714.xml" ContentType="application/vnd.openxmlformats-officedocument.presentationml.tags+xml"/>
  <Override PartName="/ppt/tags/tag715.xml" ContentType="application/vnd.openxmlformats-officedocument.presentationml.tags+xml"/>
  <Override PartName="/ppt/tags/tag716.xml" ContentType="application/vnd.openxmlformats-officedocument.presentationml.tags+xml"/>
  <Override PartName="/ppt/tags/tag717.xml" ContentType="application/vnd.openxmlformats-officedocument.presentationml.tags+xml"/>
  <Override PartName="/ppt/tags/tag718.xml" ContentType="application/vnd.openxmlformats-officedocument.presentationml.tags+xml"/>
  <Override PartName="/ppt/tags/tag719.xml" ContentType="application/vnd.openxmlformats-officedocument.presentationml.tags+xml"/>
  <Override PartName="/ppt/tags/tag72.xml" ContentType="application/vnd.openxmlformats-officedocument.presentationml.tags+xml"/>
  <Override PartName="/ppt/tags/tag720.xml" ContentType="application/vnd.openxmlformats-officedocument.presentationml.tags+xml"/>
  <Override PartName="/ppt/tags/tag721.xml" ContentType="application/vnd.openxmlformats-officedocument.presentationml.tags+xml"/>
  <Override PartName="/ppt/tags/tag722.xml" ContentType="application/vnd.openxmlformats-officedocument.presentationml.tags+xml"/>
  <Override PartName="/ppt/tags/tag723.xml" ContentType="application/vnd.openxmlformats-officedocument.presentationml.tags+xml"/>
  <Override PartName="/ppt/tags/tag724.xml" ContentType="application/vnd.openxmlformats-officedocument.presentationml.tags+xml"/>
  <Override PartName="/ppt/tags/tag725.xml" ContentType="application/vnd.openxmlformats-officedocument.presentationml.tags+xml"/>
  <Override PartName="/ppt/tags/tag726.xml" ContentType="application/vnd.openxmlformats-officedocument.presentationml.tags+xml"/>
  <Override PartName="/ppt/tags/tag727.xml" ContentType="application/vnd.openxmlformats-officedocument.presentationml.tags+xml"/>
  <Override PartName="/ppt/tags/tag728.xml" ContentType="application/vnd.openxmlformats-officedocument.presentationml.tags+xml"/>
  <Override PartName="/ppt/tags/tag729.xml" ContentType="application/vnd.openxmlformats-officedocument.presentationml.tags+xml"/>
  <Override PartName="/ppt/tags/tag73.xml" ContentType="application/vnd.openxmlformats-officedocument.presentationml.tags+xml"/>
  <Override PartName="/ppt/tags/tag730.xml" ContentType="application/vnd.openxmlformats-officedocument.presentationml.tags+xml"/>
  <Override PartName="/ppt/tags/tag731.xml" ContentType="application/vnd.openxmlformats-officedocument.presentationml.tags+xml"/>
  <Override PartName="/ppt/tags/tag732.xml" ContentType="application/vnd.openxmlformats-officedocument.presentationml.tags+xml"/>
  <Override PartName="/ppt/tags/tag733.xml" ContentType="application/vnd.openxmlformats-officedocument.presentationml.tags+xml"/>
  <Override PartName="/ppt/tags/tag734.xml" ContentType="application/vnd.openxmlformats-officedocument.presentationml.tags+xml"/>
  <Override PartName="/ppt/tags/tag735.xml" ContentType="application/vnd.openxmlformats-officedocument.presentationml.tags+xml"/>
  <Override PartName="/ppt/tags/tag736.xml" ContentType="application/vnd.openxmlformats-officedocument.presentationml.tags+xml"/>
  <Override PartName="/ppt/tags/tag737.xml" ContentType="application/vnd.openxmlformats-officedocument.presentationml.tags+xml"/>
  <Override PartName="/ppt/tags/tag738.xml" ContentType="application/vnd.openxmlformats-officedocument.presentationml.tags+xml"/>
  <Override PartName="/ppt/tags/tag739.xml" ContentType="application/vnd.openxmlformats-officedocument.presentationml.tags+xml"/>
  <Override PartName="/ppt/tags/tag74.xml" ContentType="application/vnd.openxmlformats-officedocument.presentationml.tags+xml"/>
  <Override PartName="/ppt/tags/tag740.xml" ContentType="application/vnd.openxmlformats-officedocument.presentationml.tags+xml"/>
  <Override PartName="/ppt/tags/tag741.xml" ContentType="application/vnd.openxmlformats-officedocument.presentationml.tags+xml"/>
  <Override PartName="/ppt/tags/tag742.xml" ContentType="application/vnd.openxmlformats-officedocument.presentationml.tags+xml"/>
  <Override PartName="/ppt/tags/tag743.xml" ContentType="application/vnd.openxmlformats-officedocument.presentationml.tags+xml"/>
  <Override PartName="/ppt/tags/tag744.xml" ContentType="application/vnd.openxmlformats-officedocument.presentationml.tags+xml"/>
  <Override PartName="/ppt/tags/tag745.xml" ContentType="application/vnd.openxmlformats-officedocument.presentationml.tags+xml"/>
  <Override PartName="/ppt/tags/tag746.xml" ContentType="application/vnd.openxmlformats-officedocument.presentationml.tags+xml"/>
  <Override PartName="/ppt/tags/tag747.xml" ContentType="application/vnd.openxmlformats-officedocument.presentationml.tags+xml"/>
  <Override PartName="/ppt/tags/tag748.xml" ContentType="application/vnd.openxmlformats-officedocument.presentationml.tags+xml"/>
  <Override PartName="/ppt/tags/tag749.xml" ContentType="application/vnd.openxmlformats-officedocument.presentationml.tags+xml"/>
  <Override PartName="/ppt/tags/tag75.xml" ContentType="application/vnd.openxmlformats-officedocument.presentationml.tags+xml"/>
  <Override PartName="/ppt/tags/tag750.xml" ContentType="application/vnd.openxmlformats-officedocument.presentationml.tags+xml"/>
  <Override PartName="/ppt/tags/tag751.xml" ContentType="application/vnd.openxmlformats-officedocument.presentationml.tags+xml"/>
  <Override PartName="/ppt/tags/tag752.xml" ContentType="application/vnd.openxmlformats-officedocument.presentationml.tags+xml"/>
  <Override PartName="/ppt/tags/tag753.xml" ContentType="application/vnd.openxmlformats-officedocument.presentationml.tags+xml"/>
  <Override PartName="/ppt/tags/tag754.xml" ContentType="application/vnd.openxmlformats-officedocument.presentationml.tags+xml"/>
  <Override PartName="/ppt/tags/tag755.xml" ContentType="application/vnd.openxmlformats-officedocument.presentationml.tags+xml"/>
  <Override PartName="/ppt/tags/tag756.xml" ContentType="application/vnd.openxmlformats-officedocument.presentationml.tags+xml"/>
  <Override PartName="/ppt/tags/tag757.xml" ContentType="application/vnd.openxmlformats-officedocument.presentationml.tags+xml"/>
  <Override PartName="/ppt/tags/tag758.xml" ContentType="application/vnd.openxmlformats-officedocument.presentationml.tags+xml"/>
  <Override PartName="/ppt/tags/tag759.xml" ContentType="application/vnd.openxmlformats-officedocument.presentationml.tags+xml"/>
  <Override PartName="/ppt/tags/tag76.xml" ContentType="application/vnd.openxmlformats-officedocument.presentationml.tags+xml"/>
  <Override PartName="/ppt/tags/tag760.xml" ContentType="application/vnd.openxmlformats-officedocument.presentationml.tags+xml"/>
  <Override PartName="/ppt/tags/tag761.xml" ContentType="application/vnd.openxmlformats-officedocument.presentationml.tags+xml"/>
  <Override PartName="/ppt/tags/tag762.xml" ContentType="application/vnd.openxmlformats-officedocument.presentationml.tags+xml"/>
  <Override PartName="/ppt/tags/tag763.xml" ContentType="application/vnd.openxmlformats-officedocument.presentationml.tags+xml"/>
  <Override PartName="/ppt/tags/tag764.xml" ContentType="application/vnd.openxmlformats-officedocument.presentationml.tags+xml"/>
  <Override PartName="/ppt/tags/tag765.xml" ContentType="application/vnd.openxmlformats-officedocument.presentationml.tags+xml"/>
  <Override PartName="/ppt/tags/tag766.xml" ContentType="application/vnd.openxmlformats-officedocument.presentationml.tags+xml"/>
  <Override PartName="/ppt/tags/tag767.xml" ContentType="application/vnd.openxmlformats-officedocument.presentationml.tags+xml"/>
  <Override PartName="/ppt/tags/tag768.xml" ContentType="application/vnd.openxmlformats-officedocument.presentationml.tags+xml"/>
  <Override PartName="/ppt/tags/tag769.xml" ContentType="application/vnd.openxmlformats-officedocument.presentationml.tags+xml"/>
  <Override PartName="/ppt/tags/tag77.xml" ContentType="application/vnd.openxmlformats-officedocument.presentationml.tags+xml"/>
  <Override PartName="/ppt/tags/tag770.xml" ContentType="application/vnd.openxmlformats-officedocument.presentationml.tags+xml"/>
  <Override PartName="/ppt/tags/tag771.xml" ContentType="application/vnd.openxmlformats-officedocument.presentationml.tags+xml"/>
  <Override PartName="/ppt/tags/tag772.xml" ContentType="application/vnd.openxmlformats-officedocument.presentationml.tags+xml"/>
  <Override PartName="/ppt/tags/tag773.xml" ContentType="application/vnd.openxmlformats-officedocument.presentationml.tags+xml"/>
  <Override PartName="/ppt/tags/tag774.xml" ContentType="application/vnd.openxmlformats-officedocument.presentationml.tags+xml"/>
  <Override PartName="/ppt/tags/tag775.xml" ContentType="application/vnd.openxmlformats-officedocument.presentationml.tags+xml"/>
  <Override PartName="/ppt/tags/tag776.xml" ContentType="application/vnd.openxmlformats-officedocument.presentationml.tags+xml"/>
  <Override PartName="/ppt/tags/tag777.xml" ContentType="application/vnd.openxmlformats-officedocument.presentationml.tags+xml"/>
  <Override PartName="/ppt/tags/tag778.xml" ContentType="application/vnd.openxmlformats-officedocument.presentationml.tags+xml"/>
  <Override PartName="/ppt/tags/tag779.xml" ContentType="application/vnd.openxmlformats-officedocument.presentationml.tags+xml"/>
  <Override PartName="/ppt/tags/tag78.xml" ContentType="application/vnd.openxmlformats-officedocument.presentationml.tags+xml"/>
  <Override PartName="/ppt/tags/tag780.xml" ContentType="application/vnd.openxmlformats-officedocument.presentationml.tags+xml"/>
  <Override PartName="/ppt/tags/tag781.xml" ContentType="application/vnd.openxmlformats-officedocument.presentationml.tags+xml"/>
  <Override PartName="/ppt/tags/tag782.xml" ContentType="application/vnd.openxmlformats-officedocument.presentationml.tags+xml"/>
  <Override PartName="/ppt/tags/tag783.xml" ContentType="application/vnd.openxmlformats-officedocument.presentationml.tags+xml"/>
  <Override PartName="/ppt/tags/tag784.xml" ContentType="application/vnd.openxmlformats-officedocument.presentationml.tags+xml"/>
  <Override PartName="/ppt/tags/tag785.xml" ContentType="application/vnd.openxmlformats-officedocument.presentationml.tags+xml"/>
  <Override PartName="/ppt/tags/tag786.xml" ContentType="application/vnd.openxmlformats-officedocument.presentationml.tags+xml"/>
  <Override PartName="/ppt/tags/tag787.xml" ContentType="application/vnd.openxmlformats-officedocument.presentationml.tags+xml"/>
  <Override PartName="/ppt/tags/tag788.xml" ContentType="application/vnd.openxmlformats-officedocument.presentationml.tags+xml"/>
  <Override PartName="/ppt/tags/tag789.xml" ContentType="application/vnd.openxmlformats-officedocument.presentationml.tags+xml"/>
  <Override PartName="/ppt/tags/tag79.xml" ContentType="application/vnd.openxmlformats-officedocument.presentationml.tags+xml"/>
  <Override PartName="/ppt/tags/tag790.xml" ContentType="application/vnd.openxmlformats-officedocument.presentationml.tags+xml"/>
  <Override PartName="/ppt/tags/tag791.xml" ContentType="application/vnd.openxmlformats-officedocument.presentationml.tags+xml"/>
  <Override PartName="/ppt/tags/tag792.xml" ContentType="application/vnd.openxmlformats-officedocument.presentationml.tags+xml"/>
  <Override PartName="/ppt/tags/tag793.xml" ContentType="application/vnd.openxmlformats-officedocument.presentationml.tags+xml"/>
  <Override PartName="/ppt/tags/tag794.xml" ContentType="application/vnd.openxmlformats-officedocument.presentationml.tags+xml"/>
  <Override PartName="/ppt/tags/tag795.xml" ContentType="application/vnd.openxmlformats-officedocument.presentationml.tags+xml"/>
  <Override PartName="/ppt/tags/tag796.xml" ContentType="application/vnd.openxmlformats-officedocument.presentationml.tags+xml"/>
  <Override PartName="/ppt/tags/tag797.xml" ContentType="application/vnd.openxmlformats-officedocument.presentationml.tags+xml"/>
  <Override PartName="/ppt/tags/tag798.xml" ContentType="application/vnd.openxmlformats-officedocument.presentationml.tags+xml"/>
  <Override PartName="/ppt/tags/tag79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00.xml" ContentType="application/vnd.openxmlformats-officedocument.presentationml.tags+xml"/>
  <Override PartName="/ppt/tags/tag801.xml" ContentType="application/vnd.openxmlformats-officedocument.presentationml.tags+xml"/>
  <Override PartName="/ppt/tags/tag802.xml" ContentType="application/vnd.openxmlformats-officedocument.presentationml.tags+xml"/>
  <Override PartName="/ppt/tags/tag803.xml" ContentType="application/vnd.openxmlformats-officedocument.presentationml.tags+xml"/>
  <Override PartName="/ppt/tags/tag804.xml" ContentType="application/vnd.openxmlformats-officedocument.presentationml.tags+xml"/>
  <Override PartName="/ppt/tags/tag805.xml" ContentType="application/vnd.openxmlformats-officedocument.presentationml.tags+xml"/>
  <Override PartName="/ppt/tags/tag806.xml" ContentType="application/vnd.openxmlformats-officedocument.presentationml.tags+xml"/>
  <Override PartName="/ppt/tags/tag807.xml" ContentType="application/vnd.openxmlformats-officedocument.presentationml.tags+xml"/>
  <Override PartName="/ppt/tags/tag808.xml" ContentType="application/vnd.openxmlformats-officedocument.presentationml.tags+xml"/>
  <Override PartName="/ppt/tags/tag809.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p:sldMasterIdLst>
    <p:sldMasterId id="2147483648" r:id="rId2"/>
  </p:sldMasterIdLst>
  <p:notesMasterIdLst>
    <p:notesMasterId r:id="rId3"/>
  </p:notesMasterIdLst>
  <p:sldIdLst>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4" r:id="rId21"/>
    <p:sldId id="275" r:id="rId22"/>
    <p:sldId id="276" r:id="rId23"/>
    <p:sldId id="277" r:id="rId24"/>
    <p:sldId id="278" r:id="rId25"/>
    <p:sldId id="279" r:id="rId26"/>
    <p:sldId id="280" r:id="rId27"/>
    <p:sldId id="281" r:id="rId28"/>
    <p:sldId id="282" r:id="rId29"/>
    <p:sldId id="283" r:id="rId30"/>
    <p:sldId id="284" r:id="rId31"/>
    <p:sldId id="285" r:id="rId32"/>
    <p:sldId id="286" r:id="rId33"/>
    <p:sldId id="287" r:id="rId34"/>
    <p:sldId id="288" r:id="rId35"/>
    <p:sldId id="289" r:id="rId36"/>
    <p:sldId id="290" r:id="rId37"/>
    <p:sldId id="291" r:id="rId38"/>
    <p:sldId id="292" r:id="rId39"/>
    <p:sldId id="293" r:id="rId40"/>
    <p:sldId id="294" r:id="rId41"/>
    <p:sldId id="295" r:id="rId42"/>
    <p:sldId id="296" r:id="rId43"/>
    <p:sldId id="297" r:id="rId44"/>
    <p:sldId id="298" r:id="rId45"/>
    <p:sldId id="299" r:id="rId46"/>
    <p:sldId id="300" r:id="rId47"/>
    <p:sldId id="301" r:id="rId48"/>
    <p:sldId id="302" r:id="rId49"/>
    <p:sldId id="303" r:id="rId50"/>
    <p:sldId id="304" r:id="rId51"/>
    <p:sldId id="305" r:id="rId52"/>
    <p:sldId id="306" r:id="rId53"/>
    <p:sldId id="307" r:id="rId54"/>
    <p:sldId id="308" r:id="rId55"/>
    <p:sldId id="309" r:id="rId56"/>
    <p:sldId id="310" r:id="rId57"/>
    <p:sldId id="311" r:id="rId58"/>
    <p:sldId id="312" r:id="rId59"/>
    <p:sldId id="313" r:id="rId60"/>
    <p:sldId id="314" r:id="rId61"/>
    <p:sldId id="315" r:id="rId62"/>
    <p:sldId id="316" r:id="rId63"/>
    <p:sldId id="317" r:id="rId64"/>
    <p:sldId id="318" r:id="rId65"/>
    <p:sldId id="319" r:id="rId66"/>
    <p:sldId id="320" r:id="rId67"/>
    <p:sldId id="321" r:id="rId68"/>
    <p:sldId id="322" r:id="rId69"/>
    <p:sldId id="323" r:id="rId70"/>
    <p:sldId id="324" r:id="rId71"/>
    <p:sldId id="325" r:id="rId72"/>
    <p:sldId id="326" r:id="rId73"/>
    <p:sldId id="327" r:id="rId74"/>
    <p:sldId id="328" r:id="rId75"/>
    <p:sldId id="329" r:id="rId76"/>
    <p:sldId id="330" r:id="rId77"/>
    <p:sldId id="331" r:id="rId78"/>
    <p:sldId id="332" r:id="rId79"/>
    <p:sldId id="333" r:id="rId80"/>
    <p:sldId id="334" r:id="rId81"/>
    <p:sldId id="335" r:id="rId82"/>
    <p:sldId id="336" r:id="rId83"/>
  </p:sldIdLst>
  <p:sldSz cx="12192000" cy="6858000"/>
  <p:notesSz cx="6858000" cy="9144000"/>
  <p:custDataLst>
    <p:tags r:id="rId84"/>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p="http://schemas.openxmlformats.org/presentationml/2006/main">
  <p:cmAuthor id="0" name="Administrator" initials="" lastIdx="0" clrIdx="0"/>
  <p:cmAuthor id="1" name="xkb1.com" initials="xkb1.com" lastIdx="0" clrIdx="0"/>
  <p:cmAuthor id="2" name="微软用户" initials="微" lastIdx="0" clrIdx="0"/>
  <p:cmAuthor id="3" name="新课标第一网" initials="新" lastIdx="0" clrIdx="0"/>
  <p:cmAuthor id="4" name="www.xkb1.com" initials="w" lastIdx="0" clrIdx="1"/>
  <p:cmAuthor id="5" name="lenovo" initials="l" lastIdx="0" clrIdx="0"/>
</p:cmAuthorLst>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116" d="100"/>
          <a:sy n="116" d="100"/>
        </p:scale>
        <p:origin x="336" y="108"/>
      </p:cViewPr>
      <p:guideLst/>
    </p:cSldViewPr>
  </p:slideViewPr>
  <p:notesTextViewPr>
    <p:cViewPr>
      <p:scale>
        <a:sx n="1" d="1"/>
        <a:sy n="1" d="1"/>
      </p:scale>
      <p:origin x="0" y="0"/>
    </p:cViewPr>
  </p:notesTextViewPr>
  <p:notesViewPr>
    <p:cSldViewPr>
      <p:cViewPr>
        <p:scale>
          <a:sx n="1" d="100"/>
          <a:sy n="1" d="100"/>
        </p:scale>
        <p:origin x="0" y="0"/>
      </p:cViewPr>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commentAuthors" Target="commentAuthors.xml" /><Relationship Id="rId10" Type="http://schemas.openxmlformats.org/officeDocument/2006/relationships/slide" Target="slides/slide7.xml" /><Relationship Id="rId11" Type="http://schemas.openxmlformats.org/officeDocument/2006/relationships/slide" Target="slides/slide8.xml" /><Relationship Id="rId12" Type="http://schemas.openxmlformats.org/officeDocument/2006/relationships/slide" Target="slides/slide9.xml" /><Relationship Id="rId13" Type="http://schemas.openxmlformats.org/officeDocument/2006/relationships/slide" Target="slides/slide10.xml" /><Relationship Id="rId14" Type="http://schemas.openxmlformats.org/officeDocument/2006/relationships/slide" Target="slides/slide11.xml" /><Relationship Id="rId15" Type="http://schemas.openxmlformats.org/officeDocument/2006/relationships/slide" Target="slides/slide12.xml" /><Relationship Id="rId16" Type="http://schemas.openxmlformats.org/officeDocument/2006/relationships/slide" Target="slides/slide13.xml" /><Relationship Id="rId17" Type="http://schemas.openxmlformats.org/officeDocument/2006/relationships/slide" Target="slides/slide14.xml" /><Relationship Id="rId18" Type="http://schemas.openxmlformats.org/officeDocument/2006/relationships/slide" Target="slides/slide15.xml" /><Relationship Id="rId19" Type="http://schemas.openxmlformats.org/officeDocument/2006/relationships/slide" Target="slides/slide16.xml" /><Relationship Id="rId2" Type="http://schemas.openxmlformats.org/officeDocument/2006/relationships/slideMaster" Target="slideMasters/slideMaster1.xml" /><Relationship Id="rId20" Type="http://schemas.openxmlformats.org/officeDocument/2006/relationships/slide" Target="slides/slide17.xml" /><Relationship Id="rId21" Type="http://schemas.openxmlformats.org/officeDocument/2006/relationships/slide" Target="slides/slide18.xml" /><Relationship Id="rId22" Type="http://schemas.openxmlformats.org/officeDocument/2006/relationships/slide" Target="slides/slide19.xml" /><Relationship Id="rId23" Type="http://schemas.openxmlformats.org/officeDocument/2006/relationships/slide" Target="slides/slide20.xml" /><Relationship Id="rId24" Type="http://schemas.openxmlformats.org/officeDocument/2006/relationships/slide" Target="slides/slide21.xml" /><Relationship Id="rId25" Type="http://schemas.openxmlformats.org/officeDocument/2006/relationships/slide" Target="slides/slide22.xml" /><Relationship Id="rId26" Type="http://schemas.openxmlformats.org/officeDocument/2006/relationships/slide" Target="slides/slide23.xml" /><Relationship Id="rId27" Type="http://schemas.openxmlformats.org/officeDocument/2006/relationships/slide" Target="slides/slide24.xml" /><Relationship Id="rId28" Type="http://schemas.openxmlformats.org/officeDocument/2006/relationships/slide" Target="slides/slide25.xml" /><Relationship Id="rId29" Type="http://schemas.openxmlformats.org/officeDocument/2006/relationships/slide" Target="slides/slide26.xml" /><Relationship Id="rId3" Type="http://schemas.openxmlformats.org/officeDocument/2006/relationships/notesMaster" Target="notesMasters/notesMaster1.xml" /><Relationship Id="rId30" Type="http://schemas.openxmlformats.org/officeDocument/2006/relationships/slide" Target="slides/slide27.xml" /><Relationship Id="rId31" Type="http://schemas.openxmlformats.org/officeDocument/2006/relationships/slide" Target="slides/slide28.xml" /><Relationship Id="rId32" Type="http://schemas.openxmlformats.org/officeDocument/2006/relationships/slide" Target="slides/slide29.xml" /><Relationship Id="rId33" Type="http://schemas.openxmlformats.org/officeDocument/2006/relationships/slide" Target="slides/slide30.xml" /><Relationship Id="rId34" Type="http://schemas.openxmlformats.org/officeDocument/2006/relationships/slide" Target="slides/slide31.xml" /><Relationship Id="rId35" Type="http://schemas.openxmlformats.org/officeDocument/2006/relationships/slide" Target="slides/slide32.xml" /><Relationship Id="rId36" Type="http://schemas.openxmlformats.org/officeDocument/2006/relationships/slide" Target="slides/slide33.xml" /><Relationship Id="rId37" Type="http://schemas.openxmlformats.org/officeDocument/2006/relationships/slide" Target="slides/slide34.xml" /><Relationship Id="rId38" Type="http://schemas.openxmlformats.org/officeDocument/2006/relationships/slide" Target="slides/slide35.xml" /><Relationship Id="rId39" Type="http://schemas.openxmlformats.org/officeDocument/2006/relationships/slide" Target="slides/slide36.xml" /><Relationship Id="rId4" Type="http://schemas.openxmlformats.org/officeDocument/2006/relationships/slide" Target="slides/slide1.xml" /><Relationship Id="rId40" Type="http://schemas.openxmlformats.org/officeDocument/2006/relationships/slide" Target="slides/slide37.xml" /><Relationship Id="rId41" Type="http://schemas.openxmlformats.org/officeDocument/2006/relationships/slide" Target="slides/slide38.xml" /><Relationship Id="rId42" Type="http://schemas.openxmlformats.org/officeDocument/2006/relationships/slide" Target="slides/slide39.xml" /><Relationship Id="rId43" Type="http://schemas.openxmlformats.org/officeDocument/2006/relationships/slide" Target="slides/slide40.xml" /><Relationship Id="rId44" Type="http://schemas.openxmlformats.org/officeDocument/2006/relationships/slide" Target="slides/slide41.xml" /><Relationship Id="rId45" Type="http://schemas.openxmlformats.org/officeDocument/2006/relationships/slide" Target="slides/slide42.xml" /><Relationship Id="rId46" Type="http://schemas.openxmlformats.org/officeDocument/2006/relationships/slide" Target="slides/slide43.xml" /><Relationship Id="rId47" Type="http://schemas.openxmlformats.org/officeDocument/2006/relationships/slide" Target="slides/slide44.xml" /><Relationship Id="rId48" Type="http://schemas.openxmlformats.org/officeDocument/2006/relationships/slide" Target="slides/slide45.xml" /><Relationship Id="rId49" Type="http://schemas.openxmlformats.org/officeDocument/2006/relationships/slide" Target="slides/slide46.xml" /><Relationship Id="rId5" Type="http://schemas.openxmlformats.org/officeDocument/2006/relationships/slide" Target="slides/slide2.xml" /><Relationship Id="rId50" Type="http://schemas.openxmlformats.org/officeDocument/2006/relationships/slide" Target="slides/slide47.xml" /><Relationship Id="rId51" Type="http://schemas.openxmlformats.org/officeDocument/2006/relationships/slide" Target="slides/slide48.xml" /><Relationship Id="rId52" Type="http://schemas.openxmlformats.org/officeDocument/2006/relationships/slide" Target="slides/slide49.xml" /><Relationship Id="rId53" Type="http://schemas.openxmlformats.org/officeDocument/2006/relationships/slide" Target="slides/slide50.xml" /><Relationship Id="rId54" Type="http://schemas.openxmlformats.org/officeDocument/2006/relationships/slide" Target="slides/slide51.xml" /><Relationship Id="rId55" Type="http://schemas.openxmlformats.org/officeDocument/2006/relationships/slide" Target="slides/slide52.xml" /><Relationship Id="rId56" Type="http://schemas.openxmlformats.org/officeDocument/2006/relationships/slide" Target="slides/slide53.xml" /><Relationship Id="rId57" Type="http://schemas.openxmlformats.org/officeDocument/2006/relationships/slide" Target="slides/slide54.xml" /><Relationship Id="rId58" Type="http://schemas.openxmlformats.org/officeDocument/2006/relationships/slide" Target="slides/slide55.xml" /><Relationship Id="rId59" Type="http://schemas.openxmlformats.org/officeDocument/2006/relationships/slide" Target="slides/slide56.xml" /><Relationship Id="rId6" Type="http://schemas.openxmlformats.org/officeDocument/2006/relationships/slide" Target="slides/slide3.xml" /><Relationship Id="rId60" Type="http://schemas.openxmlformats.org/officeDocument/2006/relationships/slide" Target="slides/slide57.xml" /><Relationship Id="rId61" Type="http://schemas.openxmlformats.org/officeDocument/2006/relationships/slide" Target="slides/slide58.xml" /><Relationship Id="rId62" Type="http://schemas.openxmlformats.org/officeDocument/2006/relationships/slide" Target="slides/slide59.xml" /><Relationship Id="rId63" Type="http://schemas.openxmlformats.org/officeDocument/2006/relationships/slide" Target="slides/slide60.xml" /><Relationship Id="rId64" Type="http://schemas.openxmlformats.org/officeDocument/2006/relationships/slide" Target="slides/slide61.xml" /><Relationship Id="rId65" Type="http://schemas.openxmlformats.org/officeDocument/2006/relationships/slide" Target="slides/slide62.xml" /><Relationship Id="rId66" Type="http://schemas.openxmlformats.org/officeDocument/2006/relationships/slide" Target="slides/slide63.xml" /><Relationship Id="rId67" Type="http://schemas.openxmlformats.org/officeDocument/2006/relationships/slide" Target="slides/slide64.xml" /><Relationship Id="rId68" Type="http://schemas.openxmlformats.org/officeDocument/2006/relationships/slide" Target="slides/slide65.xml" /><Relationship Id="rId69" Type="http://schemas.openxmlformats.org/officeDocument/2006/relationships/slide" Target="slides/slide66.xml" /><Relationship Id="rId7" Type="http://schemas.openxmlformats.org/officeDocument/2006/relationships/slide" Target="slides/slide4.xml" /><Relationship Id="rId70" Type="http://schemas.openxmlformats.org/officeDocument/2006/relationships/slide" Target="slides/slide67.xml" /><Relationship Id="rId71" Type="http://schemas.openxmlformats.org/officeDocument/2006/relationships/slide" Target="slides/slide68.xml" /><Relationship Id="rId72" Type="http://schemas.openxmlformats.org/officeDocument/2006/relationships/slide" Target="slides/slide69.xml" /><Relationship Id="rId73" Type="http://schemas.openxmlformats.org/officeDocument/2006/relationships/slide" Target="slides/slide70.xml" /><Relationship Id="rId74" Type="http://schemas.openxmlformats.org/officeDocument/2006/relationships/slide" Target="slides/slide71.xml" /><Relationship Id="rId75" Type="http://schemas.openxmlformats.org/officeDocument/2006/relationships/slide" Target="slides/slide72.xml" /><Relationship Id="rId76" Type="http://schemas.openxmlformats.org/officeDocument/2006/relationships/slide" Target="slides/slide73.xml" /><Relationship Id="rId77" Type="http://schemas.openxmlformats.org/officeDocument/2006/relationships/slide" Target="slides/slide74.xml" /><Relationship Id="rId78" Type="http://schemas.openxmlformats.org/officeDocument/2006/relationships/slide" Target="slides/slide75.xml" /><Relationship Id="rId79" Type="http://schemas.openxmlformats.org/officeDocument/2006/relationships/slide" Target="slides/slide76.xml" /><Relationship Id="rId8" Type="http://schemas.openxmlformats.org/officeDocument/2006/relationships/slide" Target="slides/slide5.xml" /><Relationship Id="rId80" Type="http://schemas.openxmlformats.org/officeDocument/2006/relationships/slide" Target="slides/slide77.xml" /><Relationship Id="rId81" Type="http://schemas.openxmlformats.org/officeDocument/2006/relationships/slide" Target="slides/slide78.xml" /><Relationship Id="rId82" Type="http://schemas.openxmlformats.org/officeDocument/2006/relationships/slide" Target="slides/slide79.xml" /><Relationship Id="rId83" Type="http://schemas.openxmlformats.org/officeDocument/2006/relationships/slide" Target="slides/slide80.xml" /><Relationship Id="rId84" Type="http://schemas.openxmlformats.org/officeDocument/2006/relationships/tags" Target="tags/tag809.xml" /><Relationship Id="rId85" Type="http://schemas.openxmlformats.org/officeDocument/2006/relationships/presProps" Target="presProps.xml" /><Relationship Id="rId86" Type="http://schemas.openxmlformats.org/officeDocument/2006/relationships/viewProps" Target="viewProps.xml" /><Relationship Id="rId87" Type="http://schemas.openxmlformats.org/officeDocument/2006/relationships/theme" Target="theme/theme1.xml" /><Relationship Id="rId88" Type="http://schemas.openxmlformats.org/officeDocument/2006/relationships/tableStyles" Target="tableStyles.xml" /><Relationship Id="rId9" Type="http://schemas.openxmlformats.org/officeDocument/2006/relationships/slide" Target="slides/slide6.xml" /></Relationships>
</file>

<file path=ppt/notesMasters/_rels/notesMaster1.xml.rels>&#65279;<?xml version="1.0" encoding="utf-8" standalone="yes"?><Relationships xmlns="http://schemas.openxmlformats.org/package/2006/relationships"><Relationship Id="rId1" Type="http://schemas.openxmlformats.org/officeDocument/2006/relationships/tags" Target="../tags/tag76.xml" /><Relationship Id="rId2" Type="http://schemas.openxmlformats.org/officeDocument/2006/relationships/tags" Target="../tags/tag77.xml" /><Relationship Id="rId3" Type="http://schemas.openxmlformats.org/officeDocument/2006/relationships/tags" Target="../tags/tag78.xml" /><Relationship Id="rId4" Type="http://schemas.openxmlformats.org/officeDocument/2006/relationships/tags" Target="../tags/tag79.xml" /><Relationship Id="rId5" Type="http://schemas.openxmlformats.org/officeDocument/2006/relationships/tags" Target="../tags/tag80.xml" /><Relationship Id="rId6" Type="http://schemas.openxmlformats.org/officeDocument/2006/relationships/tags" Target="../tags/tag81.xml" /><Relationship Id="rId7" Type="http://schemas.openxmlformats.org/officeDocument/2006/relationships/tags" Target="../tags/tag82.xml" /><Relationship Id="rId8"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custDataLst>
            <p:tags r:id="rId1"/>
          </p:custDataLst>
        </p:nvPr>
      </p:nvGrpSpPr>
      <p:grpSpPr>
        <a:xfrm>
          <a:off x="0" y="0"/>
          <a:ext cx="0" cy="0"/>
        </a:xfrm>
      </p:grpSpPr>
      <p:sp>
        <p:nvSpPr>
          <p:cNvPr id="2" name="页眉占位符 1"/>
          <p:cNvSpPr>
            <a:spLocks noGrp="1"/>
          </p:cNvSpPr>
          <p:nvPr>
            <p:ph type="hdr" sz="quarter"/>
            <p:custDataLst>
              <p:tags r:id="rId2"/>
            </p:custDataLst>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custDataLst>
              <p:tags r:id="rId3"/>
            </p:custDataLst>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t/>
            </a:fld>
            <a:endParaRPr lang="zh-CN" altLang="en-US"/>
          </a:p>
        </p:txBody>
      </p:sp>
      <p:sp>
        <p:nvSpPr>
          <p:cNvPr id="4" name="幻灯片图像占位符 3"/>
          <p:cNvSpPr>
            <a:spLocks noGrp="1" noRot="1" noChangeAspect="1"/>
          </p:cNvSpPr>
          <p:nvPr>
            <p:ph type="sldImg" idx="2"/>
            <p:custDataLst>
              <p:tags r:id="rId4"/>
            </p:custDataLst>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custDataLst>
              <p:tags r:id="rId5"/>
            </p:custDataLst>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custDataLst>
              <p:tags r:id="rId6"/>
            </p:custDataLst>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custDataLst>
              <p:tags r:id="rId7"/>
            </p:custDataLst>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&#65279;<?xml version="1.0" encoding="utf-8" standalone="yes"?><Relationships xmlns="http://schemas.openxmlformats.org/package/2006/relationships"><Relationship Id="rId1" Type="http://schemas.openxmlformats.org/officeDocument/2006/relationships/slide" Target="../slides/slide1.xml" /><Relationship Id="rId2" Type="http://schemas.openxmlformats.org/officeDocument/2006/relationships/notesMaster" Target="../notesMasters/notesMaster1.xml" /><Relationship Id="rId3" Type="http://schemas.openxmlformats.org/officeDocument/2006/relationships/tags" Target="../tags/tag83.xml" /><Relationship Id="rId4" Type="http://schemas.openxmlformats.org/officeDocument/2006/relationships/tags" Target="../tags/tag84.xml" /><Relationship Id="rId5" Type="http://schemas.openxmlformats.org/officeDocument/2006/relationships/tags" Target="../tags/tag85.xml" /></Relationships>
</file>

<file path=ppt/notesSlides/_rels/notesSlide10.xml.rels>&#65279;<?xml version="1.0" encoding="utf-8" standalone="yes"?><Relationships xmlns="http://schemas.openxmlformats.org/package/2006/relationships"><Relationship Id="rId1" Type="http://schemas.openxmlformats.org/officeDocument/2006/relationships/slide" Target="../slides/slide10.xml" /><Relationship Id="rId2" Type="http://schemas.openxmlformats.org/officeDocument/2006/relationships/notesMaster" Target="../notesMasters/notesMaster1.xml" /><Relationship Id="rId3" Type="http://schemas.openxmlformats.org/officeDocument/2006/relationships/tags" Target="../tags/tag159.xml" /><Relationship Id="rId4" Type="http://schemas.openxmlformats.org/officeDocument/2006/relationships/tags" Target="../tags/tag160.xml" /><Relationship Id="rId5" Type="http://schemas.openxmlformats.org/officeDocument/2006/relationships/tags" Target="../tags/tag161.xml" /></Relationships>
</file>

<file path=ppt/notesSlides/_rels/notesSlide11.xml.rels>&#65279;<?xml version="1.0" encoding="utf-8" standalone="yes"?><Relationships xmlns="http://schemas.openxmlformats.org/package/2006/relationships"><Relationship Id="rId1" Type="http://schemas.openxmlformats.org/officeDocument/2006/relationships/slide" Target="../slides/slide11.xml" /><Relationship Id="rId2" Type="http://schemas.openxmlformats.org/officeDocument/2006/relationships/notesMaster" Target="../notesMasters/notesMaster1.xml" /><Relationship Id="rId3" Type="http://schemas.openxmlformats.org/officeDocument/2006/relationships/tags" Target="../tags/tag170.xml" /><Relationship Id="rId4" Type="http://schemas.openxmlformats.org/officeDocument/2006/relationships/tags" Target="../tags/tag171.xml" /><Relationship Id="rId5" Type="http://schemas.openxmlformats.org/officeDocument/2006/relationships/tags" Target="../tags/tag172.xml" /></Relationships>
</file>

<file path=ppt/notesSlides/_rels/notesSlide12.xml.rels>&#65279;<?xml version="1.0" encoding="utf-8" standalone="yes"?><Relationships xmlns="http://schemas.openxmlformats.org/package/2006/relationships"><Relationship Id="rId1" Type="http://schemas.openxmlformats.org/officeDocument/2006/relationships/slide" Target="../slides/slide12.xml" /><Relationship Id="rId2" Type="http://schemas.openxmlformats.org/officeDocument/2006/relationships/notesMaster" Target="../notesMasters/notesMaster1.xml" /><Relationship Id="rId3" Type="http://schemas.openxmlformats.org/officeDocument/2006/relationships/tags" Target="../tags/tag180.xml" /><Relationship Id="rId4" Type="http://schemas.openxmlformats.org/officeDocument/2006/relationships/tags" Target="../tags/tag181.xml" /><Relationship Id="rId5" Type="http://schemas.openxmlformats.org/officeDocument/2006/relationships/tags" Target="../tags/tag182.xml" /></Relationships>
</file>

<file path=ppt/notesSlides/_rels/notesSlide13.xml.rels>&#65279;<?xml version="1.0" encoding="utf-8" standalone="yes"?><Relationships xmlns="http://schemas.openxmlformats.org/package/2006/relationships"><Relationship Id="rId1" Type="http://schemas.openxmlformats.org/officeDocument/2006/relationships/slide" Target="../slides/slide13.xml" /><Relationship Id="rId2" Type="http://schemas.openxmlformats.org/officeDocument/2006/relationships/notesMaster" Target="../notesMasters/notesMaster1.xml" /><Relationship Id="rId3" Type="http://schemas.openxmlformats.org/officeDocument/2006/relationships/tags" Target="../tags/tag191.xml" /><Relationship Id="rId4" Type="http://schemas.openxmlformats.org/officeDocument/2006/relationships/tags" Target="../tags/tag192.xml" /><Relationship Id="rId5" Type="http://schemas.openxmlformats.org/officeDocument/2006/relationships/tags" Target="../tags/tag193.xml" /></Relationships>
</file>

<file path=ppt/notesSlides/_rels/notesSlide14.xml.rels>&#65279;<?xml version="1.0" encoding="utf-8" standalone="yes"?><Relationships xmlns="http://schemas.openxmlformats.org/package/2006/relationships"><Relationship Id="rId1" Type="http://schemas.openxmlformats.org/officeDocument/2006/relationships/slide" Target="../slides/slide14.xml" /><Relationship Id="rId2" Type="http://schemas.openxmlformats.org/officeDocument/2006/relationships/notesMaster" Target="../notesMasters/notesMaster1.xml" /><Relationship Id="rId3" Type="http://schemas.openxmlformats.org/officeDocument/2006/relationships/tags" Target="../tags/tag200.xml" /><Relationship Id="rId4" Type="http://schemas.openxmlformats.org/officeDocument/2006/relationships/tags" Target="../tags/tag201.xml" /><Relationship Id="rId5" Type="http://schemas.openxmlformats.org/officeDocument/2006/relationships/tags" Target="../tags/tag202.xml" /><Relationship Id="rId6" Type="http://schemas.openxmlformats.org/officeDocument/2006/relationships/tags" Target="../tags/tag203.xml" /></Relationships>
</file>

<file path=ppt/notesSlides/_rels/notesSlide15.xml.rels>&#65279;<?xml version="1.0" encoding="utf-8" standalone="yes"?><Relationships xmlns="http://schemas.openxmlformats.org/package/2006/relationships"><Relationship Id="rId1" Type="http://schemas.openxmlformats.org/officeDocument/2006/relationships/slide" Target="../slides/slide15.xml" /><Relationship Id="rId2" Type="http://schemas.openxmlformats.org/officeDocument/2006/relationships/notesMaster" Target="../notesMasters/notesMaster1.xml" /><Relationship Id="rId3" Type="http://schemas.openxmlformats.org/officeDocument/2006/relationships/tags" Target="../tags/tag210.xml" /><Relationship Id="rId4" Type="http://schemas.openxmlformats.org/officeDocument/2006/relationships/tags" Target="../tags/tag211.xml" /><Relationship Id="rId5" Type="http://schemas.openxmlformats.org/officeDocument/2006/relationships/tags" Target="../tags/tag212.xml" /><Relationship Id="rId6" Type="http://schemas.openxmlformats.org/officeDocument/2006/relationships/tags" Target="../tags/tag213.xml" /></Relationships>
</file>

<file path=ppt/notesSlides/_rels/notesSlide16.xml.rels>&#65279;<?xml version="1.0" encoding="utf-8" standalone="yes"?><Relationships xmlns="http://schemas.openxmlformats.org/package/2006/relationships"><Relationship Id="rId1" Type="http://schemas.openxmlformats.org/officeDocument/2006/relationships/slide" Target="../slides/slide16.xml" /><Relationship Id="rId2" Type="http://schemas.openxmlformats.org/officeDocument/2006/relationships/notesMaster" Target="../notesMasters/notesMaster1.xml" /><Relationship Id="rId3" Type="http://schemas.openxmlformats.org/officeDocument/2006/relationships/tags" Target="../tags/tag220.xml" /><Relationship Id="rId4" Type="http://schemas.openxmlformats.org/officeDocument/2006/relationships/tags" Target="../tags/tag221.xml" /><Relationship Id="rId5" Type="http://schemas.openxmlformats.org/officeDocument/2006/relationships/tags" Target="../tags/tag222.xml" /><Relationship Id="rId6" Type="http://schemas.openxmlformats.org/officeDocument/2006/relationships/tags" Target="../tags/tag223.xml" /></Relationships>
</file>

<file path=ppt/notesSlides/_rels/notesSlide17.xml.rels>&#65279;<?xml version="1.0" encoding="utf-8" standalone="yes"?><Relationships xmlns="http://schemas.openxmlformats.org/package/2006/relationships"><Relationship Id="rId1" Type="http://schemas.openxmlformats.org/officeDocument/2006/relationships/slide" Target="../slides/slide17.xml" /><Relationship Id="rId2" Type="http://schemas.openxmlformats.org/officeDocument/2006/relationships/notesMaster" Target="../notesMasters/notesMaster1.xml" /><Relationship Id="rId3" Type="http://schemas.openxmlformats.org/officeDocument/2006/relationships/tags" Target="../tags/tag232.xml" /><Relationship Id="rId4" Type="http://schemas.openxmlformats.org/officeDocument/2006/relationships/tags" Target="../tags/tag233.xml" /><Relationship Id="rId5" Type="http://schemas.openxmlformats.org/officeDocument/2006/relationships/tags" Target="../tags/tag234.xml" /></Relationships>
</file>

<file path=ppt/notesSlides/_rels/notesSlide18.xml.rels>&#65279;<?xml version="1.0" encoding="utf-8" standalone="yes"?><Relationships xmlns="http://schemas.openxmlformats.org/package/2006/relationships"><Relationship Id="rId1" Type="http://schemas.openxmlformats.org/officeDocument/2006/relationships/slide" Target="../slides/slide18.xml" /><Relationship Id="rId2" Type="http://schemas.openxmlformats.org/officeDocument/2006/relationships/notesMaster" Target="../notesMasters/notesMaster1.xml" /><Relationship Id="rId3" Type="http://schemas.openxmlformats.org/officeDocument/2006/relationships/tags" Target="../tags/tag240.xml" /><Relationship Id="rId4" Type="http://schemas.openxmlformats.org/officeDocument/2006/relationships/tags" Target="../tags/tag241.xml" /><Relationship Id="rId5" Type="http://schemas.openxmlformats.org/officeDocument/2006/relationships/tags" Target="../tags/tag242.xml" /><Relationship Id="rId6" Type="http://schemas.openxmlformats.org/officeDocument/2006/relationships/tags" Target="../tags/tag243.xml" /></Relationships>
</file>

<file path=ppt/notesSlides/_rels/notesSlide19.xml.rels>&#65279;<?xml version="1.0" encoding="utf-8" standalone="yes"?><Relationships xmlns="http://schemas.openxmlformats.org/package/2006/relationships"><Relationship Id="rId1" Type="http://schemas.openxmlformats.org/officeDocument/2006/relationships/slide" Target="../slides/slide19.xml" /><Relationship Id="rId2" Type="http://schemas.openxmlformats.org/officeDocument/2006/relationships/notesMaster" Target="../notesMasters/notesMaster1.xml" /><Relationship Id="rId3" Type="http://schemas.openxmlformats.org/officeDocument/2006/relationships/tags" Target="../tags/tag250.xml" /><Relationship Id="rId4" Type="http://schemas.openxmlformats.org/officeDocument/2006/relationships/tags" Target="../tags/tag251.xml" /><Relationship Id="rId5" Type="http://schemas.openxmlformats.org/officeDocument/2006/relationships/tags" Target="../tags/tag252.xml" /></Relationships>
</file>

<file path=ppt/notesSlides/_rels/notesSlide2.xml.rels>&#65279;<?xml version="1.0" encoding="utf-8" standalone="yes"?><Relationships xmlns="http://schemas.openxmlformats.org/package/2006/relationships"><Relationship Id="rId1" Type="http://schemas.openxmlformats.org/officeDocument/2006/relationships/slide" Target="../slides/slide2.xml" /><Relationship Id="rId2" Type="http://schemas.openxmlformats.org/officeDocument/2006/relationships/notesMaster" Target="../notesMasters/notesMaster1.xml" /><Relationship Id="rId3" Type="http://schemas.openxmlformats.org/officeDocument/2006/relationships/tags" Target="../tags/tag90.xml" /><Relationship Id="rId4" Type="http://schemas.openxmlformats.org/officeDocument/2006/relationships/tags" Target="../tags/tag91.xml" /><Relationship Id="rId5" Type="http://schemas.openxmlformats.org/officeDocument/2006/relationships/tags" Target="../tags/tag92.xml" /></Relationships>
</file>

<file path=ppt/notesSlides/_rels/notesSlide20.xml.rels>&#65279;<?xml version="1.0" encoding="utf-8" standalone="yes"?><Relationships xmlns="http://schemas.openxmlformats.org/package/2006/relationships"><Relationship Id="rId1" Type="http://schemas.openxmlformats.org/officeDocument/2006/relationships/slide" Target="../slides/slide20.xml" /><Relationship Id="rId2" Type="http://schemas.openxmlformats.org/officeDocument/2006/relationships/notesMaster" Target="../notesMasters/notesMaster1.xml" /><Relationship Id="rId3" Type="http://schemas.openxmlformats.org/officeDocument/2006/relationships/tags" Target="../tags/tag257.xml" /><Relationship Id="rId4" Type="http://schemas.openxmlformats.org/officeDocument/2006/relationships/tags" Target="../tags/tag258.xml" /><Relationship Id="rId5" Type="http://schemas.openxmlformats.org/officeDocument/2006/relationships/tags" Target="../tags/tag259.xml" /></Relationships>
</file>

<file path=ppt/notesSlides/_rels/notesSlide21.xml.rels>&#65279;<?xml version="1.0" encoding="utf-8" standalone="yes"?><Relationships xmlns="http://schemas.openxmlformats.org/package/2006/relationships"><Relationship Id="rId1" Type="http://schemas.openxmlformats.org/officeDocument/2006/relationships/slide" Target="../slides/slide21.xml" /><Relationship Id="rId2" Type="http://schemas.openxmlformats.org/officeDocument/2006/relationships/notesMaster" Target="../notesMasters/notesMaster1.xml" /><Relationship Id="rId3" Type="http://schemas.openxmlformats.org/officeDocument/2006/relationships/tags" Target="../tags/tag264.xml" /><Relationship Id="rId4" Type="http://schemas.openxmlformats.org/officeDocument/2006/relationships/tags" Target="../tags/tag265.xml" /><Relationship Id="rId5" Type="http://schemas.openxmlformats.org/officeDocument/2006/relationships/tags" Target="../tags/tag266.xml" /></Relationships>
</file>

<file path=ppt/notesSlides/_rels/notesSlide22.xml.rels>&#65279;<?xml version="1.0" encoding="utf-8" standalone="yes"?><Relationships xmlns="http://schemas.openxmlformats.org/package/2006/relationships"><Relationship Id="rId1" Type="http://schemas.openxmlformats.org/officeDocument/2006/relationships/slide" Target="../slides/slide22.xml" /><Relationship Id="rId2" Type="http://schemas.openxmlformats.org/officeDocument/2006/relationships/notesMaster" Target="../notesMasters/notesMaster1.xml" /><Relationship Id="rId3" Type="http://schemas.openxmlformats.org/officeDocument/2006/relationships/tags" Target="../tags/tag270.xml" /><Relationship Id="rId4" Type="http://schemas.openxmlformats.org/officeDocument/2006/relationships/tags" Target="../tags/tag271.xml" /><Relationship Id="rId5" Type="http://schemas.openxmlformats.org/officeDocument/2006/relationships/tags" Target="../tags/tag272.xml" /></Relationships>
</file>

<file path=ppt/notesSlides/_rels/notesSlide23.xml.rels>&#65279;<?xml version="1.0" encoding="utf-8" standalone="yes"?><Relationships xmlns="http://schemas.openxmlformats.org/package/2006/relationships"><Relationship Id="rId1" Type="http://schemas.openxmlformats.org/officeDocument/2006/relationships/slide" Target="../slides/slide23.xml" /><Relationship Id="rId2" Type="http://schemas.openxmlformats.org/officeDocument/2006/relationships/notesMaster" Target="../notesMasters/notesMaster1.xml" /><Relationship Id="rId3" Type="http://schemas.openxmlformats.org/officeDocument/2006/relationships/tags" Target="../tags/tag282.xml" /><Relationship Id="rId4" Type="http://schemas.openxmlformats.org/officeDocument/2006/relationships/tags" Target="../tags/tag283.xml" /><Relationship Id="rId5" Type="http://schemas.openxmlformats.org/officeDocument/2006/relationships/tags" Target="../tags/tag284.xml" /></Relationships>
</file>

<file path=ppt/notesSlides/_rels/notesSlide24.xml.rels>&#65279;<?xml version="1.0" encoding="utf-8" standalone="yes"?><Relationships xmlns="http://schemas.openxmlformats.org/package/2006/relationships"><Relationship Id="rId1" Type="http://schemas.openxmlformats.org/officeDocument/2006/relationships/slide" Target="../slides/slide24.xml" /><Relationship Id="rId2" Type="http://schemas.openxmlformats.org/officeDocument/2006/relationships/notesMaster" Target="../notesMasters/notesMaster1.xml" /><Relationship Id="rId3" Type="http://schemas.openxmlformats.org/officeDocument/2006/relationships/tags" Target="../tags/tag288.xml" /><Relationship Id="rId4" Type="http://schemas.openxmlformats.org/officeDocument/2006/relationships/tags" Target="../tags/tag289.xml" /><Relationship Id="rId5" Type="http://schemas.openxmlformats.org/officeDocument/2006/relationships/tags" Target="../tags/tag290.xml" /></Relationships>
</file>

<file path=ppt/notesSlides/_rels/notesSlide25.xml.rels>&#65279;<?xml version="1.0" encoding="utf-8" standalone="yes"?><Relationships xmlns="http://schemas.openxmlformats.org/package/2006/relationships"><Relationship Id="rId1" Type="http://schemas.openxmlformats.org/officeDocument/2006/relationships/slide" Target="../slides/slide25.xml" /><Relationship Id="rId2" Type="http://schemas.openxmlformats.org/officeDocument/2006/relationships/notesMaster" Target="../notesMasters/notesMaster1.xml" /><Relationship Id="rId3" Type="http://schemas.openxmlformats.org/officeDocument/2006/relationships/tags" Target="../tags/tag294.xml" /><Relationship Id="rId4" Type="http://schemas.openxmlformats.org/officeDocument/2006/relationships/tags" Target="../tags/tag295.xml" /><Relationship Id="rId5" Type="http://schemas.openxmlformats.org/officeDocument/2006/relationships/tags" Target="../tags/tag296.xml" /></Relationships>
</file>

<file path=ppt/notesSlides/_rels/notesSlide26.xml.rels>&#65279;<?xml version="1.0" encoding="utf-8" standalone="yes"?><Relationships xmlns="http://schemas.openxmlformats.org/package/2006/relationships"><Relationship Id="rId1" Type="http://schemas.openxmlformats.org/officeDocument/2006/relationships/slide" Target="../slides/slide26.xml" /><Relationship Id="rId2" Type="http://schemas.openxmlformats.org/officeDocument/2006/relationships/notesMaster" Target="../notesMasters/notesMaster1.xml" /><Relationship Id="rId3" Type="http://schemas.openxmlformats.org/officeDocument/2006/relationships/tags" Target="../tags/tag301.xml" /><Relationship Id="rId4" Type="http://schemas.openxmlformats.org/officeDocument/2006/relationships/tags" Target="../tags/tag302.xml" /><Relationship Id="rId5" Type="http://schemas.openxmlformats.org/officeDocument/2006/relationships/tags" Target="../tags/tag303.xml" /></Relationships>
</file>

<file path=ppt/notesSlides/_rels/notesSlide27.xml.rels>&#65279;<?xml version="1.0" encoding="utf-8" standalone="yes"?><Relationships xmlns="http://schemas.openxmlformats.org/package/2006/relationships"><Relationship Id="rId1" Type="http://schemas.openxmlformats.org/officeDocument/2006/relationships/slide" Target="../slides/slide27.xml" /><Relationship Id="rId2" Type="http://schemas.openxmlformats.org/officeDocument/2006/relationships/notesMaster" Target="../notesMasters/notesMaster1.xml" /><Relationship Id="rId3" Type="http://schemas.openxmlformats.org/officeDocument/2006/relationships/tags" Target="../tags/tag310.xml" /><Relationship Id="rId4" Type="http://schemas.openxmlformats.org/officeDocument/2006/relationships/tags" Target="../tags/tag311.xml" /><Relationship Id="rId5" Type="http://schemas.openxmlformats.org/officeDocument/2006/relationships/tags" Target="../tags/tag312.xml" /></Relationships>
</file>

<file path=ppt/notesSlides/_rels/notesSlide28.xml.rels>&#65279;<?xml version="1.0" encoding="utf-8" standalone="yes"?><Relationships xmlns="http://schemas.openxmlformats.org/package/2006/relationships"><Relationship Id="rId1" Type="http://schemas.openxmlformats.org/officeDocument/2006/relationships/slide" Target="../slides/slide28.xml" /><Relationship Id="rId2" Type="http://schemas.openxmlformats.org/officeDocument/2006/relationships/notesMaster" Target="../notesMasters/notesMaster1.xml" /><Relationship Id="rId3" Type="http://schemas.openxmlformats.org/officeDocument/2006/relationships/tags" Target="../tags/tag316.xml" /><Relationship Id="rId4" Type="http://schemas.openxmlformats.org/officeDocument/2006/relationships/tags" Target="../tags/tag317.xml" /><Relationship Id="rId5" Type="http://schemas.openxmlformats.org/officeDocument/2006/relationships/tags" Target="../tags/tag318.xml" /></Relationships>
</file>

<file path=ppt/notesSlides/_rels/notesSlide29.xml.rels>&#65279;<?xml version="1.0" encoding="utf-8" standalone="yes"?><Relationships xmlns="http://schemas.openxmlformats.org/package/2006/relationships"><Relationship Id="rId1" Type="http://schemas.openxmlformats.org/officeDocument/2006/relationships/slide" Target="../slides/slide29.xml" /><Relationship Id="rId2" Type="http://schemas.openxmlformats.org/officeDocument/2006/relationships/notesMaster" Target="../notesMasters/notesMaster1.xml" /><Relationship Id="rId3" Type="http://schemas.openxmlformats.org/officeDocument/2006/relationships/tags" Target="../tags/tag324.xml" /><Relationship Id="rId4" Type="http://schemas.openxmlformats.org/officeDocument/2006/relationships/tags" Target="../tags/tag325.xml" /><Relationship Id="rId5" Type="http://schemas.openxmlformats.org/officeDocument/2006/relationships/tags" Target="../tags/tag326.xml" /></Relationships>
</file>

<file path=ppt/notesSlides/_rels/notesSlide3.xml.rels>&#65279;<?xml version="1.0" encoding="utf-8" standalone="yes"?><Relationships xmlns="http://schemas.openxmlformats.org/package/2006/relationships"><Relationship Id="rId1" Type="http://schemas.openxmlformats.org/officeDocument/2006/relationships/slide" Target="../slides/slide3.xml" /><Relationship Id="rId2" Type="http://schemas.openxmlformats.org/officeDocument/2006/relationships/notesMaster" Target="../notesMasters/notesMaster1.xml" /><Relationship Id="rId3" Type="http://schemas.openxmlformats.org/officeDocument/2006/relationships/tags" Target="../tags/tag97.xml" /><Relationship Id="rId4" Type="http://schemas.openxmlformats.org/officeDocument/2006/relationships/tags" Target="../tags/tag98.xml" /><Relationship Id="rId5" Type="http://schemas.openxmlformats.org/officeDocument/2006/relationships/tags" Target="../tags/tag99.xml" /></Relationships>
</file>

<file path=ppt/notesSlides/_rels/notesSlide30.xml.rels>&#65279;<?xml version="1.0" encoding="utf-8" standalone="yes"?><Relationships xmlns="http://schemas.openxmlformats.org/package/2006/relationships"><Relationship Id="rId1" Type="http://schemas.openxmlformats.org/officeDocument/2006/relationships/slide" Target="../slides/slide30.xml" /><Relationship Id="rId2" Type="http://schemas.openxmlformats.org/officeDocument/2006/relationships/notesMaster" Target="../notesMasters/notesMaster1.xml" /><Relationship Id="rId3" Type="http://schemas.openxmlformats.org/officeDocument/2006/relationships/tags" Target="../tags/tag339.xml" /><Relationship Id="rId4" Type="http://schemas.openxmlformats.org/officeDocument/2006/relationships/tags" Target="../tags/tag340.xml" /><Relationship Id="rId5" Type="http://schemas.openxmlformats.org/officeDocument/2006/relationships/tags" Target="../tags/tag341.xml" /></Relationships>
</file>

<file path=ppt/notesSlides/_rels/notesSlide31.xml.rels>&#65279;<?xml version="1.0" encoding="utf-8" standalone="yes"?><Relationships xmlns="http://schemas.openxmlformats.org/package/2006/relationships"><Relationship Id="rId1" Type="http://schemas.openxmlformats.org/officeDocument/2006/relationships/slide" Target="../slides/slide31.xml" /><Relationship Id="rId2" Type="http://schemas.openxmlformats.org/officeDocument/2006/relationships/notesMaster" Target="../notesMasters/notesMaster1.xml" /><Relationship Id="rId3" Type="http://schemas.openxmlformats.org/officeDocument/2006/relationships/tags" Target="../tags/tag359.xml" /><Relationship Id="rId4" Type="http://schemas.openxmlformats.org/officeDocument/2006/relationships/tags" Target="../tags/tag360.xml" /><Relationship Id="rId5" Type="http://schemas.openxmlformats.org/officeDocument/2006/relationships/tags" Target="../tags/tag361.xml" /></Relationships>
</file>

<file path=ppt/notesSlides/_rels/notesSlide32.xml.rels>&#65279;<?xml version="1.0" encoding="utf-8" standalone="yes"?><Relationships xmlns="http://schemas.openxmlformats.org/package/2006/relationships"><Relationship Id="rId1" Type="http://schemas.openxmlformats.org/officeDocument/2006/relationships/slide" Target="../slides/slide32.xml" /><Relationship Id="rId2" Type="http://schemas.openxmlformats.org/officeDocument/2006/relationships/notesMaster" Target="../notesMasters/notesMaster1.xml" /><Relationship Id="rId3" Type="http://schemas.openxmlformats.org/officeDocument/2006/relationships/tags" Target="../tags/tag367.xml" /><Relationship Id="rId4" Type="http://schemas.openxmlformats.org/officeDocument/2006/relationships/tags" Target="../tags/tag368.xml" /><Relationship Id="rId5" Type="http://schemas.openxmlformats.org/officeDocument/2006/relationships/tags" Target="../tags/tag369.xml" /></Relationships>
</file>

<file path=ppt/notesSlides/_rels/notesSlide33.xml.rels>&#65279;<?xml version="1.0" encoding="utf-8" standalone="yes"?><Relationships xmlns="http://schemas.openxmlformats.org/package/2006/relationships"><Relationship Id="rId1" Type="http://schemas.openxmlformats.org/officeDocument/2006/relationships/slide" Target="../slides/slide33.xml" /><Relationship Id="rId2" Type="http://schemas.openxmlformats.org/officeDocument/2006/relationships/notesMaster" Target="../notesMasters/notesMaster1.xml" /><Relationship Id="rId3" Type="http://schemas.openxmlformats.org/officeDocument/2006/relationships/tags" Target="../tags/tag381.xml" /><Relationship Id="rId4" Type="http://schemas.openxmlformats.org/officeDocument/2006/relationships/tags" Target="../tags/tag382.xml" /><Relationship Id="rId5" Type="http://schemas.openxmlformats.org/officeDocument/2006/relationships/tags" Target="../tags/tag383.xml" /></Relationships>
</file>

<file path=ppt/notesSlides/_rels/notesSlide34.xml.rels>&#65279;<?xml version="1.0" encoding="utf-8" standalone="yes"?><Relationships xmlns="http://schemas.openxmlformats.org/package/2006/relationships"><Relationship Id="rId1" Type="http://schemas.openxmlformats.org/officeDocument/2006/relationships/slide" Target="../slides/slide34.xml" /><Relationship Id="rId2" Type="http://schemas.openxmlformats.org/officeDocument/2006/relationships/notesMaster" Target="../notesMasters/notesMaster1.xml" /><Relationship Id="rId3" Type="http://schemas.openxmlformats.org/officeDocument/2006/relationships/tags" Target="../tags/tag392.xml" /><Relationship Id="rId4" Type="http://schemas.openxmlformats.org/officeDocument/2006/relationships/tags" Target="../tags/tag393.xml" /><Relationship Id="rId5" Type="http://schemas.openxmlformats.org/officeDocument/2006/relationships/tags" Target="../tags/tag394.xml" /></Relationships>
</file>

<file path=ppt/notesSlides/_rels/notesSlide35.xml.rels>&#65279;<?xml version="1.0" encoding="utf-8" standalone="yes"?><Relationships xmlns="http://schemas.openxmlformats.org/package/2006/relationships"><Relationship Id="rId1" Type="http://schemas.openxmlformats.org/officeDocument/2006/relationships/slide" Target="../slides/slide35.xml" /><Relationship Id="rId2" Type="http://schemas.openxmlformats.org/officeDocument/2006/relationships/notesMaster" Target="../notesMasters/notesMaster1.xml" /><Relationship Id="rId3" Type="http://schemas.openxmlformats.org/officeDocument/2006/relationships/tags" Target="../tags/tag400.xml" /><Relationship Id="rId4" Type="http://schemas.openxmlformats.org/officeDocument/2006/relationships/tags" Target="../tags/tag401.xml" /><Relationship Id="rId5" Type="http://schemas.openxmlformats.org/officeDocument/2006/relationships/tags" Target="../tags/tag402.xml" /></Relationships>
</file>

<file path=ppt/notesSlides/_rels/notesSlide36.xml.rels>&#65279;<?xml version="1.0" encoding="utf-8" standalone="yes"?><Relationships xmlns="http://schemas.openxmlformats.org/package/2006/relationships"><Relationship Id="rId1" Type="http://schemas.openxmlformats.org/officeDocument/2006/relationships/slide" Target="../slides/slide36.xml" /><Relationship Id="rId2" Type="http://schemas.openxmlformats.org/officeDocument/2006/relationships/notesMaster" Target="../notesMasters/notesMaster1.xml" /><Relationship Id="rId3" Type="http://schemas.openxmlformats.org/officeDocument/2006/relationships/tags" Target="../tags/tag410.xml" /><Relationship Id="rId4" Type="http://schemas.openxmlformats.org/officeDocument/2006/relationships/tags" Target="../tags/tag411.xml" /><Relationship Id="rId5" Type="http://schemas.openxmlformats.org/officeDocument/2006/relationships/tags" Target="../tags/tag412.xml" /></Relationships>
</file>

<file path=ppt/notesSlides/_rels/notesSlide37.xml.rels>&#65279;<?xml version="1.0" encoding="utf-8" standalone="yes"?><Relationships xmlns="http://schemas.openxmlformats.org/package/2006/relationships"><Relationship Id="rId1" Type="http://schemas.openxmlformats.org/officeDocument/2006/relationships/slide" Target="../slides/slide37.xml" /><Relationship Id="rId2" Type="http://schemas.openxmlformats.org/officeDocument/2006/relationships/notesMaster" Target="../notesMasters/notesMaster1.xml" /><Relationship Id="rId3" Type="http://schemas.openxmlformats.org/officeDocument/2006/relationships/tags" Target="../tags/tag418.xml" /><Relationship Id="rId4" Type="http://schemas.openxmlformats.org/officeDocument/2006/relationships/tags" Target="../tags/tag419.xml" /><Relationship Id="rId5" Type="http://schemas.openxmlformats.org/officeDocument/2006/relationships/tags" Target="../tags/tag420.xml" /></Relationships>
</file>

<file path=ppt/notesSlides/_rels/notesSlide38.xml.rels>&#65279;<?xml version="1.0" encoding="utf-8" standalone="yes"?><Relationships xmlns="http://schemas.openxmlformats.org/package/2006/relationships"><Relationship Id="rId1" Type="http://schemas.openxmlformats.org/officeDocument/2006/relationships/slide" Target="../slides/slide38.xml" /><Relationship Id="rId2" Type="http://schemas.openxmlformats.org/officeDocument/2006/relationships/notesMaster" Target="../notesMasters/notesMaster1.xml" /><Relationship Id="rId3" Type="http://schemas.openxmlformats.org/officeDocument/2006/relationships/tags" Target="../tags/tag427.xml" /><Relationship Id="rId4" Type="http://schemas.openxmlformats.org/officeDocument/2006/relationships/tags" Target="../tags/tag428.xml" /><Relationship Id="rId5" Type="http://schemas.openxmlformats.org/officeDocument/2006/relationships/tags" Target="../tags/tag429.xml" /></Relationships>
</file>

<file path=ppt/notesSlides/_rels/notesSlide39.xml.rels>&#65279;<?xml version="1.0" encoding="utf-8" standalone="yes"?><Relationships xmlns="http://schemas.openxmlformats.org/package/2006/relationships"><Relationship Id="rId1" Type="http://schemas.openxmlformats.org/officeDocument/2006/relationships/slide" Target="../slides/slide39.xml" /><Relationship Id="rId2" Type="http://schemas.openxmlformats.org/officeDocument/2006/relationships/notesMaster" Target="../notesMasters/notesMaster1.xml" /><Relationship Id="rId3" Type="http://schemas.openxmlformats.org/officeDocument/2006/relationships/tags" Target="../tags/tag439.xml" /><Relationship Id="rId4" Type="http://schemas.openxmlformats.org/officeDocument/2006/relationships/tags" Target="../tags/tag440.xml" /><Relationship Id="rId5" Type="http://schemas.openxmlformats.org/officeDocument/2006/relationships/tags" Target="../tags/tag441.xml" /></Relationships>
</file>

<file path=ppt/notesSlides/_rels/notesSlide4.xml.rels>&#65279;<?xml version="1.0" encoding="utf-8" standalone="yes"?><Relationships xmlns="http://schemas.openxmlformats.org/package/2006/relationships"><Relationship Id="rId1" Type="http://schemas.openxmlformats.org/officeDocument/2006/relationships/slide" Target="../slides/slide4.xml" /><Relationship Id="rId2" Type="http://schemas.openxmlformats.org/officeDocument/2006/relationships/notesMaster" Target="../notesMasters/notesMaster1.xml" /><Relationship Id="rId3" Type="http://schemas.openxmlformats.org/officeDocument/2006/relationships/tags" Target="../tags/tag104.xml" /><Relationship Id="rId4" Type="http://schemas.openxmlformats.org/officeDocument/2006/relationships/tags" Target="../tags/tag105.xml" /><Relationship Id="rId5" Type="http://schemas.openxmlformats.org/officeDocument/2006/relationships/tags" Target="../tags/tag106.xml" /><Relationship Id="rId6" Type="http://schemas.openxmlformats.org/officeDocument/2006/relationships/tags" Target="../tags/tag107.xml" /></Relationships>
</file>

<file path=ppt/notesSlides/_rels/notesSlide40.xml.rels>&#65279;<?xml version="1.0" encoding="utf-8" standalone="yes"?><Relationships xmlns="http://schemas.openxmlformats.org/package/2006/relationships"><Relationship Id="rId1" Type="http://schemas.openxmlformats.org/officeDocument/2006/relationships/slide" Target="../slides/slide40.xml" /><Relationship Id="rId2" Type="http://schemas.openxmlformats.org/officeDocument/2006/relationships/notesMaster" Target="../notesMasters/notesMaster1.xml" /><Relationship Id="rId3" Type="http://schemas.openxmlformats.org/officeDocument/2006/relationships/tags" Target="../tags/tag446.xml" /><Relationship Id="rId4" Type="http://schemas.openxmlformats.org/officeDocument/2006/relationships/tags" Target="../tags/tag447.xml" /><Relationship Id="rId5" Type="http://schemas.openxmlformats.org/officeDocument/2006/relationships/tags" Target="../tags/tag448.xml" /></Relationships>
</file>

<file path=ppt/notesSlides/_rels/notesSlide41.xml.rels>&#65279;<?xml version="1.0" encoding="utf-8" standalone="yes"?><Relationships xmlns="http://schemas.openxmlformats.org/package/2006/relationships"><Relationship Id="rId1" Type="http://schemas.openxmlformats.org/officeDocument/2006/relationships/slide" Target="../slides/slide41.xml" /><Relationship Id="rId2" Type="http://schemas.openxmlformats.org/officeDocument/2006/relationships/notesMaster" Target="../notesMasters/notesMaster1.xml" /><Relationship Id="rId3" Type="http://schemas.openxmlformats.org/officeDocument/2006/relationships/tags" Target="../tags/tag453.xml" /><Relationship Id="rId4" Type="http://schemas.openxmlformats.org/officeDocument/2006/relationships/tags" Target="../tags/tag454.xml" /><Relationship Id="rId5" Type="http://schemas.openxmlformats.org/officeDocument/2006/relationships/tags" Target="../tags/tag455.xml" /></Relationships>
</file>

<file path=ppt/notesSlides/_rels/notesSlide42.xml.rels>&#65279;<?xml version="1.0" encoding="utf-8" standalone="yes"?><Relationships xmlns="http://schemas.openxmlformats.org/package/2006/relationships"><Relationship Id="rId1" Type="http://schemas.openxmlformats.org/officeDocument/2006/relationships/slide" Target="../slides/slide42.xml" /><Relationship Id="rId2" Type="http://schemas.openxmlformats.org/officeDocument/2006/relationships/notesMaster" Target="../notesMasters/notesMaster1.xml" /><Relationship Id="rId3" Type="http://schemas.openxmlformats.org/officeDocument/2006/relationships/tags" Target="../tags/tag460.xml" /><Relationship Id="rId4" Type="http://schemas.openxmlformats.org/officeDocument/2006/relationships/tags" Target="../tags/tag461.xml" /><Relationship Id="rId5" Type="http://schemas.openxmlformats.org/officeDocument/2006/relationships/tags" Target="../tags/tag462.xml" /></Relationships>
</file>

<file path=ppt/notesSlides/_rels/notesSlide43.xml.rels>&#65279;<?xml version="1.0" encoding="utf-8" standalone="yes"?><Relationships xmlns="http://schemas.openxmlformats.org/package/2006/relationships"><Relationship Id="rId1" Type="http://schemas.openxmlformats.org/officeDocument/2006/relationships/slide" Target="../slides/slide43.xml" /><Relationship Id="rId2" Type="http://schemas.openxmlformats.org/officeDocument/2006/relationships/notesMaster" Target="../notesMasters/notesMaster1.xml" /><Relationship Id="rId3" Type="http://schemas.openxmlformats.org/officeDocument/2006/relationships/tags" Target="../tags/tag467.xml" /><Relationship Id="rId4" Type="http://schemas.openxmlformats.org/officeDocument/2006/relationships/tags" Target="../tags/tag468.xml" /><Relationship Id="rId5" Type="http://schemas.openxmlformats.org/officeDocument/2006/relationships/tags" Target="../tags/tag469.xml" /></Relationships>
</file>

<file path=ppt/notesSlides/_rels/notesSlide44.xml.rels>&#65279;<?xml version="1.0" encoding="utf-8" standalone="yes"?><Relationships xmlns="http://schemas.openxmlformats.org/package/2006/relationships"><Relationship Id="rId1" Type="http://schemas.openxmlformats.org/officeDocument/2006/relationships/slide" Target="../slides/slide44.xml" /><Relationship Id="rId2" Type="http://schemas.openxmlformats.org/officeDocument/2006/relationships/notesMaster" Target="../notesMasters/notesMaster1.xml" /><Relationship Id="rId3" Type="http://schemas.openxmlformats.org/officeDocument/2006/relationships/tags" Target="../tags/tag474.xml" /><Relationship Id="rId4" Type="http://schemas.openxmlformats.org/officeDocument/2006/relationships/tags" Target="../tags/tag475.xml" /><Relationship Id="rId5" Type="http://schemas.openxmlformats.org/officeDocument/2006/relationships/tags" Target="../tags/tag476.xml" /></Relationships>
</file>

<file path=ppt/notesSlides/_rels/notesSlide45.xml.rels>&#65279;<?xml version="1.0" encoding="utf-8" standalone="yes"?><Relationships xmlns="http://schemas.openxmlformats.org/package/2006/relationships"><Relationship Id="rId1" Type="http://schemas.openxmlformats.org/officeDocument/2006/relationships/slide" Target="../slides/slide45.xml" /><Relationship Id="rId2" Type="http://schemas.openxmlformats.org/officeDocument/2006/relationships/notesMaster" Target="../notesMasters/notesMaster1.xml" /><Relationship Id="rId3" Type="http://schemas.openxmlformats.org/officeDocument/2006/relationships/tags" Target="../tags/tag481.xml" /><Relationship Id="rId4" Type="http://schemas.openxmlformats.org/officeDocument/2006/relationships/tags" Target="../tags/tag482.xml" /><Relationship Id="rId5" Type="http://schemas.openxmlformats.org/officeDocument/2006/relationships/tags" Target="../tags/tag483.xml" /></Relationships>
</file>

<file path=ppt/notesSlides/_rels/notesSlide46.xml.rels>&#65279;<?xml version="1.0" encoding="utf-8" standalone="yes"?><Relationships xmlns="http://schemas.openxmlformats.org/package/2006/relationships"><Relationship Id="rId1" Type="http://schemas.openxmlformats.org/officeDocument/2006/relationships/slide" Target="../slides/slide46.xml" /><Relationship Id="rId2" Type="http://schemas.openxmlformats.org/officeDocument/2006/relationships/notesMaster" Target="../notesMasters/notesMaster1.xml" /><Relationship Id="rId3" Type="http://schemas.openxmlformats.org/officeDocument/2006/relationships/tags" Target="../tags/tag488.xml" /><Relationship Id="rId4" Type="http://schemas.openxmlformats.org/officeDocument/2006/relationships/tags" Target="../tags/tag489.xml" /><Relationship Id="rId5" Type="http://schemas.openxmlformats.org/officeDocument/2006/relationships/tags" Target="../tags/tag490.xml" /></Relationships>
</file>

<file path=ppt/notesSlides/_rels/notesSlide47.xml.rels>&#65279;<?xml version="1.0" encoding="utf-8" standalone="yes"?><Relationships xmlns="http://schemas.openxmlformats.org/package/2006/relationships"><Relationship Id="rId1" Type="http://schemas.openxmlformats.org/officeDocument/2006/relationships/slide" Target="../slides/slide47.xml" /><Relationship Id="rId2" Type="http://schemas.openxmlformats.org/officeDocument/2006/relationships/notesMaster" Target="../notesMasters/notesMaster1.xml" /><Relationship Id="rId3" Type="http://schemas.openxmlformats.org/officeDocument/2006/relationships/tags" Target="../tags/tag494.xml" /><Relationship Id="rId4" Type="http://schemas.openxmlformats.org/officeDocument/2006/relationships/tags" Target="../tags/tag495.xml" /><Relationship Id="rId5" Type="http://schemas.openxmlformats.org/officeDocument/2006/relationships/tags" Target="../tags/tag496.xml" /></Relationships>
</file>

<file path=ppt/notesSlides/_rels/notesSlide48.xml.rels>&#65279;<?xml version="1.0" encoding="utf-8" standalone="yes"?><Relationships xmlns="http://schemas.openxmlformats.org/package/2006/relationships"><Relationship Id="rId1" Type="http://schemas.openxmlformats.org/officeDocument/2006/relationships/slide" Target="../slides/slide48.xml" /><Relationship Id="rId2" Type="http://schemas.openxmlformats.org/officeDocument/2006/relationships/notesMaster" Target="../notesMasters/notesMaster1.xml" /><Relationship Id="rId3" Type="http://schemas.openxmlformats.org/officeDocument/2006/relationships/tags" Target="../tags/tag502.xml" /><Relationship Id="rId4" Type="http://schemas.openxmlformats.org/officeDocument/2006/relationships/tags" Target="../tags/tag503.xml" /><Relationship Id="rId5" Type="http://schemas.openxmlformats.org/officeDocument/2006/relationships/tags" Target="../tags/tag504.xml" /></Relationships>
</file>

<file path=ppt/notesSlides/_rels/notesSlide49.xml.rels>&#65279;<?xml version="1.0" encoding="utf-8" standalone="yes"?><Relationships xmlns="http://schemas.openxmlformats.org/package/2006/relationships"><Relationship Id="rId1" Type="http://schemas.openxmlformats.org/officeDocument/2006/relationships/slide" Target="../slides/slide49.xml" /><Relationship Id="rId2" Type="http://schemas.openxmlformats.org/officeDocument/2006/relationships/notesMaster" Target="../notesMasters/notesMaster1.xml" /><Relationship Id="rId3" Type="http://schemas.openxmlformats.org/officeDocument/2006/relationships/tags" Target="../tags/tag509.xml" /><Relationship Id="rId4" Type="http://schemas.openxmlformats.org/officeDocument/2006/relationships/tags" Target="../tags/tag510.xml" /><Relationship Id="rId5" Type="http://schemas.openxmlformats.org/officeDocument/2006/relationships/tags" Target="../tags/tag511.xml" /></Relationships>
</file>

<file path=ppt/notesSlides/_rels/notesSlide5.xml.rels>&#65279;<?xml version="1.0" encoding="utf-8" standalone="yes"?><Relationships xmlns="http://schemas.openxmlformats.org/package/2006/relationships"><Relationship Id="rId1" Type="http://schemas.openxmlformats.org/officeDocument/2006/relationships/slide" Target="../slides/slide5.xml" /><Relationship Id="rId2" Type="http://schemas.openxmlformats.org/officeDocument/2006/relationships/notesMaster" Target="../notesMasters/notesMaster1.xml" /><Relationship Id="rId3" Type="http://schemas.openxmlformats.org/officeDocument/2006/relationships/tags" Target="../tags/tag112.xml" /><Relationship Id="rId4" Type="http://schemas.openxmlformats.org/officeDocument/2006/relationships/tags" Target="../tags/tag113.xml" /><Relationship Id="rId5" Type="http://schemas.openxmlformats.org/officeDocument/2006/relationships/tags" Target="../tags/tag114.xml" /></Relationships>
</file>

<file path=ppt/notesSlides/_rels/notesSlide50.xml.rels>&#65279;<?xml version="1.0" encoding="utf-8" standalone="yes"?><Relationships xmlns="http://schemas.openxmlformats.org/package/2006/relationships"><Relationship Id="rId1" Type="http://schemas.openxmlformats.org/officeDocument/2006/relationships/slide" Target="../slides/slide50.xml" /><Relationship Id="rId2" Type="http://schemas.openxmlformats.org/officeDocument/2006/relationships/notesMaster" Target="../notesMasters/notesMaster1.xml" /><Relationship Id="rId3" Type="http://schemas.openxmlformats.org/officeDocument/2006/relationships/tags" Target="../tags/tag528.xml" /><Relationship Id="rId4" Type="http://schemas.openxmlformats.org/officeDocument/2006/relationships/tags" Target="../tags/tag529.xml" /><Relationship Id="rId5" Type="http://schemas.openxmlformats.org/officeDocument/2006/relationships/tags" Target="../tags/tag530.xml" /></Relationships>
</file>

<file path=ppt/notesSlides/_rels/notesSlide51.xml.rels>&#65279;<?xml version="1.0" encoding="utf-8" standalone="yes"?><Relationships xmlns="http://schemas.openxmlformats.org/package/2006/relationships"><Relationship Id="rId1" Type="http://schemas.openxmlformats.org/officeDocument/2006/relationships/slide" Target="../slides/slide51.xml" /><Relationship Id="rId2" Type="http://schemas.openxmlformats.org/officeDocument/2006/relationships/notesMaster" Target="../notesMasters/notesMaster1.xml" /><Relationship Id="rId3" Type="http://schemas.openxmlformats.org/officeDocument/2006/relationships/tags" Target="../tags/tag538.xml" /><Relationship Id="rId4" Type="http://schemas.openxmlformats.org/officeDocument/2006/relationships/tags" Target="../tags/tag539.xml" /><Relationship Id="rId5" Type="http://schemas.openxmlformats.org/officeDocument/2006/relationships/tags" Target="../tags/tag540.xml" /></Relationships>
</file>

<file path=ppt/notesSlides/_rels/notesSlide52.xml.rels>&#65279;<?xml version="1.0" encoding="utf-8" standalone="yes"?><Relationships xmlns="http://schemas.openxmlformats.org/package/2006/relationships"><Relationship Id="rId1" Type="http://schemas.openxmlformats.org/officeDocument/2006/relationships/slide" Target="../slides/slide52.xml" /><Relationship Id="rId2" Type="http://schemas.openxmlformats.org/officeDocument/2006/relationships/notesMaster" Target="../notesMasters/notesMaster1.xml" /><Relationship Id="rId3" Type="http://schemas.openxmlformats.org/officeDocument/2006/relationships/tags" Target="../tags/tag546.xml" /><Relationship Id="rId4" Type="http://schemas.openxmlformats.org/officeDocument/2006/relationships/tags" Target="../tags/tag547.xml" /><Relationship Id="rId5" Type="http://schemas.openxmlformats.org/officeDocument/2006/relationships/tags" Target="../tags/tag548.xml" /></Relationships>
</file>

<file path=ppt/notesSlides/_rels/notesSlide53.xml.rels>&#65279;<?xml version="1.0" encoding="utf-8" standalone="yes"?><Relationships xmlns="http://schemas.openxmlformats.org/package/2006/relationships"><Relationship Id="rId1" Type="http://schemas.openxmlformats.org/officeDocument/2006/relationships/slide" Target="../slides/slide53.xml" /><Relationship Id="rId2" Type="http://schemas.openxmlformats.org/officeDocument/2006/relationships/notesMaster" Target="../notesMasters/notesMaster1.xml" /><Relationship Id="rId3" Type="http://schemas.openxmlformats.org/officeDocument/2006/relationships/tags" Target="../tags/tag556.xml" /><Relationship Id="rId4" Type="http://schemas.openxmlformats.org/officeDocument/2006/relationships/tags" Target="../tags/tag557.xml" /><Relationship Id="rId5" Type="http://schemas.openxmlformats.org/officeDocument/2006/relationships/tags" Target="../tags/tag558.xml" /></Relationships>
</file>

<file path=ppt/notesSlides/_rels/notesSlide54.xml.rels>&#65279;<?xml version="1.0" encoding="utf-8" standalone="yes"?><Relationships xmlns="http://schemas.openxmlformats.org/package/2006/relationships"><Relationship Id="rId1" Type="http://schemas.openxmlformats.org/officeDocument/2006/relationships/slide" Target="../slides/slide54.xml" /><Relationship Id="rId2" Type="http://schemas.openxmlformats.org/officeDocument/2006/relationships/notesMaster" Target="../notesMasters/notesMaster1.xml" /><Relationship Id="rId3" Type="http://schemas.openxmlformats.org/officeDocument/2006/relationships/tags" Target="../tags/tag564.xml" /><Relationship Id="rId4" Type="http://schemas.openxmlformats.org/officeDocument/2006/relationships/tags" Target="../tags/tag565.xml" /><Relationship Id="rId5" Type="http://schemas.openxmlformats.org/officeDocument/2006/relationships/tags" Target="../tags/tag566.xml" /></Relationships>
</file>

<file path=ppt/notesSlides/_rels/notesSlide55.xml.rels>&#65279;<?xml version="1.0" encoding="utf-8" standalone="yes"?><Relationships xmlns="http://schemas.openxmlformats.org/package/2006/relationships"><Relationship Id="rId1" Type="http://schemas.openxmlformats.org/officeDocument/2006/relationships/slide" Target="../slides/slide55.xml" /><Relationship Id="rId2" Type="http://schemas.openxmlformats.org/officeDocument/2006/relationships/notesMaster" Target="../notesMasters/notesMaster1.xml" /><Relationship Id="rId3" Type="http://schemas.openxmlformats.org/officeDocument/2006/relationships/tags" Target="../tags/tag579.xml" /><Relationship Id="rId4" Type="http://schemas.openxmlformats.org/officeDocument/2006/relationships/tags" Target="../tags/tag580.xml" /><Relationship Id="rId5" Type="http://schemas.openxmlformats.org/officeDocument/2006/relationships/tags" Target="../tags/tag581.xml" /></Relationships>
</file>

<file path=ppt/notesSlides/_rels/notesSlide56.xml.rels>&#65279;<?xml version="1.0" encoding="utf-8" standalone="yes"?><Relationships xmlns="http://schemas.openxmlformats.org/package/2006/relationships"><Relationship Id="rId1" Type="http://schemas.openxmlformats.org/officeDocument/2006/relationships/slide" Target="../slides/slide56.xml" /><Relationship Id="rId2" Type="http://schemas.openxmlformats.org/officeDocument/2006/relationships/notesMaster" Target="../notesMasters/notesMaster1.xml" /><Relationship Id="rId3" Type="http://schemas.openxmlformats.org/officeDocument/2006/relationships/tags" Target="../tags/tag587.xml" /><Relationship Id="rId4" Type="http://schemas.openxmlformats.org/officeDocument/2006/relationships/tags" Target="../tags/tag588.xml" /><Relationship Id="rId5" Type="http://schemas.openxmlformats.org/officeDocument/2006/relationships/tags" Target="../tags/tag589.xml" /></Relationships>
</file>

<file path=ppt/notesSlides/_rels/notesSlide57.xml.rels>&#65279;<?xml version="1.0" encoding="utf-8" standalone="yes"?><Relationships xmlns="http://schemas.openxmlformats.org/package/2006/relationships"><Relationship Id="rId1" Type="http://schemas.openxmlformats.org/officeDocument/2006/relationships/slide" Target="../slides/slide57.xml" /><Relationship Id="rId2" Type="http://schemas.openxmlformats.org/officeDocument/2006/relationships/notesMaster" Target="../notesMasters/notesMaster1.xml" /><Relationship Id="rId3" Type="http://schemas.openxmlformats.org/officeDocument/2006/relationships/tags" Target="../tags/tag594.xml" /><Relationship Id="rId4" Type="http://schemas.openxmlformats.org/officeDocument/2006/relationships/tags" Target="../tags/tag595.xml" /><Relationship Id="rId5" Type="http://schemas.openxmlformats.org/officeDocument/2006/relationships/tags" Target="../tags/tag596.xml" /></Relationships>
</file>

<file path=ppt/notesSlides/_rels/notesSlide58.xml.rels>&#65279;<?xml version="1.0" encoding="utf-8" standalone="yes"?><Relationships xmlns="http://schemas.openxmlformats.org/package/2006/relationships"><Relationship Id="rId1" Type="http://schemas.openxmlformats.org/officeDocument/2006/relationships/slide" Target="../slides/slide58.xml" /><Relationship Id="rId2" Type="http://schemas.openxmlformats.org/officeDocument/2006/relationships/notesMaster" Target="../notesMasters/notesMaster1.xml" /><Relationship Id="rId3" Type="http://schemas.openxmlformats.org/officeDocument/2006/relationships/tags" Target="../tags/tag602.xml" /><Relationship Id="rId4" Type="http://schemas.openxmlformats.org/officeDocument/2006/relationships/tags" Target="../tags/tag603.xml" /><Relationship Id="rId5" Type="http://schemas.openxmlformats.org/officeDocument/2006/relationships/tags" Target="../tags/tag604.xml" /></Relationships>
</file>

<file path=ppt/notesSlides/_rels/notesSlide59.xml.rels>&#65279;<?xml version="1.0" encoding="utf-8" standalone="yes"?><Relationships xmlns="http://schemas.openxmlformats.org/package/2006/relationships"><Relationship Id="rId1" Type="http://schemas.openxmlformats.org/officeDocument/2006/relationships/slide" Target="../slides/slide59.xml" /><Relationship Id="rId2" Type="http://schemas.openxmlformats.org/officeDocument/2006/relationships/notesMaster" Target="../notesMasters/notesMaster1.xml" /><Relationship Id="rId3" Type="http://schemas.openxmlformats.org/officeDocument/2006/relationships/tags" Target="../tags/tag608.xml" /><Relationship Id="rId4" Type="http://schemas.openxmlformats.org/officeDocument/2006/relationships/tags" Target="../tags/tag609.xml" /><Relationship Id="rId5" Type="http://schemas.openxmlformats.org/officeDocument/2006/relationships/tags" Target="../tags/tag610.xml" /></Relationships>
</file>

<file path=ppt/notesSlides/_rels/notesSlide6.xml.rels>&#65279;<?xml version="1.0" encoding="utf-8" standalone="yes"?><Relationships xmlns="http://schemas.openxmlformats.org/package/2006/relationships"><Relationship Id="rId1" Type="http://schemas.openxmlformats.org/officeDocument/2006/relationships/slide" Target="../slides/slide6.xml" /><Relationship Id="rId2" Type="http://schemas.openxmlformats.org/officeDocument/2006/relationships/notesMaster" Target="../notesMasters/notesMaster1.xml" /><Relationship Id="rId3" Type="http://schemas.openxmlformats.org/officeDocument/2006/relationships/tags" Target="../tags/tag120.xml" /><Relationship Id="rId4" Type="http://schemas.openxmlformats.org/officeDocument/2006/relationships/tags" Target="../tags/tag121.xml" /><Relationship Id="rId5" Type="http://schemas.openxmlformats.org/officeDocument/2006/relationships/tags" Target="../tags/tag122.xml" /></Relationships>
</file>

<file path=ppt/notesSlides/_rels/notesSlide60.xml.rels>&#65279;<?xml version="1.0" encoding="utf-8" standalone="yes"?><Relationships xmlns="http://schemas.openxmlformats.org/package/2006/relationships"><Relationship Id="rId1" Type="http://schemas.openxmlformats.org/officeDocument/2006/relationships/slide" Target="../slides/slide60.xml" /><Relationship Id="rId2" Type="http://schemas.openxmlformats.org/officeDocument/2006/relationships/notesMaster" Target="../notesMasters/notesMaster1.xml" /><Relationship Id="rId3" Type="http://schemas.openxmlformats.org/officeDocument/2006/relationships/tags" Target="../tags/tag615.xml" /><Relationship Id="rId4" Type="http://schemas.openxmlformats.org/officeDocument/2006/relationships/tags" Target="../tags/tag616.xml" /><Relationship Id="rId5" Type="http://schemas.openxmlformats.org/officeDocument/2006/relationships/tags" Target="../tags/tag617.xml" /></Relationships>
</file>

<file path=ppt/notesSlides/_rels/notesSlide61.xml.rels>&#65279;<?xml version="1.0" encoding="utf-8" standalone="yes"?><Relationships xmlns="http://schemas.openxmlformats.org/package/2006/relationships"><Relationship Id="rId1" Type="http://schemas.openxmlformats.org/officeDocument/2006/relationships/slide" Target="../slides/slide61.xml" /><Relationship Id="rId2" Type="http://schemas.openxmlformats.org/officeDocument/2006/relationships/notesMaster" Target="../notesMasters/notesMaster1.xml" /><Relationship Id="rId3" Type="http://schemas.openxmlformats.org/officeDocument/2006/relationships/tags" Target="../tags/tag631.xml" /><Relationship Id="rId4" Type="http://schemas.openxmlformats.org/officeDocument/2006/relationships/tags" Target="../tags/tag632.xml" /><Relationship Id="rId5" Type="http://schemas.openxmlformats.org/officeDocument/2006/relationships/tags" Target="../tags/tag633.xml" /></Relationships>
</file>

<file path=ppt/notesSlides/_rels/notesSlide62.xml.rels>&#65279;<?xml version="1.0" encoding="utf-8" standalone="yes"?><Relationships xmlns="http://schemas.openxmlformats.org/package/2006/relationships"><Relationship Id="rId1" Type="http://schemas.openxmlformats.org/officeDocument/2006/relationships/slide" Target="../slides/slide62.xml" /><Relationship Id="rId2" Type="http://schemas.openxmlformats.org/officeDocument/2006/relationships/notesMaster" Target="../notesMasters/notesMaster1.xml" /><Relationship Id="rId3" Type="http://schemas.openxmlformats.org/officeDocument/2006/relationships/tags" Target="../tags/tag644.xml" /><Relationship Id="rId4" Type="http://schemas.openxmlformats.org/officeDocument/2006/relationships/tags" Target="../tags/tag645.xml" /><Relationship Id="rId5" Type="http://schemas.openxmlformats.org/officeDocument/2006/relationships/tags" Target="../tags/tag646.xml" /></Relationships>
</file>

<file path=ppt/notesSlides/_rels/notesSlide63.xml.rels>&#65279;<?xml version="1.0" encoding="utf-8" standalone="yes"?><Relationships xmlns="http://schemas.openxmlformats.org/package/2006/relationships"><Relationship Id="rId1" Type="http://schemas.openxmlformats.org/officeDocument/2006/relationships/slide" Target="../slides/slide63.xml" /><Relationship Id="rId2" Type="http://schemas.openxmlformats.org/officeDocument/2006/relationships/notesMaster" Target="../notesMasters/notesMaster1.xml" /><Relationship Id="rId3" Type="http://schemas.openxmlformats.org/officeDocument/2006/relationships/tags" Target="../tags/tag652.xml" /><Relationship Id="rId4" Type="http://schemas.openxmlformats.org/officeDocument/2006/relationships/tags" Target="../tags/tag653.xml" /><Relationship Id="rId5" Type="http://schemas.openxmlformats.org/officeDocument/2006/relationships/tags" Target="../tags/tag654.xml" /></Relationships>
</file>

<file path=ppt/notesSlides/_rels/notesSlide64.xml.rels>&#65279;<?xml version="1.0" encoding="utf-8" standalone="yes"?><Relationships xmlns="http://schemas.openxmlformats.org/package/2006/relationships"><Relationship Id="rId1" Type="http://schemas.openxmlformats.org/officeDocument/2006/relationships/slide" Target="../slides/slide64.xml" /><Relationship Id="rId2" Type="http://schemas.openxmlformats.org/officeDocument/2006/relationships/notesMaster" Target="../notesMasters/notesMaster1.xml" /><Relationship Id="rId3" Type="http://schemas.openxmlformats.org/officeDocument/2006/relationships/tags" Target="../tags/tag659.xml" /><Relationship Id="rId4" Type="http://schemas.openxmlformats.org/officeDocument/2006/relationships/tags" Target="../tags/tag660.xml" /><Relationship Id="rId5" Type="http://schemas.openxmlformats.org/officeDocument/2006/relationships/tags" Target="../tags/tag661.xml" /></Relationships>
</file>

<file path=ppt/notesSlides/_rels/notesSlide65.xml.rels>&#65279;<?xml version="1.0" encoding="utf-8" standalone="yes"?><Relationships xmlns="http://schemas.openxmlformats.org/package/2006/relationships"><Relationship Id="rId1" Type="http://schemas.openxmlformats.org/officeDocument/2006/relationships/slide" Target="../slides/slide65.xml" /><Relationship Id="rId2" Type="http://schemas.openxmlformats.org/officeDocument/2006/relationships/notesMaster" Target="../notesMasters/notesMaster1.xml" /><Relationship Id="rId3" Type="http://schemas.openxmlformats.org/officeDocument/2006/relationships/tags" Target="../tags/tag667.xml" /><Relationship Id="rId4" Type="http://schemas.openxmlformats.org/officeDocument/2006/relationships/tags" Target="../tags/tag668.xml" /><Relationship Id="rId5" Type="http://schemas.openxmlformats.org/officeDocument/2006/relationships/tags" Target="../tags/tag669.xml" /></Relationships>
</file>

<file path=ppt/notesSlides/_rels/notesSlide66.xml.rels>&#65279;<?xml version="1.0" encoding="utf-8" standalone="yes"?><Relationships xmlns="http://schemas.openxmlformats.org/package/2006/relationships"><Relationship Id="rId1" Type="http://schemas.openxmlformats.org/officeDocument/2006/relationships/slide" Target="../slides/slide66.xml" /><Relationship Id="rId2" Type="http://schemas.openxmlformats.org/officeDocument/2006/relationships/notesMaster" Target="../notesMasters/notesMaster1.xml" /><Relationship Id="rId3" Type="http://schemas.openxmlformats.org/officeDocument/2006/relationships/tags" Target="../tags/tag675.xml" /><Relationship Id="rId4" Type="http://schemas.openxmlformats.org/officeDocument/2006/relationships/tags" Target="../tags/tag676.xml" /><Relationship Id="rId5" Type="http://schemas.openxmlformats.org/officeDocument/2006/relationships/tags" Target="../tags/tag677.xml" /></Relationships>
</file>

<file path=ppt/notesSlides/_rels/notesSlide67.xml.rels>&#65279;<?xml version="1.0" encoding="utf-8" standalone="yes"?><Relationships xmlns="http://schemas.openxmlformats.org/package/2006/relationships"><Relationship Id="rId1" Type="http://schemas.openxmlformats.org/officeDocument/2006/relationships/slide" Target="../slides/slide67.xml" /><Relationship Id="rId2" Type="http://schemas.openxmlformats.org/officeDocument/2006/relationships/notesMaster" Target="../notesMasters/notesMaster1.xml" /><Relationship Id="rId3" Type="http://schemas.openxmlformats.org/officeDocument/2006/relationships/tags" Target="../tags/tag682.xml" /><Relationship Id="rId4" Type="http://schemas.openxmlformats.org/officeDocument/2006/relationships/tags" Target="../tags/tag683.xml" /><Relationship Id="rId5" Type="http://schemas.openxmlformats.org/officeDocument/2006/relationships/tags" Target="../tags/tag684.xml" /></Relationships>
</file>

<file path=ppt/notesSlides/_rels/notesSlide68.xml.rels>&#65279;<?xml version="1.0" encoding="utf-8" standalone="yes"?><Relationships xmlns="http://schemas.openxmlformats.org/package/2006/relationships"><Relationship Id="rId1" Type="http://schemas.openxmlformats.org/officeDocument/2006/relationships/slide" Target="../slides/slide68.xml" /><Relationship Id="rId2" Type="http://schemas.openxmlformats.org/officeDocument/2006/relationships/notesMaster" Target="../notesMasters/notesMaster1.xml" /><Relationship Id="rId3" Type="http://schemas.openxmlformats.org/officeDocument/2006/relationships/tags" Target="../tags/tag699.xml" /><Relationship Id="rId4" Type="http://schemas.openxmlformats.org/officeDocument/2006/relationships/tags" Target="../tags/tag700.xml" /><Relationship Id="rId5" Type="http://schemas.openxmlformats.org/officeDocument/2006/relationships/tags" Target="../tags/tag701.xml" /></Relationships>
</file>

<file path=ppt/notesSlides/_rels/notesSlide69.xml.rels>&#65279;<?xml version="1.0" encoding="utf-8" standalone="yes"?><Relationships xmlns="http://schemas.openxmlformats.org/package/2006/relationships"><Relationship Id="rId1" Type="http://schemas.openxmlformats.org/officeDocument/2006/relationships/slide" Target="../slides/slide69.xml" /><Relationship Id="rId2" Type="http://schemas.openxmlformats.org/officeDocument/2006/relationships/notesMaster" Target="../notesMasters/notesMaster1.xml" /><Relationship Id="rId3" Type="http://schemas.openxmlformats.org/officeDocument/2006/relationships/tags" Target="../tags/tag711.xml" /><Relationship Id="rId4" Type="http://schemas.openxmlformats.org/officeDocument/2006/relationships/tags" Target="../tags/tag712.xml" /><Relationship Id="rId5" Type="http://schemas.openxmlformats.org/officeDocument/2006/relationships/tags" Target="../tags/tag713.xml" /></Relationships>
</file>

<file path=ppt/notesSlides/_rels/notesSlide7.xml.rels>&#65279;<?xml version="1.0" encoding="utf-8" standalone="yes"?><Relationships xmlns="http://schemas.openxmlformats.org/package/2006/relationships"><Relationship Id="rId1" Type="http://schemas.openxmlformats.org/officeDocument/2006/relationships/slide" Target="../slides/slide7.xml" /><Relationship Id="rId2" Type="http://schemas.openxmlformats.org/officeDocument/2006/relationships/notesMaster" Target="../notesMasters/notesMaster1.xml" /><Relationship Id="rId3" Type="http://schemas.openxmlformats.org/officeDocument/2006/relationships/tags" Target="../tags/tag127.xml" /><Relationship Id="rId4" Type="http://schemas.openxmlformats.org/officeDocument/2006/relationships/tags" Target="../tags/tag128.xml" /><Relationship Id="rId5" Type="http://schemas.openxmlformats.org/officeDocument/2006/relationships/tags" Target="../tags/tag129.xml" /></Relationships>
</file>

<file path=ppt/notesSlides/_rels/notesSlide70.xml.rels>&#65279;<?xml version="1.0" encoding="utf-8" standalone="yes"?><Relationships xmlns="http://schemas.openxmlformats.org/package/2006/relationships"><Relationship Id="rId1" Type="http://schemas.openxmlformats.org/officeDocument/2006/relationships/slide" Target="../slides/slide70.xml" /><Relationship Id="rId2" Type="http://schemas.openxmlformats.org/officeDocument/2006/relationships/notesMaster" Target="../notesMasters/notesMaster1.xml" /><Relationship Id="rId3" Type="http://schemas.openxmlformats.org/officeDocument/2006/relationships/tags" Target="../tags/tag719.xml" /><Relationship Id="rId4" Type="http://schemas.openxmlformats.org/officeDocument/2006/relationships/tags" Target="../tags/tag720.xml" /><Relationship Id="rId5" Type="http://schemas.openxmlformats.org/officeDocument/2006/relationships/tags" Target="../tags/tag721.xml" /></Relationships>
</file>

<file path=ppt/notesSlides/_rels/notesSlide71.xml.rels>&#65279;<?xml version="1.0" encoding="utf-8" standalone="yes"?><Relationships xmlns="http://schemas.openxmlformats.org/package/2006/relationships"><Relationship Id="rId1" Type="http://schemas.openxmlformats.org/officeDocument/2006/relationships/slide" Target="../slides/slide71.xml" /><Relationship Id="rId2" Type="http://schemas.openxmlformats.org/officeDocument/2006/relationships/notesMaster" Target="../notesMasters/notesMaster1.xml" /><Relationship Id="rId3" Type="http://schemas.openxmlformats.org/officeDocument/2006/relationships/tags" Target="../tags/tag734.xml" /><Relationship Id="rId4" Type="http://schemas.openxmlformats.org/officeDocument/2006/relationships/tags" Target="../tags/tag735.xml" /><Relationship Id="rId5" Type="http://schemas.openxmlformats.org/officeDocument/2006/relationships/tags" Target="../tags/tag736.xml" /></Relationships>
</file>

<file path=ppt/notesSlides/_rels/notesSlide72.xml.rels>&#65279;<?xml version="1.0" encoding="utf-8" standalone="yes"?><Relationships xmlns="http://schemas.openxmlformats.org/package/2006/relationships"><Relationship Id="rId1" Type="http://schemas.openxmlformats.org/officeDocument/2006/relationships/slide" Target="../slides/slide72.xml" /><Relationship Id="rId2" Type="http://schemas.openxmlformats.org/officeDocument/2006/relationships/notesMaster" Target="../notesMasters/notesMaster1.xml" /><Relationship Id="rId3" Type="http://schemas.openxmlformats.org/officeDocument/2006/relationships/tags" Target="../tags/tag742.xml" /><Relationship Id="rId4" Type="http://schemas.openxmlformats.org/officeDocument/2006/relationships/tags" Target="../tags/tag743.xml" /><Relationship Id="rId5" Type="http://schemas.openxmlformats.org/officeDocument/2006/relationships/tags" Target="../tags/tag744.xml" /></Relationships>
</file>

<file path=ppt/notesSlides/_rels/notesSlide73.xml.rels>&#65279;<?xml version="1.0" encoding="utf-8" standalone="yes"?><Relationships xmlns="http://schemas.openxmlformats.org/package/2006/relationships"><Relationship Id="rId1" Type="http://schemas.openxmlformats.org/officeDocument/2006/relationships/slide" Target="../slides/slide73.xml" /><Relationship Id="rId2" Type="http://schemas.openxmlformats.org/officeDocument/2006/relationships/notesMaster" Target="../notesMasters/notesMaster1.xml" /><Relationship Id="rId3" Type="http://schemas.openxmlformats.org/officeDocument/2006/relationships/tags" Target="../tags/tag749.xml" /><Relationship Id="rId4" Type="http://schemas.openxmlformats.org/officeDocument/2006/relationships/tags" Target="../tags/tag750.xml" /><Relationship Id="rId5" Type="http://schemas.openxmlformats.org/officeDocument/2006/relationships/tags" Target="../tags/tag751.xml" /></Relationships>
</file>

<file path=ppt/notesSlides/_rels/notesSlide74.xml.rels>&#65279;<?xml version="1.0" encoding="utf-8" standalone="yes"?><Relationships xmlns="http://schemas.openxmlformats.org/package/2006/relationships"><Relationship Id="rId1" Type="http://schemas.openxmlformats.org/officeDocument/2006/relationships/slide" Target="../slides/slide74.xml" /><Relationship Id="rId2" Type="http://schemas.openxmlformats.org/officeDocument/2006/relationships/notesMaster" Target="../notesMasters/notesMaster1.xml" /><Relationship Id="rId3" Type="http://schemas.openxmlformats.org/officeDocument/2006/relationships/tags" Target="../tags/tag758.xml" /><Relationship Id="rId4" Type="http://schemas.openxmlformats.org/officeDocument/2006/relationships/tags" Target="../tags/tag759.xml" /><Relationship Id="rId5" Type="http://schemas.openxmlformats.org/officeDocument/2006/relationships/tags" Target="../tags/tag760.xml" /></Relationships>
</file>

<file path=ppt/notesSlides/_rels/notesSlide75.xml.rels>&#65279;<?xml version="1.0" encoding="utf-8" standalone="yes"?><Relationships xmlns="http://schemas.openxmlformats.org/package/2006/relationships"><Relationship Id="rId1" Type="http://schemas.openxmlformats.org/officeDocument/2006/relationships/slide" Target="../slides/slide75.xml" /><Relationship Id="rId2" Type="http://schemas.openxmlformats.org/officeDocument/2006/relationships/notesMaster" Target="../notesMasters/notesMaster1.xml" /><Relationship Id="rId3" Type="http://schemas.openxmlformats.org/officeDocument/2006/relationships/tags" Target="../tags/tag766.xml" /><Relationship Id="rId4" Type="http://schemas.openxmlformats.org/officeDocument/2006/relationships/tags" Target="../tags/tag767.xml" /><Relationship Id="rId5" Type="http://schemas.openxmlformats.org/officeDocument/2006/relationships/tags" Target="../tags/tag768.xml" /></Relationships>
</file>

<file path=ppt/notesSlides/_rels/notesSlide76.xml.rels>&#65279;<?xml version="1.0" encoding="utf-8" standalone="yes"?><Relationships xmlns="http://schemas.openxmlformats.org/package/2006/relationships"><Relationship Id="rId1" Type="http://schemas.openxmlformats.org/officeDocument/2006/relationships/slide" Target="../slides/slide76.xml" /><Relationship Id="rId2" Type="http://schemas.openxmlformats.org/officeDocument/2006/relationships/notesMaster" Target="../notesMasters/notesMaster1.xml" /><Relationship Id="rId3" Type="http://schemas.openxmlformats.org/officeDocument/2006/relationships/tags" Target="../tags/tag773.xml" /><Relationship Id="rId4" Type="http://schemas.openxmlformats.org/officeDocument/2006/relationships/tags" Target="../tags/tag774.xml" /><Relationship Id="rId5" Type="http://schemas.openxmlformats.org/officeDocument/2006/relationships/tags" Target="../tags/tag775.xml" /></Relationships>
</file>

<file path=ppt/notesSlides/_rels/notesSlide77.xml.rels>&#65279;<?xml version="1.0" encoding="utf-8" standalone="yes"?><Relationships xmlns="http://schemas.openxmlformats.org/package/2006/relationships"><Relationship Id="rId1" Type="http://schemas.openxmlformats.org/officeDocument/2006/relationships/slide" Target="../slides/slide77.xml" /><Relationship Id="rId2" Type="http://schemas.openxmlformats.org/officeDocument/2006/relationships/notesMaster" Target="../notesMasters/notesMaster1.xml" /><Relationship Id="rId3" Type="http://schemas.openxmlformats.org/officeDocument/2006/relationships/tags" Target="../tags/tag782.xml" /><Relationship Id="rId4" Type="http://schemas.openxmlformats.org/officeDocument/2006/relationships/tags" Target="../tags/tag783.xml" /><Relationship Id="rId5" Type="http://schemas.openxmlformats.org/officeDocument/2006/relationships/tags" Target="../tags/tag784.xml" /></Relationships>
</file>

<file path=ppt/notesSlides/_rels/notesSlide78.xml.rels>&#65279;<?xml version="1.0" encoding="utf-8" standalone="yes"?><Relationships xmlns="http://schemas.openxmlformats.org/package/2006/relationships"><Relationship Id="rId1" Type="http://schemas.openxmlformats.org/officeDocument/2006/relationships/slide" Target="../slides/slide78.xml" /><Relationship Id="rId2" Type="http://schemas.openxmlformats.org/officeDocument/2006/relationships/notesMaster" Target="../notesMasters/notesMaster1.xml" /><Relationship Id="rId3" Type="http://schemas.openxmlformats.org/officeDocument/2006/relationships/tags" Target="../tags/tag789.xml" /><Relationship Id="rId4" Type="http://schemas.openxmlformats.org/officeDocument/2006/relationships/tags" Target="../tags/tag790.xml" /><Relationship Id="rId5" Type="http://schemas.openxmlformats.org/officeDocument/2006/relationships/tags" Target="../tags/tag791.xml" /></Relationships>
</file>

<file path=ppt/notesSlides/_rels/notesSlide79.xml.rels>&#65279;<?xml version="1.0" encoding="utf-8" standalone="yes"?><Relationships xmlns="http://schemas.openxmlformats.org/package/2006/relationships"><Relationship Id="rId1" Type="http://schemas.openxmlformats.org/officeDocument/2006/relationships/slide" Target="../slides/slide79.xml" /><Relationship Id="rId2" Type="http://schemas.openxmlformats.org/officeDocument/2006/relationships/notesMaster" Target="../notesMasters/notesMaster1.xml" /><Relationship Id="rId3" Type="http://schemas.openxmlformats.org/officeDocument/2006/relationships/tags" Target="../tags/tag796.xml" /><Relationship Id="rId4" Type="http://schemas.openxmlformats.org/officeDocument/2006/relationships/tags" Target="../tags/tag797.xml" /><Relationship Id="rId5" Type="http://schemas.openxmlformats.org/officeDocument/2006/relationships/tags" Target="../tags/tag798.xml" /></Relationships>
</file>

<file path=ppt/notesSlides/_rels/notesSlide8.xml.rels>&#65279;<?xml version="1.0" encoding="utf-8" standalone="yes"?><Relationships xmlns="http://schemas.openxmlformats.org/package/2006/relationships"><Relationship Id="rId1" Type="http://schemas.openxmlformats.org/officeDocument/2006/relationships/slide" Target="../slides/slide8.xml" /><Relationship Id="rId2" Type="http://schemas.openxmlformats.org/officeDocument/2006/relationships/notesMaster" Target="../notesMasters/notesMaster1.xml" /><Relationship Id="rId3" Type="http://schemas.openxmlformats.org/officeDocument/2006/relationships/tags" Target="../tags/tag133.xml" /><Relationship Id="rId4" Type="http://schemas.openxmlformats.org/officeDocument/2006/relationships/tags" Target="../tags/tag134.xml" /><Relationship Id="rId5" Type="http://schemas.openxmlformats.org/officeDocument/2006/relationships/tags" Target="../tags/tag135.xml" /></Relationships>
</file>

<file path=ppt/notesSlides/_rels/notesSlide80.xml.rels>&#65279;<?xml version="1.0" encoding="utf-8" standalone="yes"?><Relationships xmlns="http://schemas.openxmlformats.org/package/2006/relationships"><Relationship Id="rId1" Type="http://schemas.openxmlformats.org/officeDocument/2006/relationships/slide" Target="../slides/slide80.xml" /><Relationship Id="rId2" Type="http://schemas.openxmlformats.org/officeDocument/2006/relationships/notesMaster" Target="../notesMasters/notesMaster1.xml" /><Relationship Id="rId3" Type="http://schemas.openxmlformats.org/officeDocument/2006/relationships/tags" Target="../tags/tag802.xml" /><Relationship Id="rId4" Type="http://schemas.openxmlformats.org/officeDocument/2006/relationships/tags" Target="../tags/tag803.xml" /><Relationship Id="rId5" Type="http://schemas.openxmlformats.org/officeDocument/2006/relationships/tags" Target="../tags/tag804.xml" /></Relationships>
</file>

<file path=ppt/notesSlides/_rels/notesSlide9.xml.rels>&#65279;<?xml version="1.0" encoding="utf-8" standalone="yes"?><Relationships xmlns="http://schemas.openxmlformats.org/package/2006/relationships"><Relationship Id="rId1" Type="http://schemas.openxmlformats.org/officeDocument/2006/relationships/slide" Target="../slides/slide9.xml" /><Relationship Id="rId2" Type="http://schemas.openxmlformats.org/officeDocument/2006/relationships/notesMaster" Target="../notesMasters/notesMaster1.xml" /><Relationship Id="rId3" Type="http://schemas.openxmlformats.org/officeDocument/2006/relationships/tags" Target="../tags/tag145.xml" /><Relationship Id="rId4" Type="http://schemas.openxmlformats.org/officeDocument/2006/relationships/tags" Target="../tags/tag146.xml" /><Relationship Id="rId5" Type="http://schemas.openxmlformats.org/officeDocument/2006/relationships/tags" Target="../tags/tag147.xml" /></Relationships>
</file>

<file path=ppt/notesSlides/notesSlide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p:nvPr>
            <p:ph type="sldImg" idx="2"/>
            <p:custDataLst>
              <p:tags r:id="rId4"/>
            </p:custDataLst>
          </p:nvPr>
        </p:nvSpPr>
        <p:spPr/>
      </p:sp>
      <p:sp>
        <p:nvSpPr>
          <p:cNvPr id="3" name="文本占位符 2"/>
          <p:cNvSpPr/>
          <p:nvPr>
            <p:ph type="body" idx="3"/>
            <p:custDataLst>
              <p:tags r:id="rId5"/>
            </p:custDataLst>
          </p:nvPr>
        </p:nvSpPr>
        <p:spPr/>
        <p:txBody>
          <a:bodyPr/>
          <a:lstStyle/>
          <a:p>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p:nvPr>
            <p:ph type="sldImg" idx="2"/>
            <p:custDataLst>
              <p:tags r:id="rId4"/>
            </p:custDataLst>
          </p:nvPr>
        </p:nvSpPr>
        <p:spPr/>
      </p:sp>
      <p:sp>
        <p:nvSpPr>
          <p:cNvPr id="3" name="文本占位符 2"/>
          <p:cNvSpPr/>
          <p:nvPr>
            <p:ph type="body" idx="3"/>
            <p:custDataLst>
              <p:tags r:id="rId5"/>
            </p:custDataLst>
          </p:nvPr>
        </p:nvSpPr>
        <p:spPr/>
        <p:txBody>
          <a:bodyPr/>
          <a:lstStyle/>
          <a:p>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p:nvPr>
            <p:ph type="sldImg" idx="2"/>
            <p:custDataLst>
              <p:tags r:id="rId4"/>
            </p:custDataLst>
          </p:nvPr>
        </p:nvSpPr>
        <p:spPr/>
      </p:sp>
      <p:sp>
        <p:nvSpPr>
          <p:cNvPr id="3" name="文本占位符 2"/>
          <p:cNvSpPr/>
          <p:nvPr>
            <p:ph type="body" idx="3"/>
            <p:custDataLst>
              <p:tags r:id="rId5"/>
            </p:custDataLst>
          </p:nvPr>
        </p:nvSpPr>
        <p:spPr/>
        <p:txBody>
          <a:bodyPr/>
          <a:lstStyle/>
          <a:p>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p:nvPr>
            <p:ph type="sldImg" idx="2"/>
            <p:custDataLst>
              <p:tags r:id="rId4"/>
            </p:custDataLst>
          </p:nvPr>
        </p:nvSpPr>
        <p:spPr/>
      </p:sp>
      <p:sp>
        <p:nvSpPr>
          <p:cNvPr id="3" name="文本占位符 2"/>
          <p:cNvSpPr/>
          <p:nvPr>
            <p:ph type="body" idx="3"/>
            <p:custDataLst>
              <p:tags r:id="rId5"/>
            </p:custDataLst>
          </p:nvPr>
        </p:nvSpPr>
        <p:spPr/>
        <p:txBody>
          <a:bodyPr/>
          <a:lstStyle/>
          <a:p>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p:nvPr>
            <p:ph type="sldImg" idx="2"/>
            <p:custDataLst>
              <p:tags r:id="rId4"/>
            </p:custDataLst>
          </p:nvPr>
        </p:nvSpPr>
        <p:spPr/>
      </p:sp>
      <p:sp>
        <p:nvSpPr>
          <p:cNvPr id="3" name="文本占位符 2"/>
          <p:cNvSpPr/>
          <p:nvPr>
            <p:ph type="body" idx="3"/>
            <p:custDataLst>
              <p:tags r:id="rId5"/>
            </p:custDataLst>
          </p:nvPr>
        </p:nvSpPr>
        <p:spPr/>
        <p:txBody>
          <a:bodyPr/>
          <a:lstStyle/>
          <a:p>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pPr marL="0" marR="0" lvl="0" indent="0" algn="r" defTabSz="685800" rtl="0" eaLnBrk="1" fontAlgn="auto" latinLnBrk="0" hangingPunct="1">
              <a:lnSpc>
                <a:spcPct val="100000"/>
              </a:lnSpc>
              <a:spcBef>
                <a:spcPct val="0"/>
              </a:spcBef>
              <a:spcAft>
                <a:spcPct val="0"/>
              </a:spcAft>
              <a:buClrTx/>
              <a:buSzTx/>
              <a:buFontTx/>
              <a:buNone/>
              <a:defRPr/>
            </a:pPr>
            <a:fld id="{3849D3E0-124D-4DFF-AE99-4EA4CC201DB4}" type="slidenum">
              <a:rPr kumimoji="0" lang="zh-CN" altLang="en-US" sz="1200" b="0" i="0" u="none" strike="noStrike" kern="1200" cap="none" spc="0" normalizeH="0" baseline="0" noProof="0" smtClean="0">
                <a:ln>
                  <a:noFill/>
                </a:ln>
                <a:solidFill>
                  <a:prstClr val="black"/>
                </a:solidFill>
                <a:effectLst/>
                <a:uLnTx/>
                <a:uFillTx/>
                <a:ea typeface="Noto Sans S Chinese Bold" panose="020b0800000000000000" pitchFamily="34" charset="-122"/>
                <a:cs typeface="+mn-cs"/>
              </a:rPr>
              <a:t>14</a:t>
            </a:fld>
            <a:endParaRPr kumimoji="0" lang="zh-CN" altLang="en-US" sz="1200" b="0" i="0" u="none" strike="noStrike" kern="1200" cap="none" spc="0" normalizeH="0" baseline="0" noProof="0">
              <a:ln>
                <a:noFill/>
              </a:ln>
              <a:solidFill>
                <a:prstClr val="black"/>
              </a:solidFill>
              <a:effectLst/>
              <a:uLnTx/>
              <a:uFillTx/>
              <a:ea typeface="Noto Sans S Chinese Bold" panose="020b0800000000000000" pitchFamily="34" charset="-122"/>
              <a:cs typeface="+mn-cs"/>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pPr marL="0" marR="0" lvl="0" indent="0" algn="r" defTabSz="685800" rtl="0" eaLnBrk="1" fontAlgn="auto" latinLnBrk="0" hangingPunct="1">
              <a:lnSpc>
                <a:spcPct val="100000"/>
              </a:lnSpc>
              <a:spcBef>
                <a:spcPct val="0"/>
              </a:spcBef>
              <a:spcAft>
                <a:spcPct val="0"/>
              </a:spcAft>
              <a:buClrTx/>
              <a:buSzTx/>
              <a:buFontTx/>
              <a:buNone/>
              <a:defRPr/>
            </a:pPr>
            <a:fld id="{3849D3E0-124D-4DFF-AE99-4EA4CC201DB4}" type="slidenum">
              <a:rPr kumimoji="0" lang="zh-CN" altLang="en-US" sz="1200" b="0" i="0" u="none" strike="noStrike" kern="1200" cap="none" spc="0" normalizeH="0" baseline="0" noProof="0" smtClean="0">
                <a:ln>
                  <a:noFill/>
                </a:ln>
                <a:solidFill>
                  <a:prstClr val="black"/>
                </a:solidFill>
                <a:effectLst/>
                <a:uLnTx/>
                <a:uFillTx/>
                <a:ea typeface="Noto Sans S Chinese Bold" panose="020b0800000000000000" pitchFamily="34" charset="-122"/>
                <a:cs typeface="+mn-cs"/>
              </a:rPr>
              <a:t>15</a:t>
            </a:fld>
            <a:endParaRPr kumimoji="0" lang="zh-CN" altLang="en-US" sz="1200" b="0" i="0" u="none" strike="noStrike" kern="1200" cap="none" spc="0" normalizeH="0" baseline="0" noProof="0">
              <a:ln>
                <a:noFill/>
              </a:ln>
              <a:solidFill>
                <a:prstClr val="black"/>
              </a:solidFill>
              <a:effectLst/>
              <a:uLnTx/>
              <a:uFillTx/>
              <a:ea typeface="Noto Sans S Chinese Bold" panose="020b0800000000000000" pitchFamily="34" charset="-122"/>
              <a:cs typeface="+mn-cs"/>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pPr marL="0" marR="0" lvl="0" indent="0" algn="r" defTabSz="685800" rtl="0" eaLnBrk="1" fontAlgn="auto" latinLnBrk="0" hangingPunct="1">
              <a:lnSpc>
                <a:spcPct val="100000"/>
              </a:lnSpc>
              <a:spcBef>
                <a:spcPct val="0"/>
              </a:spcBef>
              <a:spcAft>
                <a:spcPct val="0"/>
              </a:spcAft>
              <a:buClrTx/>
              <a:buSzTx/>
              <a:buFontTx/>
              <a:buNone/>
              <a:defRPr/>
            </a:pPr>
            <a:fld id="{3849D3E0-124D-4DFF-AE99-4EA4CC201DB4}" type="slidenum">
              <a:rPr kumimoji="0" lang="zh-CN" altLang="en-US" sz="1200" b="0" i="0" u="none" strike="noStrike" kern="1200" cap="none" spc="0" normalizeH="0" baseline="0" noProof="0" smtClean="0">
                <a:ln>
                  <a:noFill/>
                </a:ln>
                <a:solidFill>
                  <a:prstClr val="black"/>
                </a:solidFill>
                <a:effectLst/>
                <a:uLnTx/>
                <a:uFillTx/>
                <a:ea typeface="Noto Sans S Chinese Bold" panose="020b0800000000000000" pitchFamily="34" charset="-122"/>
                <a:cs typeface="+mn-cs"/>
              </a:rPr>
              <a:t>16</a:t>
            </a:fld>
            <a:endParaRPr kumimoji="0" lang="zh-CN" altLang="en-US" sz="1200" b="0" i="0" u="none" strike="noStrike" kern="1200" cap="none" spc="0" normalizeH="0" baseline="0" noProof="0">
              <a:ln>
                <a:noFill/>
              </a:ln>
              <a:solidFill>
                <a:prstClr val="black"/>
              </a:solidFill>
              <a:effectLst/>
              <a:uLnTx/>
              <a:uFillTx/>
              <a:ea typeface="Noto Sans S Chinese Bold" panose="020b0800000000000000" pitchFamily="34" charset="-122"/>
              <a:cs typeface="+mn-cs"/>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p:nvPr>
            <p:ph type="sldImg" idx="2"/>
            <p:custDataLst>
              <p:tags r:id="rId4"/>
            </p:custDataLst>
          </p:nvPr>
        </p:nvSpPr>
        <p:spPr/>
      </p:sp>
      <p:sp>
        <p:nvSpPr>
          <p:cNvPr id="3" name="文本占位符 2"/>
          <p:cNvSpPr/>
          <p:nvPr>
            <p:ph type="body" idx="3"/>
            <p:custDataLst>
              <p:tags r:id="rId5"/>
            </p:custDataLst>
          </p:nvPr>
        </p:nvSpPr>
        <p:spPr/>
        <p:txBody>
          <a:bodyPr/>
          <a:lstStyle/>
          <a:p>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pPr marL="0" marR="0" lvl="0" indent="0" algn="r" defTabSz="685800" rtl="0" eaLnBrk="1" fontAlgn="auto" latinLnBrk="0" hangingPunct="1">
              <a:lnSpc>
                <a:spcPct val="100000"/>
              </a:lnSpc>
              <a:spcBef>
                <a:spcPct val="0"/>
              </a:spcBef>
              <a:spcAft>
                <a:spcPct val="0"/>
              </a:spcAft>
              <a:buClrTx/>
              <a:buSzTx/>
              <a:buFontTx/>
              <a:buNone/>
              <a:defRPr/>
            </a:pPr>
            <a:fld id="{3849D3E0-124D-4DFF-AE99-4EA4CC201DB4}" type="slidenum">
              <a:rPr kumimoji="0" lang="zh-CN" altLang="en-US" sz="1200" b="0" i="0" u="none" strike="noStrike" kern="1200" cap="none" spc="0" normalizeH="0" baseline="0" noProof="0" smtClean="0">
                <a:ln>
                  <a:noFill/>
                </a:ln>
                <a:solidFill>
                  <a:prstClr val="black"/>
                </a:solidFill>
                <a:effectLst/>
                <a:uLnTx/>
                <a:uFillTx/>
                <a:ea typeface="Noto Sans S Chinese Bold" panose="020b0800000000000000" pitchFamily="34" charset="-122"/>
                <a:cs typeface="+mn-cs"/>
              </a:rPr>
              <a:t>18</a:t>
            </a:fld>
            <a:endParaRPr kumimoji="0" lang="zh-CN" altLang="en-US" sz="1200" b="0" i="0" u="none" strike="noStrike" kern="1200" cap="none" spc="0" normalizeH="0" baseline="0" noProof="0">
              <a:ln>
                <a:noFill/>
              </a:ln>
              <a:solidFill>
                <a:prstClr val="black"/>
              </a:solidFill>
              <a:effectLst/>
              <a:uLnTx/>
              <a:uFillTx/>
              <a:ea typeface="Noto Sans S Chinese Bold" panose="020b0800000000000000" pitchFamily="34" charset="-122"/>
              <a:cs typeface="+mn-cs"/>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p:nvPr>
            <p:ph type="sldImg" idx="2"/>
            <p:custDataLst>
              <p:tags r:id="rId4"/>
            </p:custDataLst>
          </p:nvPr>
        </p:nvSpPr>
        <p:spPr/>
      </p:sp>
      <p:sp>
        <p:nvSpPr>
          <p:cNvPr id="3" name="文本占位符 2"/>
          <p:cNvSpPr/>
          <p:nvPr>
            <p:ph type="body" idx="3"/>
            <p:custDataLst>
              <p:tags r:id="rId5"/>
            </p:custDataLst>
          </p:nvPr>
        </p:nvSpPr>
        <p:spPr/>
        <p:txBody>
          <a:bodyPr/>
          <a:lstStyle/>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p:nvPr>
            <p:ph type="sldImg" idx="2"/>
            <p:custDataLst>
              <p:tags r:id="rId4"/>
            </p:custDataLst>
          </p:nvPr>
        </p:nvSpPr>
        <p:spPr/>
      </p:sp>
      <p:sp>
        <p:nvSpPr>
          <p:cNvPr id="3" name="文本占位符 2"/>
          <p:cNvSpPr/>
          <p:nvPr>
            <p:ph type="body" idx="3"/>
            <p:custDataLst>
              <p:tags r:id="rId5"/>
            </p:custDataLst>
          </p:nvPr>
        </p:nvSpPr>
        <p:spPr/>
        <p:txBody>
          <a:bodyPr/>
          <a:lstStyle/>
          <a:p>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p:nvPr>
            <p:ph type="sldImg" idx="2"/>
            <p:custDataLst>
              <p:tags r:id="rId4"/>
            </p:custDataLst>
          </p:nvPr>
        </p:nvSpPr>
        <p:spPr/>
      </p:sp>
      <p:sp>
        <p:nvSpPr>
          <p:cNvPr id="3" name="文本占位符 2"/>
          <p:cNvSpPr/>
          <p:nvPr>
            <p:ph type="body" idx="3"/>
            <p:custDataLst>
              <p:tags r:id="rId5"/>
            </p:custDataLst>
          </p:nvPr>
        </p:nvSpPr>
        <p:spPr/>
        <p:txBody>
          <a:bodyPr/>
          <a:lstStyle/>
          <a:p>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p:nvPr>
            <p:ph type="sldImg" idx="2"/>
            <p:custDataLst>
              <p:tags r:id="rId4"/>
            </p:custDataLst>
          </p:nvPr>
        </p:nvSpPr>
        <p:spPr/>
      </p:sp>
      <p:sp>
        <p:nvSpPr>
          <p:cNvPr id="3" name="文本占位符 2"/>
          <p:cNvSpPr/>
          <p:nvPr>
            <p:ph type="body" idx="3"/>
            <p:custDataLst>
              <p:tags r:id="rId5"/>
            </p:custDataLst>
          </p:nvPr>
        </p:nvSpPr>
        <p:spPr/>
        <p:txBody>
          <a:bodyPr/>
          <a:lstStyle/>
          <a:p>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p:nvPr>
            <p:ph type="sldImg" idx="2"/>
            <p:custDataLst>
              <p:tags r:id="rId4"/>
            </p:custDataLst>
          </p:nvPr>
        </p:nvSpPr>
        <p:spPr/>
      </p:sp>
      <p:sp>
        <p:nvSpPr>
          <p:cNvPr id="3" name="文本占位符 2"/>
          <p:cNvSpPr/>
          <p:nvPr>
            <p:ph type="body" idx="3"/>
            <p:custDataLst>
              <p:tags r:id="rId5"/>
            </p:custDataLst>
          </p:nvPr>
        </p:nvSpPr>
        <p:spPr/>
        <p:txBody>
          <a:bodyPr/>
          <a:lstStyle/>
          <a:p>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p:nvPr>
            <p:ph type="sldImg" idx="2"/>
            <p:custDataLst>
              <p:tags r:id="rId4"/>
            </p:custDataLst>
          </p:nvPr>
        </p:nvSpPr>
        <p:spPr/>
      </p:sp>
      <p:sp>
        <p:nvSpPr>
          <p:cNvPr id="3" name="文本占位符 2"/>
          <p:cNvSpPr/>
          <p:nvPr>
            <p:ph type="body" idx="3"/>
            <p:custDataLst>
              <p:tags r:id="rId5"/>
            </p:custDataLst>
          </p:nvPr>
        </p:nvSpPr>
        <p:spPr/>
        <p:txBody>
          <a:bodyPr/>
          <a:lstStyle/>
          <a:p>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p:nvPr>
            <p:ph type="sldImg" idx="2"/>
            <p:custDataLst>
              <p:tags r:id="rId4"/>
            </p:custDataLst>
          </p:nvPr>
        </p:nvSpPr>
        <p:spPr/>
      </p:sp>
      <p:sp>
        <p:nvSpPr>
          <p:cNvPr id="3" name="文本占位符 2"/>
          <p:cNvSpPr/>
          <p:nvPr>
            <p:ph type="body" idx="3"/>
            <p:custDataLst>
              <p:tags r:id="rId5"/>
            </p:custDataLst>
          </p:nvPr>
        </p:nvSpPr>
        <p:spPr/>
        <p:txBody>
          <a:bodyPr/>
          <a:lstStyle/>
          <a:p>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灯片编号占位符 1"/>
          <p:cNvSpPr/>
          <p:nvPr>
            <p:ph type="sldNum" sz="quarter" idx="2"/>
            <p:custDataLst>
              <p:tags r:id="rId4"/>
            </p:custDataLst>
          </p:nvPr>
        </p:nvSpPr>
        <p:spPr/>
        <p:txBody>
          <a:bodyPr/>
          <a:lstStyle/>
          <a:p>
            <a:pPr lvl="0" algn="r"/>
            <a:fld id="{9A0DB2DC-4C9A-4742-B13C-FB6460FD3503}" type="slidenum">
              <a:rPr lang="zh-CN" altLang="en-US" sz="1200" b="0"/>
              <a:t>25</a:t>
            </a:fld>
            <a:endParaRPr lang="zh-CN" altLang="en-US" sz="1200" b="0"/>
          </a:p>
        </p:txBody>
      </p:sp>
      <p:sp>
        <p:nvSpPr>
          <p:cNvPr id="70658" name="幻灯片图像占位符 70657"/>
          <p:cNvSpPr>
            <a:spLocks noRot="1" noTextEdit="1"/>
          </p:cNvSpPr>
          <p:nvPr>
            <p:ph type="sldImg"/>
            <p:custDataLst>
              <p:tags r:id="rId5"/>
            </p:custDataLst>
          </p:nvPr>
        </p:nvSpPr>
        <p:spPr/>
      </p:sp>
    </p:spTree>
  </p:cSld>
  <p:clrMapOvr>
    <a:masterClrMapping/>
  </p:clrMapOvr>
</p:notes>
</file>

<file path=ppt/notesSlides/notesSlide26.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p:nvPr>
            <p:ph type="sldImg" idx="2"/>
            <p:custDataLst>
              <p:tags r:id="rId4"/>
            </p:custDataLst>
          </p:nvPr>
        </p:nvSpPr>
        <p:spPr/>
      </p:sp>
      <p:sp>
        <p:nvSpPr>
          <p:cNvPr id="3" name="文本占位符 2"/>
          <p:cNvSpPr/>
          <p:nvPr>
            <p:ph type="body" idx="3"/>
            <p:custDataLst>
              <p:tags r:id="rId5"/>
            </p:custDataLst>
          </p:nvPr>
        </p:nvSpPr>
        <p:spPr/>
        <p:txBody>
          <a:bodyPr/>
          <a:lstStyle/>
          <a:p>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p:nvPr>
            <p:ph type="sldImg" idx="2"/>
            <p:custDataLst>
              <p:tags r:id="rId4"/>
            </p:custDataLst>
          </p:nvPr>
        </p:nvSpPr>
        <p:spPr/>
      </p:sp>
      <p:sp>
        <p:nvSpPr>
          <p:cNvPr id="3" name="文本占位符 2"/>
          <p:cNvSpPr/>
          <p:nvPr>
            <p:ph type="body" idx="3"/>
            <p:custDataLst>
              <p:tags r:id="rId5"/>
            </p:custDataLst>
          </p:nvPr>
        </p:nvSpPr>
        <p:spPr/>
        <p:txBody>
          <a:bodyPr/>
          <a:lstStyle/>
          <a:p>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p:nvPr>
            <p:ph type="sldImg" idx="2"/>
            <p:custDataLst>
              <p:tags r:id="rId4"/>
            </p:custDataLst>
          </p:nvPr>
        </p:nvSpPr>
        <p:spPr/>
      </p:sp>
      <p:sp>
        <p:nvSpPr>
          <p:cNvPr id="3" name="文本占位符 2"/>
          <p:cNvSpPr/>
          <p:nvPr>
            <p:ph type="body" idx="3"/>
            <p:custDataLst>
              <p:tags r:id="rId5"/>
            </p:custDataLst>
          </p:nvPr>
        </p:nvSpPr>
        <p:spPr/>
        <p:txBody>
          <a:bodyPr/>
          <a:lstStyle/>
          <a:p>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p:nvPr>
            <p:ph type="sldImg" idx="2"/>
            <p:custDataLst>
              <p:tags r:id="rId4"/>
            </p:custDataLst>
          </p:nvPr>
        </p:nvSpPr>
        <p:spPr/>
      </p:sp>
      <p:sp>
        <p:nvSpPr>
          <p:cNvPr id="3" name="文本占位符 2"/>
          <p:cNvSpPr/>
          <p:nvPr>
            <p:ph type="body" idx="3"/>
            <p:custDataLst>
              <p:tags r:id="rId5"/>
            </p:custDataLst>
          </p:nvPr>
        </p:nvSpPr>
        <p:spPr/>
        <p:txBody>
          <a:bodyPr/>
          <a:lstStyle/>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p:nvPr>
            <p:ph type="sldImg" idx="2"/>
            <p:custDataLst>
              <p:tags r:id="rId4"/>
            </p:custDataLst>
          </p:nvPr>
        </p:nvSpPr>
        <p:spPr/>
      </p:sp>
      <p:sp>
        <p:nvSpPr>
          <p:cNvPr id="3" name="文本占位符 2"/>
          <p:cNvSpPr/>
          <p:nvPr>
            <p:ph type="body" idx="3"/>
            <p:custDataLst>
              <p:tags r:id="rId5"/>
            </p:custDataLst>
          </p:nvPr>
        </p:nvSpPr>
        <p:spPr/>
        <p:txBody>
          <a:bodyPr/>
          <a:lstStyle/>
          <a:p>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p:nvPr>
            <p:ph type="sldImg" idx="2"/>
            <p:custDataLst>
              <p:tags r:id="rId4"/>
            </p:custDataLst>
          </p:nvPr>
        </p:nvSpPr>
        <p:spPr/>
      </p:sp>
      <p:sp>
        <p:nvSpPr>
          <p:cNvPr id="3" name="文本占位符 2"/>
          <p:cNvSpPr/>
          <p:nvPr>
            <p:ph type="body" idx="3"/>
            <p:custDataLst>
              <p:tags r:id="rId5"/>
            </p:custDataLst>
          </p:nvPr>
        </p:nvSpPr>
        <p:spPr/>
        <p:txBody>
          <a:bodyPr/>
          <a:lstStyle/>
          <a:p>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p:nvPr>
            <p:ph type="sldImg" idx="2"/>
            <p:custDataLst>
              <p:tags r:id="rId4"/>
            </p:custDataLst>
          </p:nvPr>
        </p:nvSpPr>
        <p:spPr/>
      </p:sp>
      <p:sp>
        <p:nvSpPr>
          <p:cNvPr id="3" name="文本占位符 2"/>
          <p:cNvSpPr/>
          <p:nvPr>
            <p:ph type="body" idx="3"/>
            <p:custDataLst>
              <p:tags r:id="rId5"/>
            </p:custDataLst>
          </p:nvPr>
        </p:nvSpPr>
        <p:spPr/>
        <p:txBody>
          <a:bodyPr/>
          <a:lstStyle/>
          <a:p>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p:nvPr>
            <p:ph type="sldImg" idx="2"/>
            <p:custDataLst>
              <p:tags r:id="rId4"/>
            </p:custDataLst>
          </p:nvPr>
        </p:nvSpPr>
        <p:spPr/>
      </p:sp>
      <p:sp>
        <p:nvSpPr>
          <p:cNvPr id="3" name="文本占位符 2"/>
          <p:cNvSpPr/>
          <p:nvPr>
            <p:ph type="body" idx="3"/>
            <p:custDataLst>
              <p:tags r:id="rId5"/>
            </p:custDataLst>
          </p:nvPr>
        </p:nvSpPr>
        <p:spPr/>
        <p:txBody>
          <a:bodyPr/>
          <a:lstStyle/>
          <a:p>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p:nvPr>
            <p:ph type="sldImg" idx="2"/>
            <p:custDataLst>
              <p:tags r:id="rId4"/>
            </p:custDataLst>
          </p:nvPr>
        </p:nvSpPr>
        <p:spPr/>
      </p:sp>
      <p:sp>
        <p:nvSpPr>
          <p:cNvPr id="3" name="文本占位符 2"/>
          <p:cNvSpPr/>
          <p:nvPr>
            <p:ph type="body" idx="3"/>
            <p:custDataLst>
              <p:tags r:id="rId5"/>
            </p:custDataLst>
          </p:nvPr>
        </p:nvSpPr>
        <p:spPr/>
        <p:txBody>
          <a:bodyPr/>
          <a:lstStyle/>
          <a:p>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p:nvPr>
            <p:ph type="sldImg" idx="2"/>
            <p:custDataLst>
              <p:tags r:id="rId4"/>
            </p:custDataLst>
          </p:nvPr>
        </p:nvSpPr>
        <p:spPr/>
      </p:sp>
      <p:sp>
        <p:nvSpPr>
          <p:cNvPr id="3" name="文本占位符 2"/>
          <p:cNvSpPr/>
          <p:nvPr>
            <p:ph type="body" idx="3"/>
            <p:custDataLst>
              <p:tags r:id="rId5"/>
            </p:custDataLst>
          </p:nvPr>
        </p:nvSpPr>
        <p:spPr/>
        <p:txBody>
          <a:bodyPr/>
          <a:lstStyle/>
          <a:p>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p:nvPr>
            <p:ph type="sldImg" idx="2"/>
            <p:custDataLst>
              <p:tags r:id="rId4"/>
            </p:custDataLst>
          </p:nvPr>
        </p:nvSpPr>
        <p:spPr/>
      </p:sp>
      <p:sp>
        <p:nvSpPr>
          <p:cNvPr id="3" name="文本占位符 2"/>
          <p:cNvSpPr/>
          <p:nvPr>
            <p:ph type="body" idx="3"/>
            <p:custDataLst>
              <p:tags r:id="rId5"/>
            </p:custDataLst>
          </p:nvPr>
        </p:nvSpPr>
        <p:spPr/>
        <p:txBody>
          <a:bodyPr/>
          <a:lstStyle/>
          <a:p>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p:nvPr>
            <p:ph type="sldImg" idx="2"/>
            <p:custDataLst>
              <p:tags r:id="rId4"/>
            </p:custDataLst>
          </p:nvPr>
        </p:nvSpPr>
        <p:spPr/>
      </p:sp>
      <p:sp>
        <p:nvSpPr>
          <p:cNvPr id="3" name="文本占位符 2"/>
          <p:cNvSpPr/>
          <p:nvPr>
            <p:ph type="body" idx="3"/>
            <p:custDataLst>
              <p:tags r:id="rId5"/>
            </p:custDataLst>
          </p:nvPr>
        </p:nvSpPr>
        <p:spPr/>
        <p:txBody>
          <a:bodyPr/>
          <a:lstStyle/>
          <a:p>
            <a:endParaRPr lang="zh-CN" alt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p:nvPr>
            <p:ph type="sldImg" idx="2"/>
            <p:custDataLst>
              <p:tags r:id="rId4"/>
            </p:custDataLst>
          </p:nvPr>
        </p:nvSpPr>
        <p:spPr/>
      </p:sp>
      <p:sp>
        <p:nvSpPr>
          <p:cNvPr id="3" name="文本占位符 2"/>
          <p:cNvSpPr/>
          <p:nvPr>
            <p:ph type="body" idx="3"/>
            <p:custDataLst>
              <p:tags r:id="rId5"/>
            </p:custDataLst>
          </p:nvPr>
        </p:nvSpPr>
        <p:spPr/>
        <p:txBody>
          <a:bodyPr/>
          <a:lstStyle/>
          <a:p>
            <a:endParaRPr lang="zh-CN" alt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p:nvPr>
            <p:ph type="sldImg" idx="2"/>
            <p:custDataLst>
              <p:tags r:id="rId4"/>
            </p:custDataLst>
          </p:nvPr>
        </p:nvSpPr>
        <p:spPr/>
      </p:sp>
      <p:sp>
        <p:nvSpPr>
          <p:cNvPr id="3" name="文本占位符 2"/>
          <p:cNvSpPr/>
          <p:nvPr>
            <p:ph type="body" idx="3"/>
            <p:custDataLst>
              <p:tags r:id="rId5"/>
            </p:custDataLst>
          </p:nvPr>
        </p:nvSpPr>
        <p:spPr/>
        <p:txBody>
          <a:bodyPr/>
          <a:lstStyle/>
          <a:p>
            <a:endParaRPr lang="zh-CN" alt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p:nvPr>
            <p:ph type="sldImg" idx="2"/>
            <p:custDataLst>
              <p:tags r:id="rId4"/>
            </p:custDataLst>
          </p:nvPr>
        </p:nvSpPr>
        <p:spPr/>
      </p:sp>
      <p:sp>
        <p:nvSpPr>
          <p:cNvPr id="3" name="文本占位符 2"/>
          <p:cNvSpPr/>
          <p:nvPr>
            <p:ph type="body" idx="3"/>
            <p:custDataLst>
              <p:tags r:id="rId5"/>
            </p:custDataLst>
          </p:nvPr>
        </p:nvSpPr>
        <p:spPr/>
        <p:txBody>
          <a:bodyPr/>
          <a:lstStyle/>
          <a:p>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6145" name="幻灯片图像占位符 1"/>
          <p:cNvSpPr>
            <a:spLocks noGrp="1" noRot="1" noChangeAspect="1" noTextEdit="1"/>
          </p:cNvSpPr>
          <p:nvPr>
            <p:ph type="sldImg"/>
            <p:custDataLst>
              <p:tags r:id="rId4"/>
            </p:custDataLst>
          </p:nvPr>
        </p:nvSpPr>
        <p:spPr>
          <a:ln>
            <a:solidFill>
              <a:srgbClr val="000000"/>
            </a:solidFill>
            <a:miter/>
          </a:ln>
        </p:spPr>
      </p:sp>
      <p:sp>
        <p:nvSpPr>
          <p:cNvPr id="6146" name="备注占位符 2"/>
          <p:cNvSpPr>
            <a:spLocks noGrp="1"/>
          </p:cNvSpPr>
          <p:nvPr>
            <p:ph type="body" idx="1"/>
            <p:custDataLst>
              <p:tags r:id="rId5"/>
            </p:custDataLst>
          </p:nvPr>
        </p:nvSpPr>
        <p:spPr>
          <a:noFill/>
          <a:ln>
            <a:noFill/>
          </a:ln>
        </p:spPr>
        <p:txBody>
          <a:bodyPr wrap="square" lIns="91440" tIns="45720" rIns="91440" bIns="45720" anchor="t"/>
          <a:lstStyle/>
          <a:p>
            <a:pPr lvl="0" eaLnBrk="1" hangingPunct="1">
              <a:spcBef>
                <a:spcPct val="0"/>
              </a:spcBef>
            </a:pPr>
            <a:endParaRPr lang="en-US" altLang="zh-CN"/>
          </a:p>
        </p:txBody>
      </p:sp>
      <p:sp>
        <p:nvSpPr>
          <p:cNvPr id="6147" name="灯片编号占位符 3"/>
          <p:cNvSpPr txBox="1">
            <a:spLocks noGrp="1"/>
          </p:cNvSpPr>
          <p:nvPr>
            <p:ph type="sldNum" sz="quarter" idx="10"/>
            <p:custDataLst>
              <p:tags r:id="rId6"/>
            </p:custDataLst>
          </p:nvPr>
        </p:nvSpPr>
        <p:spPr>
          <a:xfrm>
            <a:off x="3884613" y="8685213"/>
            <a:ext cx="2971800" cy="458787"/>
          </a:xfrm>
          <a:prstGeom prst="rect">
            <a:avLst/>
          </a:prstGeom>
          <a:noFill/>
          <a:ln w="9525">
            <a:noFill/>
          </a:ln>
        </p:spPr>
        <p:txBody>
          <a:bodyPr vert="horz" lIns="91440" tIns="45720" rIns="91440" bIns="45720" anchor="b"/>
          <a:lstStyle/>
          <a:p>
            <a:pPr lvl="0" algn="r"/>
            <a:fld id="{9A0DB2DC-4C9A-4742-B13C-FB6460FD3503}" type="slidenum">
              <a:rPr lang="en-US" altLang="zh-CN" sz="1200"/>
              <a:t>4</a:t>
            </a:fld>
            <a:endParaRPr lang="en-US" altLang="zh-CN" sz="1200"/>
          </a:p>
        </p:txBody>
      </p:sp>
    </p:spTree>
  </p:cSld>
  <p:clrMapOvr>
    <a:masterClrMapping/>
  </p:clrMapOvr>
</p:notes>
</file>

<file path=ppt/notesSlides/notesSlide40.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p:nvPr>
            <p:ph type="sldImg" idx="2"/>
            <p:custDataLst>
              <p:tags r:id="rId4"/>
            </p:custDataLst>
          </p:nvPr>
        </p:nvSpPr>
        <p:spPr/>
      </p:sp>
      <p:sp>
        <p:nvSpPr>
          <p:cNvPr id="3" name="文本占位符 2"/>
          <p:cNvSpPr/>
          <p:nvPr>
            <p:ph type="body" idx="3"/>
            <p:custDataLst>
              <p:tags r:id="rId5"/>
            </p:custDataLst>
          </p:nvPr>
        </p:nvSpPr>
        <p:spPr/>
        <p:txBody>
          <a:bodyPr/>
          <a:lstStyle/>
          <a:p>
            <a:endParaRPr lang="zh-CN" alt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p:nvPr>
            <p:ph type="sldImg" idx="2"/>
            <p:custDataLst>
              <p:tags r:id="rId4"/>
            </p:custDataLst>
          </p:nvPr>
        </p:nvSpPr>
        <p:spPr/>
      </p:sp>
      <p:sp>
        <p:nvSpPr>
          <p:cNvPr id="3" name="文本占位符 2"/>
          <p:cNvSpPr/>
          <p:nvPr>
            <p:ph type="body" idx="3"/>
            <p:custDataLst>
              <p:tags r:id="rId5"/>
            </p:custDataLst>
          </p:nvPr>
        </p:nvSpPr>
        <p:spPr/>
        <p:txBody>
          <a:bodyPr/>
          <a:lstStyle/>
          <a:p>
            <a:endParaRPr lang="zh-CN" alt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p:nvPr>
            <p:ph type="sldImg" idx="2"/>
            <p:custDataLst>
              <p:tags r:id="rId4"/>
            </p:custDataLst>
          </p:nvPr>
        </p:nvSpPr>
        <p:spPr/>
      </p:sp>
      <p:sp>
        <p:nvSpPr>
          <p:cNvPr id="3" name="文本占位符 2"/>
          <p:cNvSpPr/>
          <p:nvPr>
            <p:ph type="body" idx="3"/>
            <p:custDataLst>
              <p:tags r:id="rId5"/>
            </p:custDataLst>
          </p:nvPr>
        </p:nvSpPr>
        <p:spPr/>
        <p:txBody>
          <a:bodyPr/>
          <a:lstStyle/>
          <a:p>
            <a:endParaRPr lang="zh-CN" alt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p:nvPr>
            <p:ph type="sldImg" idx="2"/>
            <p:custDataLst>
              <p:tags r:id="rId4"/>
            </p:custDataLst>
          </p:nvPr>
        </p:nvSpPr>
        <p:spPr/>
      </p:sp>
      <p:sp>
        <p:nvSpPr>
          <p:cNvPr id="3" name="文本占位符 2"/>
          <p:cNvSpPr/>
          <p:nvPr>
            <p:ph type="body" idx="3"/>
            <p:custDataLst>
              <p:tags r:id="rId5"/>
            </p:custDataLst>
          </p:nvPr>
        </p:nvSpPr>
        <p:spPr/>
        <p:txBody>
          <a:bodyPr/>
          <a:lstStyle/>
          <a:p>
            <a:endParaRPr lang="zh-CN" alt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p:nvPr>
            <p:ph type="sldImg" idx="2"/>
            <p:custDataLst>
              <p:tags r:id="rId4"/>
            </p:custDataLst>
          </p:nvPr>
        </p:nvSpPr>
        <p:spPr/>
      </p:sp>
      <p:sp>
        <p:nvSpPr>
          <p:cNvPr id="3" name="文本占位符 2"/>
          <p:cNvSpPr/>
          <p:nvPr>
            <p:ph type="body" idx="3"/>
            <p:custDataLst>
              <p:tags r:id="rId5"/>
            </p:custDataLst>
          </p:nvPr>
        </p:nvSpPr>
        <p:spPr/>
        <p:txBody>
          <a:bodyPr/>
          <a:lstStyle/>
          <a:p>
            <a:endParaRPr lang="zh-CN" alt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p:nvPr>
            <p:ph type="sldImg" idx="2"/>
            <p:custDataLst>
              <p:tags r:id="rId4"/>
            </p:custDataLst>
          </p:nvPr>
        </p:nvSpPr>
        <p:spPr/>
      </p:sp>
      <p:sp>
        <p:nvSpPr>
          <p:cNvPr id="3" name="文本占位符 2"/>
          <p:cNvSpPr/>
          <p:nvPr>
            <p:ph type="body" idx="3"/>
            <p:custDataLst>
              <p:tags r:id="rId5"/>
            </p:custDataLst>
          </p:nvPr>
        </p:nvSpPr>
        <p:spPr/>
        <p:txBody>
          <a:bodyPr/>
          <a:lstStyle/>
          <a:p>
            <a:endParaRPr lang="zh-CN" alt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77826" name="Rectangle 2"/>
          <p:cNvSpPr>
            <a:spLocks noGrp="1" noRot="1" noChangeAspect="1" noTextEdit="1"/>
          </p:cNvSpPr>
          <p:nvPr>
            <p:ph type="sldImg"/>
            <p:custDataLst>
              <p:tags r:id="rId4"/>
            </p:custDataLst>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77827" name="Rectangle 3"/>
          <p:cNvSpPr>
            <a:spLocks noGrp="1"/>
          </p:cNvSpPr>
          <p:nvPr>
            <p:ph type="body" idx="1"/>
            <p:custDataLst>
              <p:tags r:id="rId5"/>
            </p:custDataLst>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a:p>
        </p:txBody>
      </p:sp>
    </p:spTree>
  </p:cSld>
  <p:clrMapOvr>
    <a:masterClrMapping/>
  </p:clrMapOvr>
</p:notes>
</file>

<file path=ppt/notesSlides/notesSlide47.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p:nvPr>
            <p:ph type="sldImg" idx="2"/>
            <p:custDataLst>
              <p:tags r:id="rId4"/>
            </p:custDataLst>
          </p:nvPr>
        </p:nvSpPr>
        <p:spPr/>
      </p:sp>
      <p:sp>
        <p:nvSpPr>
          <p:cNvPr id="3" name="文本占位符 2"/>
          <p:cNvSpPr/>
          <p:nvPr>
            <p:ph type="body" idx="3"/>
            <p:custDataLst>
              <p:tags r:id="rId5"/>
            </p:custDataLst>
          </p:nvPr>
        </p:nvSpPr>
        <p:spPr/>
        <p:txBody>
          <a:bodyPr/>
          <a:lstStyle/>
          <a:p>
            <a:endParaRPr lang="zh-CN" altLang="en-US"/>
          </a:p>
        </p:txBody>
      </p:sp>
    </p:spTree>
  </p:cSld>
  <p:clrMapOvr>
    <a:masterClrMapping/>
  </p:clrMapOvr>
</p:notes>
</file>

<file path=ppt/notesSlides/notesSlide48.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p:nvPr>
            <p:ph type="sldImg" idx="2"/>
            <p:custDataLst>
              <p:tags r:id="rId4"/>
            </p:custDataLst>
          </p:nvPr>
        </p:nvSpPr>
        <p:spPr/>
      </p:sp>
      <p:sp>
        <p:nvSpPr>
          <p:cNvPr id="3" name="文本占位符 2"/>
          <p:cNvSpPr/>
          <p:nvPr>
            <p:ph type="body" idx="3"/>
            <p:custDataLst>
              <p:tags r:id="rId5"/>
            </p:custDataLst>
          </p:nvPr>
        </p:nvSpPr>
        <p:spPr/>
        <p:txBody>
          <a:bodyPr/>
          <a:lstStyle/>
          <a:p>
            <a:endParaRPr lang="zh-CN" altLang="en-US"/>
          </a:p>
        </p:txBody>
      </p:sp>
    </p:spTree>
  </p:cSld>
  <p:clrMapOvr>
    <a:masterClrMapping/>
  </p:clrMapOvr>
</p:notes>
</file>

<file path=ppt/notesSlides/notesSlide49.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p:nvPr>
            <p:ph type="sldImg" idx="2"/>
            <p:custDataLst>
              <p:tags r:id="rId4"/>
            </p:custDataLst>
          </p:nvPr>
        </p:nvSpPr>
        <p:spPr/>
      </p:sp>
      <p:sp>
        <p:nvSpPr>
          <p:cNvPr id="3" name="文本占位符 2"/>
          <p:cNvSpPr/>
          <p:nvPr>
            <p:ph type="body" idx="3"/>
            <p:custDataLst>
              <p:tags r:id="rId5"/>
            </p:custDataLst>
          </p:nvPr>
        </p:nvSpPr>
        <p:spPr/>
        <p:txBody>
          <a:bodyPr/>
          <a:lstStyle/>
          <a:p>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p:nvPr>
            <p:ph type="sldImg" idx="2"/>
            <p:custDataLst>
              <p:tags r:id="rId4"/>
            </p:custDataLst>
          </p:nvPr>
        </p:nvSpPr>
        <p:spPr/>
      </p:sp>
      <p:sp>
        <p:nvSpPr>
          <p:cNvPr id="3" name="文本占位符 2"/>
          <p:cNvSpPr/>
          <p:nvPr>
            <p:ph type="body" idx="3"/>
            <p:custDataLst>
              <p:tags r:id="rId5"/>
            </p:custDataLst>
          </p:nvPr>
        </p:nvSpPr>
        <p:spPr/>
        <p:txBody>
          <a:bodyPr/>
          <a:lstStyle/>
          <a:p>
            <a:endParaRPr lang="zh-CN" altLang="en-US"/>
          </a:p>
        </p:txBody>
      </p:sp>
    </p:spTree>
  </p:cSld>
  <p:clrMapOvr>
    <a:masterClrMapping/>
  </p:clrMapOvr>
</p:notes>
</file>

<file path=ppt/notesSlides/notesSlide50.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p:nvPr>
            <p:ph type="sldImg" idx="2"/>
            <p:custDataLst>
              <p:tags r:id="rId4"/>
            </p:custDataLst>
          </p:nvPr>
        </p:nvSpPr>
        <p:spPr/>
      </p:sp>
      <p:sp>
        <p:nvSpPr>
          <p:cNvPr id="3" name="文本占位符 2"/>
          <p:cNvSpPr/>
          <p:nvPr>
            <p:ph type="body" idx="3"/>
            <p:custDataLst>
              <p:tags r:id="rId5"/>
            </p:custDataLst>
          </p:nvPr>
        </p:nvSpPr>
        <p:spPr/>
        <p:txBody>
          <a:bodyPr/>
          <a:lstStyle/>
          <a:p>
            <a:endParaRPr lang="zh-CN" altLang="en-US"/>
          </a:p>
        </p:txBody>
      </p:sp>
    </p:spTree>
  </p:cSld>
  <p:clrMapOvr>
    <a:masterClrMapping/>
  </p:clrMapOvr>
</p:notes>
</file>

<file path=ppt/notesSlides/notesSlide5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p:nvPr>
            <p:ph type="sldImg" idx="2"/>
            <p:custDataLst>
              <p:tags r:id="rId4"/>
            </p:custDataLst>
          </p:nvPr>
        </p:nvSpPr>
        <p:spPr/>
      </p:sp>
      <p:sp>
        <p:nvSpPr>
          <p:cNvPr id="3" name="文本占位符 2"/>
          <p:cNvSpPr/>
          <p:nvPr>
            <p:ph type="body" idx="3"/>
            <p:custDataLst>
              <p:tags r:id="rId5"/>
            </p:custDataLst>
          </p:nvPr>
        </p:nvSpPr>
        <p:spPr/>
        <p:txBody>
          <a:bodyPr/>
          <a:lstStyle/>
          <a:p>
            <a:endParaRPr lang="zh-CN" altLang="en-US"/>
          </a:p>
        </p:txBody>
      </p:sp>
    </p:spTree>
  </p:cSld>
  <p:clrMapOvr>
    <a:masterClrMapping/>
  </p:clrMapOvr>
</p:notes>
</file>

<file path=ppt/notesSlides/notesSlide5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p:nvPr>
            <p:ph type="sldImg" idx="2"/>
            <p:custDataLst>
              <p:tags r:id="rId4"/>
            </p:custDataLst>
          </p:nvPr>
        </p:nvSpPr>
        <p:spPr/>
      </p:sp>
      <p:sp>
        <p:nvSpPr>
          <p:cNvPr id="3" name="文本占位符 2"/>
          <p:cNvSpPr/>
          <p:nvPr>
            <p:ph type="body" idx="3"/>
            <p:custDataLst>
              <p:tags r:id="rId5"/>
            </p:custDataLst>
          </p:nvPr>
        </p:nvSpPr>
        <p:spPr/>
        <p:txBody>
          <a:bodyPr/>
          <a:lstStyle/>
          <a:p>
            <a:endParaRPr lang="zh-CN" altLang="en-US"/>
          </a:p>
        </p:txBody>
      </p:sp>
    </p:spTree>
  </p:cSld>
  <p:clrMapOvr>
    <a:masterClrMapping/>
  </p:clrMapOvr>
</p:notes>
</file>

<file path=ppt/notesSlides/notesSlide53.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p:nvPr>
            <p:ph type="sldImg" idx="2"/>
            <p:custDataLst>
              <p:tags r:id="rId4"/>
            </p:custDataLst>
          </p:nvPr>
        </p:nvSpPr>
        <p:spPr/>
      </p:sp>
      <p:sp>
        <p:nvSpPr>
          <p:cNvPr id="3" name="文本占位符 2"/>
          <p:cNvSpPr/>
          <p:nvPr>
            <p:ph type="body" idx="3"/>
            <p:custDataLst>
              <p:tags r:id="rId5"/>
            </p:custDataLst>
          </p:nvPr>
        </p:nvSpPr>
        <p:spPr/>
        <p:txBody>
          <a:bodyPr/>
          <a:lstStyle/>
          <a:p>
            <a:endParaRPr lang="zh-CN" altLang="en-US"/>
          </a:p>
        </p:txBody>
      </p:sp>
    </p:spTree>
  </p:cSld>
  <p:clrMapOvr>
    <a:masterClrMapping/>
  </p:clrMapOvr>
</p:notes>
</file>

<file path=ppt/notesSlides/notesSlide54.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p:nvPr>
            <p:ph type="sldImg" idx="2"/>
            <p:custDataLst>
              <p:tags r:id="rId4"/>
            </p:custDataLst>
          </p:nvPr>
        </p:nvSpPr>
        <p:spPr/>
      </p:sp>
      <p:sp>
        <p:nvSpPr>
          <p:cNvPr id="3" name="文本占位符 2"/>
          <p:cNvSpPr/>
          <p:nvPr>
            <p:ph type="body" idx="3"/>
            <p:custDataLst>
              <p:tags r:id="rId5"/>
            </p:custDataLst>
          </p:nvPr>
        </p:nvSpPr>
        <p:spPr/>
        <p:txBody>
          <a:bodyPr/>
          <a:lstStyle/>
          <a:p>
            <a:endParaRPr lang="zh-CN" altLang="en-US"/>
          </a:p>
        </p:txBody>
      </p:sp>
    </p:spTree>
  </p:cSld>
  <p:clrMapOvr>
    <a:masterClrMapping/>
  </p:clrMapOvr>
</p:notes>
</file>

<file path=ppt/notesSlides/notesSlide55.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p:nvPr>
            <p:ph type="sldImg" idx="2"/>
            <p:custDataLst>
              <p:tags r:id="rId4"/>
            </p:custDataLst>
          </p:nvPr>
        </p:nvSpPr>
        <p:spPr/>
      </p:sp>
      <p:sp>
        <p:nvSpPr>
          <p:cNvPr id="3" name="文本占位符 2"/>
          <p:cNvSpPr/>
          <p:nvPr>
            <p:ph type="body" idx="3"/>
            <p:custDataLst>
              <p:tags r:id="rId5"/>
            </p:custDataLst>
          </p:nvPr>
        </p:nvSpPr>
        <p:spPr/>
        <p:txBody>
          <a:bodyPr/>
          <a:lstStyle/>
          <a:p>
            <a:endParaRPr lang="zh-CN" altLang="en-US"/>
          </a:p>
        </p:txBody>
      </p:sp>
    </p:spTree>
  </p:cSld>
  <p:clrMapOvr>
    <a:masterClrMapping/>
  </p:clrMapOvr>
</p:notes>
</file>

<file path=ppt/notesSlides/notesSlide56.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p:nvPr>
            <p:ph type="sldImg" idx="2"/>
            <p:custDataLst>
              <p:tags r:id="rId4"/>
            </p:custDataLst>
          </p:nvPr>
        </p:nvSpPr>
        <p:spPr/>
      </p:sp>
      <p:sp>
        <p:nvSpPr>
          <p:cNvPr id="3" name="文本占位符 2"/>
          <p:cNvSpPr/>
          <p:nvPr>
            <p:ph type="body" idx="3"/>
            <p:custDataLst>
              <p:tags r:id="rId5"/>
            </p:custDataLst>
          </p:nvPr>
        </p:nvSpPr>
        <p:spPr/>
        <p:txBody>
          <a:bodyPr/>
          <a:lstStyle/>
          <a:p>
            <a:endParaRPr lang="zh-CN" altLang="en-US"/>
          </a:p>
        </p:txBody>
      </p:sp>
    </p:spTree>
  </p:cSld>
  <p:clrMapOvr>
    <a:masterClrMapping/>
  </p:clrMapOvr>
</p:notes>
</file>

<file path=ppt/notesSlides/notesSlide57.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p:nvPr>
            <p:ph type="sldImg" idx="2"/>
            <p:custDataLst>
              <p:tags r:id="rId4"/>
            </p:custDataLst>
          </p:nvPr>
        </p:nvSpPr>
        <p:spPr/>
      </p:sp>
      <p:sp>
        <p:nvSpPr>
          <p:cNvPr id="3" name="文本占位符 2"/>
          <p:cNvSpPr/>
          <p:nvPr>
            <p:ph type="body" idx="3"/>
            <p:custDataLst>
              <p:tags r:id="rId5"/>
            </p:custDataLst>
          </p:nvPr>
        </p:nvSpPr>
        <p:spPr/>
        <p:txBody>
          <a:bodyPr/>
          <a:lstStyle/>
          <a:p>
            <a:endParaRPr lang="zh-CN" altLang="en-US"/>
          </a:p>
        </p:txBody>
      </p:sp>
    </p:spTree>
  </p:cSld>
  <p:clrMapOvr>
    <a:masterClrMapping/>
  </p:clrMapOvr>
</p:notes>
</file>

<file path=ppt/notesSlides/notesSlide58.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p:nvPr>
            <p:ph type="sldImg" idx="2"/>
            <p:custDataLst>
              <p:tags r:id="rId4"/>
            </p:custDataLst>
          </p:nvPr>
        </p:nvSpPr>
        <p:spPr/>
      </p:sp>
      <p:sp>
        <p:nvSpPr>
          <p:cNvPr id="3" name="文本占位符 2"/>
          <p:cNvSpPr/>
          <p:nvPr>
            <p:ph type="body" idx="3"/>
            <p:custDataLst>
              <p:tags r:id="rId5"/>
            </p:custDataLst>
          </p:nvPr>
        </p:nvSpPr>
        <p:spPr/>
        <p:txBody>
          <a:bodyPr/>
          <a:lstStyle/>
          <a:p>
            <a:endParaRPr lang="zh-CN" altLang="en-US"/>
          </a:p>
        </p:txBody>
      </p:sp>
    </p:spTree>
  </p:cSld>
  <p:clrMapOvr>
    <a:masterClrMapping/>
  </p:clrMapOvr>
</p:notes>
</file>

<file path=ppt/notesSlides/notesSlide59.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p:nvPr>
            <p:ph type="sldImg" idx="2"/>
            <p:custDataLst>
              <p:tags r:id="rId4"/>
            </p:custDataLst>
          </p:nvPr>
        </p:nvSpPr>
        <p:spPr/>
      </p:sp>
      <p:sp>
        <p:nvSpPr>
          <p:cNvPr id="3" name="文本占位符 2"/>
          <p:cNvSpPr/>
          <p:nvPr>
            <p:ph type="body" idx="3"/>
            <p:custDataLst>
              <p:tags r:id="rId5"/>
            </p:custDataLst>
          </p:nvPr>
        </p:nvSpPr>
        <p:spPr/>
        <p:txBody>
          <a:bodyPr/>
          <a:lstStyle/>
          <a:p>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p:nvPr>
            <p:ph type="sldImg" idx="2"/>
            <p:custDataLst>
              <p:tags r:id="rId4"/>
            </p:custDataLst>
          </p:nvPr>
        </p:nvSpPr>
        <p:spPr/>
      </p:sp>
      <p:sp>
        <p:nvSpPr>
          <p:cNvPr id="3" name="文本占位符 2"/>
          <p:cNvSpPr/>
          <p:nvPr>
            <p:ph type="body" idx="3"/>
            <p:custDataLst>
              <p:tags r:id="rId5"/>
            </p:custDataLst>
          </p:nvPr>
        </p:nvSpPr>
        <p:spPr/>
        <p:txBody>
          <a:bodyPr/>
          <a:lstStyle/>
          <a:p>
            <a:endParaRPr lang="zh-CN" altLang="en-US"/>
          </a:p>
        </p:txBody>
      </p:sp>
    </p:spTree>
  </p:cSld>
  <p:clrMapOvr>
    <a:masterClrMapping/>
  </p:clrMapOvr>
</p:notes>
</file>

<file path=ppt/notesSlides/notesSlide60.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p:nvPr>
            <p:ph type="sldImg" idx="2"/>
            <p:custDataLst>
              <p:tags r:id="rId4"/>
            </p:custDataLst>
          </p:nvPr>
        </p:nvSpPr>
        <p:spPr/>
      </p:sp>
      <p:sp>
        <p:nvSpPr>
          <p:cNvPr id="3" name="文本占位符 2"/>
          <p:cNvSpPr/>
          <p:nvPr>
            <p:ph type="body" idx="3"/>
            <p:custDataLst>
              <p:tags r:id="rId5"/>
            </p:custDataLst>
          </p:nvPr>
        </p:nvSpPr>
        <p:spPr/>
        <p:txBody>
          <a:bodyPr/>
          <a:lstStyle/>
          <a:p>
            <a:endParaRPr lang="zh-CN" altLang="en-US"/>
          </a:p>
        </p:txBody>
      </p:sp>
    </p:spTree>
  </p:cSld>
  <p:clrMapOvr>
    <a:masterClrMapping/>
  </p:clrMapOvr>
</p:notes>
</file>

<file path=ppt/notesSlides/notesSlide6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p:nvPr>
            <p:ph type="sldImg" idx="2"/>
            <p:custDataLst>
              <p:tags r:id="rId4"/>
            </p:custDataLst>
          </p:nvPr>
        </p:nvSpPr>
        <p:spPr/>
      </p:sp>
      <p:sp>
        <p:nvSpPr>
          <p:cNvPr id="3" name="文本占位符 2"/>
          <p:cNvSpPr/>
          <p:nvPr>
            <p:ph type="body" idx="3"/>
            <p:custDataLst>
              <p:tags r:id="rId5"/>
            </p:custDataLst>
          </p:nvPr>
        </p:nvSpPr>
        <p:spPr/>
        <p:txBody>
          <a:bodyPr/>
          <a:lstStyle/>
          <a:p>
            <a:endParaRPr lang="zh-CN" altLang="en-US"/>
          </a:p>
        </p:txBody>
      </p:sp>
    </p:spTree>
  </p:cSld>
  <p:clrMapOvr>
    <a:masterClrMapping/>
  </p:clrMapOvr>
</p:notes>
</file>

<file path=ppt/notesSlides/notesSlide6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p:nvPr>
            <p:ph type="sldImg" idx="2"/>
            <p:custDataLst>
              <p:tags r:id="rId4"/>
            </p:custDataLst>
          </p:nvPr>
        </p:nvSpPr>
        <p:spPr/>
      </p:sp>
      <p:sp>
        <p:nvSpPr>
          <p:cNvPr id="3" name="文本占位符 2"/>
          <p:cNvSpPr/>
          <p:nvPr>
            <p:ph type="body" idx="3"/>
            <p:custDataLst>
              <p:tags r:id="rId5"/>
            </p:custDataLst>
          </p:nvPr>
        </p:nvSpPr>
        <p:spPr/>
        <p:txBody>
          <a:bodyPr/>
          <a:lstStyle/>
          <a:p>
            <a:endParaRPr lang="zh-CN" altLang="en-US"/>
          </a:p>
        </p:txBody>
      </p:sp>
    </p:spTree>
  </p:cSld>
  <p:clrMapOvr>
    <a:masterClrMapping/>
  </p:clrMapOvr>
</p:notes>
</file>

<file path=ppt/notesSlides/notesSlide63.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p:nvPr>
            <p:ph type="sldImg" idx="2"/>
            <p:custDataLst>
              <p:tags r:id="rId4"/>
            </p:custDataLst>
          </p:nvPr>
        </p:nvSpPr>
        <p:spPr/>
      </p:sp>
      <p:sp>
        <p:nvSpPr>
          <p:cNvPr id="3" name="文本占位符 2"/>
          <p:cNvSpPr/>
          <p:nvPr>
            <p:ph type="body" idx="3"/>
            <p:custDataLst>
              <p:tags r:id="rId5"/>
            </p:custDataLst>
          </p:nvPr>
        </p:nvSpPr>
        <p:spPr/>
        <p:txBody>
          <a:bodyPr/>
          <a:lstStyle/>
          <a:p>
            <a:endParaRPr lang="zh-CN" altLang="en-US"/>
          </a:p>
        </p:txBody>
      </p:sp>
    </p:spTree>
  </p:cSld>
  <p:clrMapOvr>
    <a:masterClrMapping/>
  </p:clrMapOvr>
</p:notes>
</file>

<file path=ppt/notesSlides/notesSlide64.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p:nvPr>
            <p:ph type="sldImg" idx="2"/>
            <p:custDataLst>
              <p:tags r:id="rId4"/>
            </p:custDataLst>
          </p:nvPr>
        </p:nvSpPr>
        <p:spPr/>
      </p:sp>
      <p:sp>
        <p:nvSpPr>
          <p:cNvPr id="3" name="文本占位符 2"/>
          <p:cNvSpPr/>
          <p:nvPr>
            <p:ph type="body" idx="3"/>
            <p:custDataLst>
              <p:tags r:id="rId5"/>
            </p:custDataLst>
          </p:nvPr>
        </p:nvSpPr>
        <p:spPr/>
        <p:txBody>
          <a:bodyPr/>
          <a:lstStyle/>
          <a:p>
            <a:endParaRPr lang="zh-CN" altLang="en-US"/>
          </a:p>
        </p:txBody>
      </p:sp>
    </p:spTree>
  </p:cSld>
  <p:clrMapOvr>
    <a:masterClrMapping/>
  </p:clrMapOvr>
</p:notes>
</file>

<file path=ppt/notesSlides/notesSlide65.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p:nvPr>
            <p:ph type="sldImg" idx="2"/>
            <p:custDataLst>
              <p:tags r:id="rId4"/>
            </p:custDataLst>
          </p:nvPr>
        </p:nvSpPr>
        <p:spPr/>
      </p:sp>
      <p:sp>
        <p:nvSpPr>
          <p:cNvPr id="3" name="文本占位符 2"/>
          <p:cNvSpPr/>
          <p:nvPr>
            <p:ph type="body" idx="3"/>
            <p:custDataLst>
              <p:tags r:id="rId5"/>
            </p:custDataLst>
          </p:nvPr>
        </p:nvSpPr>
        <p:spPr/>
        <p:txBody>
          <a:bodyPr/>
          <a:lstStyle/>
          <a:p>
            <a:endParaRPr lang="zh-CN" altLang="en-US"/>
          </a:p>
        </p:txBody>
      </p:sp>
    </p:spTree>
  </p:cSld>
  <p:clrMapOvr>
    <a:masterClrMapping/>
  </p:clrMapOvr>
</p:notes>
</file>

<file path=ppt/notesSlides/notesSlide66.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p:nvPr>
            <p:ph type="sldImg" idx="2"/>
            <p:custDataLst>
              <p:tags r:id="rId4"/>
            </p:custDataLst>
          </p:nvPr>
        </p:nvSpPr>
        <p:spPr/>
      </p:sp>
      <p:sp>
        <p:nvSpPr>
          <p:cNvPr id="3" name="文本占位符 2"/>
          <p:cNvSpPr/>
          <p:nvPr>
            <p:ph type="body" idx="3"/>
            <p:custDataLst>
              <p:tags r:id="rId5"/>
            </p:custDataLst>
          </p:nvPr>
        </p:nvSpPr>
        <p:spPr/>
        <p:txBody>
          <a:bodyPr/>
          <a:lstStyle/>
          <a:p>
            <a:endParaRPr lang="zh-CN" altLang="en-US"/>
          </a:p>
        </p:txBody>
      </p:sp>
    </p:spTree>
  </p:cSld>
  <p:clrMapOvr>
    <a:masterClrMapping/>
  </p:clrMapOvr>
</p:notes>
</file>

<file path=ppt/notesSlides/notesSlide67.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p:nvPr>
            <p:ph type="sldImg" idx="2"/>
            <p:custDataLst>
              <p:tags r:id="rId4"/>
            </p:custDataLst>
          </p:nvPr>
        </p:nvSpPr>
        <p:spPr/>
      </p:sp>
      <p:sp>
        <p:nvSpPr>
          <p:cNvPr id="3" name="文本占位符 2"/>
          <p:cNvSpPr/>
          <p:nvPr>
            <p:ph type="body" idx="3"/>
            <p:custDataLst>
              <p:tags r:id="rId5"/>
            </p:custDataLst>
          </p:nvPr>
        </p:nvSpPr>
        <p:spPr/>
        <p:txBody>
          <a:bodyPr/>
          <a:lstStyle/>
          <a:p>
            <a:endParaRPr lang="zh-CN" altLang="en-US"/>
          </a:p>
        </p:txBody>
      </p:sp>
    </p:spTree>
  </p:cSld>
  <p:clrMapOvr>
    <a:masterClrMapping/>
  </p:clrMapOvr>
</p:notes>
</file>

<file path=ppt/notesSlides/notesSlide68.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p:nvPr>
            <p:ph type="sldImg" idx="2"/>
            <p:custDataLst>
              <p:tags r:id="rId4"/>
            </p:custDataLst>
          </p:nvPr>
        </p:nvSpPr>
        <p:spPr/>
      </p:sp>
      <p:sp>
        <p:nvSpPr>
          <p:cNvPr id="3" name="文本占位符 2"/>
          <p:cNvSpPr/>
          <p:nvPr>
            <p:ph type="body" idx="3"/>
            <p:custDataLst>
              <p:tags r:id="rId5"/>
            </p:custDataLst>
          </p:nvPr>
        </p:nvSpPr>
        <p:spPr/>
        <p:txBody>
          <a:bodyPr/>
          <a:lstStyle/>
          <a:p>
            <a:endParaRPr lang="zh-CN" altLang="en-US"/>
          </a:p>
        </p:txBody>
      </p:sp>
    </p:spTree>
  </p:cSld>
  <p:clrMapOvr>
    <a:masterClrMapping/>
  </p:clrMapOvr>
</p:notes>
</file>

<file path=ppt/notesSlides/notesSlide69.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p:nvPr>
            <p:ph type="sldImg" idx="2"/>
            <p:custDataLst>
              <p:tags r:id="rId4"/>
            </p:custDataLst>
          </p:nvPr>
        </p:nvSpPr>
        <p:spPr/>
      </p:sp>
      <p:sp>
        <p:nvSpPr>
          <p:cNvPr id="3" name="文本占位符 2"/>
          <p:cNvSpPr/>
          <p:nvPr>
            <p:ph type="body" idx="3"/>
            <p:custDataLst>
              <p:tags r:id="rId5"/>
            </p:custDataLst>
          </p:nvPr>
        </p:nvSpPr>
        <p:spPr/>
        <p:txBody>
          <a:bodyPr/>
          <a:lstStyle/>
          <a:p>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p:nvPr>
            <p:ph type="sldImg" idx="2"/>
            <p:custDataLst>
              <p:tags r:id="rId4"/>
            </p:custDataLst>
          </p:nvPr>
        </p:nvSpPr>
        <p:spPr/>
      </p:sp>
      <p:sp>
        <p:nvSpPr>
          <p:cNvPr id="3" name="文本占位符 2"/>
          <p:cNvSpPr/>
          <p:nvPr>
            <p:ph type="body" idx="3"/>
            <p:custDataLst>
              <p:tags r:id="rId5"/>
            </p:custDataLst>
          </p:nvPr>
        </p:nvSpPr>
        <p:spPr/>
        <p:txBody>
          <a:bodyPr/>
          <a:lstStyle/>
          <a:p>
            <a:endParaRPr lang="zh-CN" altLang="en-US"/>
          </a:p>
        </p:txBody>
      </p:sp>
    </p:spTree>
  </p:cSld>
  <p:clrMapOvr>
    <a:masterClrMapping/>
  </p:clrMapOvr>
</p:notes>
</file>

<file path=ppt/notesSlides/notesSlide70.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p:nvPr>
            <p:ph type="sldImg" idx="2"/>
            <p:custDataLst>
              <p:tags r:id="rId4"/>
            </p:custDataLst>
          </p:nvPr>
        </p:nvSpPr>
        <p:spPr/>
      </p:sp>
      <p:sp>
        <p:nvSpPr>
          <p:cNvPr id="3" name="文本占位符 2"/>
          <p:cNvSpPr/>
          <p:nvPr>
            <p:ph type="body" idx="3"/>
            <p:custDataLst>
              <p:tags r:id="rId5"/>
            </p:custDataLst>
          </p:nvPr>
        </p:nvSpPr>
        <p:spPr/>
        <p:txBody>
          <a:bodyPr/>
          <a:lstStyle/>
          <a:p>
            <a:endParaRPr lang="zh-CN" altLang="en-US"/>
          </a:p>
        </p:txBody>
      </p:sp>
    </p:spTree>
  </p:cSld>
  <p:clrMapOvr>
    <a:masterClrMapping/>
  </p:clrMapOvr>
</p:notes>
</file>

<file path=ppt/notesSlides/notesSlide7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p:nvPr>
            <p:ph type="sldImg" idx="2"/>
            <p:custDataLst>
              <p:tags r:id="rId4"/>
            </p:custDataLst>
          </p:nvPr>
        </p:nvSpPr>
        <p:spPr/>
      </p:sp>
      <p:sp>
        <p:nvSpPr>
          <p:cNvPr id="3" name="文本占位符 2"/>
          <p:cNvSpPr/>
          <p:nvPr>
            <p:ph type="body" idx="3"/>
            <p:custDataLst>
              <p:tags r:id="rId5"/>
            </p:custDataLst>
          </p:nvPr>
        </p:nvSpPr>
        <p:spPr/>
        <p:txBody>
          <a:bodyPr/>
          <a:lstStyle/>
          <a:p>
            <a:endParaRPr lang="zh-CN" altLang="en-US"/>
          </a:p>
        </p:txBody>
      </p:sp>
    </p:spTree>
  </p:cSld>
  <p:clrMapOvr>
    <a:masterClrMapping/>
  </p:clrMapOvr>
</p:notes>
</file>

<file path=ppt/notesSlides/notesSlide7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p:nvPr>
            <p:ph type="sldImg" idx="2"/>
            <p:custDataLst>
              <p:tags r:id="rId4"/>
            </p:custDataLst>
          </p:nvPr>
        </p:nvSpPr>
        <p:spPr/>
      </p:sp>
      <p:sp>
        <p:nvSpPr>
          <p:cNvPr id="3" name="文本占位符 2"/>
          <p:cNvSpPr/>
          <p:nvPr>
            <p:ph type="body" idx="3"/>
            <p:custDataLst>
              <p:tags r:id="rId5"/>
            </p:custDataLst>
          </p:nvPr>
        </p:nvSpPr>
        <p:spPr/>
        <p:txBody>
          <a:bodyPr/>
          <a:lstStyle/>
          <a:p>
            <a:endParaRPr lang="zh-CN" altLang="en-US"/>
          </a:p>
        </p:txBody>
      </p:sp>
    </p:spTree>
  </p:cSld>
  <p:clrMapOvr>
    <a:masterClrMapping/>
  </p:clrMapOvr>
</p:notes>
</file>

<file path=ppt/notesSlides/notesSlide73.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p:nvPr>
            <p:ph type="sldImg" idx="2"/>
            <p:custDataLst>
              <p:tags r:id="rId4"/>
            </p:custDataLst>
          </p:nvPr>
        </p:nvSpPr>
        <p:spPr/>
      </p:sp>
      <p:sp>
        <p:nvSpPr>
          <p:cNvPr id="3" name="文本占位符 2"/>
          <p:cNvSpPr/>
          <p:nvPr>
            <p:ph type="body" idx="3"/>
            <p:custDataLst>
              <p:tags r:id="rId5"/>
            </p:custDataLst>
          </p:nvPr>
        </p:nvSpPr>
        <p:spPr/>
        <p:txBody>
          <a:bodyPr/>
          <a:lstStyle/>
          <a:p>
            <a:endParaRPr lang="zh-CN" altLang="en-US"/>
          </a:p>
        </p:txBody>
      </p:sp>
    </p:spTree>
  </p:cSld>
  <p:clrMapOvr>
    <a:masterClrMapping/>
  </p:clrMapOvr>
</p:notes>
</file>

<file path=ppt/notesSlides/notesSlide74.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p:nvPr>
            <p:ph type="sldImg" idx="2"/>
            <p:custDataLst>
              <p:tags r:id="rId4"/>
            </p:custDataLst>
          </p:nvPr>
        </p:nvSpPr>
        <p:spPr/>
      </p:sp>
      <p:sp>
        <p:nvSpPr>
          <p:cNvPr id="3" name="文本占位符 2"/>
          <p:cNvSpPr/>
          <p:nvPr>
            <p:ph type="body" idx="3"/>
            <p:custDataLst>
              <p:tags r:id="rId5"/>
            </p:custDataLst>
          </p:nvPr>
        </p:nvSpPr>
        <p:spPr/>
        <p:txBody>
          <a:bodyPr/>
          <a:lstStyle/>
          <a:p>
            <a:endParaRPr lang="zh-CN" altLang="en-US"/>
          </a:p>
        </p:txBody>
      </p:sp>
    </p:spTree>
  </p:cSld>
  <p:clrMapOvr>
    <a:masterClrMapping/>
  </p:clrMapOvr>
</p:notes>
</file>

<file path=ppt/notesSlides/notesSlide75.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p:nvPr>
            <p:ph type="sldImg" idx="2"/>
            <p:custDataLst>
              <p:tags r:id="rId4"/>
            </p:custDataLst>
          </p:nvPr>
        </p:nvSpPr>
        <p:spPr/>
      </p:sp>
      <p:sp>
        <p:nvSpPr>
          <p:cNvPr id="3" name="文本占位符 2"/>
          <p:cNvSpPr/>
          <p:nvPr>
            <p:ph type="body" idx="3"/>
            <p:custDataLst>
              <p:tags r:id="rId5"/>
            </p:custDataLst>
          </p:nvPr>
        </p:nvSpPr>
        <p:spPr/>
        <p:txBody>
          <a:bodyPr/>
          <a:lstStyle/>
          <a:p>
            <a:endParaRPr lang="zh-CN" altLang="en-US"/>
          </a:p>
        </p:txBody>
      </p:sp>
    </p:spTree>
  </p:cSld>
  <p:clrMapOvr>
    <a:masterClrMapping/>
  </p:clrMapOvr>
</p:notes>
</file>

<file path=ppt/notesSlides/notesSlide76.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p:nvPr>
            <p:ph type="sldImg" idx="2"/>
            <p:custDataLst>
              <p:tags r:id="rId4"/>
            </p:custDataLst>
          </p:nvPr>
        </p:nvSpPr>
        <p:spPr/>
      </p:sp>
      <p:sp>
        <p:nvSpPr>
          <p:cNvPr id="3" name="文本占位符 2"/>
          <p:cNvSpPr/>
          <p:nvPr>
            <p:ph type="body" idx="3"/>
            <p:custDataLst>
              <p:tags r:id="rId5"/>
            </p:custDataLst>
          </p:nvPr>
        </p:nvSpPr>
        <p:spPr/>
        <p:txBody>
          <a:bodyPr/>
          <a:lstStyle/>
          <a:p>
            <a:endParaRPr lang="zh-CN" altLang="en-US"/>
          </a:p>
        </p:txBody>
      </p:sp>
    </p:spTree>
  </p:cSld>
  <p:clrMapOvr>
    <a:masterClrMapping/>
  </p:clrMapOvr>
</p:notes>
</file>

<file path=ppt/notesSlides/notesSlide77.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p:nvPr>
            <p:ph type="sldImg" idx="2"/>
            <p:custDataLst>
              <p:tags r:id="rId4"/>
            </p:custDataLst>
          </p:nvPr>
        </p:nvSpPr>
        <p:spPr/>
      </p:sp>
      <p:sp>
        <p:nvSpPr>
          <p:cNvPr id="3" name="文本占位符 2"/>
          <p:cNvSpPr/>
          <p:nvPr>
            <p:ph type="body" idx="3"/>
            <p:custDataLst>
              <p:tags r:id="rId5"/>
            </p:custDataLst>
          </p:nvPr>
        </p:nvSpPr>
        <p:spPr/>
        <p:txBody>
          <a:bodyPr/>
          <a:lstStyle/>
          <a:p>
            <a:endParaRPr lang="zh-CN" altLang="en-US"/>
          </a:p>
        </p:txBody>
      </p:sp>
    </p:spTree>
  </p:cSld>
  <p:clrMapOvr>
    <a:masterClrMapping/>
  </p:clrMapOvr>
</p:notes>
</file>

<file path=ppt/notesSlides/notesSlide78.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p:nvPr>
            <p:ph type="sldImg" idx="2"/>
            <p:custDataLst>
              <p:tags r:id="rId4"/>
            </p:custDataLst>
          </p:nvPr>
        </p:nvSpPr>
        <p:spPr/>
      </p:sp>
      <p:sp>
        <p:nvSpPr>
          <p:cNvPr id="3" name="文本占位符 2"/>
          <p:cNvSpPr/>
          <p:nvPr>
            <p:ph type="body" idx="3"/>
            <p:custDataLst>
              <p:tags r:id="rId5"/>
            </p:custDataLst>
          </p:nvPr>
        </p:nvSpPr>
        <p:spPr/>
        <p:txBody>
          <a:bodyPr/>
          <a:lstStyle/>
          <a:p>
            <a:endParaRPr lang="zh-CN" altLang="en-US"/>
          </a:p>
        </p:txBody>
      </p:sp>
    </p:spTree>
  </p:cSld>
  <p:clrMapOvr>
    <a:masterClrMapping/>
  </p:clrMapOvr>
</p:notes>
</file>

<file path=ppt/notesSlides/notesSlide79.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p:nvPr>
            <p:ph type="sldImg" idx="2"/>
            <p:custDataLst>
              <p:tags r:id="rId4"/>
            </p:custDataLst>
          </p:nvPr>
        </p:nvSpPr>
        <p:spPr/>
      </p:sp>
      <p:sp>
        <p:nvSpPr>
          <p:cNvPr id="3" name="文本占位符 2"/>
          <p:cNvSpPr/>
          <p:nvPr>
            <p:ph type="body" idx="3"/>
            <p:custDataLst>
              <p:tags r:id="rId5"/>
            </p:custDataLst>
          </p:nvPr>
        </p:nvSpPr>
        <p:spPr/>
        <p:txBody>
          <a:bodyPr/>
          <a:lstStyle/>
          <a:p>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p:nvPr>
            <p:ph type="sldImg" idx="2"/>
            <p:custDataLst>
              <p:tags r:id="rId4"/>
            </p:custDataLst>
          </p:nvPr>
        </p:nvSpPr>
        <p:spPr/>
      </p:sp>
      <p:sp>
        <p:nvSpPr>
          <p:cNvPr id="3" name="文本占位符 2"/>
          <p:cNvSpPr/>
          <p:nvPr>
            <p:ph type="body" idx="3"/>
            <p:custDataLst>
              <p:tags r:id="rId5"/>
            </p:custDataLst>
          </p:nvPr>
        </p:nvSpPr>
        <p:spPr/>
        <p:txBody>
          <a:bodyPr/>
          <a:lstStyle/>
          <a:p>
            <a:endParaRPr lang="zh-CN" altLang="en-US"/>
          </a:p>
        </p:txBody>
      </p:sp>
    </p:spTree>
  </p:cSld>
  <p:clrMapOvr>
    <a:masterClrMapping/>
  </p:clrMapOvr>
</p:notes>
</file>

<file path=ppt/notesSlides/notesSlide80.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p:nvPr>
            <p:ph type="sldImg" idx="2"/>
            <p:custDataLst>
              <p:tags r:id="rId4"/>
            </p:custDataLst>
          </p:nvPr>
        </p:nvSpPr>
        <p:spPr/>
      </p:sp>
      <p:sp>
        <p:nvSpPr>
          <p:cNvPr id="3" name="文本占位符 2"/>
          <p:cNvSpPr/>
          <p:nvPr>
            <p:ph type="body" idx="3"/>
            <p:custDataLst>
              <p:tags r:id="rId5"/>
            </p:custDataLst>
          </p:nvPr>
        </p:nvSpPr>
        <p:spPr/>
        <p:txBody>
          <a:bodyPr/>
          <a:lstStyle/>
          <a:p>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p:nvPr>
            <p:ph type="sldImg" idx="2"/>
            <p:custDataLst>
              <p:tags r:id="rId4"/>
            </p:custDataLst>
          </p:nvPr>
        </p:nvSpPr>
        <p:spPr/>
      </p:sp>
      <p:sp>
        <p:nvSpPr>
          <p:cNvPr id="3" name="文本占位符 2"/>
          <p:cNvSpPr/>
          <p:nvPr>
            <p:ph type="body" idx="3"/>
            <p:custDataLst>
              <p:tags r:id="rId5"/>
            </p:custDataLst>
          </p:nvPr>
        </p:nvSpPr>
        <p:spPr/>
        <p:txBody>
          <a:bodyPr/>
          <a:lstStyle/>
          <a:p>
            <a:endParaRPr lang="zh-CN" altLang="en-US"/>
          </a:p>
        </p:txBody>
      </p:sp>
    </p:spTree>
  </p:cSld>
  <p:clrMapOvr>
    <a:masterClrMapping/>
  </p:clrMapOvr>
</p:notes>
</file>

<file path=ppt/slideLayouts/_rels/slideLayout1.xml.rels>&#65279;<?xml version="1.0" encoding="utf-8" standalone="yes"?><Relationships xmlns="http://schemas.openxmlformats.org/package/2006/relationships"><Relationship Id="rId1" Type="http://schemas.openxmlformats.org/officeDocument/2006/relationships/tags" Target="../tags/tag1.xml" /><Relationship Id="rId2" Type="http://schemas.openxmlformats.org/officeDocument/2006/relationships/tags" Target="../tags/tag2.xml" /><Relationship Id="rId3" Type="http://schemas.openxmlformats.org/officeDocument/2006/relationships/tags" Target="../tags/tag3.xml" /><Relationship Id="rId4" Type="http://schemas.openxmlformats.org/officeDocument/2006/relationships/tags" Target="../tags/tag4.xml" /><Relationship Id="rId5" Type="http://schemas.openxmlformats.org/officeDocument/2006/relationships/tags" Target="../tags/tag5.xml" /><Relationship Id="rId6" Type="http://schemas.openxmlformats.org/officeDocument/2006/relationships/tags" Target="../tags/tag6.xml" /><Relationship Id="rId7"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tags" Target="../tags/tag58.xml" /><Relationship Id="rId2" Type="http://schemas.openxmlformats.org/officeDocument/2006/relationships/tags" Target="../tags/tag59.xml" /><Relationship Id="rId3" Type="http://schemas.openxmlformats.org/officeDocument/2006/relationships/tags" Target="../tags/tag60.xml" /><Relationship Id="rId4" Type="http://schemas.openxmlformats.org/officeDocument/2006/relationships/tags" Target="../tags/tag61.xml" /><Relationship Id="rId5" Type="http://schemas.openxmlformats.org/officeDocument/2006/relationships/tags" Target="../tags/tag62.xml" /><Relationship Id="rId6" Type="http://schemas.openxmlformats.org/officeDocument/2006/relationships/tags" Target="../tags/tag63.xml" /><Relationship Id="rId7"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tags" Target="../tags/tag64.xml" /><Relationship Id="rId2" Type="http://schemas.openxmlformats.org/officeDocument/2006/relationships/tags" Target="../tags/tag65.xml" /><Relationship Id="rId3" Type="http://schemas.openxmlformats.org/officeDocument/2006/relationships/tags" Target="../tags/tag66.xml" /><Relationship Id="rId4" Type="http://schemas.openxmlformats.org/officeDocument/2006/relationships/tags" Target="../tags/tag67.xml" /><Relationship Id="rId5" Type="http://schemas.openxmlformats.org/officeDocument/2006/relationships/tags" Target="../tags/tag68.xml" /><Relationship Id="rId6" Type="http://schemas.openxmlformats.org/officeDocument/2006/relationships/tags" Target="../tags/tag69.xml" /><Relationship Id="rId7"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tags" Target="../tags/tag7.xml" /><Relationship Id="rId2" Type="http://schemas.openxmlformats.org/officeDocument/2006/relationships/tags" Target="../tags/tag8.xml" /><Relationship Id="rId3" Type="http://schemas.openxmlformats.org/officeDocument/2006/relationships/tags" Target="../tags/tag9.xml" /><Relationship Id="rId4" Type="http://schemas.openxmlformats.org/officeDocument/2006/relationships/tags" Target="../tags/tag10.xml" /><Relationship Id="rId5" Type="http://schemas.openxmlformats.org/officeDocument/2006/relationships/tags" Target="../tags/tag11.xml" /><Relationship Id="rId6" Type="http://schemas.openxmlformats.org/officeDocument/2006/relationships/tags" Target="../tags/tag12.xml" /><Relationship Id="rId7"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tags" Target="../tags/tag13.xml" /><Relationship Id="rId2" Type="http://schemas.openxmlformats.org/officeDocument/2006/relationships/tags" Target="../tags/tag14.xml" /><Relationship Id="rId3" Type="http://schemas.openxmlformats.org/officeDocument/2006/relationships/tags" Target="../tags/tag15.xml" /><Relationship Id="rId4" Type="http://schemas.openxmlformats.org/officeDocument/2006/relationships/tags" Target="../tags/tag16.xml" /><Relationship Id="rId5" Type="http://schemas.openxmlformats.org/officeDocument/2006/relationships/tags" Target="../tags/tag17.xml" /><Relationship Id="rId6" Type="http://schemas.openxmlformats.org/officeDocument/2006/relationships/tags" Target="../tags/tag18.xml" /><Relationship Id="rId7"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tags" Target="../tags/tag19.xml" /><Relationship Id="rId2" Type="http://schemas.openxmlformats.org/officeDocument/2006/relationships/tags" Target="../tags/tag20.xml" /><Relationship Id="rId3" Type="http://schemas.openxmlformats.org/officeDocument/2006/relationships/tags" Target="../tags/tag21.xml" /><Relationship Id="rId4" Type="http://schemas.openxmlformats.org/officeDocument/2006/relationships/tags" Target="../tags/tag22.xml" /><Relationship Id="rId5" Type="http://schemas.openxmlformats.org/officeDocument/2006/relationships/tags" Target="../tags/tag23.xml" /><Relationship Id="rId6" Type="http://schemas.openxmlformats.org/officeDocument/2006/relationships/tags" Target="../tags/tag24.xml" /><Relationship Id="rId7" Type="http://schemas.openxmlformats.org/officeDocument/2006/relationships/tags" Target="../tags/tag25.xml" /><Relationship Id="rId8"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tags" Target="../tags/tag26.xml" /><Relationship Id="rId10" Type="http://schemas.openxmlformats.org/officeDocument/2006/relationships/slideMaster" Target="../slideMasters/slideMaster1.xml" /><Relationship Id="rId2" Type="http://schemas.openxmlformats.org/officeDocument/2006/relationships/tags" Target="../tags/tag27.xml" /><Relationship Id="rId3" Type="http://schemas.openxmlformats.org/officeDocument/2006/relationships/tags" Target="../tags/tag28.xml" /><Relationship Id="rId4" Type="http://schemas.openxmlformats.org/officeDocument/2006/relationships/tags" Target="../tags/tag29.xml" /><Relationship Id="rId5" Type="http://schemas.openxmlformats.org/officeDocument/2006/relationships/tags" Target="../tags/tag30.xml" /><Relationship Id="rId6" Type="http://schemas.openxmlformats.org/officeDocument/2006/relationships/tags" Target="../tags/tag31.xml" /><Relationship Id="rId7" Type="http://schemas.openxmlformats.org/officeDocument/2006/relationships/tags" Target="../tags/tag32.xml" /><Relationship Id="rId8" Type="http://schemas.openxmlformats.org/officeDocument/2006/relationships/tags" Target="../tags/tag33.xml" /><Relationship Id="rId9" Type="http://schemas.openxmlformats.org/officeDocument/2006/relationships/tags" Target="../tags/tag34.xml" /></Relationships>
</file>

<file path=ppt/slideLayouts/_rels/slideLayout6.xml.rels>&#65279;<?xml version="1.0" encoding="utf-8" standalone="yes"?><Relationships xmlns="http://schemas.openxmlformats.org/package/2006/relationships"><Relationship Id="rId1" Type="http://schemas.openxmlformats.org/officeDocument/2006/relationships/tags" Target="../tags/tag35.xml" /><Relationship Id="rId2" Type="http://schemas.openxmlformats.org/officeDocument/2006/relationships/tags" Target="../tags/tag36.xml" /><Relationship Id="rId3" Type="http://schemas.openxmlformats.org/officeDocument/2006/relationships/tags" Target="../tags/tag37.xml" /><Relationship Id="rId4" Type="http://schemas.openxmlformats.org/officeDocument/2006/relationships/tags" Target="../tags/tag38.xml" /><Relationship Id="rId5" Type="http://schemas.openxmlformats.org/officeDocument/2006/relationships/tags" Target="../tags/tag39.xml" /><Relationship Id="rId6"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tags" Target="../tags/tag40.xml" /><Relationship Id="rId2" Type="http://schemas.openxmlformats.org/officeDocument/2006/relationships/tags" Target="../tags/tag41.xml" /><Relationship Id="rId3" Type="http://schemas.openxmlformats.org/officeDocument/2006/relationships/tags" Target="../tags/tag42.xml" /><Relationship Id="rId4" Type="http://schemas.openxmlformats.org/officeDocument/2006/relationships/tags" Target="../tags/tag43.xml" /><Relationship Id="rId5"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tags" Target="../tags/tag44.xml" /><Relationship Id="rId2" Type="http://schemas.openxmlformats.org/officeDocument/2006/relationships/tags" Target="../tags/tag45.xml" /><Relationship Id="rId3" Type="http://schemas.openxmlformats.org/officeDocument/2006/relationships/tags" Target="../tags/tag46.xml" /><Relationship Id="rId4" Type="http://schemas.openxmlformats.org/officeDocument/2006/relationships/tags" Target="../tags/tag47.xml" /><Relationship Id="rId5" Type="http://schemas.openxmlformats.org/officeDocument/2006/relationships/tags" Target="../tags/tag48.xml" /><Relationship Id="rId6" Type="http://schemas.openxmlformats.org/officeDocument/2006/relationships/tags" Target="../tags/tag49.xml" /><Relationship Id="rId7" Type="http://schemas.openxmlformats.org/officeDocument/2006/relationships/tags" Target="../tags/tag50.xml" /><Relationship Id="rId8"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tags" Target="../tags/tag51.xml" /><Relationship Id="rId2" Type="http://schemas.openxmlformats.org/officeDocument/2006/relationships/tags" Target="../tags/tag52.xml" /><Relationship Id="rId3" Type="http://schemas.openxmlformats.org/officeDocument/2006/relationships/tags" Target="../tags/tag53.xml" /><Relationship Id="rId4" Type="http://schemas.openxmlformats.org/officeDocument/2006/relationships/tags" Target="../tags/tag54.xml" /><Relationship Id="rId5" Type="http://schemas.openxmlformats.org/officeDocument/2006/relationships/tags" Target="../tags/tag55.xml" /><Relationship Id="rId6" Type="http://schemas.openxmlformats.org/officeDocument/2006/relationships/tags" Target="../tags/tag56.xml" /><Relationship Id="rId7" Type="http://schemas.openxmlformats.org/officeDocument/2006/relationships/tags" Target="../tags/tag57.xml" /><Relationship Id="rId8"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custDataLst>
            <p:tags r:id="rId1"/>
          </p:custDataLst>
        </p:nvPr>
      </p:nvGrpSpPr>
      <p:grpSpPr>
        <a:xfrm>
          <a:off x="0" y="0"/>
          <a:ext cx="0" cy="0"/>
        </a:xfrm>
      </p:grpSpPr>
      <p:sp>
        <p:nvSpPr>
          <p:cNvPr id="2" name="标题 1"/>
          <p:cNvSpPr>
            <a:spLocks noGrp="1"/>
          </p:cNvSpPr>
          <p:nvPr>
            <p:ph type="ctrTitle"/>
            <p:custDataLst>
              <p:tags r:id="rId2"/>
            </p:custDataLst>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custDataLst>
              <p:tags r:id="rId3"/>
            </p:custDataLst>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custDataLst>
              <p:tags r:id="rId4"/>
            </p:custDataLst>
          </p:nvPr>
        </p:nvSpPr>
        <p:spPr/>
        <p:txBody>
          <a:bodyPr/>
          <a:lstStyle/>
          <a:p>
            <a:fld id="{D997B5FA-0921-464F-AAE1-844C04324D75}" type="datetimeFigureOut">
              <a:rPr lang="zh-CN" altLang="en-US" smtClean="0"/>
              <a:t/>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565CE74E-AB26-4998-AD42-012C4C1AD076}" type="slidenum">
              <a:rPr lang="zh-CN" altLang="en-US" smtClean="0"/>
              <a:t/>
            </a:fld>
            <a:endParaRPr lang="zh-CN" altLang="en-US"/>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custDataLst>
              <p:tags r:id="rId3"/>
            </p:custDataLst>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custDataLst>
              <p:tags r:id="rId4"/>
            </p:custDataLst>
          </p:nvPr>
        </p:nvSpPr>
        <p:spPr/>
        <p:txBody>
          <a:bodyPr/>
          <a:lstStyle/>
          <a:p>
            <a:fld id="{D997B5FA-0921-464F-AAE1-844C04324D75}" type="datetimeFigureOut">
              <a:rPr lang="zh-CN" altLang="en-US" smtClean="0"/>
              <a:t/>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565CE74E-AB26-4998-AD42-012C4C1AD076}" type="slidenum">
              <a:rPr lang="zh-CN" altLang="en-US" smtClean="0"/>
              <a:t/>
            </a:fld>
            <a:endParaRPr lang="zh-CN" altLang="en-US"/>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垂直排列标题与&#10;文本">
    <p:spTree>
      <p:nvGrpSpPr>
        <p:cNvPr id="1" name=""/>
        <p:cNvGrpSpPr/>
        <p:nvPr>
          <p:custDataLst>
            <p:tags r:id="rId1"/>
          </p:custDataLst>
        </p:nvPr>
      </p:nvGrpSpPr>
      <p:grpSpPr>
        <a:xfrm>
          <a:off x="0" y="0"/>
          <a:ext cx="0" cy="0"/>
        </a:xfrm>
      </p:grpSpPr>
      <p:sp>
        <p:nvSpPr>
          <p:cNvPr id="2" name="竖排标题 1"/>
          <p:cNvSpPr>
            <a:spLocks noGrp="1"/>
          </p:cNvSpPr>
          <p:nvPr>
            <p:ph type="title" orient="vert"/>
            <p:custDataLst>
              <p:tags r:id="rId2"/>
            </p:custDataLs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custDataLst>
              <p:tags r:id="rId3"/>
            </p:custDataLst>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custDataLst>
              <p:tags r:id="rId4"/>
            </p:custDataLst>
          </p:nvPr>
        </p:nvSpPr>
        <p:spPr/>
        <p:txBody>
          <a:bodyPr/>
          <a:lstStyle/>
          <a:p>
            <a:fld id="{D997B5FA-0921-464F-AAE1-844C04324D75}" type="datetimeFigureOut">
              <a:rPr lang="zh-CN" altLang="en-US" smtClean="0"/>
              <a:t/>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565CE74E-AB26-4998-AD42-012C4C1AD076}" type="slidenum">
              <a:rPr lang="zh-CN" altLang="en-US" smtClean="0"/>
              <a:t/>
            </a:fld>
            <a:endParaRPr lang="zh-CN" altLang="en-US"/>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r>
              <a:rPr lang="zh-CN" altLang="en-US" smtClean="0"/>
              <a:t>单击此处编辑母版标题样式</a:t>
            </a:r>
            <a:endParaRPr lang="zh-CN" altLang="en-US"/>
          </a:p>
        </p:txBody>
      </p:sp>
      <p:sp>
        <p:nvSpPr>
          <p:cNvPr id="3" name="内容占位符 2"/>
          <p:cNvSpPr>
            <a:spLocks noGrp="1"/>
          </p:cNvSpPr>
          <p:nvPr>
            <p:ph idx="1"/>
            <p:custDataLst>
              <p:tags r:id="rId3"/>
            </p:custDataLst>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custDataLst>
              <p:tags r:id="rId4"/>
            </p:custDataLst>
          </p:nvPr>
        </p:nvSpPr>
        <p:spPr/>
        <p:txBody>
          <a:bodyPr/>
          <a:lstStyle/>
          <a:p>
            <a:fld id="{D997B5FA-0921-464F-AAE1-844C04324D75}" type="datetimeFigureOut">
              <a:rPr lang="zh-CN" altLang="en-US" smtClean="0"/>
              <a:t/>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565CE74E-AB26-4998-AD42-012C4C1AD076}" type="slidenum">
              <a:rPr lang="zh-CN" altLang="en-US" smtClean="0"/>
              <a:t/>
            </a:fld>
            <a:endParaRPr lang="zh-CN" altLang="en-US"/>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custDataLst>
              <p:tags r:id="rId3"/>
            </p:custDataLst>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custDataLst>
              <p:tags r:id="rId4"/>
            </p:custDataLst>
          </p:nvPr>
        </p:nvSpPr>
        <p:spPr/>
        <p:txBody>
          <a:bodyPr/>
          <a:lstStyle/>
          <a:p>
            <a:fld id="{D997B5FA-0921-464F-AAE1-844C04324D75}" type="datetimeFigureOut">
              <a:rPr lang="zh-CN" altLang="en-US" smtClean="0"/>
              <a:t/>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565CE74E-AB26-4998-AD42-012C4C1AD076}" type="slidenum">
              <a:rPr lang="zh-CN" altLang="en-US" smtClean="0"/>
              <a:t/>
            </a:fld>
            <a:endParaRPr lang="zh-CN" altLang="en-US"/>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custDataLst>
              <p:tags r:id="rId3"/>
            </p:custDataLst>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custDataLst>
              <p:tags r:id="rId4"/>
            </p:custDataLst>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custDataLst>
              <p:tags r:id="rId5"/>
            </p:custDataLst>
          </p:nvPr>
        </p:nvSpPr>
        <p:spPr/>
        <p:txBody>
          <a:bodyPr/>
          <a:lstStyle/>
          <a:p>
            <a:fld id="{D997B5FA-0921-464F-AAE1-844C04324D75}" type="datetimeFigureOut">
              <a:rPr lang="zh-CN" altLang="en-US" smtClean="0"/>
              <a:t/>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565CE74E-AB26-4998-AD42-012C4C1AD076}" type="slidenum">
              <a:rPr lang="zh-CN" altLang="en-US" smtClean="0"/>
              <a:t/>
            </a:fld>
            <a:endParaRPr lang="zh-CN" altLang="en-US"/>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custDataLst>
              <p:tags r:id="rId3"/>
            </p:custDataLst>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custDataLst>
              <p:tags r:id="rId4"/>
            </p:custDataLst>
          </p:nvPr>
        </p:nvSpPr>
        <p:spPr>
          <a:xfrm>
            <a:off x="839788" y="2505075"/>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custDataLst>
              <p:tags r:id="rId5"/>
            </p:custDataLst>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custDataLst>
              <p:tags r:id="rId6"/>
            </p:custDataLst>
          </p:nvPr>
        </p:nvSpPr>
        <p:spPr>
          <a:xfrm>
            <a:off x="6172200" y="2505075"/>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custDataLst>
              <p:tags r:id="rId7"/>
            </p:custDataLst>
          </p:nvPr>
        </p:nvSpPr>
        <p:spPr/>
        <p:txBody>
          <a:bodyPr/>
          <a:lstStyle/>
          <a:p>
            <a:fld id="{D997B5FA-0921-464F-AAE1-844C04324D75}" type="datetimeFigureOut">
              <a:rPr lang="zh-CN" altLang="en-US" smtClean="0"/>
              <a:t/>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565CE74E-AB26-4998-AD42-012C4C1AD076}" type="slidenum">
              <a:rPr lang="zh-CN" altLang="en-US" smtClean="0"/>
              <a:t/>
            </a:fld>
            <a:endParaRPr lang="zh-CN" altLang="en-US"/>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fld id="{D997B5FA-0921-464F-AAE1-844C04324D75}" type="datetimeFigureOut">
              <a:rPr lang="zh-CN" altLang="en-US" smtClean="0"/>
              <a:t/>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565CE74E-AB26-4998-AD42-012C4C1AD076}" type="slidenum">
              <a:rPr lang="zh-CN" altLang="en-US" smtClean="0"/>
              <a:t/>
            </a:fld>
            <a:endParaRPr lang="zh-CN" altLang="en-US"/>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custDataLst>
            <p:tags r:id="rId1"/>
          </p:custDataLst>
        </p:nvPr>
      </p:nvGrpSpPr>
      <p:grpSpPr>
        <a:xfrm>
          <a:off x="0" y="0"/>
          <a:ext cx="0" cy="0"/>
        </a:xfrm>
      </p:grpSpPr>
      <p:sp>
        <p:nvSpPr>
          <p:cNvPr id="2" name="日期占位符 1"/>
          <p:cNvSpPr>
            <a:spLocks noGrp="1"/>
          </p:cNvSpPr>
          <p:nvPr>
            <p:ph type="dt" sz="half" idx="10"/>
            <p:custDataLst>
              <p:tags r:id="rId2"/>
            </p:custDataLst>
          </p:nvPr>
        </p:nvSpPr>
        <p:spPr/>
        <p:txBody>
          <a:bodyPr/>
          <a:lstStyle/>
          <a:p>
            <a:fld id="{D997B5FA-0921-464F-AAE1-844C04324D75}" type="datetimeFigureOut">
              <a:rPr lang="zh-CN" altLang="en-US" smtClean="0"/>
              <a:t/>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565CE74E-AB26-4998-AD42-012C4C1AD076}" type="slidenum">
              <a:rPr lang="zh-CN" altLang="en-US" smtClean="0"/>
              <a:t/>
            </a:fld>
            <a:endParaRPr lang="zh-CN" altLang="en-US"/>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custDataLst>
              <p:tags r:id="rId3"/>
            </p:custDataLst>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custDataLst>
              <p:tags r:id="rId4"/>
            </p:custDataLst>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custDataLst>
              <p:tags r:id="rId5"/>
            </p:custDataLst>
          </p:nvPr>
        </p:nvSpPr>
        <p:spPr/>
        <p:txBody>
          <a:bodyPr/>
          <a:lstStyle/>
          <a:p>
            <a:fld id="{D997B5FA-0921-464F-AAE1-844C04324D75}" type="datetimeFigureOut">
              <a:rPr lang="zh-CN" altLang="en-US" smtClean="0"/>
              <a:t/>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565CE74E-AB26-4998-AD42-012C4C1AD076}" type="slidenum">
              <a:rPr lang="zh-CN" altLang="en-US" smtClean="0"/>
              <a:t/>
            </a:fld>
            <a:endParaRPr lang="zh-CN" altLang="en-US"/>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custDataLst>
              <p:tags r:id="rId3"/>
            </p:custDataLst>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custDataLst>
              <p:tags r:id="rId4"/>
            </p:custDataLst>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custDataLst>
              <p:tags r:id="rId5"/>
            </p:custDataLst>
          </p:nvPr>
        </p:nvSpPr>
        <p:spPr/>
        <p:txBody>
          <a:bodyPr/>
          <a:lstStyle/>
          <a:p>
            <a:fld id="{D997B5FA-0921-464F-AAE1-844C04324D75}" type="datetimeFigureOut">
              <a:rPr lang="zh-CN" altLang="en-US" smtClean="0"/>
              <a:t/>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565CE74E-AB26-4998-AD42-012C4C1AD076}" type="slidenum">
              <a:rPr lang="zh-CN" altLang="en-US" smtClean="0"/>
              <a:t/>
            </a:fld>
            <a:endParaRPr lang="zh-CN" altLang="en-US"/>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tags" Target="../tags/tag70.xml" /><Relationship Id="rId13" Type="http://schemas.openxmlformats.org/officeDocument/2006/relationships/tags" Target="../tags/tag71.xml" /><Relationship Id="rId14" Type="http://schemas.openxmlformats.org/officeDocument/2006/relationships/tags" Target="../tags/tag72.xml" /><Relationship Id="rId15" Type="http://schemas.openxmlformats.org/officeDocument/2006/relationships/tags" Target="../tags/tag73.xml" /><Relationship Id="rId16" Type="http://schemas.openxmlformats.org/officeDocument/2006/relationships/tags" Target="../tags/tag74.xml" /><Relationship Id="rId17" Type="http://schemas.openxmlformats.org/officeDocument/2006/relationships/tags" Target="../tags/tag75.xml" /><Relationship Id="rId18"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Ref idx="1001">
        <a:schemeClr val="bg1"/>
      </p:bgRef>
    </p:bg>
    <p:spTree>
      <p:nvGrpSpPr>
        <p:cNvPr id="1" name=""/>
        <p:cNvGrpSpPr/>
        <p:nvPr>
          <p:custDataLst>
            <p:tags r:id="rId12"/>
          </p:custDataLst>
        </p:nvPr>
      </p:nvGrpSpPr>
      <p:grpSpPr>
        <a:xfrm>
          <a:off x="0" y="0"/>
          <a:ext cx="0" cy="0"/>
        </a:xfrm>
      </p:grpSpPr>
      <p:sp>
        <p:nvSpPr>
          <p:cNvPr id="2" name="标题占位符 1"/>
          <p:cNvSpPr>
            <a:spLocks noGrp="1"/>
          </p:cNvSpPr>
          <p:nvPr>
            <p:ph type="title"/>
            <p:custDataLst>
              <p:tags r:id="rId13"/>
            </p:custDataLst>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custDataLst>
              <p:tags r:id="rId14"/>
            </p:custDataLst>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custDataLst>
              <p:tags r:id="rId15"/>
            </p:custDataLst>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t/>
            </a:fld>
            <a:endParaRPr lang="zh-CN" altLang="en-US"/>
          </a:p>
        </p:txBody>
      </p:sp>
      <p:sp>
        <p:nvSpPr>
          <p:cNvPr id="5" name="页脚占位符 4"/>
          <p:cNvSpPr>
            <a:spLocks noGrp="1"/>
          </p:cNvSpPr>
          <p:nvPr>
            <p:ph type="ftr" sz="quarter" idx="3"/>
            <p:custDataLst>
              <p:tags r:id="rId16"/>
            </p:custDataLst>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custDataLst>
              <p:tags r:id="rId17"/>
            </p:custDataLst>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1.xml" /><Relationship Id="rId3" Type="http://schemas.openxmlformats.org/officeDocument/2006/relationships/tags" Target="../tags/tag86.xml" /><Relationship Id="rId4" Type="http://schemas.openxmlformats.org/officeDocument/2006/relationships/tags" Target="../tags/tag87.xml" /><Relationship Id="rId5" Type="http://schemas.openxmlformats.org/officeDocument/2006/relationships/image" Target="../media/image1.png" /><Relationship Id="rId6" Type="http://schemas.openxmlformats.org/officeDocument/2006/relationships/tags" Target="../tags/tag88.xml" /><Relationship Id="rId7" Type="http://schemas.openxmlformats.org/officeDocument/2006/relationships/tags" Target="../tags/tag89.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image" Target="../media/image9.png" /><Relationship Id="rId11" Type="http://schemas.openxmlformats.org/officeDocument/2006/relationships/tags" Target="../tags/tag169.xml" /><Relationship Id="rId2" Type="http://schemas.openxmlformats.org/officeDocument/2006/relationships/notesSlide" Target="../notesSlides/notesSlide10.xml" /><Relationship Id="rId3" Type="http://schemas.openxmlformats.org/officeDocument/2006/relationships/tags" Target="../tags/tag162.xml" /><Relationship Id="rId4" Type="http://schemas.openxmlformats.org/officeDocument/2006/relationships/tags" Target="../tags/tag163.xml" /><Relationship Id="rId5" Type="http://schemas.openxmlformats.org/officeDocument/2006/relationships/tags" Target="../tags/tag164.xml" /><Relationship Id="rId6" Type="http://schemas.openxmlformats.org/officeDocument/2006/relationships/tags" Target="../tags/tag165.xml" /><Relationship Id="rId7" Type="http://schemas.openxmlformats.org/officeDocument/2006/relationships/tags" Target="../tags/tag166.xml" /><Relationship Id="rId8" Type="http://schemas.openxmlformats.org/officeDocument/2006/relationships/tags" Target="../tags/tag167.xml" /><Relationship Id="rId9" Type="http://schemas.openxmlformats.org/officeDocument/2006/relationships/tags" Target="../tags/tag168.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179.xml" /><Relationship Id="rId2" Type="http://schemas.openxmlformats.org/officeDocument/2006/relationships/notesSlide" Target="../notesSlides/notesSlide11.xml" /><Relationship Id="rId3" Type="http://schemas.openxmlformats.org/officeDocument/2006/relationships/tags" Target="../tags/tag173.xml" /><Relationship Id="rId4" Type="http://schemas.openxmlformats.org/officeDocument/2006/relationships/tags" Target="../tags/tag174.xml" /><Relationship Id="rId5" Type="http://schemas.openxmlformats.org/officeDocument/2006/relationships/tags" Target="../tags/tag175.xml" /><Relationship Id="rId6" Type="http://schemas.openxmlformats.org/officeDocument/2006/relationships/tags" Target="../tags/tag176.xml" /><Relationship Id="rId7" Type="http://schemas.openxmlformats.org/officeDocument/2006/relationships/tags" Target="../tags/tag177.xml" /><Relationship Id="rId8" Type="http://schemas.openxmlformats.org/officeDocument/2006/relationships/tags" Target="../tags/tag178.xml" /><Relationship Id="rId9" Type="http://schemas.openxmlformats.org/officeDocument/2006/relationships/image" Target="../media/image10.png"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190.xml" /><Relationship Id="rId2" Type="http://schemas.openxmlformats.org/officeDocument/2006/relationships/notesSlide" Target="../notesSlides/notesSlide12.xml" /><Relationship Id="rId3" Type="http://schemas.openxmlformats.org/officeDocument/2006/relationships/tags" Target="../tags/tag183.xml" /><Relationship Id="rId4" Type="http://schemas.openxmlformats.org/officeDocument/2006/relationships/tags" Target="../tags/tag184.xml" /><Relationship Id="rId5" Type="http://schemas.openxmlformats.org/officeDocument/2006/relationships/tags" Target="../tags/tag185.xml" /><Relationship Id="rId6" Type="http://schemas.openxmlformats.org/officeDocument/2006/relationships/tags" Target="../tags/tag186.xml" /><Relationship Id="rId7" Type="http://schemas.openxmlformats.org/officeDocument/2006/relationships/tags" Target="../tags/tag187.xml" /><Relationship Id="rId8" Type="http://schemas.openxmlformats.org/officeDocument/2006/relationships/tags" Target="../tags/tag188.xml" /><Relationship Id="rId9" Type="http://schemas.openxmlformats.org/officeDocument/2006/relationships/tags" Target="../tags/tag189.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13.xml" /><Relationship Id="rId3" Type="http://schemas.openxmlformats.org/officeDocument/2006/relationships/tags" Target="../tags/tag194.xml" /><Relationship Id="rId4" Type="http://schemas.openxmlformats.org/officeDocument/2006/relationships/tags" Target="../tags/tag195.xml" /><Relationship Id="rId5" Type="http://schemas.openxmlformats.org/officeDocument/2006/relationships/tags" Target="../tags/tag196.xml" /><Relationship Id="rId6" Type="http://schemas.openxmlformats.org/officeDocument/2006/relationships/tags" Target="../tags/tag197.xml" /><Relationship Id="rId7" Type="http://schemas.openxmlformats.org/officeDocument/2006/relationships/tags" Target="../tags/tag198.xml" /><Relationship Id="rId8" Type="http://schemas.openxmlformats.org/officeDocument/2006/relationships/image" Target="../media/image11.png" /><Relationship Id="rId9" Type="http://schemas.openxmlformats.org/officeDocument/2006/relationships/tags" Target="../tags/tag199.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14.xml" /><Relationship Id="rId3" Type="http://schemas.openxmlformats.org/officeDocument/2006/relationships/tags" Target="../tags/tag204.xml" /><Relationship Id="rId4" Type="http://schemas.openxmlformats.org/officeDocument/2006/relationships/tags" Target="../tags/tag205.xml" /><Relationship Id="rId5" Type="http://schemas.openxmlformats.org/officeDocument/2006/relationships/tags" Target="../tags/tag206.xml" /><Relationship Id="rId6" Type="http://schemas.openxmlformats.org/officeDocument/2006/relationships/tags" Target="../tags/tag207.xml" /><Relationship Id="rId7" Type="http://schemas.openxmlformats.org/officeDocument/2006/relationships/tags" Target="../tags/tag208.xml" /><Relationship Id="rId8" Type="http://schemas.openxmlformats.org/officeDocument/2006/relationships/image" Target="../media/image12.png" /><Relationship Id="rId9" Type="http://schemas.openxmlformats.org/officeDocument/2006/relationships/tags" Target="../tags/tag209.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15.xml" /><Relationship Id="rId3" Type="http://schemas.openxmlformats.org/officeDocument/2006/relationships/tags" Target="../tags/tag214.xml" /><Relationship Id="rId4" Type="http://schemas.openxmlformats.org/officeDocument/2006/relationships/tags" Target="../tags/tag215.xml" /><Relationship Id="rId5" Type="http://schemas.openxmlformats.org/officeDocument/2006/relationships/tags" Target="../tags/tag216.xml" /><Relationship Id="rId6" Type="http://schemas.openxmlformats.org/officeDocument/2006/relationships/tags" Target="../tags/tag217.xml" /><Relationship Id="rId7" Type="http://schemas.openxmlformats.org/officeDocument/2006/relationships/tags" Target="../tags/tag218.xml" /><Relationship Id="rId8" Type="http://schemas.openxmlformats.org/officeDocument/2006/relationships/image" Target="../media/image13.png" /><Relationship Id="rId9" Type="http://schemas.openxmlformats.org/officeDocument/2006/relationships/tags" Target="../tags/tag219.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7.xml" /><Relationship Id="rId10" Type="http://schemas.openxmlformats.org/officeDocument/2006/relationships/tags" Target="../tags/tag230.xml" /><Relationship Id="rId11" Type="http://schemas.openxmlformats.org/officeDocument/2006/relationships/image" Target="../media/image15.png" /><Relationship Id="rId12" Type="http://schemas.openxmlformats.org/officeDocument/2006/relationships/tags" Target="../tags/tag231.xml" /><Relationship Id="rId2" Type="http://schemas.openxmlformats.org/officeDocument/2006/relationships/notesSlide" Target="../notesSlides/notesSlide16.xml" /><Relationship Id="rId3" Type="http://schemas.openxmlformats.org/officeDocument/2006/relationships/tags" Target="../tags/tag224.xml" /><Relationship Id="rId4" Type="http://schemas.openxmlformats.org/officeDocument/2006/relationships/tags" Target="../tags/tag225.xml" /><Relationship Id="rId5" Type="http://schemas.openxmlformats.org/officeDocument/2006/relationships/tags" Target="../tags/tag226.xml" /><Relationship Id="rId6" Type="http://schemas.openxmlformats.org/officeDocument/2006/relationships/tags" Target="../tags/tag227.xml" /><Relationship Id="rId7" Type="http://schemas.openxmlformats.org/officeDocument/2006/relationships/tags" Target="../tags/tag228.xml" /><Relationship Id="rId8" Type="http://schemas.openxmlformats.org/officeDocument/2006/relationships/tags" Target="../tags/tag229.xml" /><Relationship Id="rId9" Type="http://schemas.openxmlformats.org/officeDocument/2006/relationships/image" Target="../media/image14.png"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17.xml" /><Relationship Id="rId3" Type="http://schemas.openxmlformats.org/officeDocument/2006/relationships/tags" Target="../tags/tag235.xml" /><Relationship Id="rId4" Type="http://schemas.openxmlformats.org/officeDocument/2006/relationships/tags" Target="../tags/tag236.xml" /><Relationship Id="rId5" Type="http://schemas.openxmlformats.org/officeDocument/2006/relationships/tags" Target="../tags/tag237.xml" /><Relationship Id="rId6" Type="http://schemas.openxmlformats.org/officeDocument/2006/relationships/tags" Target="../tags/tag238.xml" /><Relationship Id="rId7" Type="http://schemas.openxmlformats.org/officeDocument/2006/relationships/image" Target="../media/image16.png" /><Relationship Id="rId8" Type="http://schemas.openxmlformats.org/officeDocument/2006/relationships/tags" Target="../tags/tag239.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7.xml" /><Relationship Id="rId10" Type="http://schemas.openxmlformats.org/officeDocument/2006/relationships/tags" Target="../tags/tag249.xml" /><Relationship Id="rId2" Type="http://schemas.openxmlformats.org/officeDocument/2006/relationships/notesSlide" Target="../notesSlides/notesSlide18.xml" /><Relationship Id="rId3" Type="http://schemas.openxmlformats.org/officeDocument/2006/relationships/tags" Target="../tags/tag244.xml" /><Relationship Id="rId4" Type="http://schemas.openxmlformats.org/officeDocument/2006/relationships/tags" Target="../tags/tag245.xml" /><Relationship Id="rId5" Type="http://schemas.openxmlformats.org/officeDocument/2006/relationships/tags" Target="../tags/tag246.xml" /><Relationship Id="rId6" Type="http://schemas.openxmlformats.org/officeDocument/2006/relationships/tags" Target="../tags/tag247.xml" /><Relationship Id="rId7" Type="http://schemas.openxmlformats.org/officeDocument/2006/relationships/image" Target="../media/image14.png" /><Relationship Id="rId8" Type="http://schemas.openxmlformats.org/officeDocument/2006/relationships/tags" Target="../tags/tag248.xml" /><Relationship Id="rId9" Type="http://schemas.openxmlformats.org/officeDocument/2006/relationships/image" Target="../media/image17.png"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19.xml" /><Relationship Id="rId3" Type="http://schemas.openxmlformats.org/officeDocument/2006/relationships/tags" Target="../tags/tag253.xml" /><Relationship Id="rId4" Type="http://schemas.openxmlformats.org/officeDocument/2006/relationships/tags" Target="../tags/tag254.xml" /><Relationship Id="rId5" Type="http://schemas.openxmlformats.org/officeDocument/2006/relationships/tags" Target="../tags/tag255.xml" /><Relationship Id="rId6" Type="http://schemas.openxmlformats.org/officeDocument/2006/relationships/image" Target="../media/image18.jpeg" /><Relationship Id="rId7" Type="http://schemas.openxmlformats.org/officeDocument/2006/relationships/tags" Target="../tags/tag256.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2.xml" /><Relationship Id="rId3" Type="http://schemas.openxmlformats.org/officeDocument/2006/relationships/tags" Target="../tags/tag93.xml" /><Relationship Id="rId4" Type="http://schemas.openxmlformats.org/officeDocument/2006/relationships/image" Target="../media/image2.jpeg" /><Relationship Id="rId5" Type="http://schemas.openxmlformats.org/officeDocument/2006/relationships/tags" Target="../tags/tag94.xml" /><Relationship Id="rId6" Type="http://schemas.openxmlformats.org/officeDocument/2006/relationships/tags" Target="../tags/tag95.xml" /><Relationship Id="rId7" Type="http://schemas.openxmlformats.org/officeDocument/2006/relationships/tags" Target="../tags/tag96.x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20.xml" /><Relationship Id="rId3" Type="http://schemas.openxmlformats.org/officeDocument/2006/relationships/tags" Target="../tags/tag260.xml" /><Relationship Id="rId4" Type="http://schemas.openxmlformats.org/officeDocument/2006/relationships/tags" Target="../tags/tag261.xml" /><Relationship Id="rId5" Type="http://schemas.openxmlformats.org/officeDocument/2006/relationships/tags" Target="../tags/tag262.xml" /><Relationship Id="rId6" Type="http://schemas.openxmlformats.org/officeDocument/2006/relationships/image" Target="../media/image19.png" /><Relationship Id="rId7" Type="http://schemas.openxmlformats.org/officeDocument/2006/relationships/tags" Target="../tags/tag263.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21.xml" /><Relationship Id="rId3" Type="http://schemas.openxmlformats.org/officeDocument/2006/relationships/tags" Target="../tags/tag267.xml" /><Relationship Id="rId4" Type="http://schemas.openxmlformats.org/officeDocument/2006/relationships/tags" Target="../tags/tag268.xml" /><Relationship Id="rId5" Type="http://schemas.openxmlformats.org/officeDocument/2006/relationships/tags" Target="../tags/tag269.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280.xml" /><Relationship Id="rId11" Type="http://schemas.openxmlformats.org/officeDocument/2006/relationships/tags" Target="../tags/tag281.xml" /><Relationship Id="rId2" Type="http://schemas.openxmlformats.org/officeDocument/2006/relationships/notesSlide" Target="../notesSlides/notesSlide22.xml" /><Relationship Id="rId3" Type="http://schemas.openxmlformats.org/officeDocument/2006/relationships/tags" Target="../tags/tag273.xml" /><Relationship Id="rId4" Type="http://schemas.openxmlformats.org/officeDocument/2006/relationships/tags" Target="../tags/tag274.xml" /><Relationship Id="rId5" Type="http://schemas.openxmlformats.org/officeDocument/2006/relationships/tags" Target="../tags/tag275.xml" /><Relationship Id="rId6" Type="http://schemas.openxmlformats.org/officeDocument/2006/relationships/tags" Target="../tags/tag276.xml" /><Relationship Id="rId7" Type="http://schemas.openxmlformats.org/officeDocument/2006/relationships/tags" Target="../tags/tag277.xml" /><Relationship Id="rId8" Type="http://schemas.openxmlformats.org/officeDocument/2006/relationships/tags" Target="../tags/tag278.xml" /><Relationship Id="rId9" Type="http://schemas.openxmlformats.org/officeDocument/2006/relationships/tags" Target="../tags/tag279.x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23.xml" /><Relationship Id="rId3" Type="http://schemas.openxmlformats.org/officeDocument/2006/relationships/tags" Target="../tags/tag285.xml" /><Relationship Id="rId4" Type="http://schemas.openxmlformats.org/officeDocument/2006/relationships/tags" Target="../tags/tag286.xml" /><Relationship Id="rId5" Type="http://schemas.openxmlformats.org/officeDocument/2006/relationships/tags" Target="../tags/tag287.xm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24.xml" /><Relationship Id="rId3" Type="http://schemas.openxmlformats.org/officeDocument/2006/relationships/tags" Target="../tags/tag291.xml" /><Relationship Id="rId4" Type="http://schemas.openxmlformats.org/officeDocument/2006/relationships/image" Target="../media/image20.png" /><Relationship Id="rId5" Type="http://schemas.openxmlformats.org/officeDocument/2006/relationships/tags" Target="../tags/tag292.xml" /><Relationship Id="rId6" Type="http://schemas.openxmlformats.org/officeDocument/2006/relationships/tags" Target="../tags/tag293.xml"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25.xml" /><Relationship Id="rId3" Type="http://schemas.openxmlformats.org/officeDocument/2006/relationships/tags" Target="../tags/tag297.xml" /><Relationship Id="rId4" Type="http://schemas.openxmlformats.org/officeDocument/2006/relationships/tags" Target="../tags/tag298.xml" /><Relationship Id="rId5" Type="http://schemas.openxmlformats.org/officeDocument/2006/relationships/tags" Target="../tags/tag299.xml" /><Relationship Id="rId6" Type="http://schemas.openxmlformats.org/officeDocument/2006/relationships/image" Target="../media/image21.jpeg" /><Relationship Id="rId7" Type="http://schemas.openxmlformats.org/officeDocument/2006/relationships/tags" Target="../tags/tag300.xml" /><Relationship Id="rId8" Type="http://schemas.openxmlformats.org/officeDocument/2006/relationships/audio" Target="../media/audio12.wav" /><Relationship Id="rId9" Type="http://schemas.openxmlformats.org/officeDocument/2006/relationships/audio" Target="../media/audio23.wav"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26.xml" /><Relationship Id="rId3" Type="http://schemas.openxmlformats.org/officeDocument/2006/relationships/tags" Target="../tags/tag304.xml" /><Relationship Id="rId4" Type="http://schemas.openxmlformats.org/officeDocument/2006/relationships/tags" Target="../tags/tag305.xml" /><Relationship Id="rId5" Type="http://schemas.openxmlformats.org/officeDocument/2006/relationships/tags" Target="../tags/tag306.xml" /><Relationship Id="rId6" Type="http://schemas.openxmlformats.org/officeDocument/2006/relationships/image" Target="../media/image22.jpeg" /><Relationship Id="rId7" Type="http://schemas.openxmlformats.org/officeDocument/2006/relationships/tags" Target="../tags/tag307.xml" /><Relationship Id="rId8" Type="http://schemas.openxmlformats.org/officeDocument/2006/relationships/tags" Target="../tags/tag308.xml" /><Relationship Id="rId9" Type="http://schemas.openxmlformats.org/officeDocument/2006/relationships/tags" Target="../tags/tag309.xml"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27.xml" /><Relationship Id="rId3" Type="http://schemas.openxmlformats.org/officeDocument/2006/relationships/tags" Target="../tags/tag313.xml" /><Relationship Id="rId4" Type="http://schemas.openxmlformats.org/officeDocument/2006/relationships/tags" Target="../tags/tag314.xml" /><Relationship Id="rId5" Type="http://schemas.openxmlformats.org/officeDocument/2006/relationships/tags" Target="../tags/tag315.xml"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28.xml" /><Relationship Id="rId3" Type="http://schemas.openxmlformats.org/officeDocument/2006/relationships/tags" Target="../tags/tag319.xml" /><Relationship Id="rId4" Type="http://schemas.openxmlformats.org/officeDocument/2006/relationships/tags" Target="../tags/tag320.xml" /><Relationship Id="rId5" Type="http://schemas.openxmlformats.org/officeDocument/2006/relationships/tags" Target="../tags/tag321.xml" /><Relationship Id="rId6" Type="http://schemas.openxmlformats.org/officeDocument/2006/relationships/tags" Target="../tags/tag322.xml" /><Relationship Id="rId7" Type="http://schemas.openxmlformats.org/officeDocument/2006/relationships/image" Target="../media/image23.png" /><Relationship Id="rId8" Type="http://schemas.openxmlformats.org/officeDocument/2006/relationships/tags" Target="../tags/tag323.xml"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333.xml" /><Relationship Id="rId11" Type="http://schemas.openxmlformats.org/officeDocument/2006/relationships/tags" Target="../tags/tag334.xml" /><Relationship Id="rId12" Type="http://schemas.openxmlformats.org/officeDocument/2006/relationships/tags" Target="../tags/tag335.xml" /><Relationship Id="rId13" Type="http://schemas.openxmlformats.org/officeDocument/2006/relationships/tags" Target="../tags/tag336.xml" /><Relationship Id="rId14" Type="http://schemas.openxmlformats.org/officeDocument/2006/relationships/tags" Target="../tags/tag337.xml" /><Relationship Id="rId15" Type="http://schemas.openxmlformats.org/officeDocument/2006/relationships/image" Target="../media/image8.png" /><Relationship Id="rId16" Type="http://schemas.openxmlformats.org/officeDocument/2006/relationships/tags" Target="../tags/tag338.xml" /><Relationship Id="rId17" Type="http://schemas.microsoft.com/office/2007/relationships/media" Target="../media/media1.mp3" /><Relationship Id="rId18" Type="http://schemas.microsoft.com/office/2007/relationships/media" Target="../media/media1.mp3" TargetMode="Internal" /><Relationship Id="rId2" Type="http://schemas.openxmlformats.org/officeDocument/2006/relationships/notesSlide" Target="../notesSlides/notesSlide29.xml" /><Relationship Id="rId3" Type="http://schemas.openxmlformats.org/officeDocument/2006/relationships/tags" Target="../tags/tag327.xml" /><Relationship Id="rId4" Type="http://schemas.openxmlformats.org/officeDocument/2006/relationships/tags" Target="../tags/tag328.xml" /><Relationship Id="rId5" Type="http://schemas.openxmlformats.org/officeDocument/2006/relationships/tags" Target="../tags/tag329.xml" /><Relationship Id="rId6" Type="http://schemas.openxmlformats.org/officeDocument/2006/relationships/image" Target="../media/image24.jpeg" /><Relationship Id="rId7" Type="http://schemas.openxmlformats.org/officeDocument/2006/relationships/tags" Target="../tags/tag330.xml" /><Relationship Id="rId8" Type="http://schemas.openxmlformats.org/officeDocument/2006/relationships/tags" Target="../tags/tag331.xml" /><Relationship Id="rId9" Type="http://schemas.openxmlformats.org/officeDocument/2006/relationships/tags" Target="../tags/tag332.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3.xml" /><Relationship Id="rId3" Type="http://schemas.openxmlformats.org/officeDocument/2006/relationships/tags" Target="../tags/tag100.xml" /><Relationship Id="rId4" Type="http://schemas.openxmlformats.org/officeDocument/2006/relationships/image" Target="../media/image3.png" /><Relationship Id="rId5" Type="http://schemas.openxmlformats.org/officeDocument/2006/relationships/tags" Target="../tags/tag101.xml" /><Relationship Id="rId6" Type="http://schemas.openxmlformats.org/officeDocument/2006/relationships/tags" Target="../tags/tag102.xml" /><Relationship Id="rId7" Type="http://schemas.openxmlformats.org/officeDocument/2006/relationships/tags" Target="../tags/tag103.xml"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tags" Target="../tags/tag349.xml" /><Relationship Id="rId11" Type="http://schemas.openxmlformats.org/officeDocument/2006/relationships/tags" Target="../tags/tag350.xml" /><Relationship Id="rId12" Type="http://schemas.openxmlformats.org/officeDocument/2006/relationships/tags" Target="../tags/tag351.xml" /><Relationship Id="rId13" Type="http://schemas.openxmlformats.org/officeDocument/2006/relationships/tags" Target="../tags/tag352.xml" /><Relationship Id="rId14" Type="http://schemas.openxmlformats.org/officeDocument/2006/relationships/tags" Target="../tags/tag353.xml" /><Relationship Id="rId15" Type="http://schemas.openxmlformats.org/officeDocument/2006/relationships/tags" Target="../tags/tag354.xml" /><Relationship Id="rId16" Type="http://schemas.openxmlformats.org/officeDocument/2006/relationships/tags" Target="../tags/tag355.xml" /><Relationship Id="rId17" Type="http://schemas.openxmlformats.org/officeDocument/2006/relationships/tags" Target="../tags/tag356.xml" /><Relationship Id="rId18" Type="http://schemas.openxmlformats.org/officeDocument/2006/relationships/tags" Target="../tags/tag357.xml" /><Relationship Id="rId19" Type="http://schemas.openxmlformats.org/officeDocument/2006/relationships/tags" Target="../tags/tag358.xml" /><Relationship Id="rId2" Type="http://schemas.openxmlformats.org/officeDocument/2006/relationships/notesSlide" Target="../notesSlides/notesSlide30.xml" /><Relationship Id="rId3" Type="http://schemas.openxmlformats.org/officeDocument/2006/relationships/tags" Target="../tags/tag342.xml" /><Relationship Id="rId4" Type="http://schemas.openxmlformats.org/officeDocument/2006/relationships/tags" Target="../tags/tag343.xml" /><Relationship Id="rId5" Type="http://schemas.openxmlformats.org/officeDocument/2006/relationships/tags" Target="../tags/tag344.xml" /><Relationship Id="rId6" Type="http://schemas.openxmlformats.org/officeDocument/2006/relationships/tags" Target="../tags/tag345.xml" /><Relationship Id="rId7" Type="http://schemas.openxmlformats.org/officeDocument/2006/relationships/tags" Target="../tags/tag346.xml" /><Relationship Id="rId8" Type="http://schemas.openxmlformats.org/officeDocument/2006/relationships/tags" Target="../tags/tag347.xml" /><Relationship Id="rId9" Type="http://schemas.openxmlformats.org/officeDocument/2006/relationships/tags" Target="../tags/tag348.xml" /></Relationships>
</file>

<file path=ppt/slides/_rels/slide3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31.xml" /><Relationship Id="rId3" Type="http://schemas.openxmlformats.org/officeDocument/2006/relationships/tags" Target="../tags/tag362.xml" /><Relationship Id="rId4" Type="http://schemas.openxmlformats.org/officeDocument/2006/relationships/tags" Target="../tags/tag363.xml" /><Relationship Id="rId5" Type="http://schemas.openxmlformats.org/officeDocument/2006/relationships/tags" Target="../tags/tag364.xml" /><Relationship Id="rId6" Type="http://schemas.openxmlformats.org/officeDocument/2006/relationships/tags" Target="../tags/tag365.xml" /><Relationship Id="rId7" Type="http://schemas.openxmlformats.org/officeDocument/2006/relationships/tags" Target="../tags/tag366.xml" /><Relationship Id="rId8" Type="http://schemas.openxmlformats.org/officeDocument/2006/relationships/audio" Target="../media/audio34.wav" /></Relationships>
</file>

<file path=ppt/slides/_rels/slide32.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376.xml" /><Relationship Id="rId11" Type="http://schemas.openxmlformats.org/officeDocument/2006/relationships/tags" Target="../tags/tag377.xml" /><Relationship Id="rId12" Type="http://schemas.openxmlformats.org/officeDocument/2006/relationships/tags" Target="../tags/tag378.xml" /><Relationship Id="rId13" Type="http://schemas.openxmlformats.org/officeDocument/2006/relationships/tags" Target="../tags/tag379.xml" /><Relationship Id="rId14" Type="http://schemas.openxmlformats.org/officeDocument/2006/relationships/tags" Target="../tags/tag380.xml" /><Relationship Id="rId2" Type="http://schemas.openxmlformats.org/officeDocument/2006/relationships/notesSlide" Target="../notesSlides/notesSlide32.xml" /><Relationship Id="rId3" Type="http://schemas.openxmlformats.org/officeDocument/2006/relationships/tags" Target="../tags/tag370.xml" /><Relationship Id="rId4" Type="http://schemas.openxmlformats.org/officeDocument/2006/relationships/tags" Target="../tags/tag371.xml" /><Relationship Id="rId5" Type="http://schemas.openxmlformats.org/officeDocument/2006/relationships/tags" Target="../tags/tag372.xml" /><Relationship Id="rId6" Type="http://schemas.openxmlformats.org/officeDocument/2006/relationships/tags" Target="../tags/tag373.xml" /><Relationship Id="rId7" Type="http://schemas.openxmlformats.org/officeDocument/2006/relationships/tags" Target="../tags/tag374.xml" /><Relationship Id="rId8" Type="http://schemas.openxmlformats.org/officeDocument/2006/relationships/image" Target="../media/image25.gif" /><Relationship Id="rId9" Type="http://schemas.openxmlformats.org/officeDocument/2006/relationships/tags" Target="../tags/tag375.xml" /></Relationships>
</file>

<file path=ppt/slides/_rels/slide33.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image" Target="../media/image26.png" /><Relationship Id="rId11" Type="http://schemas.openxmlformats.org/officeDocument/2006/relationships/tags" Target="../tags/tag391.xml" /><Relationship Id="rId2" Type="http://schemas.openxmlformats.org/officeDocument/2006/relationships/notesSlide" Target="../notesSlides/notesSlide33.xml" /><Relationship Id="rId3" Type="http://schemas.openxmlformats.org/officeDocument/2006/relationships/tags" Target="../tags/tag384.xml" /><Relationship Id="rId4" Type="http://schemas.openxmlformats.org/officeDocument/2006/relationships/tags" Target="../tags/tag385.xml" /><Relationship Id="rId5" Type="http://schemas.openxmlformats.org/officeDocument/2006/relationships/tags" Target="../tags/tag386.xml" /><Relationship Id="rId6" Type="http://schemas.openxmlformats.org/officeDocument/2006/relationships/tags" Target="../tags/tag387.xml" /><Relationship Id="rId7" Type="http://schemas.openxmlformats.org/officeDocument/2006/relationships/tags" Target="../tags/tag388.xml" /><Relationship Id="rId8" Type="http://schemas.openxmlformats.org/officeDocument/2006/relationships/tags" Target="../tags/tag389.xml" /><Relationship Id="rId9" Type="http://schemas.openxmlformats.org/officeDocument/2006/relationships/tags" Target="../tags/tag390.xml" /></Relationships>
</file>

<file path=ppt/slides/_rels/slide3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34.xml" /><Relationship Id="rId3" Type="http://schemas.openxmlformats.org/officeDocument/2006/relationships/tags" Target="../tags/tag395.xml" /><Relationship Id="rId4" Type="http://schemas.openxmlformats.org/officeDocument/2006/relationships/tags" Target="../tags/tag396.xml" /><Relationship Id="rId5" Type="http://schemas.openxmlformats.org/officeDocument/2006/relationships/tags" Target="../tags/tag397.xml" /><Relationship Id="rId6" Type="http://schemas.openxmlformats.org/officeDocument/2006/relationships/tags" Target="../tags/tag398.xml" /><Relationship Id="rId7" Type="http://schemas.openxmlformats.org/officeDocument/2006/relationships/tags" Target="../tags/tag399.xml" /></Relationships>
</file>

<file path=ppt/slides/_rels/slide35.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409.xml" /><Relationship Id="rId2" Type="http://schemas.openxmlformats.org/officeDocument/2006/relationships/notesSlide" Target="../notesSlides/notesSlide35.xml" /><Relationship Id="rId3" Type="http://schemas.openxmlformats.org/officeDocument/2006/relationships/tags" Target="../tags/tag403.xml" /><Relationship Id="rId4" Type="http://schemas.openxmlformats.org/officeDocument/2006/relationships/image" Target="../media/image27.png" /><Relationship Id="rId5" Type="http://schemas.openxmlformats.org/officeDocument/2006/relationships/tags" Target="../tags/tag404.xml" /><Relationship Id="rId6" Type="http://schemas.openxmlformats.org/officeDocument/2006/relationships/tags" Target="../tags/tag405.xml" /><Relationship Id="rId7" Type="http://schemas.openxmlformats.org/officeDocument/2006/relationships/tags" Target="../tags/tag406.xml" /><Relationship Id="rId8" Type="http://schemas.openxmlformats.org/officeDocument/2006/relationships/tags" Target="../tags/tag407.xml" /><Relationship Id="rId9" Type="http://schemas.openxmlformats.org/officeDocument/2006/relationships/tags" Target="../tags/tag408.xml" /></Relationships>
</file>

<file path=ppt/slides/_rels/slide3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36.xml" /><Relationship Id="rId3" Type="http://schemas.openxmlformats.org/officeDocument/2006/relationships/tags" Target="../tags/tag413.xml" /><Relationship Id="rId4" Type="http://schemas.openxmlformats.org/officeDocument/2006/relationships/tags" Target="../tags/tag414.xml" /><Relationship Id="rId5" Type="http://schemas.openxmlformats.org/officeDocument/2006/relationships/tags" Target="../tags/tag415.xml" /><Relationship Id="rId6" Type="http://schemas.openxmlformats.org/officeDocument/2006/relationships/tags" Target="../tags/tag416.xml" /><Relationship Id="rId7" Type="http://schemas.openxmlformats.org/officeDocument/2006/relationships/image" Target="../media/image28.png" /><Relationship Id="rId8" Type="http://schemas.openxmlformats.org/officeDocument/2006/relationships/tags" Target="../tags/tag417.xml" /></Relationships>
</file>

<file path=ppt/slides/_rels/slide37.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426.xml" /><Relationship Id="rId11" Type="http://schemas.openxmlformats.org/officeDocument/2006/relationships/audio" Target="../media/audio45.wav" /><Relationship Id="rId2" Type="http://schemas.openxmlformats.org/officeDocument/2006/relationships/notesSlide" Target="../notesSlides/notesSlide37.xml" /><Relationship Id="rId3" Type="http://schemas.openxmlformats.org/officeDocument/2006/relationships/tags" Target="../tags/tag421.xml" /><Relationship Id="rId4" Type="http://schemas.openxmlformats.org/officeDocument/2006/relationships/tags" Target="../tags/tag422.xml" /><Relationship Id="rId5" Type="http://schemas.openxmlformats.org/officeDocument/2006/relationships/tags" Target="../tags/tag423.xml" /><Relationship Id="rId6" Type="http://schemas.openxmlformats.org/officeDocument/2006/relationships/tags" Target="../tags/tag424.xml" /><Relationship Id="rId7" Type="http://schemas.openxmlformats.org/officeDocument/2006/relationships/image" Target="../media/image29.png" /><Relationship Id="rId8" Type="http://schemas.openxmlformats.org/officeDocument/2006/relationships/tags" Target="../tags/tag425.xml" /><Relationship Id="rId9" Type="http://schemas.openxmlformats.org/officeDocument/2006/relationships/image" Target="../media/image30.gif" /></Relationships>
</file>

<file path=ppt/slides/_rels/slide38.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image" Target="../media/image31.jpeg" /><Relationship Id="rId11" Type="http://schemas.openxmlformats.org/officeDocument/2006/relationships/tags" Target="../tags/tag437.xml" /><Relationship Id="rId12" Type="http://schemas.openxmlformats.org/officeDocument/2006/relationships/image" Target="../media/image32.jpeg" /><Relationship Id="rId13" Type="http://schemas.openxmlformats.org/officeDocument/2006/relationships/tags" Target="../tags/tag438.xml" /><Relationship Id="rId2" Type="http://schemas.openxmlformats.org/officeDocument/2006/relationships/notesSlide" Target="../notesSlides/notesSlide38.xml" /><Relationship Id="rId3" Type="http://schemas.openxmlformats.org/officeDocument/2006/relationships/tags" Target="../tags/tag430.xml" /><Relationship Id="rId4" Type="http://schemas.openxmlformats.org/officeDocument/2006/relationships/tags" Target="../tags/tag431.xml" /><Relationship Id="rId5" Type="http://schemas.openxmlformats.org/officeDocument/2006/relationships/tags" Target="../tags/tag432.xml" /><Relationship Id="rId6" Type="http://schemas.openxmlformats.org/officeDocument/2006/relationships/tags" Target="../tags/tag433.xml" /><Relationship Id="rId7" Type="http://schemas.openxmlformats.org/officeDocument/2006/relationships/tags" Target="../tags/tag434.xml" /><Relationship Id="rId8" Type="http://schemas.openxmlformats.org/officeDocument/2006/relationships/tags" Target="../tags/tag435.xml" /><Relationship Id="rId9" Type="http://schemas.openxmlformats.org/officeDocument/2006/relationships/tags" Target="../tags/tag436.xml" /></Relationships>
</file>

<file path=ppt/slides/_rels/slide3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39.xml" /><Relationship Id="rId3" Type="http://schemas.openxmlformats.org/officeDocument/2006/relationships/tags" Target="../tags/tag442.xml" /><Relationship Id="rId4" Type="http://schemas.openxmlformats.org/officeDocument/2006/relationships/tags" Target="../tags/tag443.xml" /><Relationship Id="rId5" Type="http://schemas.openxmlformats.org/officeDocument/2006/relationships/image" Target="../media/image33.jpeg" /><Relationship Id="rId6" Type="http://schemas.openxmlformats.org/officeDocument/2006/relationships/tags" Target="../tags/tag444.xml" /><Relationship Id="rId7" Type="http://schemas.openxmlformats.org/officeDocument/2006/relationships/tags" Target="../tags/tag445.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4.xml" /><Relationship Id="rId3" Type="http://schemas.openxmlformats.org/officeDocument/2006/relationships/tags" Target="../tags/tag108.xml" /><Relationship Id="rId4" Type="http://schemas.openxmlformats.org/officeDocument/2006/relationships/image" Target="../media/image4.png" /><Relationship Id="rId5" Type="http://schemas.openxmlformats.org/officeDocument/2006/relationships/tags" Target="../tags/tag109.xml" /><Relationship Id="rId6" Type="http://schemas.openxmlformats.org/officeDocument/2006/relationships/tags" Target="../tags/tag110.xml" /><Relationship Id="rId7" Type="http://schemas.openxmlformats.org/officeDocument/2006/relationships/tags" Target="../tags/tag111.xml" /></Relationships>
</file>

<file path=ppt/slides/_rels/slide4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40.xml" /><Relationship Id="rId3" Type="http://schemas.openxmlformats.org/officeDocument/2006/relationships/tags" Target="../tags/tag449.xml" /><Relationship Id="rId4" Type="http://schemas.openxmlformats.org/officeDocument/2006/relationships/tags" Target="../tags/tag450.xml" /><Relationship Id="rId5" Type="http://schemas.openxmlformats.org/officeDocument/2006/relationships/tags" Target="../tags/tag451.xml" /><Relationship Id="rId6" Type="http://schemas.openxmlformats.org/officeDocument/2006/relationships/image" Target="../media/image34.png" /><Relationship Id="rId7" Type="http://schemas.openxmlformats.org/officeDocument/2006/relationships/tags" Target="../tags/tag452.xml" /></Relationships>
</file>

<file path=ppt/slides/_rels/slide4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41.xml" /><Relationship Id="rId3" Type="http://schemas.openxmlformats.org/officeDocument/2006/relationships/tags" Target="../tags/tag456.xml" /><Relationship Id="rId4" Type="http://schemas.openxmlformats.org/officeDocument/2006/relationships/tags" Target="../tags/tag457.xml" /><Relationship Id="rId5" Type="http://schemas.openxmlformats.org/officeDocument/2006/relationships/tags" Target="../tags/tag458.xml" /><Relationship Id="rId6" Type="http://schemas.openxmlformats.org/officeDocument/2006/relationships/tags" Target="../tags/tag459.xml" /></Relationships>
</file>

<file path=ppt/slides/_rels/slide4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42.xml" /><Relationship Id="rId3" Type="http://schemas.openxmlformats.org/officeDocument/2006/relationships/tags" Target="../tags/tag463.xml" /><Relationship Id="rId4" Type="http://schemas.openxmlformats.org/officeDocument/2006/relationships/tags" Target="../tags/tag464.xml" /><Relationship Id="rId5" Type="http://schemas.openxmlformats.org/officeDocument/2006/relationships/tags" Target="../tags/tag465.xml" /><Relationship Id="rId6" Type="http://schemas.openxmlformats.org/officeDocument/2006/relationships/tags" Target="../tags/tag466.xml" /></Relationships>
</file>

<file path=ppt/slides/_rels/slide4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43.xml" /><Relationship Id="rId3" Type="http://schemas.openxmlformats.org/officeDocument/2006/relationships/tags" Target="../tags/tag470.xml" /><Relationship Id="rId4" Type="http://schemas.openxmlformats.org/officeDocument/2006/relationships/tags" Target="../tags/tag471.xml" /><Relationship Id="rId5" Type="http://schemas.openxmlformats.org/officeDocument/2006/relationships/tags" Target="../tags/tag472.xml" /><Relationship Id="rId6" Type="http://schemas.openxmlformats.org/officeDocument/2006/relationships/tags" Target="../tags/tag473.xml" /></Relationships>
</file>

<file path=ppt/slides/_rels/slide44.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44.xml" /><Relationship Id="rId3" Type="http://schemas.openxmlformats.org/officeDocument/2006/relationships/tags" Target="../tags/tag477.xml" /><Relationship Id="rId4" Type="http://schemas.openxmlformats.org/officeDocument/2006/relationships/image" Target="../media/image2.jpeg" /><Relationship Id="rId5" Type="http://schemas.openxmlformats.org/officeDocument/2006/relationships/tags" Target="../tags/tag478.xml" /><Relationship Id="rId6" Type="http://schemas.openxmlformats.org/officeDocument/2006/relationships/tags" Target="../tags/tag479.xml" /><Relationship Id="rId7" Type="http://schemas.openxmlformats.org/officeDocument/2006/relationships/tags" Target="../tags/tag480.xml" /></Relationships>
</file>

<file path=ppt/slides/_rels/slide4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45.xml" /><Relationship Id="rId3" Type="http://schemas.openxmlformats.org/officeDocument/2006/relationships/tags" Target="../tags/tag484.xml" /><Relationship Id="rId4" Type="http://schemas.openxmlformats.org/officeDocument/2006/relationships/image" Target="../media/image35.png" /><Relationship Id="rId5" Type="http://schemas.openxmlformats.org/officeDocument/2006/relationships/tags" Target="../tags/tag485.xml" /><Relationship Id="rId6" Type="http://schemas.openxmlformats.org/officeDocument/2006/relationships/tags" Target="../tags/tag486.xml" /><Relationship Id="rId7" Type="http://schemas.openxmlformats.org/officeDocument/2006/relationships/tags" Target="../tags/tag487.xml" /></Relationships>
</file>

<file path=ppt/slides/_rels/slide46.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46.xml" /><Relationship Id="rId3" Type="http://schemas.openxmlformats.org/officeDocument/2006/relationships/tags" Target="../tags/tag491.xml" /><Relationship Id="rId4" Type="http://schemas.openxmlformats.org/officeDocument/2006/relationships/tags" Target="../tags/tag492.xml" /><Relationship Id="rId5" Type="http://schemas.openxmlformats.org/officeDocument/2006/relationships/tags" Target="../tags/tag493.xml" /></Relationships>
</file>

<file path=ppt/slides/_rels/slide4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47.xml" /><Relationship Id="rId3" Type="http://schemas.openxmlformats.org/officeDocument/2006/relationships/tags" Target="../tags/tag497.xml" /><Relationship Id="rId4" Type="http://schemas.openxmlformats.org/officeDocument/2006/relationships/tags" Target="../tags/tag498.xml" /><Relationship Id="rId5" Type="http://schemas.openxmlformats.org/officeDocument/2006/relationships/image" Target="../media/image36.png" /><Relationship Id="rId6" Type="http://schemas.openxmlformats.org/officeDocument/2006/relationships/tags" Target="../tags/tag499.xml" /><Relationship Id="rId7" Type="http://schemas.openxmlformats.org/officeDocument/2006/relationships/tags" Target="../tags/tag500.xml" /><Relationship Id="rId8" Type="http://schemas.openxmlformats.org/officeDocument/2006/relationships/tags" Target="../tags/tag501.xml" /></Relationships>
</file>

<file path=ppt/slides/_rels/slide4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48.xml" /><Relationship Id="rId3" Type="http://schemas.openxmlformats.org/officeDocument/2006/relationships/tags" Target="../tags/tag505.xml" /><Relationship Id="rId4" Type="http://schemas.openxmlformats.org/officeDocument/2006/relationships/tags" Target="../tags/tag506.xml" /><Relationship Id="rId5" Type="http://schemas.openxmlformats.org/officeDocument/2006/relationships/tags" Target="../tags/tag507.xml" /><Relationship Id="rId6" Type="http://schemas.openxmlformats.org/officeDocument/2006/relationships/image" Target="../media/image37.png" /><Relationship Id="rId7" Type="http://schemas.openxmlformats.org/officeDocument/2006/relationships/tags" Target="../tags/tag508.xml" /></Relationships>
</file>

<file path=ppt/slides/_rels/slide49.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519.xml" /><Relationship Id="rId11" Type="http://schemas.openxmlformats.org/officeDocument/2006/relationships/tags" Target="../tags/tag520.xml" /><Relationship Id="rId12" Type="http://schemas.openxmlformats.org/officeDocument/2006/relationships/tags" Target="../tags/tag521.xml" /><Relationship Id="rId13" Type="http://schemas.openxmlformats.org/officeDocument/2006/relationships/tags" Target="../tags/tag522.xml" /><Relationship Id="rId14" Type="http://schemas.openxmlformats.org/officeDocument/2006/relationships/tags" Target="../tags/tag523.xml" /><Relationship Id="rId15" Type="http://schemas.openxmlformats.org/officeDocument/2006/relationships/tags" Target="../tags/tag524.xml" /><Relationship Id="rId16" Type="http://schemas.openxmlformats.org/officeDocument/2006/relationships/tags" Target="../tags/tag525.xml" /><Relationship Id="rId17" Type="http://schemas.openxmlformats.org/officeDocument/2006/relationships/tags" Target="../tags/tag526.xml" /><Relationship Id="rId18" Type="http://schemas.openxmlformats.org/officeDocument/2006/relationships/image" Target="../media/image8.png" /><Relationship Id="rId19" Type="http://schemas.openxmlformats.org/officeDocument/2006/relationships/tags" Target="../tags/tag527.xml" /><Relationship Id="rId2" Type="http://schemas.openxmlformats.org/officeDocument/2006/relationships/notesSlide" Target="../notesSlides/notesSlide49.xml" /><Relationship Id="rId20" Type="http://schemas.microsoft.com/office/2007/relationships/media" Target="../media/media1.mp3" /><Relationship Id="rId21" Type="http://schemas.microsoft.com/office/2007/relationships/media" Target="../media/media1.mp3" TargetMode="Internal" /><Relationship Id="rId3" Type="http://schemas.openxmlformats.org/officeDocument/2006/relationships/tags" Target="../tags/tag512.xml" /><Relationship Id="rId4" Type="http://schemas.openxmlformats.org/officeDocument/2006/relationships/tags" Target="../tags/tag513.xml" /><Relationship Id="rId5" Type="http://schemas.openxmlformats.org/officeDocument/2006/relationships/tags" Target="../tags/tag514.xml" /><Relationship Id="rId6" Type="http://schemas.openxmlformats.org/officeDocument/2006/relationships/tags" Target="../tags/tag515.xml" /><Relationship Id="rId7" Type="http://schemas.openxmlformats.org/officeDocument/2006/relationships/tags" Target="../tags/tag516.xml" /><Relationship Id="rId8" Type="http://schemas.openxmlformats.org/officeDocument/2006/relationships/tags" Target="../tags/tag517.xml" /><Relationship Id="rId9" Type="http://schemas.openxmlformats.org/officeDocument/2006/relationships/tags" Target="../tags/tag518.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5.xml" /><Relationship Id="rId3" Type="http://schemas.openxmlformats.org/officeDocument/2006/relationships/tags" Target="../tags/tag115.xml" /><Relationship Id="rId4" Type="http://schemas.openxmlformats.org/officeDocument/2006/relationships/tags" Target="../tags/tag116.xml" /><Relationship Id="rId5" Type="http://schemas.openxmlformats.org/officeDocument/2006/relationships/tags" Target="../tags/tag117.xml" /><Relationship Id="rId6" Type="http://schemas.openxmlformats.org/officeDocument/2006/relationships/tags" Target="../tags/tag118.xml" /><Relationship Id="rId7" Type="http://schemas.openxmlformats.org/officeDocument/2006/relationships/image" Target="../media/image5.jpeg" /><Relationship Id="rId8" Type="http://schemas.openxmlformats.org/officeDocument/2006/relationships/tags" Target="../tags/tag119.xml" /></Relationships>
</file>

<file path=ppt/slides/_rels/slide5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50.xml" /><Relationship Id="rId3" Type="http://schemas.openxmlformats.org/officeDocument/2006/relationships/tags" Target="../tags/tag531.xml" /><Relationship Id="rId4" Type="http://schemas.openxmlformats.org/officeDocument/2006/relationships/tags" Target="../tags/tag532.xml" /><Relationship Id="rId5" Type="http://schemas.openxmlformats.org/officeDocument/2006/relationships/tags" Target="../tags/tag533.xml" /><Relationship Id="rId6" Type="http://schemas.openxmlformats.org/officeDocument/2006/relationships/tags" Target="../tags/tag534.xml" /><Relationship Id="rId7" Type="http://schemas.openxmlformats.org/officeDocument/2006/relationships/tags" Target="../tags/tag535.xml" /><Relationship Id="rId8" Type="http://schemas.openxmlformats.org/officeDocument/2006/relationships/tags" Target="../tags/tag536.xml" /><Relationship Id="rId9" Type="http://schemas.openxmlformats.org/officeDocument/2006/relationships/tags" Target="../tags/tag537.xml" /></Relationships>
</file>

<file path=ppt/slides/_rels/slide5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51.xml" /><Relationship Id="rId3" Type="http://schemas.openxmlformats.org/officeDocument/2006/relationships/tags" Target="../tags/tag541.xml" /><Relationship Id="rId4" Type="http://schemas.openxmlformats.org/officeDocument/2006/relationships/tags" Target="../tags/tag542.xml" /><Relationship Id="rId5" Type="http://schemas.openxmlformats.org/officeDocument/2006/relationships/tags" Target="../tags/tag543.xml" /><Relationship Id="rId6" Type="http://schemas.openxmlformats.org/officeDocument/2006/relationships/tags" Target="../tags/tag544.xml" /><Relationship Id="rId7" Type="http://schemas.openxmlformats.org/officeDocument/2006/relationships/tags" Target="../tags/tag545.xml" /></Relationships>
</file>

<file path=ppt/slides/_rels/slide52.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audio" Target="../media/audio12.wav" /><Relationship Id="rId2" Type="http://schemas.openxmlformats.org/officeDocument/2006/relationships/notesSlide" Target="../notesSlides/notesSlide52.xml" /><Relationship Id="rId3" Type="http://schemas.openxmlformats.org/officeDocument/2006/relationships/tags" Target="../tags/tag549.xml" /><Relationship Id="rId4" Type="http://schemas.openxmlformats.org/officeDocument/2006/relationships/tags" Target="../tags/tag550.xml" /><Relationship Id="rId5" Type="http://schemas.openxmlformats.org/officeDocument/2006/relationships/tags" Target="../tags/tag551.xml" /><Relationship Id="rId6" Type="http://schemas.openxmlformats.org/officeDocument/2006/relationships/tags" Target="../tags/tag552.xml" /><Relationship Id="rId7" Type="http://schemas.openxmlformats.org/officeDocument/2006/relationships/tags" Target="../tags/tag553.xml" /><Relationship Id="rId8" Type="http://schemas.openxmlformats.org/officeDocument/2006/relationships/tags" Target="../tags/tag554.xml" /><Relationship Id="rId9" Type="http://schemas.openxmlformats.org/officeDocument/2006/relationships/tags" Target="../tags/tag555.xml" /></Relationships>
</file>

<file path=ppt/slides/_rels/slide5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53.xml" /><Relationship Id="rId3" Type="http://schemas.openxmlformats.org/officeDocument/2006/relationships/tags" Target="../tags/tag559.xml" /><Relationship Id="rId4" Type="http://schemas.openxmlformats.org/officeDocument/2006/relationships/tags" Target="../tags/tag560.xml" /><Relationship Id="rId5" Type="http://schemas.openxmlformats.org/officeDocument/2006/relationships/tags" Target="../tags/tag561.xml" /><Relationship Id="rId6" Type="http://schemas.openxmlformats.org/officeDocument/2006/relationships/tags" Target="../tags/tag562.xml" /><Relationship Id="rId7" Type="http://schemas.openxmlformats.org/officeDocument/2006/relationships/tags" Target="../tags/tag563.xml" /></Relationships>
</file>

<file path=ppt/slides/_rels/slide54.xml.rels>&#65279;<?xml version="1.0" encoding="utf-8" standalone="yes"?><Relationships xmlns="http://schemas.openxmlformats.org/package/2006/relationships"><Relationship Id="rId1" Type="http://schemas.openxmlformats.org/officeDocument/2006/relationships/slideLayout" Target="../slideLayouts/slideLayout7.xml" /><Relationship Id="rId10" Type="http://schemas.openxmlformats.org/officeDocument/2006/relationships/tags" Target="../tags/tag571.xml" /><Relationship Id="rId11" Type="http://schemas.openxmlformats.org/officeDocument/2006/relationships/tags" Target="../tags/tag572.xml" /><Relationship Id="rId12" Type="http://schemas.openxmlformats.org/officeDocument/2006/relationships/tags" Target="../tags/tag573.xml" /><Relationship Id="rId13" Type="http://schemas.openxmlformats.org/officeDocument/2006/relationships/tags" Target="../tags/tag574.xml" /><Relationship Id="rId14" Type="http://schemas.openxmlformats.org/officeDocument/2006/relationships/tags" Target="../tags/tag575.xml" /><Relationship Id="rId15" Type="http://schemas.openxmlformats.org/officeDocument/2006/relationships/tags" Target="../tags/tag576.xml" /><Relationship Id="rId16" Type="http://schemas.openxmlformats.org/officeDocument/2006/relationships/tags" Target="../tags/tag577.xml" /><Relationship Id="rId17" Type="http://schemas.openxmlformats.org/officeDocument/2006/relationships/tags" Target="../tags/tag578.xml" /><Relationship Id="rId2" Type="http://schemas.openxmlformats.org/officeDocument/2006/relationships/notesSlide" Target="../notesSlides/notesSlide54.xml" /><Relationship Id="rId3" Type="http://schemas.openxmlformats.org/officeDocument/2006/relationships/tags" Target="../tags/tag567.xml" /><Relationship Id="rId4" Type="http://schemas.openxmlformats.org/officeDocument/2006/relationships/tags" Target="../tags/tag568.xml" /><Relationship Id="rId5" Type="http://schemas.openxmlformats.org/officeDocument/2006/relationships/image" Target="../media/image38.jpeg" /><Relationship Id="rId6" Type="http://schemas.openxmlformats.org/officeDocument/2006/relationships/tags" Target="../tags/tag569.xml" /><Relationship Id="rId7" Type="http://schemas.openxmlformats.org/officeDocument/2006/relationships/image" Target="../media/image39.jpeg" /><Relationship Id="rId8" Type="http://schemas.openxmlformats.org/officeDocument/2006/relationships/tags" Target="../tags/tag570.xml" /><Relationship Id="rId9" Type="http://schemas.openxmlformats.org/officeDocument/2006/relationships/image" Target="../media/image40.jpeg" /></Relationships>
</file>

<file path=ppt/slides/_rels/slide55.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55.xml" /><Relationship Id="rId3" Type="http://schemas.openxmlformats.org/officeDocument/2006/relationships/tags" Target="../tags/tag582.xml" /><Relationship Id="rId4" Type="http://schemas.openxmlformats.org/officeDocument/2006/relationships/tags" Target="../tags/tag583.xml" /><Relationship Id="rId5" Type="http://schemas.openxmlformats.org/officeDocument/2006/relationships/tags" Target="../tags/tag584.xml" /><Relationship Id="rId6" Type="http://schemas.openxmlformats.org/officeDocument/2006/relationships/tags" Target="../tags/tag585.xml" /><Relationship Id="rId7" Type="http://schemas.openxmlformats.org/officeDocument/2006/relationships/image" Target="../media/image41.jpeg" /><Relationship Id="rId8" Type="http://schemas.openxmlformats.org/officeDocument/2006/relationships/tags" Target="../tags/tag586.xml" /></Relationships>
</file>

<file path=ppt/slides/_rels/slide56.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56.xml" /><Relationship Id="rId3" Type="http://schemas.openxmlformats.org/officeDocument/2006/relationships/tags" Target="../tags/tag590.xml" /><Relationship Id="rId4" Type="http://schemas.openxmlformats.org/officeDocument/2006/relationships/tags" Target="../tags/tag591.xml" /><Relationship Id="rId5" Type="http://schemas.openxmlformats.org/officeDocument/2006/relationships/tags" Target="../tags/tag592.xml" /><Relationship Id="rId6" Type="http://schemas.openxmlformats.org/officeDocument/2006/relationships/image" Target="../media/image42.jpeg" /><Relationship Id="rId7" Type="http://schemas.openxmlformats.org/officeDocument/2006/relationships/tags" Target="../tags/tag593.xml" /></Relationships>
</file>

<file path=ppt/slides/_rels/slide57.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57.xml" /><Relationship Id="rId3" Type="http://schemas.openxmlformats.org/officeDocument/2006/relationships/tags" Target="../tags/tag597.xml" /><Relationship Id="rId4" Type="http://schemas.openxmlformats.org/officeDocument/2006/relationships/tags" Target="../tags/tag598.xml" /><Relationship Id="rId5" Type="http://schemas.openxmlformats.org/officeDocument/2006/relationships/image" Target="../media/image43.png" /><Relationship Id="rId6" Type="http://schemas.openxmlformats.org/officeDocument/2006/relationships/tags" Target="../tags/tag599.xml" /><Relationship Id="rId7" Type="http://schemas.openxmlformats.org/officeDocument/2006/relationships/tags" Target="../tags/tag600.xml" /><Relationship Id="rId8" Type="http://schemas.openxmlformats.org/officeDocument/2006/relationships/tags" Target="../tags/tag601.xml" /></Relationships>
</file>

<file path=ppt/slides/_rels/slide58.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58.xml" /><Relationship Id="rId3" Type="http://schemas.openxmlformats.org/officeDocument/2006/relationships/tags" Target="../tags/tag605.xml" /><Relationship Id="rId4" Type="http://schemas.openxmlformats.org/officeDocument/2006/relationships/tags" Target="../tags/tag606.xml" /><Relationship Id="rId5" Type="http://schemas.openxmlformats.org/officeDocument/2006/relationships/image" Target="../media/image44.png" /><Relationship Id="rId6" Type="http://schemas.openxmlformats.org/officeDocument/2006/relationships/tags" Target="../tags/tag607.xml" /></Relationships>
</file>

<file path=ppt/slides/_rels/slide5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59.xml" /><Relationship Id="rId3" Type="http://schemas.openxmlformats.org/officeDocument/2006/relationships/tags" Target="../tags/tag611.xml" /><Relationship Id="rId4" Type="http://schemas.openxmlformats.org/officeDocument/2006/relationships/tags" Target="../tags/tag612.xml" /><Relationship Id="rId5" Type="http://schemas.openxmlformats.org/officeDocument/2006/relationships/tags" Target="../tags/tag613.xml" /><Relationship Id="rId6" Type="http://schemas.openxmlformats.org/officeDocument/2006/relationships/image" Target="../media/image45.png" /><Relationship Id="rId7" Type="http://schemas.openxmlformats.org/officeDocument/2006/relationships/tags" Target="../tags/tag614.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6.xml" /><Relationship Id="rId3" Type="http://schemas.openxmlformats.org/officeDocument/2006/relationships/tags" Target="../tags/tag123.xml" /><Relationship Id="rId4" Type="http://schemas.openxmlformats.org/officeDocument/2006/relationships/tags" Target="../tags/tag124.xml" /><Relationship Id="rId5" Type="http://schemas.openxmlformats.org/officeDocument/2006/relationships/tags" Target="../tags/tag125.xml" /><Relationship Id="rId6" Type="http://schemas.openxmlformats.org/officeDocument/2006/relationships/image" Target="../media/image6.jpeg" /><Relationship Id="rId7" Type="http://schemas.openxmlformats.org/officeDocument/2006/relationships/tags" Target="../tags/tag126.xml" /></Relationships>
</file>

<file path=ppt/slides/_rels/slide60.xml.rels>&#65279;<?xml version="1.0" encoding="utf-8" standalone="yes"?><Relationships xmlns="http://schemas.openxmlformats.org/package/2006/relationships"><Relationship Id="rId1" Type="http://schemas.openxmlformats.org/officeDocument/2006/relationships/slideLayout" Target="../slideLayouts/slideLayout7.xml" /><Relationship Id="rId10" Type="http://schemas.openxmlformats.org/officeDocument/2006/relationships/tags" Target="../tags/tag625.xml" /><Relationship Id="rId11" Type="http://schemas.openxmlformats.org/officeDocument/2006/relationships/tags" Target="../tags/tag626.xml" /><Relationship Id="rId12" Type="http://schemas.openxmlformats.org/officeDocument/2006/relationships/tags" Target="../tags/tag627.xml" /><Relationship Id="rId13" Type="http://schemas.openxmlformats.org/officeDocument/2006/relationships/tags" Target="../tags/tag628.xml" /><Relationship Id="rId14" Type="http://schemas.openxmlformats.org/officeDocument/2006/relationships/tags" Target="../tags/tag629.xml" /><Relationship Id="rId15" Type="http://schemas.openxmlformats.org/officeDocument/2006/relationships/image" Target="../media/image46.png" /><Relationship Id="rId16" Type="http://schemas.openxmlformats.org/officeDocument/2006/relationships/tags" Target="../tags/tag630.xml" /><Relationship Id="rId2" Type="http://schemas.openxmlformats.org/officeDocument/2006/relationships/notesSlide" Target="../notesSlides/notesSlide60.xml" /><Relationship Id="rId3" Type="http://schemas.openxmlformats.org/officeDocument/2006/relationships/tags" Target="../tags/tag618.xml" /><Relationship Id="rId4" Type="http://schemas.openxmlformats.org/officeDocument/2006/relationships/tags" Target="../tags/tag619.xml" /><Relationship Id="rId5" Type="http://schemas.openxmlformats.org/officeDocument/2006/relationships/tags" Target="../tags/tag620.xml" /><Relationship Id="rId6" Type="http://schemas.openxmlformats.org/officeDocument/2006/relationships/tags" Target="../tags/tag621.xml" /><Relationship Id="rId7" Type="http://schemas.openxmlformats.org/officeDocument/2006/relationships/tags" Target="../tags/tag622.xml" /><Relationship Id="rId8" Type="http://schemas.openxmlformats.org/officeDocument/2006/relationships/tags" Target="../tags/tag623.xml" /><Relationship Id="rId9" Type="http://schemas.openxmlformats.org/officeDocument/2006/relationships/tags" Target="../tags/tag624.xml" /></Relationships>
</file>

<file path=ppt/slides/_rels/slide61.xml.rels>&#65279;<?xml version="1.0" encoding="utf-8" standalone="yes"?><Relationships xmlns="http://schemas.openxmlformats.org/package/2006/relationships"><Relationship Id="rId1" Type="http://schemas.openxmlformats.org/officeDocument/2006/relationships/slideLayout" Target="../slideLayouts/slideLayout7.xml" /><Relationship Id="rId10" Type="http://schemas.openxmlformats.org/officeDocument/2006/relationships/tags" Target="../tags/tag640.xml" /><Relationship Id="rId11" Type="http://schemas.openxmlformats.org/officeDocument/2006/relationships/tags" Target="../tags/tag641.xml" /><Relationship Id="rId12" Type="http://schemas.openxmlformats.org/officeDocument/2006/relationships/tags" Target="../tags/tag642.xml" /><Relationship Id="rId13" Type="http://schemas.openxmlformats.org/officeDocument/2006/relationships/tags" Target="../tags/tag643.xml" /><Relationship Id="rId2" Type="http://schemas.openxmlformats.org/officeDocument/2006/relationships/notesSlide" Target="../notesSlides/notesSlide61.xml" /><Relationship Id="rId3" Type="http://schemas.openxmlformats.org/officeDocument/2006/relationships/tags" Target="../tags/tag634.xml" /><Relationship Id="rId4" Type="http://schemas.openxmlformats.org/officeDocument/2006/relationships/tags" Target="../tags/tag635.xml" /><Relationship Id="rId5" Type="http://schemas.openxmlformats.org/officeDocument/2006/relationships/image" Target="../media/image47.png" /><Relationship Id="rId6" Type="http://schemas.openxmlformats.org/officeDocument/2006/relationships/tags" Target="../tags/tag636.xml" /><Relationship Id="rId7" Type="http://schemas.openxmlformats.org/officeDocument/2006/relationships/tags" Target="../tags/tag637.xml" /><Relationship Id="rId8" Type="http://schemas.openxmlformats.org/officeDocument/2006/relationships/tags" Target="../tags/tag638.xml" /><Relationship Id="rId9" Type="http://schemas.openxmlformats.org/officeDocument/2006/relationships/tags" Target="../tags/tag639.xml" /></Relationships>
</file>

<file path=ppt/slides/_rels/slide62.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62.xml" /><Relationship Id="rId3" Type="http://schemas.openxmlformats.org/officeDocument/2006/relationships/tags" Target="../tags/tag647.xml" /><Relationship Id="rId4" Type="http://schemas.openxmlformats.org/officeDocument/2006/relationships/tags" Target="../tags/tag648.xml" /><Relationship Id="rId5" Type="http://schemas.openxmlformats.org/officeDocument/2006/relationships/tags" Target="../tags/tag649.xml" /><Relationship Id="rId6" Type="http://schemas.openxmlformats.org/officeDocument/2006/relationships/image" Target="../media/image48.png" /><Relationship Id="rId7" Type="http://schemas.openxmlformats.org/officeDocument/2006/relationships/tags" Target="../tags/tag650.xml" /><Relationship Id="rId8" Type="http://schemas.openxmlformats.org/officeDocument/2006/relationships/tags" Target="../tags/tag651.xml" /></Relationships>
</file>

<file path=ppt/slides/_rels/slide6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63.xml" /><Relationship Id="rId3" Type="http://schemas.openxmlformats.org/officeDocument/2006/relationships/tags" Target="../tags/tag655.xml" /><Relationship Id="rId4" Type="http://schemas.openxmlformats.org/officeDocument/2006/relationships/image" Target="../media/image49.jpeg" /><Relationship Id="rId5" Type="http://schemas.openxmlformats.org/officeDocument/2006/relationships/tags" Target="../tags/tag656.xml" /><Relationship Id="rId6" Type="http://schemas.openxmlformats.org/officeDocument/2006/relationships/tags" Target="../tags/tag657.xml" /><Relationship Id="rId7" Type="http://schemas.openxmlformats.org/officeDocument/2006/relationships/tags" Target="../tags/tag658.xml" /></Relationships>
</file>

<file path=ppt/slides/_rels/slide6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64.xml" /><Relationship Id="rId3" Type="http://schemas.openxmlformats.org/officeDocument/2006/relationships/tags" Target="../tags/tag662.xml" /><Relationship Id="rId4" Type="http://schemas.openxmlformats.org/officeDocument/2006/relationships/image" Target="../media/image50.png" /><Relationship Id="rId5" Type="http://schemas.openxmlformats.org/officeDocument/2006/relationships/tags" Target="../tags/tag663.xml" /><Relationship Id="rId6" Type="http://schemas.openxmlformats.org/officeDocument/2006/relationships/tags" Target="../tags/tag664.xml" /><Relationship Id="rId7" Type="http://schemas.openxmlformats.org/officeDocument/2006/relationships/tags" Target="../tags/tag665.xml" /><Relationship Id="rId8" Type="http://schemas.openxmlformats.org/officeDocument/2006/relationships/tags" Target="../tags/tag666.xml" /></Relationships>
</file>

<file path=ppt/slides/_rels/slide6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65.xml" /><Relationship Id="rId3" Type="http://schemas.openxmlformats.org/officeDocument/2006/relationships/tags" Target="../tags/tag670.xml" /><Relationship Id="rId4" Type="http://schemas.openxmlformats.org/officeDocument/2006/relationships/tags" Target="../tags/tag671.xml" /><Relationship Id="rId5" Type="http://schemas.openxmlformats.org/officeDocument/2006/relationships/image" Target="../media/image51.png" /><Relationship Id="rId6" Type="http://schemas.openxmlformats.org/officeDocument/2006/relationships/tags" Target="../tags/tag672.xml" /><Relationship Id="rId7" Type="http://schemas.openxmlformats.org/officeDocument/2006/relationships/tags" Target="../tags/tag673.xml" /><Relationship Id="rId8" Type="http://schemas.openxmlformats.org/officeDocument/2006/relationships/tags" Target="../tags/tag674.xml" /></Relationships>
</file>

<file path=ppt/slides/_rels/slide6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66.xml" /><Relationship Id="rId3" Type="http://schemas.openxmlformats.org/officeDocument/2006/relationships/tags" Target="../tags/tag678.xml" /><Relationship Id="rId4" Type="http://schemas.openxmlformats.org/officeDocument/2006/relationships/tags" Target="../tags/tag679.xml" /><Relationship Id="rId5" Type="http://schemas.openxmlformats.org/officeDocument/2006/relationships/tags" Target="../tags/tag680.xml" /><Relationship Id="rId6" Type="http://schemas.openxmlformats.org/officeDocument/2006/relationships/image" Target="../media/image52.png" /><Relationship Id="rId7" Type="http://schemas.openxmlformats.org/officeDocument/2006/relationships/tags" Target="../tags/tag681.xml" /></Relationships>
</file>

<file path=ppt/slides/_rels/slide67.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692.xml" /><Relationship Id="rId11" Type="http://schemas.openxmlformats.org/officeDocument/2006/relationships/tags" Target="../tags/tag693.xml" /><Relationship Id="rId12" Type="http://schemas.openxmlformats.org/officeDocument/2006/relationships/tags" Target="../tags/tag694.xml" /><Relationship Id="rId13" Type="http://schemas.openxmlformats.org/officeDocument/2006/relationships/tags" Target="../tags/tag695.xml" /><Relationship Id="rId14" Type="http://schemas.openxmlformats.org/officeDocument/2006/relationships/tags" Target="../tags/tag696.xml" /><Relationship Id="rId15" Type="http://schemas.openxmlformats.org/officeDocument/2006/relationships/image" Target="../media/image8.png" /><Relationship Id="rId16" Type="http://schemas.openxmlformats.org/officeDocument/2006/relationships/tags" Target="../tags/tag697.xml" /><Relationship Id="rId17" Type="http://schemas.microsoft.com/office/2007/relationships/media" Target="../media/media1.mp3" /><Relationship Id="rId18" Type="http://schemas.microsoft.com/office/2007/relationships/media" Target="../media/media1.mp3" TargetMode="Internal" /><Relationship Id="rId19" Type="http://schemas.openxmlformats.org/officeDocument/2006/relationships/tags" Target="../tags/tag698.xml" /><Relationship Id="rId2" Type="http://schemas.openxmlformats.org/officeDocument/2006/relationships/notesSlide" Target="../notesSlides/notesSlide67.xml" /><Relationship Id="rId3" Type="http://schemas.openxmlformats.org/officeDocument/2006/relationships/tags" Target="../tags/tag685.xml" /><Relationship Id="rId4" Type="http://schemas.openxmlformats.org/officeDocument/2006/relationships/tags" Target="../tags/tag686.xml" /><Relationship Id="rId5" Type="http://schemas.openxmlformats.org/officeDocument/2006/relationships/tags" Target="../tags/tag687.xml" /><Relationship Id="rId6" Type="http://schemas.openxmlformats.org/officeDocument/2006/relationships/tags" Target="../tags/tag688.xml" /><Relationship Id="rId7" Type="http://schemas.openxmlformats.org/officeDocument/2006/relationships/tags" Target="../tags/tag689.xml" /><Relationship Id="rId8" Type="http://schemas.openxmlformats.org/officeDocument/2006/relationships/tags" Target="../tags/tag690.xml" /><Relationship Id="rId9" Type="http://schemas.openxmlformats.org/officeDocument/2006/relationships/tags" Target="../tags/tag691.xml" /></Relationships>
</file>

<file path=ppt/slides/_rels/slide68.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709.xml" /><Relationship Id="rId11" Type="http://schemas.openxmlformats.org/officeDocument/2006/relationships/tags" Target="../tags/tag710.xml" /><Relationship Id="rId12" Type="http://schemas.openxmlformats.org/officeDocument/2006/relationships/audio" Target="../media/audio12.wav" /><Relationship Id="rId2" Type="http://schemas.openxmlformats.org/officeDocument/2006/relationships/notesSlide" Target="../notesSlides/notesSlide68.xml" /><Relationship Id="rId3" Type="http://schemas.openxmlformats.org/officeDocument/2006/relationships/tags" Target="../tags/tag702.xml" /><Relationship Id="rId4" Type="http://schemas.openxmlformats.org/officeDocument/2006/relationships/tags" Target="../tags/tag703.xml" /><Relationship Id="rId5" Type="http://schemas.openxmlformats.org/officeDocument/2006/relationships/tags" Target="../tags/tag704.xml" /><Relationship Id="rId6" Type="http://schemas.openxmlformats.org/officeDocument/2006/relationships/tags" Target="../tags/tag705.xml" /><Relationship Id="rId7" Type="http://schemas.openxmlformats.org/officeDocument/2006/relationships/tags" Target="../tags/tag706.xml" /><Relationship Id="rId8" Type="http://schemas.openxmlformats.org/officeDocument/2006/relationships/tags" Target="../tags/tag707.xml" /><Relationship Id="rId9" Type="http://schemas.openxmlformats.org/officeDocument/2006/relationships/tags" Target="../tags/tag708.xml" /></Relationships>
</file>

<file path=ppt/slides/_rels/slide6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69.xml" /><Relationship Id="rId3" Type="http://schemas.openxmlformats.org/officeDocument/2006/relationships/tags" Target="../tags/tag714.xml" /><Relationship Id="rId4" Type="http://schemas.openxmlformats.org/officeDocument/2006/relationships/tags" Target="../tags/tag715.xml" /><Relationship Id="rId5" Type="http://schemas.openxmlformats.org/officeDocument/2006/relationships/tags" Target="../tags/tag716.xml" /><Relationship Id="rId6" Type="http://schemas.openxmlformats.org/officeDocument/2006/relationships/tags" Target="../tags/tag717.xml" /><Relationship Id="rId7" Type="http://schemas.openxmlformats.org/officeDocument/2006/relationships/tags" Target="../tags/tag718.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7.xml" /><Relationship Id="rId3" Type="http://schemas.openxmlformats.org/officeDocument/2006/relationships/tags" Target="../tags/tag130.xml" /><Relationship Id="rId4" Type="http://schemas.openxmlformats.org/officeDocument/2006/relationships/tags" Target="../tags/tag131.xml" /><Relationship Id="rId5" Type="http://schemas.openxmlformats.org/officeDocument/2006/relationships/image" Target="../media/image7.png" /><Relationship Id="rId6" Type="http://schemas.openxmlformats.org/officeDocument/2006/relationships/tags" Target="../tags/tag132.xml" /></Relationships>
</file>

<file path=ppt/slides/_rels/slide70.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729.xml" /><Relationship Id="rId11" Type="http://schemas.openxmlformats.org/officeDocument/2006/relationships/tags" Target="../tags/tag730.xml" /><Relationship Id="rId12" Type="http://schemas.openxmlformats.org/officeDocument/2006/relationships/tags" Target="../tags/tag731.xml" /><Relationship Id="rId13" Type="http://schemas.openxmlformats.org/officeDocument/2006/relationships/image" Target="../media/image53.png" /><Relationship Id="rId14" Type="http://schemas.openxmlformats.org/officeDocument/2006/relationships/tags" Target="../tags/tag732.xml" /><Relationship Id="rId15" Type="http://schemas.openxmlformats.org/officeDocument/2006/relationships/tags" Target="../tags/tag733.xml" /><Relationship Id="rId2" Type="http://schemas.openxmlformats.org/officeDocument/2006/relationships/notesSlide" Target="../notesSlides/notesSlide70.xml" /><Relationship Id="rId3" Type="http://schemas.openxmlformats.org/officeDocument/2006/relationships/tags" Target="../tags/tag722.xml" /><Relationship Id="rId4" Type="http://schemas.openxmlformats.org/officeDocument/2006/relationships/tags" Target="../tags/tag723.xml" /><Relationship Id="rId5" Type="http://schemas.openxmlformats.org/officeDocument/2006/relationships/tags" Target="../tags/tag724.xml" /><Relationship Id="rId6" Type="http://schemas.openxmlformats.org/officeDocument/2006/relationships/tags" Target="../tags/tag725.xml" /><Relationship Id="rId7" Type="http://schemas.openxmlformats.org/officeDocument/2006/relationships/tags" Target="../tags/tag726.xml" /><Relationship Id="rId8" Type="http://schemas.openxmlformats.org/officeDocument/2006/relationships/tags" Target="../tags/tag727.xml" /><Relationship Id="rId9" Type="http://schemas.openxmlformats.org/officeDocument/2006/relationships/tags" Target="../tags/tag728.xml" /></Relationships>
</file>

<file path=ppt/slides/_rels/slide7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71.xml" /><Relationship Id="rId3" Type="http://schemas.openxmlformats.org/officeDocument/2006/relationships/tags" Target="../tags/tag737.xml" /><Relationship Id="rId4" Type="http://schemas.openxmlformats.org/officeDocument/2006/relationships/tags" Target="../tags/tag738.xml" /><Relationship Id="rId5" Type="http://schemas.openxmlformats.org/officeDocument/2006/relationships/tags" Target="../tags/tag739.xml" /><Relationship Id="rId6" Type="http://schemas.openxmlformats.org/officeDocument/2006/relationships/image" Target="../media/image54.png" /><Relationship Id="rId7" Type="http://schemas.openxmlformats.org/officeDocument/2006/relationships/tags" Target="../tags/tag740.xml" /><Relationship Id="rId8" Type="http://schemas.openxmlformats.org/officeDocument/2006/relationships/tags" Target="../tags/tag741.xml" /></Relationships>
</file>

<file path=ppt/slides/_rels/slide7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72.xml" /><Relationship Id="rId3" Type="http://schemas.openxmlformats.org/officeDocument/2006/relationships/tags" Target="../tags/tag745.xml" /><Relationship Id="rId4" Type="http://schemas.openxmlformats.org/officeDocument/2006/relationships/tags" Target="../tags/tag746.xml" /><Relationship Id="rId5" Type="http://schemas.openxmlformats.org/officeDocument/2006/relationships/tags" Target="../tags/tag747.xml" /><Relationship Id="rId6" Type="http://schemas.openxmlformats.org/officeDocument/2006/relationships/tags" Target="../tags/tag748.xml" /></Relationships>
</file>

<file path=ppt/slides/_rels/slide7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73.xml" /><Relationship Id="rId3" Type="http://schemas.openxmlformats.org/officeDocument/2006/relationships/tags" Target="../tags/tag752.xml" /><Relationship Id="rId4" Type="http://schemas.openxmlformats.org/officeDocument/2006/relationships/tags" Target="../tags/tag753.xml" /><Relationship Id="rId5" Type="http://schemas.openxmlformats.org/officeDocument/2006/relationships/tags" Target="../tags/tag754.xml" /><Relationship Id="rId6" Type="http://schemas.openxmlformats.org/officeDocument/2006/relationships/tags" Target="../tags/tag755.xml" /><Relationship Id="rId7" Type="http://schemas.openxmlformats.org/officeDocument/2006/relationships/image" Target="../media/image55.jpeg" /><Relationship Id="rId8" Type="http://schemas.openxmlformats.org/officeDocument/2006/relationships/tags" Target="../tags/tag756.xml" /><Relationship Id="rId9" Type="http://schemas.openxmlformats.org/officeDocument/2006/relationships/tags" Target="../tags/tag757.xml" /></Relationships>
</file>

<file path=ppt/slides/_rels/slide7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74.xml" /><Relationship Id="rId3" Type="http://schemas.openxmlformats.org/officeDocument/2006/relationships/tags" Target="../tags/tag761.xml" /><Relationship Id="rId4" Type="http://schemas.openxmlformats.org/officeDocument/2006/relationships/tags" Target="../tags/tag762.xml" /><Relationship Id="rId5" Type="http://schemas.openxmlformats.org/officeDocument/2006/relationships/tags" Target="../tags/tag763.xml" /><Relationship Id="rId6" Type="http://schemas.openxmlformats.org/officeDocument/2006/relationships/image" Target="../media/image56.png" /><Relationship Id="rId7" Type="http://schemas.openxmlformats.org/officeDocument/2006/relationships/tags" Target="../tags/tag764.xml" /><Relationship Id="rId8" Type="http://schemas.openxmlformats.org/officeDocument/2006/relationships/tags" Target="../tags/tag765.xml" /></Relationships>
</file>

<file path=ppt/slides/_rels/slide7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75.xml" /><Relationship Id="rId3" Type="http://schemas.openxmlformats.org/officeDocument/2006/relationships/tags" Target="../tags/tag769.xml" /><Relationship Id="rId4" Type="http://schemas.openxmlformats.org/officeDocument/2006/relationships/tags" Target="../tags/tag770.xml" /><Relationship Id="rId5" Type="http://schemas.openxmlformats.org/officeDocument/2006/relationships/tags" Target="../tags/tag771.xml" /><Relationship Id="rId6" Type="http://schemas.openxmlformats.org/officeDocument/2006/relationships/image" Target="../media/image57.png" /><Relationship Id="rId7" Type="http://schemas.openxmlformats.org/officeDocument/2006/relationships/tags" Target="../tags/tag772.xml" /></Relationships>
</file>

<file path=ppt/slides/_rels/slide7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76.xml" /><Relationship Id="rId3" Type="http://schemas.openxmlformats.org/officeDocument/2006/relationships/tags" Target="../tags/tag776.xml" /><Relationship Id="rId4" Type="http://schemas.openxmlformats.org/officeDocument/2006/relationships/tags" Target="../tags/tag777.xml" /><Relationship Id="rId5" Type="http://schemas.openxmlformats.org/officeDocument/2006/relationships/tags" Target="../tags/tag778.xml" /><Relationship Id="rId6" Type="http://schemas.openxmlformats.org/officeDocument/2006/relationships/tags" Target="../tags/tag779.xml" /><Relationship Id="rId7" Type="http://schemas.openxmlformats.org/officeDocument/2006/relationships/tags" Target="../tags/tag780.xml" /><Relationship Id="rId8" Type="http://schemas.openxmlformats.org/officeDocument/2006/relationships/tags" Target="../tags/tag781.xml" /></Relationships>
</file>

<file path=ppt/slides/_rels/slide7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77.xml" /><Relationship Id="rId3" Type="http://schemas.openxmlformats.org/officeDocument/2006/relationships/tags" Target="../tags/tag785.xml" /><Relationship Id="rId4" Type="http://schemas.openxmlformats.org/officeDocument/2006/relationships/tags" Target="../tags/tag786.xml" /><Relationship Id="rId5" Type="http://schemas.openxmlformats.org/officeDocument/2006/relationships/tags" Target="../tags/tag787.xml" /><Relationship Id="rId6" Type="http://schemas.openxmlformats.org/officeDocument/2006/relationships/image" Target="../media/image58.png" /><Relationship Id="rId7" Type="http://schemas.openxmlformats.org/officeDocument/2006/relationships/tags" Target="../tags/tag788.xml" /></Relationships>
</file>

<file path=ppt/slides/_rels/slide7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78.xml" /><Relationship Id="rId3" Type="http://schemas.openxmlformats.org/officeDocument/2006/relationships/tags" Target="../tags/tag792.xml" /><Relationship Id="rId4" Type="http://schemas.openxmlformats.org/officeDocument/2006/relationships/tags" Target="../tags/tag793.xml" /><Relationship Id="rId5" Type="http://schemas.openxmlformats.org/officeDocument/2006/relationships/tags" Target="../tags/tag794.xml" /><Relationship Id="rId6" Type="http://schemas.openxmlformats.org/officeDocument/2006/relationships/tags" Target="../tags/tag795.xml" /></Relationships>
</file>

<file path=ppt/slides/_rels/slide7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79.xml" /><Relationship Id="rId3" Type="http://schemas.openxmlformats.org/officeDocument/2006/relationships/tags" Target="../tags/tag799.xml" /><Relationship Id="rId4" Type="http://schemas.openxmlformats.org/officeDocument/2006/relationships/tags" Target="../tags/tag800.xml" /><Relationship Id="rId5" Type="http://schemas.openxmlformats.org/officeDocument/2006/relationships/tags" Target="../tags/tag801.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142.xml" /><Relationship Id="rId11" Type="http://schemas.microsoft.com/office/2007/relationships/media" Target="../media/media1.mp3" /><Relationship Id="rId12" Type="http://schemas.microsoft.com/office/2007/relationships/media" Target="../media/media1.mp3" TargetMode="Internal" /><Relationship Id="rId13" Type="http://schemas.openxmlformats.org/officeDocument/2006/relationships/tags" Target="../tags/tag143.xml" /><Relationship Id="rId14" Type="http://schemas.openxmlformats.org/officeDocument/2006/relationships/tags" Target="../tags/tag144.xml" /><Relationship Id="rId2" Type="http://schemas.openxmlformats.org/officeDocument/2006/relationships/notesSlide" Target="../notesSlides/notesSlide8.xml" /><Relationship Id="rId3" Type="http://schemas.openxmlformats.org/officeDocument/2006/relationships/tags" Target="../tags/tag136.xml" /><Relationship Id="rId4" Type="http://schemas.openxmlformats.org/officeDocument/2006/relationships/tags" Target="../tags/tag137.xml" /><Relationship Id="rId5" Type="http://schemas.openxmlformats.org/officeDocument/2006/relationships/tags" Target="../tags/tag138.xml" /><Relationship Id="rId6" Type="http://schemas.openxmlformats.org/officeDocument/2006/relationships/tags" Target="../tags/tag139.xml" /><Relationship Id="rId7" Type="http://schemas.openxmlformats.org/officeDocument/2006/relationships/tags" Target="../tags/tag140.xml" /><Relationship Id="rId8" Type="http://schemas.openxmlformats.org/officeDocument/2006/relationships/tags" Target="../tags/tag141.xml" /><Relationship Id="rId9" Type="http://schemas.openxmlformats.org/officeDocument/2006/relationships/image" Target="../media/image8.png" /></Relationships>
</file>

<file path=ppt/slides/_rels/slide8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80.xml" /><Relationship Id="rId3" Type="http://schemas.openxmlformats.org/officeDocument/2006/relationships/tags" Target="../tags/tag805.xml" /><Relationship Id="rId4" Type="http://schemas.openxmlformats.org/officeDocument/2006/relationships/tags" Target="../tags/tag806.xml" /><Relationship Id="rId5" Type="http://schemas.openxmlformats.org/officeDocument/2006/relationships/tags" Target="../tags/tag807.xml" /><Relationship Id="rId6" Type="http://schemas.openxmlformats.org/officeDocument/2006/relationships/tags" Target="../tags/tag808.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155.xml" /><Relationship Id="rId11" Type="http://schemas.openxmlformats.org/officeDocument/2006/relationships/tags" Target="../tags/tag156.xml" /><Relationship Id="rId12" Type="http://schemas.openxmlformats.org/officeDocument/2006/relationships/tags" Target="../tags/tag157.xml" /><Relationship Id="rId13" Type="http://schemas.openxmlformats.org/officeDocument/2006/relationships/tags" Target="../tags/tag158.xml" /><Relationship Id="rId2" Type="http://schemas.openxmlformats.org/officeDocument/2006/relationships/notesSlide" Target="../notesSlides/notesSlide9.xml" /><Relationship Id="rId3" Type="http://schemas.openxmlformats.org/officeDocument/2006/relationships/tags" Target="../tags/tag148.xml" /><Relationship Id="rId4" Type="http://schemas.openxmlformats.org/officeDocument/2006/relationships/tags" Target="../tags/tag149.xml" /><Relationship Id="rId5" Type="http://schemas.openxmlformats.org/officeDocument/2006/relationships/tags" Target="../tags/tag150.xml" /><Relationship Id="rId6" Type="http://schemas.openxmlformats.org/officeDocument/2006/relationships/tags" Target="../tags/tag151.xml" /><Relationship Id="rId7" Type="http://schemas.openxmlformats.org/officeDocument/2006/relationships/tags" Target="../tags/tag152.xml" /><Relationship Id="rId8" Type="http://schemas.openxmlformats.org/officeDocument/2006/relationships/tags" Target="../tags/tag153.xml" /><Relationship Id="rId9" Type="http://schemas.openxmlformats.org/officeDocument/2006/relationships/tags" Target="../tags/tag154.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2" name="标题 1"/>
          <p:cNvSpPr>
            <a:spLocks noGrp="1"/>
          </p:cNvSpPr>
          <p:nvPr>
            <p:ph type="title"/>
            <p:custDataLst>
              <p:tags r:id="rId4"/>
            </p:custDataLst>
          </p:nvPr>
        </p:nvSpPr>
        <p:spPr/>
        <p:txBody>
          <a:bodyPr/>
          <a:lstStyle/>
          <a:p>
            <a:endParaRPr lang="zh-CN" altLang="en-US"/>
          </a:p>
        </p:txBody>
      </p:sp>
      <p:pic>
        <p:nvPicPr>
          <p:cNvPr id="5" name="图片 4"/>
          <p:cNvPicPr>
            <a:picLocks noChangeAspect="1"/>
          </p:cNvPicPr>
          <p:nvPr>
            <p:custDataLst>
              <p:tags r:id="rId6"/>
            </p:custDataLst>
          </p:nvPr>
        </p:nvPicPr>
        <p:blipFill>
          <a:blip r:embed="rId5"/>
          <a:stretch>
            <a:fillRect/>
          </a:stretch>
        </p:blipFill>
        <p:spPr>
          <a:xfrm>
            <a:off x="635" y="457200"/>
            <a:ext cx="12191365" cy="6243955"/>
          </a:xfrm>
          <a:prstGeom prst="rect">
            <a:avLst/>
          </a:prstGeom>
        </p:spPr>
      </p:pic>
      <p:sp>
        <p:nvSpPr>
          <p:cNvPr id="7" name="文本框 6"/>
          <p:cNvSpPr txBox="1"/>
          <p:nvPr>
            <p:custDataLst>
              <p:tags r:id="rId7"/>
            </p:custDataLst>
          </p:nvPr>
        </p:nvSpPr>
        <p:spPr>
          <a:xfrm>
            <a:off x="1567815" y="1691005"/>
            <a:ext cx="8856980" cy="1137285"/>
          </a:xfrm>
          <a:prstGeom prst="rect">
            <a:avLst/>
          </a:prstGeom>
          <a:noFill/>
        </p:spPr>
        <p:txBody>
          <a:bodyPr wrap="none">
            <a:spAutoFit/>
          </a:bodyPr>
          <a:lstStyle/>
          <a:p>
            <a:pPr algn="ctr">
              <a:defRPr/>
            </a:pPr>
            <a:r>
              <a:rPr lang="zh-CN" altLang="en-US" sz="6800" b="1">
                <a:solidFill>
                  <a:srgbClr val="FF0000"/>
                </a:solidFill>
                <a:effectLst>
                  <a:outerShdw blurRad="38100" dist="38100" dir="2700000" algn="tl">
                    <a:srgbClr val="000000">
                      <a:alpha val="43137"/>
                    </a:srgbClr>
                  </a:outerShdw>
                </a:effectLst>
              </a:rPr>
              <a:t>九上课外古诗词诵读二</a:t>
            </a:r>
            <a:endParaRPr lang="zh-CN" altLang="en-US" sz="6800" b="1">
              <a:solidFill>
                <a:srgbClr val="FF0000"/>
              </a:solidFill>
              <a:effectLst>
                <a:outerShdw blurRad="38100" dist="38100" dir="2700000" algn="tl">
                  <a:srgbClr val="000000">
                    <a:alpha val="43137"/>
                  </a:srgbClr>
                </a:outerShdw>
              </a:effectLst>
            </a:endParaRPr>
          </a:p>
        </p:txBody>
      </p:sp>
    </p:spTree>
  </p:cSld>
  <p:clrMapOvr>
    <a:masterClrMapping/>
  </p:clrMapOvr>
  <p:transition/>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11267" name="文本框 7171"/>
          <p:cNvSpPr txBox="1">
            <a:spLocks noChangeArrowheads="1"/>
          </p:cNvSpPr>
          <p:nvPr>
            <p:custDataLst>
              <p:tags r:id="rId4"/>
            </p:custDataLst>
          </p:nvPr>
        </p:nvSpPr>
        <p:spPr bwMode="auto">
          <a:xfrm>
            <a:off x="1102784" y="2472267"/>
            <a:ext cx="10680700" cy="8299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4800" u="sng">
                <a:solidFill>
                  <a:srgbClr val="FF0000"/>
                </a:solidFill>
                <a:ea typeface="楷体" panose="02010609060101010101" pitchFamily="49" charset="-122"/>
              </a:rPr>
              <a:t>溪</a:t>
            </a:r>
            <a:r>
              <a:rPr lang="zh-CN" altLang="en-US" sz="4800">
                <a:ea typeface="楷体" panose="02010609060101010101" pitchFamily="49" charset="-122"/>
              </a:rPr>
              <a:t>云初起日沉</a:t>
            </a:r>
            <a:r>
              <a:rPr lang="zh-CN" altLang="en-US" sz="4800" u="sng">
                <a:solidFill>
                  <a:srgbClr val="FF0000"/>
                </a:solidFill>
                <a:ea typeface="楷体" panose="02010609060101010101" pitchFamily="49" charset="-122"/>
              </a:rPr>
              <a:t>阁</a:t>
            </a:r>
            <a:r>
              <a:rPr lang="zh-CN" altLang="en-US" sz="4800">
                <a:ea typeface="楷体" panose="02010609060101010101" pitchFamily="49" charset="-122"/>
              </a:rPr>
              <a:t>，山雨欲来风满楼。</a:t>
            </a:r>
            <a:endParaRPr lang="zh-CN" altLang="en-US" sz="4800">
              <a:ea typeface="楷体" panose="02010609060101010101" pitchFamily="49" charset="-122"/>
            </a:endParaRPr>
          </a:p>
        </p:txBody>
      </p:sp>
      <p:sp>
        <p:nvSpPr>
          <p:cNvPr id="11268" name="TextBox 6"/>
          <p:cNvSpPr txBox="1">
            <a:spLocks noChangeArrowheads="1"/>
          </p:cNvSpPr>
          <p:nvPr>
            <p:custDataLst>
              <p:tags r:id="rId5"/>
            </p:custDataLst>
          </p:nvPr>
        </p:nvSpPr>
        <p:spPr bwMode="auto">
          <a:xfrm>
            <a:off x="814917" y="715433"/>
            <a:ext cx="1524000" cy="666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3735" b="1">
                <a:solidFill>
                  <a:srgbClr val="FF0000"/>
                </a:solidFill>
                <a:latin typeface="黑体" panose="02010609060101010101" charset="-122"/>
                <a:ea typeface="黑体" panose="02010609060101010101" charset="-122"/>
              </a:rPr>
              <a:t>颔联</a:t>
            </a:r>
            <a:endParaRPr lang="zh-CN" altLang="en-US" sz="3735" b="1">
              <a:solidFill>
                <a:srgbClr val="FF0000"/>
              </a:solidFill>
              <a:latin typeface="黑体" panose="02010609060101010101" charset="-122"/>
              <a:ea typeface="黑体" panose="02010609060101010101" charset="-122"/>
            </a:endParaRPr>
          </a:p>
        </p:txBody>
      </p:sp>
      <p:sp>
        <p:nvSpPr>
          <p:cNvPr id="10" name="Text Box 7"/>
          <p:cNvSpPr txBox="1">
            <a:spLocks noChangeArrowheads="1"/>
          </p:cNvSpPr>
          <p:nvPr>
            <p:custDataLst>
              <p:tags r:id="rId6"/>
            </p:custDataLst>
          </p:nvPr>
        </p:nvSpPr>
        <p:spPr bwMode="auto">
          <a:xfrm>
            <a:off x="1007745" y="3669030"/>
            <a:ext cx="5766435" cy="2251710"/>
          </a:xfrm>
          <a:prstGeom prst="rect">
            <a:avLst/>
          </a:prstGeom>
          <a:noFill/>
          <a:ln w="9525">
            <a:solidFill>
              <a:srgbClr val="009459"/>
            </a:solidFill>
            <a:miter lim="800000"/>
          </a:ln>
          <a:extLst>
            <a:ext uri="{909E8E84-426E-40DD-AFC4-6F175D3DCCD1}">
              <a14:hiddenFill xmlns:a14="http://schemas.microsoft.com/office/drawing/2010/main">
                <a:solidFill>
                  <a:srgbClr val="FFFFFF"/>
                </a:solidFill>
              </a14:hiddenFill>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30000"/>
              </a:lnSpc>
              <a:spcBef>
                <a:spcPct val="50000"/>
              </a:spcBef>
            </a:pPr>
            <a:r>
              <a:rPr kumimoji="1" lang="zh-CN" altLang="en-US" sz="3200" b="1">
                <a:solidFill>
                  <a:srgbClr val="0000FF"/>
                </a:solidFill>
                <a:latin typeface="楷体" panose="02010609060101010101" pitchFamily="49" charset="-122"/>
                <a:ea typeface="楷体" panose="02010609060101010101" pitchFamily="49" charset="-122"/>
              </a:rPr>
              <a:t>    </a:t>
            </a:r>
            <a:r>
              <a:rPr kumimoji="1" lang="zh-CN" altLang="en-US" sz="3600" b="1">
                <a:solidFill>
                  <a:srgbClr val="0000FF"/>
                </a:solidFill>
                <a:latin typeface="楷体" panose="02010609060101010101" pitchFamily="49" charset="-122"/>
                <a:ea typeface="楷体" panose="02010609060101010101" pitchFamily="49" charset="-122"/>
              </a:rPr>
              <a:t>溪云突起，红日落在寺阁之外，山雨将至，狂风已吹满咸阳楼。</a:t>
            </a:r>
            <a:endParaRPr kumimoji="1" lang="zh-CN" altLang="en-US" sz="3600" b="1">
              <a:solidFill>
                <a:srgbClr val="0000FF"/>
              </a:solidFill>
              <a:latin typeface="楷体" panose="02010609060101010101" pitchFamily="49" charset="-122"/>
              <a:ea typeface="楷体" panose="02010609060101010101" pitchFamily="49" charset="-122"/>
            </a:endParaRPr>
          </a:p>
        </p:txBody>
      </p:sp>
      <p:sp>
        <p:nvSpPr>
          <p:cNvPr id="11" name="线形标注 1 10"/>
          <p:cNvSpPr/>
          <p:nvPr>
            <p:custDataLst>
              <p:tags r:id="rId7"/>
            </p:custDataLst>
          </p:nvPr>
        </p:nvSpPr>
        <p:spPr>
          <a:xfrm>
            <a:off x="2255573" y="1316765"/>
            <a:ext cx="2607535" cy="864096"/>
          </a:xfrm>
          <a:prstGeom prst="borderCallout1">
            <a:avLst>
              <a:gd name="adj1" fmla="val 51084"/>
              <a:gd name="adj2" fmla="val -888"/>
              <a:gd name="adj3" fmla="val 136342"/>
              <a:gd name="adj4" fmla="val -25226"/>
            </a:avLst>
          </a:prstGeom>
          <a:grpFill/>
          <a:ln>
            <a:solidFill>
              <a:schemeClr val="accent2"/>
            </a:soli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zh-CN" altLang="en-US" sz="2800">
                <a:solidFill>
                  <a:schemeClr val="tx1"/>
                </a:solidFill>
                <a:latin typeface="宋体" panose="02010600030101010101" pitchFamily="2" charset="-122"/>
                <a:ea typeface="宋体" panose="02010600030101010101" pitchFamily="2" charset="-122"/>
              </a:rPr>
              <a:t> </a:t>
            </a:r>
            <a:r>
              <a:rPr lang="zh-CN" altLang="en-US" sz="2800" smtClean="0">
                <a:solidFill>
                  <a:schemeClr val="tx1"/>
                </a:solidFill>
                <a:latin typeface="宋体" panose="02010600030101010101" pitchFamily="2" charset="-122"/>
                <a:ea typeface="宋体" panose="02010600030101010101" pitchFamily="2" charset="-122"/>
              </a:rPr>
              <a:t>  </a:t>
            </a:r>
            <a:r>
              <a:rPr lang="zh-TW" altLang="en-US" sz="2800" smtClean="0">
                <a:solidFill>
                  <a:schemeClr val="tx1"/>
                </a:solidFill>
                <a:latin typeface="宋体" panose="02010600030101010101" pitchFamily="2" charset="-122"/>
                <a:ea typeface="宋体" panose="02010600030101010101" pitchFamily="2" charset="-122"/>
              </a:rPr>
              <a:t>“</a:t>
            </a:r>
            <a:r>
              <a:rPr lang="zh-TW" altLang="en-US" sz="2800">
                <a:solidFill>
                  <a:schemeClr val="tx1"/>
                </a:solidFill>
                <a:latin typeface="宋体" panose="02010600030101010101" pitchFamily="2" charset="-122"/>
                <a:ea typeface="宋体" panose="02010600030101010101" pitchFamily="2" charset="-122"/>
              </a:rPr>
              <a:t>溪”</a:t>
            </a:r>
            <a:r>
              <a:rPr lang="zh-TW" altLang="en-US" sz="2800" smtClean="0">
                <a:solidFill>
                  <a:schemeClr val="tx1"/>
                </a:solidFill>
                <a:latin typeface="宋体" panose="02010600030101010101" pitchFamily="2" charset="-122"/>
                <a:ea typeface="宋体" panose="02010600030101010101" pitchFamily="2" charset="-122"/>
              </a:rPr>
              <a:t>指</a:t>
            </a:r>
            <a:r>
              <a:rPr lang="zh-CN" altLang="en-US" sz="2800" smtClean="0">
                <a:solidFill>
                  <a:schemeClr val="tx1"/>
                </a:solidFill>
                <a:latin typeface="宋体" panose="02010600030101010101" pitchFamily="2" charset="-122"/>
                <a:ea typeface="宋体" panose="02010600030101010101" pitchFamily="2" charset="-122"/>
              </a:rPr>
              <a:t>咸阳城南的</a:t>
            </a:r>
            <a:r>
              <a:rPr lang="zh-TW" altLang="en-US" sz="2800" smtClean="0">
                <a:solidFill>
                  <a:schemeClr val="tx1"/>
                </a:solidFill>
                <a:latin typeface="宋体" panose="02010600030101010101" pitchFamily="2" charset="-122"/>
                <a:ea typeface="宋体" panose="02010600030101010101" pitchFamily="2" charset="-122"/>
              </a:rPr>
              <a:t>磻</a:t>
            </a:r>
            <a:r>
              <a:rPr lang="zh-TW" altLang="en-US" sz="2800">
                <a:solidFill>
                  <a:schemeClr val="tx1"/>
                </a:solidFill>
                <a:latin typeface="宋体" panose="02010600030101010101" pitchFamily="2" charset="-122"/>
                <a:ea typeface="宋体" panose="02010600030101010101" pitchFamily="2" charset="-122"/>
              </a:rPr>
              <a:t>溪</a:t>
            </a:r>
            <a:r>
              <a:rPr lang="zh-CN" altLang="en-US" sz="2800">
                <a:solidFill>
                  <a:schemeClr val="tx1"/>
                </a:solidFill>
                <a:latin typeface="宋体" panose="02010600030101010101" pitchFamily="2" charset="-122"/>
                <a:ea typeface="宋体" panose="02010600030101010101" pitchFamily="2" charset="-122"/>
              </a:rPr>
              <a:t>。</a:t>
            </a:r>
            <a:endParaRPr lang="zh-CN" altLang="en-US" sz="2800">
              <a:solidFill>
                <a:schemeClr val="tx1"/>
              </a:solidFill>
              <a:latin typeface="宋体" panose="02010600030101010101" pitchFamily="2" charset="-122"/>
              <a:ea typeface="宋体" panose="02010600030101010101" pitchFamily="2" charset="-122"/>
            </a:endParaRPr>
          </a:p>
        </p:txBody>
      </p:sp>
      <p:sp>
        <p:nvSpPr>
          <p:cNvPr id="12" name="线形标注 1 11"/>
          <p:cNvSpPr/>
          <p:nvPr>
            <p:custDataLst>
              <p:tags r:id="rId8"/>
            </p:custDataLst>
          </p:nvPr>
        </p:nvSpPr>
        <p:spPr>
          <a:xfrm>
            <a:off x="5792721" y="1316765"/>
            <a:ext cx="2703545" cy="864096"/>
          </a:xfrm>
          <a:prstGeom prst="borderCallout1">
            <a:avLst>
              <a:gd name="adj1" fmla="val 48471"/>
              <a:gd name="adj2" fmla="val -594"/>
              <a:gd name="adj3" fmla="val 138955"/>
              <a:gd name="adj4" fmla="val -22241"/>
            </a:avLst>
          </a:prstGeom>
          <a:grpFill/>
          <a:ln>
            <a:solidFill>
              <a:schemeClr val="accent2"/>
            </a:soli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zh-CN" altLang="en-US" sz="2800" smtClean="0">
                <a:solidFill>
                  <a:schemeClr val="tx1"/>
                </a:solidFill>
                <a:latin typeface="宋体" panose="02010600030101010101" pitchFamily="2" charset="-122"/>
                <a:ea typeface="宋体" panose="02010600030101010101" pitchFamily="2" charset="-122"/>
              </a:rPr>
              <a:t>   “</a:t>
            </a:r>
            <a:r>
              <a:rPr lang="zh-CN" altLang="en-US" sz="2800">
                <a:solidFill>
                  <a:schemeClr val="tx1"/>
                </a:solidFill>
                <a:latin typeface="宋体" panose="02010600030101010101" pitchFamily="2" charset="-122"/>
                <a:ea typeface="宋体" panose="02010600030101010101" pitchFamily="2" charset="-122"/>
              </a:rPr>
              <a:t>阁”</a:t>
            </a:r>
            <a:r>
              <a:rPr lang="zh-CN" altLang="en-US" sz="2800" smtClean="0">
                <a:solidFill>
                  <a:schemeClr val="tx1"/>
                </a:solidFill>
                <a:latin typeface="宋体" panose="02010600030101010101" pitchFamily="2" charset="-122"/>
                <a:ea typeface="宋体" panose="02010600030101010101" pitchFamily="2" charset="-122"/>
              </a:rPr>
              <a:t>指城西的慈</a:t>
            </a:r>
            <a:r>
              <a:rPr lang="zh-CN" altLang="en-US" sz="2800">
                <a:solidFill>
                  <a:schemeClr val="tx1"/>
                </a:solidFill>
                <a:latin typeface="宋体" panose="02010600030101010101" pitchFamily="2" charset="-122"/>
                <a:ea typeface="宋体" panose="02010600030101010101" pitchFamily="2" charset="-122"/>
              </a:rPr>
              <a:t>福寺。</a:t>
            </a:r>
            <a:endParaRPr lang="zh-CN" altLang="en-US" sz="2800">
              <a:solidFill>
                <a:schemeClr val="tx1"/>
              </a:solidFill>
              <a:latin typeface="宋体" panose="02010600030101010101" pitchFamily="2" charset="-122"/>
              <a:ea typeface="宋体" panose="02010600030101010101" pitchFamily="2" charset="-122"/>
            </a:endParaRPr>
          </a:p>
        </p:txBody>
      </p:sp>
      <p:sp>
        <p:nvSpPr>
          <p:cNvPr id="16" name="矩形 15"/>
          <p:cNvSpPr>
            <a:spLocks noChangeArrowheads="1"/>
          </p:cNvSpPr>
          <p:nvPr>
            <p:custDataLst>
              <p:tags r:id="rId9"/>
            </p:custDataLst>
          </p:nvPr>
        </p:nvSpPr>
        <p:spPr bwMode="auto">
          <a:xfrm>
            <a:off x="1851661" y="715433"/>
            <a:ext cx="4265930"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3200" b="1">
                <a:solidFill>
                  <a:srgbClr val="FF0000"/>
                </a:solidFill>
                <a:latin typeface="黑体" panose="02010609060101010101" charset="-122"/>
                <a:ea typeface="黑体" panose="02010609060101010101" charset="-122"/>
              </a:rPr>
              <a:t>晚眺远景，寓意深远。</a:t>
            </a:r>
            <a:endParaRPr lang="zh-CN" altLang="en-US" sz="3200">
              <a:latin typeface="黑体" panose="02010609060101010101" charset="-122"/>
              <a:ea typeface="黑体" panose="02010609060101010101" charset="-122"/>
            </a:endParaRPr>
          </a:p>
        </p:txBody>
      </p:sp>
      <p:pic>
        <p:nvPicPr>
          <p:cNvPr id="2" name="图片 1"/>
          <p:cNvPicPr>
            <a:picLocks noChangeAspect="1"/>
          </p:cNvPicPr>
          <p:nvPr>
            <p:custDataLst>
              <p:tags r:id="rId11"/>
            </p:custDataLst>
          </p:nvPr>
        </p:nvPicPr>
        <p:blipFill>
          <a:blip r:embed="rId10"/>
          <a:srcRect l="2107" t="3251" r="3307" b="1863"/>
          <a:stretch>
            <a:fillRect/>
          </a:stretch>
        </p:blipFill>
        <p:spPr>
          <a:xfrm>
            <a:off x="6874510" y="3361055"/>
            <a:ext cx="4504690" cy="2910205"/>
          </a:xfrm>
          <a:prstGeom prst="rect">
            <a:avLst/>
          </a:prstGeom>
        </p:spPr>
      </p:pic>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8"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500"/>
                                        <p:tgtEl>
                                          <p:spTgt spid="11"/>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2" presetClass="entr" presetSubtype="8" fill="hold"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wipe(left)">
                                      <p:cBhvr>
                                        <p:cTn id="12" dur="500"/>
                                        <p:tgtEl>
                                          <p:spTgt spid="12"/>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blinds(horizontal)">
                                      <p:cBhvr>
                                        <p:cTn id="17" dur="500"/>
                                        <p:tgtEl>
                                          <p:spTgt spid="10"/>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2" presetClass="entr" presetSubtype="4" fill="hold" grpId="0" nodeType="clickEffect">
                                  <p:stCondLst>
                                    <p:cond delay="0"/>
                                  </p:stCondLst>
                                  <p:childTnLst>
                                    <p:set>
                                      <p:cBhvr>
                                        <p:cTn id="21" dur="1" fill="hold">
                                          <p:stCondLst>
                                            <p:cond delay="0"/>
                                          </p:stCondLst>
                                        </p:cTn>
                                        <p:tgtEl>
                                          <p:spTgt spid="16"/>
                                        </p:tgtEl>
                                        <p:attrNameLst>
                                          <p:attrName>style.visibility</p:attrName>
                                        </p:attrNameLst>
                                      </p:cBhvr>
                                      <p:to>
                                        <p:strVal val="visible"/>
                                      </p:to>
                                    </p:set>
                                    <p:anim calcmode="lin" valueType="num">
                                      <p:cBhvr additive="base">
                                        <p:cTn id="22" dur="500" fill="hold"/>
                                        <p:tgtEl>
                                          <p:spTgt spid="16"/>
                                        </p:tgtEl>
                                        <p:attrNameLst>
                                          <p:attrName>ppt_x</p:attrName>
                                        </p:attrNameLst>
                                      </p:cBhvr>
                                      <p:tavLst>
                                        <p:tav tm="0">
                                          <p:val>
                                            <p:strVal val="#ppt_x"/>
                                          </p:val>
                                        </p:tav>
                                        <p:tav tm="100000">
                                          <p:val>
                                            <p:strVal val="#ppt_x"/>
                                          </p:val>
                                        </p:tav>
                                      </p:tavLst>
                                    </p:anim>
                                    <p:anim calcmode="lin" valueType="num">
                                      <p:cBhvr additive="base">
                                        <p:cTn id="23"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6" grpId="0"/>
    </p:bldLs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13314" name="文本框 8194"/>
          <p:cNvSpPr txBox="1">
            <a:spLocks noChangeArrowheads="1"/>
          </p:cNvSpPr>
          <p:nvPr>
            <p:custDataLst>
              <p:tags r:id="rId4"/>
            </p:custDataLst>
          </p:nvPr>
        </p:nvSpPr>
        <p:spPr bwMode="auto">
          <a:xfrm>
            <a:off x="857251" y="1991453"/>
            <a:ext cx="10039349" cy="8299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4800">
                <a:ea typeface="楷体" panose="02010609060101010101" pitchFamily="49" charset="-122"/>
              </a:rPr>
              <a:t>鸟下绿</a:t>
            </a:r>
            <a:r>
              <a:rPr lang="zh-CN" altLang="en-US" sz="4800" u="sng">
                <a:solidFill>
                  <a:srgbClr val="FF0000"/>
                </a:solidFill>
                <a:ea typeface="楷体" panose="02010609060101010101" pitchFamily="49" charset="-122"/>
              </a:rPr>
              <a:t>芜</a:t>
            </a:r>
            <a:r>
              <a:rPr lang="zh-CN" altLang="en-US" sz="4800">
                <a:ea typeface="楷体" panose="02010609060101010101" pitchFamily="49" charset="-122"/>
              </a:rPr>
              <a:t>秦苑夕，蝉鸣黄叶汉宫秋。</a:t>
            </a:r>
            <a:endParaRPr lang="zh-CN" altLang="en-US" sz="4800">
              <a:ea typeface="楷体" panose="02010609060101010101" pitchFamily="49" charset="-122"/>
            </a:endParaRPr>
          </a:p>
        </p:txBody>
      </p:sp>
      <p:sp>
        <p:nvSpPr>
          <p:cNvPr id="11" name="矩形 10"/>
          <p:cNvSpPr>
            <a:spLocks noChangeArrowheads="1"/>
          </p:cNvSpPr>
          <p:nvPr>
            <p:custDataLst>
              <p:tags r:id="rId5"/>
            </p:custDataLst>
          </p:nvPr>
        </p:nvSpPr>
        <p:spPr bwMode="auto">
          <a:xfrm>
            <a:off x="446405" y="4101465"/>
            <a:ext cx="5962015" cy="2334260"/>
          </a:xfrm>
          <a:prstGeom prst="rect">
            <a:avLst/>
          </a:prstGeom>
          <a:noFill/>
          <a:ln w="9525">
            <a:solidFill>
              <a:srgbClr val="008651"/>
            </a:solidFill>
            <a:miter lim="800000"/>
          </a:ln>
          <a:extLst>
            <a:ext uri="{909E8E84-426E-40DD-AFC4-6F175D3DCCD1}">
              <a14:hiddenFill xmlns:a14="http://schemas.microsoft.com/office/drawing/2010/main">
                <a:solidFill>
                  <a:srgbClr val="FFFFFF"/>
                </a:solidFill>
              </a14:hiddenFill>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30000"/>
              </a:lnSpc>
            </a:pPr>
            <a:r>
              <a:rPr lang="zh-CN" altLang="en-US" sz="3735" b="1">
                <a:solidFill>
                  <a:srgbClr val="0000FF"/>
                </a:solidFill>
                <a:latin typeface="楷体" panose="02010609060101010101" pitchFamily="49" charset="-122"/>
                <a:ea typeface="楷体" panose="02010609060101010101" pitchFamily="49" charset="-122"/>
              </a:rPr>
              <a:t>    山雨将到，鸟雀仓惶逃入遍地绿芜，秋蝉悲鸣躲在黄叶高林。</a:t>
            </a:r>
            <a:endParaRPr lang="zh-CN" altLang="en-US" sz="3735">
              <a:solidFill>
                <a:srgbClr val="0000FF"/>
              </a:solidFill>
              <a:latin typeface="楷体" panose="02010609060101010101" pitchFamily="49" charset="-122"/>
              <a:ea typeface="楷体" panose="02010609060101010101" pitchFamily="49" charset="-122"/>
            </a:endParaRPr>
          </a:p>
        </p:txBody>
      </p:sp>
      <p:sp>
        <p:nvSpPr>
          <p:cNvPr id="13" name="矩形 12"/>
          <p:cNvSpPr/>
          <p:nvPr>
            <p:custDataLst>
              <p:tags r:id="rId6"/>
            </p:custDataLst>
          </p:nvPr>
        </p:nvSpPr>
        <p:spPr>
          <a:xfrm>
            <a:off x="1993477" y="877358"/>
            <a:ext cx="4265930" cy="583565"/>
          </a:xfrm>
          <a:prstGeom prst="rect">
            <a:avLst/>
          </a:prstGeom>
        </p:spPr>
        <p:txBody>
          <a:bodyPr wrap="none">
            <a:spAutoFit/>
          </a:bodyPr>
          <a:lstStyle/>
          <a:p>
            <a:pPr>
              <a:defRPr/>
            </a:pPr>
            <a:r>
              <a:rPr lang="zh-CN" altLang="en-US" sz="3200" b="1">
                <a:solidFill>
                  <a:srgbClr val="FF0000"/>
                </a:solidFill>
                <a:latin typeface="黑体" panose="02010609060101010101" charset="-122"/>
                <a:ea typeface="黑体" panose="02010609060101010101" charset="-122"/>
              </a:rPr>
              <a:t>写晚眺近景，虚实结合</a:t>
            </a:r>
            <a:endParaRPr lang="zh-CN" altLang="en-US" sz="3200" b="1">
              <a:solidFill>
                <a:srgbClr val="FF0000"/>
              </a:solidFill>
              <a:latin typeface="黑体" panose="02010609060101010101" charset="-122"/>
              <a:ea typeface="黑体" panose="02010609060101010101" charset="-122"/>
            </a:endParaRPr>
          </a:p>
        </p:txBody>
      </p:sp>
      <p:sp>
        <p:nvSpPr>
          <p:cNvPr id="13318" name="TextBox 13"/>
          <p:cNvSpPr txBox="1">
            <a:spLocks noChangeArrowheads="1"/>
          </p:cNvSpPr>
          <p:nvPr>
            <p:custDataLst>
              <p:tags r:id="rId7"/>
            </p:custDataLst>
          </p:nvPr>
        </p:nvSpPr>
        <p:spPr bwMode="auto">
          <a:xfrm>
            <a:off x="732367" y="836084"/>
            <a:ext cx="1524000" cy="666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3735" b="1">
                <a:solidFill>
                  <a:srgbClr val="FF0000"/>
                </a:solidFill>
                <a:latin typeface="黑体" panose="02010609060101010101" charset="-122"/>
                <a:ea typeface="黑体" panose="02010609060101010101" charset="-122"/>
              </a:rPr>
              <a:t>颈联</a:t>
            </a:r>
            <a:endParaRPr lang="zh-CN" altLang="en-US" sz="3735" b="1">
              <a:solidFill>
                <a:srgbClr val="FF0000"/>
              </a:solidFill>
              <a:latin typeface="黑体" panose="02010609060101010101" charset="-122"/>
              <a:ea typeface="黑体" panose="02010609060101010101" charset="-122"/>
            </a:endParaRPr>
          </a:p>
        </p:txBody>
      </p:sp>
      <p:sp>
        <p:nvSpPr>
          <p:cNvPr id="12" name="线形标注 1 11"/>
          <p:cNvSpPr/>
          <p:nvPr>
            <p:custDataLst>
              <p:tags r:id="rId8"/>
            </p:custDataLst>
          </p:nvPr>
        </p:nvSpPr>
        <p:spPr>
          <a:xfrm>
            <a:off x="2342090" y="3276353"/>
            <a:ext cx="2607535" cy="653272"/>
          </a:xfrm>
          <a:prstGeom prst="borderCallout1">
            <a:avLst>
              <a:gd name="adj1" fmla="val 4052"/>
              <a:gd name="adj2" fmla="val 7338"/>
              <a:gd name="adj3" fmla="val -81904"/>
              <a:gd name="adj4" fmla="val 29555"/>
            </a:avLst>
          </a:prstGeom>
          <a:grpFill/>
          <a:ln>
            <a:solidFill>
              <a:schemeClr val="accent2"/>
            </a:soli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zh-CN" altLang="en-US" sz="2800" smtClean="0">
                <a:solidFill>
                  <a:schemeClr val="tx1"/>
                </a:solidFill>
                <a:latin typeface="宋体" panose="02010600030101010101" pitchFamily="2" charset="-122"/>
                <a:ea typeface="宋体" panose="02010600030101010101" pitchFamily="2" charset="-122"/>
              </a:rPr>
              <a:t>丛</a:t>
            </a:r>
            <a:r>
              <a:rPr lang="zh-CN" altLang="en-US" sz="2800">
                <a:solidFill>
                  <a:schemeClr val="tx1"/>
                </a:solidFill>
                <a:latin typeface="宋体" panose="02010600030101010101" pitchFamily="2" charset="-122"/>
                <a:ea typeface="宋体" panose="02010600030101010101" pitchFamily="2" charset="-122"/>
              </a:rPr>
              <a:t>生的杂草</a:t>
            </a:r>
            <a:r>
              <a:rPr lang="zh-CN" altLang="en-US" sz="2800" smtClean="0">
                <a:solidFill>
                  <a:schemeClr val="tx1"/>
                </a:solidFill>
                <a:latin typeface="宋体" panose="02010600030101010101" pitchFamily="2" charset="-122"/>
                <a:ea typeface="宋体" panose="02010600030101010101" pitchFamily="2" charset="-122"/>
              </a:rPr>
              <a:t>。</a:t>
            </a:r>
            <a:endParaRPr lang="zh-CN" altLang="en-US" sz="2800">
              <a:solidFill>
                <a:schemeClr val="tx1"/>
              </a:solidFill>
              <a:latin typeface="宋体" panose="02010600030101010101" pitchFamily="2" charset="-122"/>
              <a:ea typeface="宋体" panose="02010600030101010101" pitchFamily="2" charset="-122"/>
            </a:endParaRPr>
          </a:p>
        </p:txBody>
      </p:sp>
      <p:pic>
        <p:nvPicPr>
          <p:cNvPr id="2" name="图片 1"/>
          <p:cNvPicPr>
            <a:picLocks noChangeAspect="1"/>
          </p:cNvPicPr>
          <p:nvPr>
            <p:custDataLst>
              <p:tags r:id="rId10"/>
            </p:custDataLst>
          </p:nvPr>
        </p:nvPicPr>
        <p:blipFill>
          <a:blip r:embed="rId9"/>
          <a:stretch>
            <a:fillRect/>
          </a:stretch>
        </p:blipFill>
        <p:spPr>
          <a:xfrm>
            <a:off x="6819265" y="2863850"/>
            <a:ext cx="4762500" cy="3571875"/>
          </a:xfrm>
          <a:prstGeom prst="rect">
            <a:avLst/>
          </a:prstGeom>
        </p:spPr>
      </p:pic>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8"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additive="base">
                                        <p:cTn id="12" dur="500" fill="hold"/>
                                        <p:tgtEl>
                                          <p:spTgt spid="11"/>
                                        </p:tgtEl>
                                        <p:attrNameLst>
                                          <p:attrName>ppt_x</p:attrName>
                                        </p:attrNameLst>
                                      </p:cBhvr>
                                      <p:tavLst>
                                        <p:tav tm="0">
                                          <p:val>
                                            <p:strVal val="#ppt_x"/>
                                          </p:val>
                                        </p:tav>
                                        <p:tav tm="100000">
                                          <p:val>
                                            <p:strVal val="#ppt_x"/>
                                          </p:val>
                                        </p:tav>
                                      </p:tavLst>
                                    </p:anim>
                                    <p:anim calcmode="lin" valueType="num">
                                      <p:cBhvr additive="base">
                                        <p:cTn id="13"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14" fill="hold" nodeType="clickPar">
                      <p:stCondLst>
                        <p:cond delay="indefinite"/>
                      </p:stCondLst>
                      <p:childTnLst>
                        <p:par>
                          <p:cTn id="15" fill="hold" nodeType="afterGroup">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13"/>
                                        </p:tgtEl>
                                        <p:attrNameLst>
                                          <p:attrName>style.visibility</p:attrName>
                                        </p:attrNameLst>
                                      </p:cBhvr>
                                      <p:to>
                                        <p:strVal val="visible"/>
                                      </p:to>
                                    </p:set>
                                    <p:anim calcmode="lin" valueType="num">
                                      <p:cBhvr additive="base">
                                        <p:cTn id="18" dur="500" fill="hold"/>
                                        <p:tgtEl>
                                          <p:spTgt spid="13"/>
                                        </p:tgtEl>
                                        <p:attrNameLst>
                                          <p:attrName>ppt_x</p:attrName>
                                        </p:attrNameLst>
                                      </p:cBhvr>
                                      <p:tavLst>
                                        <p:tav tm="0">
                                          <p:val>
                                            <p:strVal val="#ppt_x"/>
                                          </p:val>
                                        </p:tav>
                                        <p:tav tm="100000">
                                          <p:val>
                                            <p:strVal val="#ppt_x"/>
                                          </p:val>
                                        </p:tav>
                                      </p:tavLst>
                                    </p:anim>
                                    <p:anim calcmode="lin" valueType="num">
                                      <p:cBhvr additive="base">
                                        <p:cTn id="19"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3" grpId="0"/>
    </p:bldLs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4" name="文本框 9218"/>
          <p:cNvSpPr txBox="1"/>
          <p:nvPr>
            <p:custDataLst>
              <p:tags r:id="rId4"/>
            </p:custDataLst>
          </p:nvPr>
        </p:nvSpPr>
        <p:spPr>
          <a:xfrm>
            <a:off x="1198033" y="1921933"/>
            <a:ext cx="10287000" cy="829945"/>
          </a:xfrm>
          <a:prstGeom prst="rect">
            <a:avLst/>
          </a:prstGeom>
          <a:noFill/>
          <a:ln w="9525">
            <a:noFill/>
          </a:ln>
        </p:spPr>
        <p:txBody>
          <a:bodyPr>
            <a:spAutoFit/>
          </a:bodyPr>
          <a:lstStyle/>
          <a:p>
            <a:pPr>
              <a:defRPr/>
            </a:pPr>
            <a:r>
              <a:rPr lang="zh-CN" altLang="en-US" sz="4800" u="sng">
                <a:solidFill>
                  <a:schemeClr val="tx1">
                    <a:lumMod val="95000"/>
                    <a:lumOff val="5000"/>
                  </a:schemeClr>
                </a:solidFill>
                <a:ea typeface="楷体" panose="02010609060101010101" pitchFamily="49" charset="-122"/>
              </a:rPr>
              <a:t>行人</a:t>
            </a:r>
            <a:r>
              <a:rPr lang="zh-CN" altLang="en-US" sz="4800">
                <a:solidFill>
                  <a:schemeClr val="tx1">
                    <a:lumMod val="95000"/>
                    <a:lumOff val="5000"/>
                  </a:schemeClr>
                </a:solidFill>
                <a:ea typeface="楷体" panose="02010609060101010101" pitchFamily="49" charset="-122"/>
              </a:rPr>
              <a:t>莫问</a:t>
            </a:r>
            <a:r>
              <a:rPr lang="zh-CN" altLang="en-US" sz="4800" u="sng">
                <a:solidFill>
                  <a:schemeClr val="tx1">
                    <a:lumMod val="95000"/>
                    <a:lumOff val="5000"/>
                  </a:schemeClr>
                </a:solidFill>
                <a:ea typeface="楷体" panose="02010609060101010101" pitchFamily="49" charset="-122"/>
              </a:rPr>
              <a:t>当年事</a:t>
            </a:r>
            <a:r>
              <a:rPr lang="zh-CN" altLang="en-US" sz="4800">
                <a:solidFill>
                  <a:schemeClr val="tx1">
                    <a:lumMod val="95000"/>
                    <a:lumOff val="5000"/>
                  </a:schemeClr>
                </a:solidFill>
                <a:ea typeface="楷体" panose="02010609060101010101" pitchFamily="49" charset="-122"/>
              </a:rPr>
              <a:t>，故国 </a:t>
            </a:r>
            <a:r>
              <a:rPr lang="zh-CN" altLang="en-US" sz="4800" u="sng">
                <a:solidFill>
                  <a:schemeClr val="tx1">
                    <a:lumMod val="95000"/>
                    <a:lumOff val="5000"/>
                  </a:schemeClr>
                </a:solidFill>
                <a:ea typeface="楷体" panose="02010609060101010101" pitchFamily="49" charset="-122"/>
              </a:rPr>
              <a:t>东来</a:t>
            </a:r>
            <a:r>
              <a:rPr lang="zh-CN" altLang="en-US" sz="4800">
                <a:solidFill>
                  <a:schemeClr val="tx1">
                    <a:lumMod val="95000"/>
                    <a:lumOff val="5000"/>
                  </a:schemeClr>
                </a:solidFill>
                <a:ea typeface="楷体" panose="02010609060101010101" pitchFamily="49" charset="-122"/>
              </a:rPr>
              <a:t>渭水流。</a:t>
            </a:r>
            <a:endParaRPr lang="zh-CN" altLang="en-US" sz="4800">
              <a:solidFill>
                <a:schemeClr val="tx1">
                  <a:lumMod val="95000"/>
                  <a:lumOff val="5000"/>
                </a:schemeClr>
              </a:solidFill>
              <a:ea typeface="楷体" panose="02010609060101010101" pitchFamily="49" charset="-122"/>
            </a:endParaRPr>
          </a:p>
        </p:txBody>
      </p:sp>
      <p:sp>
        <p:nvSpPr>
          <p:cNvPr id="6" name="矩形 5"/>
          <p:cNvSpPr>
            <a:spLocks noChangeArrowheads="1"/>
          </p:cNvSpPr>
          <p:nvPr>
            <p:custDataLst>
              <p:tags r:id="rId5"/>
            </p:custDataLst>
          </p:nvPr>
        </p:nvSpPr>
        <p:spPr bwMode="auto">
          <a:xfrm>
            <a:off x="1007435" y="5191984"/>
            <a:ext cx="2880783" cy="106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100" b="1">
                <a:solidFill>
                  <a:srgbClr val="000000"/>
                </a:solidFill>
                <a:latin typeface="黑体" panose="02010609060101010101" charset="-122"/>
                <a:ea typeface="黑体" panose="02010609060101010101" charset="-122"/>
              </a:rPr>
              <a:t>    </a:t>
            </a:r>
            <a:endParaRPr lang="zh-CN" altLang="en-US" sz="100">
              <a:latin typeface="黑体" panose="02010609060101010101" charset="-122"/>
              <a:ea typeface="黑体" panose="02010609060101010101" charset="-122"/>
            </a:endParaRPr>
          </a:p>
        </p:txBody>
      </p:sp>
      <p:sp>
        <p:nvSpPr>
          <p:cNvPr id="14346" name="TextBox 22"/>
          <p:cNvSpPr txBox="1">
            <a:spLocks noChangeArrowheads="1"/>
          </p:cNvSpPr>
          <p:nvPr>
            <p:custDataLst>
              <p:tags r:id="rId6"/>
            </p:custDataLst>
          </p:nvPr>
        </p:nvSpPr>
        <p:spPr bwMode="auto">
          <a:xfrm>
            <a:off x="1007745" y="902970"/>
            <a:ext cx="4658360" cy="666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3735" b="1">
                <a:solidFill>
                  <a:srgbClr val="FF0000"/>
                </a:solidFill>
                <a:latin typeface="黑体" panose="02010609060101010101" charset="-122"/>
                <a:ea typeface="黑体" panose="02010609060101010101" charset="-122"/>
              </a:rPr>
              <a:t>尾联作结，融情于景。</a:t>
            </a:r>
            <a:endParaRPr lang="zh-CN" altLang="en-US" sz="3735" b="1">
              <a:solidFill>
                <a:srgbClr val="FF0000"/>
              </a:solidFill>
              <a:latin typeface="黑体" panose="02010609060101010101" charset="-122"/>
              <a:ea typeface="黑体" panose="02010609060101010101" charset="-122"/>
            </a:endParaRPr>
          </a:p>
        </p:txBody>
      </p:sp>
      <p:sp>
        <p:nvSpPr>
          <p:cNvPr id="14" name="线形标注 1 13"/>
          <p:cNvSpPr/>
          <p:nvPr>
            <p:custDataLst>
              <p:tags r:id="rId7"/>
            </p:custDataLst>
          </p:nvPr>
        </p:nvSpPr>
        <p:spPr>
          <a:xfrm>
            <a:off x="815415" y="3447804"/>
            <a:ext cx="2400265" cy="1304115"/>
          </a:xfrm>
          <a:prstGeom prst="borderCallout1">
            <a:avLst>
              <a:gd name="adj1" fmla="val 459"/>
              <a:gd name="adj2" fmla="val 8847"/>
              <a:gd name="adj3" fmla="val -46969"/>
              <a:gd name="adj4" fmla="val 37404"/>
            </a:avLst>
          </a:prstGeom>
          <a:grpFill/>
          <a:ln>
            <a:solidFill>
              <a:schemeClr val="accent2"/>
            </a:soli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zh-CN" altLang="en-US" sz="3200">
                <a:solidFill>
                  <a:schemeClr val="tx1"/>
                </a:solidFill>
                <a:latin typeface="宋体" panose="02010600030101010101" pitchFamily="2" charset="-122"/>
                <a:ea typeface="宋体" panose="02010600030101010101" pitchFamily="2" charset="-122"/>
              </a:rPr>
              <a:t> </a:t>
            </a:r>
            <a:r>
              <a:rPr lang="zh-CN" altLang="en-US" sz="3200" smtClean="0">
                <a:solidFill>
                  <a:schemeClr val="tx1"/>
                </a:solidFill>
                <a:latin typeface="宋体" panose="02010600030101010101" pitchFamily="2" charset="-122"/>
                <a:ea typeface="宋体" panose="02010600030101010101" pitchFamily="2" charset="-122"/>
              </a:rPr>
              <a:t>   这里指作者自己。</a:t>
            </a:r>
            <a:endParaRPr lang="zh-CN" altLang="en-US" sz="3200">
              <a:solidFill>
                <a:schemeClr val="tx1"/>
              </a:solidFill>
              <a:latin typeface="宋体" panose="02010600030101010101" pitchFamily="2" charset="-122"/>
              <a:ea typeface="宋体" panose="02010600030101010101" pitchFamily="2" charset="-122"/>
            </a:endParaRPr>
          </a:p>
        </p:txBody>
      </p:sp>
      <p:sp>
        <p:nvSpPr>
          <p:cNvPr id="15" name="线形标注 1 14"/>
          <p:cNvSpPr/>
          <p:nvPr>
            <p:custDataLst>
              <p:tags r:id="rId8"/>
            </p:custDataLst>
          </p:nvPr>
        </p:nvSpPr>
        <p:spPr>
          <a:xfrm>
            <a:off x="3733800" y="3471545"/>
            <a:ext cx="3093085" cy="1280160"/>
          </a:xfrm>
          <a:prstGeom prst="borderCallout1">
            <a:avLst>
              <a:gd name="adj1" fmla="val -3386"/>
              <a:gd name="adj2" fmla="val 29851"/>
              <a:gd name="adj3" fmla="val -54301"/>
              <a:gd name="adj4" fmla="val 33653"/>
            </a:avLst>
          </a:prstGeom>
          <a:grpFill/>
          <a:ln>
            <a:solidFill>
              <a:schemeClr val="accent2"/>
            </a:soli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zh-CN" altLang="en-US" sz="3200" smtClean="0">
                <a:solidFill>
                  <a:schemeClr val="tx1"/>
                </a:solidFill>
                <a:latin typeface="宋体" panose="02010600030101010101" pitchFamily="2" charset="-122"/>
                <a:ea typeface="宋体" panose="02010600030101010101" pitchFamily="2" charset="-122"/>
              </a:rPr>
              <a:t>    指秦、汉灭亡的往事。</a:t>
            </a:r>
            <a:endParaRPr lang="zh-CN" altLang="en-US" sz="3200" smtClean="0">
              <a:solidFill>
                <a:schemeClr val="tx1"/>
              </a:solidFill>
              <a:latin typeface="宋体" panose="02010600030101010101" pitchFamily="2" charset="-122"/>
              <a:ea typeface="宋体" panose="02010600030101010101" pitchFamily="2" charset="-122"/>
            </a:endParaRPr>
          </a:p>
        </p:txBody>
      </p:sp>
      <p:sp>
        <p:nvSpPr>
          <p:cNvPr id="16" name="线形标注 1 15"/>
          <p:cNvSpPr/>
          <p:nvPr>
            <p:custDataLst>
              <p:tags r:id="rId9"/>
            </p:custDataLst>
          </p:nvPr>
        </p:nvSpPr>
        <p:spPr>
          <a:xfrm>
            <a:off x="8096977" y="3447803"/>
            <a:ext cx="2607535" cy="1222080"/>
          </a:xfrm>
          <a:prstGeom prst="borderCallout1">
            <a:avLst>
              <a:gd name="adj1" fmla="val -2414"/>
              <a:gd name="adj2" fmla="val 21192"/>
              <a:gd name="adj3" fmla="val -63508"/>
              <a:gd name="adj4" fmla="val 8544"/>
            </a:avLst>
          </a:prstGeom>
          <a:grpFill/>
          <a:ln>
            <a:solidFill>
              <a:schemeClr val="accent2"/>
            </a:soli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zh-CN" altLang="en-US" sz="3200">
                <a:solidFill>
                  <a:schemeClr val="tx1"/>
                </a:solidFill>
                <a:latin typeface="宋体" panose="02010600030101010101" pitchFamily="2" charset="-122"/>
                <a:ea typeface="宋体" panose="02010600030101010101" pitchFamily="2" charset="-122"/>
              </a:rPr>
              <a:t> </a:t>
            </a:r>
            <a:r>
              <a:rPr lang="zh-CN" altLang="en-US" sz="3200" smtClean="0">
                <a:solidFill>
                  <a:schemeClr val="tx1"/>
                </a:solidFill>
                <a:latin typeface="宋体" panose="02010600030101010101" pitchFamily="2" charset="-122"/>
                <a:ea typeface="宋体" panose="02010600030101010101" pitchFamily="2" charset="-122"/>
              </a:rPr>
              <a:t>   指</a:t>
            </a:r>
            <a:r>
              <a:rPr lang="zh-CN" altLang="en-US" sz="3200">
                <a:solidFill>
                  <a:schemeClr val="tx1"/>
                </a:solidFill>
                <a:latin typeface="宋体" panose="02010600030101010101" pitchFamily="2" charset="-122"/>
                <a:ea typeface="宋体" panose="02010600030101010101" pitchFamily="2" charset="-122"/>
              </a:rPr>
              <a:t>诗人自东边而来</a:t>
            </a:r>
            <a:r>
              <a:rPr lang="zh-CN" altLang="en-US" sz="3200" smtClean="0">
                <a:solidFill>
                  <a:schemeClr val="tx1"/>
                </a:solidFill>
                <a:latin typeface="宋体" panose="02010600030101010101" pitchFamily="2" charset="-122"/>
                <a:ea typeface="宋体" panose="02010600030101010101" pitchFamily="2" charset="-122"/>
              </a:rPr>
              <a:t>。</a:t>
            </a:r>
            <a:endParaRPr lang="zh-CN" altLang="en-US" sz="3200">
              <a:solidFill>
                <a:schemeClr val="tx1"/>
              </a:solidFill>
              <a:latin typeface="宋体" panose="02010600030101010101" pitchFamily="2" charset="-122"/>
              <a:ea typeface="宋体" panose="02010600030101010101" pitchFamily="2" charset="-122"/>
            </a:endParaRPr>
          </a:p>
        </p:txBody>
      </p:sp>
      <p:sp>
        <p:nvSpPr>
          <p:cNvPr id="9" name="Text Box 7"/>
          <p:cNvSpPr txBox="1">
            <a:spLocks noChangeArrowheads="1"/>
          </p:cNvSpPr>
          <p:nvPr>
            <p:custDataLst>
              <p:tags r:id="rId10"/>
            </p:custDataLst>
          </p:nvPr>
        </p:nvSpPr>
        <p:spPr bwMode="auto">
          <a:xfrm>
            <a:off x="476250" y="5069178"/>
            <a:ext cx="11239500" cy="829945"/>
          </a:xfrm>
          <a:prstGeom prst="rect">
            <a:avLst/>
          </a:prstGeom>
        </p:spPr>
        <p:style>
          <a:lnRef idx="2">
            <a:schemeClr val="accent6"/>
          </a:lnRef>
          <a:fillRef idx="1">
            <a:schemeClr val="lt1"/>
          </a:fillRef>
          <a:effectRef idx="0">
            <a:schemeClr val="accent6"/>
          </a:effectRef>
          <a:fontRef idx="minor">
            <a:schemeClr val="dk1"/>
          </a:fontRef>
        </p:style>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spcBef>
                <a:spcPct val="50000"/>
              </a:spcBef>
              <a:defRPr/>
            </a:pPr>
            <a:r>
              <a:rPr kumimoji="1" lang="zh-CN" altLang="en-US" sz="3200" b="1">
                <a:solidFill>
                  <a:srgbClr val="0000FF"/>
                </a:solidFill>
                <a:latin typeface="宋体" panose="02010600030101010101" pitchFamily="2" charset="-122"/>
              </a:rPr>
              <a:t>    </a:t>
            </a:r>
            <a:r>
              <a:rPr kumimoji="1" lang="zh-CN" altLang="en-US" sz="3200" b="1">
                <a:solidFill>
                  <a:srgbClr val="0000FF"/>
                </a:solidFill>
                <a:latin typeface="华文楷体" panose="02010600040101010101" pitchFamily="2" charset="-122"/>
                <a:ea typeface="华文楷体" panose="02010600040101010101" pitchFamily="2" charset="-122"/>
              </a:rPr>
              <a:t>不要问秦、汉灭亡的</a:t>
            </a:r>
            <a:r>
              <a:rPr kumimoji="1" lang="zh-CN" altLang="en-US" sz="3200" b="1" smtClean="0">
                <a:solidFill>
                  <a:srgbClr val="0000FF"/>
                </a:solidFill>
                <a:latin typeface="华文楷体" panose="02010600040101010101" pitchFamily="2" charset="-122"/>
                <a:ea typeface="华文楷体" panose="02010600040101010101" pitchFamily="2" charset="-122"/>
              </a:rPr>
              <a:t>往事，只有</a:t>
            </a:r>
            <a:r>
              <a:rPr kumimoji="1" lang="zh-CN" altLang="en-US" sz="3200" b="1">
                <a:solidFill>
                  <a:srgbClr val="0000FF"/>
                </a:solidFill>
                <a:latin typeface="华文楷体" panose="02010600040101010101" pitchFamily="2" charset="-122"/>
                <a:ea typeface="华文楷体" panose="02010600040101010101" pitchFamily="2" charset="-122"/>
              </a:rPr>
              <a:t>渭水一如既往地向东流。</a:t>
            </a:r>
            <a:endParaRPr kumimoji="1" lang="zh-CN" altLang="en-US" sz="3200" b="1">
              <a:solidFill>
                <a:srgbClr val="0000FF"/>
              </a:solidFill>
              <a:latin typeface="华文楷体" panose="02010600040101010101" pitchFamily="2" charset="-122"/>
              <a:ea typeface="华文楷体" panose="02010600040101010101" pitchFamily="2" charset="-122"/>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4"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cond evt="onBegin" delay="0">
                          <p:tn val="8"/>
                        </p:cond>
                      </p:stCondLst>
                      <p:childTnLst>
                        <p:par>
                          <p:cTn id="10" fill="hold" nodeType="afterGroup">
                            <p:stCondLst>
                              <p:cond delay="0"/>
                            </p:stCondLst>
                            <p:childTnLst>
                              <p:par>
                                <p:cTn id="11" presetID="22" presetClass="entr" presetSubtype="8" fill="hold" nodeType="click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wipe(left)">
                                      <p:cBhvr>
                                        <p:cTn id="13" dur="500"/>
                                        <p:tgtEl>
                                          <p:spTgt spid="14"/>
                                        </p:tgtEl>
                                      </p:cBhvr>
                                    </p:animEffect>
                                  </p:childTnLst>
                                </p:cTn>
                              </p:par>
                            </p:childTnLst>
                          </p:cTn>
                        </p:par>
                      </p:childTnLst>
                    </p:cTn>
                  </p:par>
                  <p:par>
                    <p:cTn id="14" fill="hold" nodeType="clickPar">
                      <p:stCondLst>
                        <p:cond delay="indefinite"/>
                        <p:cond evt="onBegin" delay="0">
                          <p:tn val="13"/>
                        </p:cond>
                      </p:stCondLst>
                      <p:childTnLst>
                        <p:par>
                          <p:cTn id="15" fill="hold" nodeType="afterGroup">
                            <p:stCondLst>
                              <p:cond delay="0"/>
                            </p:stCondLst>
                            <p:childTnLst>
                              <p:par>
                                <p:cTn id="16" presetID="22" presetClass="entr" presetSubtype="8" fill="hold" nodeType="clickEffect">
                                  <p:stCondLst>
                                    <p:cond delay="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500"/>
                                        <p:tgtEl>
                                          <p:spTgt spid="15"/>
                                        </p:tgtEl>
                                      </p:cBhvr>
                                    </p:animEffect>
                                  </p:childTnLst>
                                </p:cTn>
                              </p:par>
                            </p:childTnLst>
                          </p:cTn>
                        </p:par>
                      </p:childTnLst>
                    </p:cTn>
                  </p:par>
                  <p:par>
                    <p:cTn id="19" fill="hold" nodeType="clickPar">
                      <p:stCondLst>
                        <p:cond delay="indefinite"/>
                        <p:cond evt="onBegin" delay="0">
                          <p:tn val="18"/>
                        </p:cond>
                      </p:stCondLst>
                      <p:childTnLst>
                        <p:par>
                          <p:cTn id="20" fill="hold" nodeType="afterGroup">
                            <p:stCondLst>
                              <p:cond delay="0"/>
                            </p:stCondLst>
                            <p:childTnLst>
                              <p:par>
                                <p:cTn id="21" presetID="22" presetClass="entr" presetSubtype="8" fill="hold" nodeType="click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wipe(left)">
                                      <p:cBhvr>
                                        <p:cTn id="23" dur="500"/>
                                        <p:tgtEl>
                                          <p:spTgt spid="16"/>
                                        </p:tgtEl>
                                      </p:cBhvr>
                                    </p:animEffect>
                                  </p:childTnLst>
                                </p:cTn>
                              </p:par>
                            </p:childTnLst>
                          </p:cTn>
                        </p:par>
                      </p:childTnLst>
                    </p:cTn>
                  </p:par>
                  <p:par>
                    <p:cTn id="24" fill="hold" nodeType="clickPar">
                      <p:stCondLst>
                        <p:cond delay="indefinite"/>
                        <p:cond evt="onBegin" delay="0">
                          <p:tn val="23"/>
                        </p:cond>
                      </p:stCondLst>
                      <p:childTnLst>
                        <p:par>
                          <p:cTn id="25" fill="hold" nodeType="afterGroup">
                            <p:stCondLst>
                              <p:cond delay="0"/>
                            </p:stCondLst>
                            <p:childTnLst>
                              <p:par>
                                <p:cTn id="26" presetID="2" presetClass="entr" presetSubtype="4" fill="hold" grpId="0" nodeType="clickEffect">
                                  <p:stCondLst>
                                    <p:cond delay="0"/>
                                  </p:stCondLst>
                                  <p:childTnLst>
                                    <p:set>
                                      <p:cBhvr>
                                        <p:cTn id="27" dur="1" fill="hold">
                                          <p:stCondLst>
                                            <p:cond delay="0"/>
                                          </p:stCondLst>
                                        </p:cTn>
                                        <p:tgtEl>
                                          <p:spTgt spid="9"/>
                                        </p:tgtEl>
                                        <p:attrNameLst>
                                          <p:attrName>style.visibility</p:attrName>
                                        </p:attrNameLst>
                                      </p:cBhvr>
                                      <p:to>
                                        <p:strVal val="visible"/>
                                      </p:to>
                                    </p:set>
                                    <p:anim calcmode="lin" valueType="num">
                                      <p:cBhvr additive="base">
                                        <p:cTn id="28" dur="500" fill="hold"/>
                                        <p:tgtEl>
                                          <p:spTgt spid="9"/>
                                        </p:tgtEl>
                                        <p:attrNameLst>
                                          <p:attrName>ppt_x</p:attrName>
                                        </p:attrNameLst>
                                      </p:cBhvr>
                                      <p:tavLst>
                                        <p:tav tm="0">
                                          <p:val>
                                            <p:strVal val="#ppt_x"/>
                                          </p:val>
                                        </p:tav>
                                        <p:tav tm="100000">
                                          <p:val>
                                            <p:strVal val="#ppt_x"/>
                                          </p:val>
                                        </p:tav>
                                      </p:tavLst>
                                    </p:anim>
                                    <p:anim calcmode="lin" valueType="num">
                                      <p:cBhvr additive="base">
                                        <p:cTn id="29"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30" fill="hold" nodeType="clickPar">
                      <p:stCondLst>
                        <p:cond delay="indefinite"/>
                        <p:cond evt="onBegin" delay="0">
                          <p:tn val="29"/>
                        </p:cond>
                      </p:stCondLst>
                      <p:childTnLst>
                        <p:par>
                          <p:cTn id="31" fill="hold" nodeType="afterGroup">
                            <p:stCondLst>
                              <p:cond delay="0"/>
                            </p:stCondLst>
                            <p:childTnLst>
                              <p:par>
                                <p:cTn id="32" presetID="2" presetClass="entr" presetSubtype="4" fill="hold" grpId="0" nodeType="clickEffect">
                                  <p:stCondLst>
                                    <p:cond delay="0"/>
                                  </p:stCondLst>
                                  <p:childTnLst>
                                    <p:set>
                                      <p:cBhvr>
                                        <p:cTn id="33" dur="1" fill="hold">
                                          <p:stCondLst>
                                            <p:cond delay="0"/>
                                          </p:stCondLst>
                                        </p:cTn>
                                        <p:tgtEl>
                                          <p:spTgt spid="14346"/>
                                        </p:tgtEl>
                                        <p:attrNameLst>
                                          <p:attrName>style.visibility</p:attrName>
                                        </p:attrNameLst>
                                      </p:cBhvr>
                                      <p:to>
                                        <p:strVal val="visible"/>
                                      </p:to>
                                    </p:set>
                                    <p:anim calcmode="lin" valueType="num">
                                      <p:cBhvr additive="base">
                                        <p:cTn id="34" dur="500" fill="hold"/>
                                        <p:tgtEl>
                                          <p:spTgt spid="14346"/>
                                        </p:tgtEl>
                                        <p:attrNameLst>
                                          <p:attrName>ppt_x</p:attrName>
                                        </p:attrNameLst>
                                      </p:cBhvr>
                                      <p:tavLst>
                                        <p:tav tm="0">
                                          <p:val>
                                            <p:strVal val="#ppt_x"/>
                                          </p:val>
                                        </p:tav>
                                        <p:tav tm="100000">
                                          <p:val>
                                            <p:strVal val="#ppt_x"/>
                                          </p:val>
                                        </p:tav>
                                      </p:tavLst>
                                    </p:anim>
                                    <p:anim calcmode="lin" valueType="num">
                                      <p:cBhvr additive="base">
                                        <p:cTn id="35" dur="500" fill="hold"/>
                                        <p:tgtEl>
                                          <p:spTgt spid="1434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9" grpId="0"/>
      <p:bldP spid="14346" grpId="0"/>
    </p:bldLs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10241" name="文本框 3"/>
          <p:cNvSpPr txBox="1"/>
          <p:nvPr>
            <p:custDataLst>
              <p:tags r:id="rId4"/>
            </p:custDataLst>
          </p:nvPr>
        </p:nvSpPr>
        <p:spPr>
          <a:xfrm>
            <a:off x="925195" y="1457960"/>
            <a:ext cx="10432415" cy="645160"/>
          </a:xfrm>
          <a:prstGeom prst="rect">
            <a:avLst/>
          </a:prstGeom>
          <a:noFill/>
          <a:ln w="9525">
            <a:noFill/>
          </a:ln>
        </p:spPr>
        <p:txBody>
          <a:bodyPr wrap="square">
            <a:spAutoFit/>
          </a:bodyPr>
          <a:lstStyle/>
          <a:p>
            <a:r>
              <a:rPr lang="en-US" altLang="zh-CN" sz="3600" b="1">
                <a:solidFill>
                  <a:schemeClr val="tx1"/>
                </a:solidFill>
                <a:effectLst>
                  <a:outerShdw blurRad="38100" dist="19050" dir="2700000" algn="tl" rotWithShape="0">
                    <a:schemeClr val="dk1">
                      <a:alpha val="40000"/>
                    </a:schemeClr>
                  </a:outerShdw>
                </a:effectLst>
                <a:latin typeface="+mj-ea"/>
                <a:ea typeface="+mj-ea"/>
                <a:cs typeface="+mj-ea"/>
                <a:sym typeface="宋体" panose="02010600030101010101" pitchFamily="2" charset="-122"/>
              </a:rPr>
              <a:t>1.</a:t>
            </a:r>
            <a:r>
              <a:rPr lang="zh-CN" altLang="en-US" sz="3600" b="1">
                <a:solidFill>
                  <a:schemeClr val="tx1"/>
                </a:solidFill>
                <a:effectLst>
                  <a:outerShdw blurRad="38100" dist="19050" dir="2700000" algn="tl" rotWithShape="0">
                    <a:schemeClr val="dk1">
                      <a:alpha val="40000"/>
                    </a:schemeClr>
                  </a:outerShdw>
                </a:effectLst>
                <a:latin typeface="+mj-ea"/>
                <a:ea typeface="+mj-ea"/>
                <a:cs typeface="+mj-ea"/>
                <a:sym typeface="宋体" panose="02010600030101010101" pitchFamily="2" charset="-122"/>
              </a:rPr>
              <a:t>分析“一上高楼万里愁”的“愁”含义和作用。</a:t>
            </a:r>
            <a:endParaRPr lang="zh-CN" altLang="en-US" sz="3600" b="1">
              <a:solidFill>
                <a:schemeClr val="tx1"/>
              </a:solidFill>
              <a:effectLst>
                <a:outerShdw blurRad="38100" dist="19050" dir="2700000" algn="tl" rotWithShape="0">
                  <a:schemeClr val="dk1">
                    <a:alpha val="40000"/>
                  </a:schemeClr>
                </a:outerShdw>
              </a:effectLst>
              <a:latin typeface="+mj-ea"/>
              <a:ea typeface="+mj-ea"/>
              <a:cs typeface="+mj-ea"/>
              <a:sym typeface="宋体" panose="02010600030101010101" pitchFamily="2" charset="-122"/>
            </a:endParaRPr>
          </a:p>
        </p:txBody>
      </p:sp>
      <p:sp>
        <p:nvSpPr>
          <p:cNvPr id="5" name="文本框 4"/>
          <p:cNvSpPr txBox="1"/>
          <p:nvPr>
            <p:custDataLst>
              <p:tags r:id="rId5"/>
            </p:custDataLst>
          </p:nvPr>
        </p:nvSpPr>
        <p:spPr>
          <a:xfrm>
            <a:off x="669925" y="2275205"/>
            <a:ext cx="7047865" cy="3691890"/>
          </a:xfrm>
          <a:prstGeom prst="rect">
            <a:avLst/>
          </a:prstGeom>
        </p:spPr>
        <p:style>
          <a:lnRef idx="2">
            <a:schemeClr val="accent1"/>
          </a:lnRef>
          <a:fillRef idx="1">
            <a:schemeClr val="lt1"/>
          </a:fillRef>
          <a:effectRef idx="0">
            <a:schemeClr val="accent1"/>
          </a:effectRef>
          <a:fontRef idx="minor">
            <a:schemeClr val="dk1"/>
          </a:fontRef>
        </p:style>
        <p:txBody>
          <a:bodyPr wrap="square" rtlCol="0" anchor="t">
            <a:spAutoFit/>
          </a:bodyPr>
          <a:lstStyle/>
          <a:p>
            <a:pPr fontAlgn="auto">
              <a:lnSpc>
                <a:spcPct val="130000"/>
              </a:lnSpc>
            </a:pPr>
            <a:r>
              <a:rPr lang="zh-CN" altLang="en-US" sz="3600" b="1" strike="noStrike" noProof="1">
                <a:latin typeface="楷体" panose="02010609060101010101" pitchFamily="49" charset="-122"/>
                <a:ea typeface="楷体" panose="02010609060101010101" pitchFamily="49" charset="-122"/>
                <a:cs typeface="楷体" panose="02010609060101010101" pitchFamily="49" charset="-122"/>
                <a:sym typeface="+mn-ea"/>
              </a:rPr>
              <a:t>含义：愁，</a:t>
            </a:r>
            <a:r>
              <a:rPr lang="zh-CN" altLang="en-US" sz="3600" b="1" strike="noStrike" noProof="1">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思乡，怀古</a:t>
            </a:r>
            <a:r>
              <a:rPr lang="zh-CN" altLang="en-US" sz="3600" b="1" strike="noStrike" noProof="1">
                <a:latin typeface="楷体" panose="02010609060101010101" pitchFamily="49" charset="-122"/>
                <a:ea typeface="楷体" panose="02010609060101010101" pitchFamily="49" charset="-122"/>
                <a:cs typeface="楷体" panose="02010609060101010101" pitchFamily="49" charset="-122"/>
                <a:sym typeface="+mn-ea"/>
              </a:rPr>
              <a:t>。</a:t>
            </a:r>
            <a:endParaRPr lang="zh-CN" altLang="en-US" sz="3600" b="1" strike="noStrike" noProof="1">
              <a:latin typeface="楷体" panose="02010609060101010101" pitchFamily="49" charset="-122"/>
              <a:ea typeface="楷体" panose="02010609060101010101" pitchFamily="49" charset="-122"/>
              <a:cs typeface="楷体" panose="02010609060101010101" pitchFamily="49" charset="-122"/>
              <a:sym typeface="+mn-ea"/>
            </a:endParaRPr>
          </a:p>
          <a:p>
            <a:pPr fontAlgn="auto">
              <a:lnSpc>
                <a:spcPct val="130000"/>
              </a:lnSpc>
            </a:pPr>
            <a:r>
              <a:rPr lang="zh-CN" altLang="en-US" sz="3600" b="1" strike="noStrike" noProof="1">
                <a:latin typeface="楷体" panose="02010609060101010101" pitchFamily="49" charset="-122"/>
                <a:ea typeface="楷体" panose="02010609060101010101" pitchFamily="49" charset="-122"/>
                <a:cs typeface="楷体" panose="02010609060101010101" pitchFamily="49" charset="-122"/>
                <a:sym typeface="+mn-ea"/>
              </a:rPr>
              <a:t>作用：一个“愁”字</a:t>
            </a:r>
            <a:r>
              <a:rPr lang="zh-CN" altLang="en-US" sz="3600" b="1" strike="noStrike" noProof="1">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奠定全诗的感情基调。</a:t>
            </a:r>
            <a:r>
              <a:rPr lang="zh-CN" altLang="en-US" sz="3600" b="1" strike="noStrike" noProof="1">
                <a:latin typeface="楷体" panose="02010609060101010101" pitchFamily="49" charset="-122"/>
                <a:ea typeface="楷体" panose="02010609060101010101" pitchFamily="49" charset="-122"/>
                <a:cs typeface="楷体" panose="02010609060101010101" pitchFamily="49" charset="-122"/>
                <a:sym typeface="+mn-ea"/>
              </a:rPr>
              <a:t>以“愁”开篇，其后交待“愁”的缘由（用首句</a:t>
            </a:r>
            <a:r>
              <a:rPr lang="zh-CN" altLang="en-US" sz="3600" b="1" strike="noStrike" noProof="1">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引出下文情感的抒发</a:t>
            </a:r>
            <a:r>
              <a:rPr lang="zh-CN" altLang="en-US" sz="3600" b="1" strike="noStrike" noProof="1">
                <a:latin typeface="楷体" panose="02010609060101010101" pitchFamily="49" charset="-122"/>
                <a:ea typeface="楷体" panose="02010609060101010101" pitchFamily="49" charset="-122"/>
                <a:cs typeface="楷体" panose="02010609060101010101" pitchFamily="49" charset="-122"/>
                <a:sym typeface="+mn-ea"/>
              </a:rPr>
              <a:t>）。</a:t>
            </a:r>
            <a:endParaRPr lang="zh-CN" altLang="en-US" sz="3600" b="1" strike="noStrike" noProof="1">
              <a:latin typeface="楷体" panose="02010609060101010101" pitchFamily="49" charset="-122"/>
              <a:ea typeface="楷体" panose="02010609060101010101" pitchFamily="49" charset="-122"/>
              <a:cs typeface="楷体" panose="02010609060101010101" pitchFamily="49" charset="-122"/>
              <a:sym typeface="+mn-ea"/>
            </a:endParaRPr>
          </a:p>
        </p:txBody>
      </p:sp>
      <p:sp>
        <p:nvSpPr>
          <p:cNvPr id="4" name="矩形 3"/>
          <p:cNvSpPr/>
          <p:nvPr>
            <p:custDataLst>
              <p:tags r:id="rId6"/>
            </p:custDataLst>
          </p:nvPr>
        </p:nvSpPr>
        <p:spPr>
          <a:xfrm>
            <a:off x="925368" y="542340"/>
            <a:ext cx="2418080" cy="768350"/>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zh-CN" altLang="en-US" sz="4400" cap="none" spc="0">
                <a:ln w="11430"/>
                <a:solidFill>
                  <a:srgbClr val="FF0000"/>
                </a:solidFill>
                <a:latin typeface="华文琥珀" panose="02010800040101010101" pitchFamily="2" charset="-122"/>
                <a:ea typeface="华文琥珀" panose="02010800040101010101" pitchFamily="2" charset="-122"/>
              </a:rPr>
              <a:t>合作探究</a:t>
            </a:r>
            <a:endParaRPr lang="zh-CN" altLang="en-US" sz="4400" cap="none" spc="0">
              <a:ln w="11430"/>
              <a:solidFill>
                <a:srgbClr val="FF0000"/>
              </a:solidFill>
              <a:latin typeface="华文琥珀" panose="02010800040101010101" pitchFamily="2" charset="-122"/>
              <a:ea typeface="华文琥珀" panose="02010800040101010101" pitchFamily="2" charset="-122"/>
            </a:endParaRPr>
          </a:p>
        </p:txBody>
      </p:sp>
      <p:sp>
        <p:nvSpPr>
          <p:cNvPr id="2" name="文本框 1"/>
          <p:cNvSpPr txBox="1"/>
          <p:nvPr>
            <p:custDataLst>
              <p:tags r:id="rId7"/>
            </p:custDataLst>
          </p:nvPr>
        </p:nvSpPr>
        <p:spPr>
          <a:xfrm>
            <a:off x="3477895" y="603885"/>
            <a:ext cx="2019300" cy="645160"/>
          </a:xfrm>
          <a:prstGeom prst="rect">
            <a:avLst/>
          </a:prstGeom>
          <a:solidFill>
            <a:srgbClr val="008651"/>
          </a:solidFill>
        </p:spPr>
        <p:txBody>
          <a:bodyPr wrap="none" rtlCol="0" anchor="t">
            <a:spAutoFit/>
          </a:bodyPr>
          <a:lstStyle/>
          <a:p>
            <a:pPr algn="l"/>
            <a:r>
              <a:rPr lang="zh-CN" altLang="en-US" sz="3600" b="1">
                <a:solidFill>
                  <a:schemeClr val="bg1"/>
                </a:solidFill>
                <a:latin typeface="楷体" panose="02010609060101010101" pitchFamily="49" charset="-122"/>
                <a:ea typeface="楷体" panose="02010609060101010101" pitchFamily="49" charset="-122"/>
                <a:sym typeface="+mn-ea"/>
              </a:rPr>
              <a:t>深入理解</a:t>
            </a:r>
            <a:endParaRPr lang="zh-CN" altLang="en-US" sz="3600" b="1">
              <a:solidFill>
                <a:schemeClr val="bg1"/>
              </a:solidFill>
              <a:latin typeface="楷体" panose="02010609060101010101" pitchFamily="49" charset="-122"/>
              <a:ea typeface="楷体" panose="02010609060101010101" pitchFamily="49" charset="-122"/>
              <a:sym typeface="+mn-ea"/>
            </a:endParaRPr>
          </a:p>
        </p:txBody>
      </p:sp>
      <p:pic>
        <p:nvPicPr>
          <p:cNvPr id="3" name="图片 2"/>
          <p:cNvPicPr>
            <a:picLocks noChangeAspect="1"/>
          </p:cNvPicPr>
          <p:nvPr>
            <p:custDataLst>
              <p:tags r:id="rId9"/>
            </p:custDataLst>
          </p:nvPr>
        </p:nvPicPr>
        <p:blipFill>
          <a:blip r:embed="rId8"/>
          <a:stretch>
            <a:fillRect/>
          </a:stretch>
        </p:blipFill>
        <p:spPr>
          <a:xfrm>
            <a:off x="7889875" y="2922270"/>
            <a:ext cx="4035425" cy="2752725"/>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p:cTn id="7"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p:cTn id="8"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5">
                                            <p:txEl>
                                              <p:pRg st="1" end="1"/>
                                            </p:txEl>
                                          </p:spTgt>
                                        </p:tgtEl>
                                        <p:attrNameLst>
                                          <p:attrName>style.visibility</p:attrName>
                                        </p:attrNameLst>
                                      </p:cBhvr>
                                      <p:to>
                                        <p:strVal val="visible"/>
                                      </p:to>
                                    </p:set>
                                    <p:anim calcmode="lin" valueType="num">
                                      <p:cBhvr>
                                        <p:cTn id="13" dur="500" fill="hold"/>
                                        <p:tgtEl>
                                          <p:spTgt spid="5">
                                            <p:txEl>
                                              <p:pRg st="1" end="1"/>
                                            </p:txEl>
                                          </p:spTgt>
                                        </p:tgtEl>
                                        <p:attrNameLst>
                                          <p:attrName>ppt_x</p:attrName>
                                        </p:attrNameLst>
                                      </p:cBhvr>
                                      <p:tavLst>
                                        <p:tav tm="0">
                                          <p:val>
                                            <p:strVal val="#ppt_x"/>
                                          </p:val>
                                        </p:tav>
                                        <p:tav tm="100000">
                                          <p:val>
                                            <p:strVal val="#ppt_x"/>
                                          </p:val>
                                        </p:tav>
                                      </p:tavLst>
                                    </p:anim>
                                    <p:anim calcmode="lin" valueType="num">
                                      <p:cBhvr>
                                        <p:cTn id="14" dur="500" fill="hold"/>
                                        <p:tgtEl>
                                          <p:spTgt spid="5">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8" name="内容占位符 2"/>
          <p:cNvSpPr txBox="1"/>
          <p:nvPr>
            <p:custDataLst>
              <p:tags r:id="rId4"/>
            </p:custDataLst>
          </p:nvPr>
        </p:nvSpPr>
        <p:spPr>
          <a:xfrm>
            <a:off x="629103" y="600401"/>
            <a:ext cx="8712968" cy="1080120"/>
          </a:xfrm>
          <a:prstGeom prst="rect">
            <a:avLst/>
          </a:prstGeom>
        </p:spPr>
        <p:txBody>
          <a:bodyPr lIns="91440" tIns="45720" rIns="91440" bIns="45720">
            <a:scene3d>
              <a:camera prst="orthographicFront"/>
              <a:lightRig rig="threePt" dir="t"/>
            </a:scene3d>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Noto Sans S Chinese Bold" panose="020b0800000000000000" pitchFamily="34" charset="-122"/>
                <a:ea typeface="Noto Sans S Chinese Bold" panose="020b0800000000000000"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Noto Sans S Chinese Bold" panose="020b0800000000000000" pitchFamily="34" charset="-122"/>
                <a:ea typeface="Noto Sans S Chinese Bold" panose="020b0800000000000000"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Noto Sans S Chinese Bold" panose="020b0800000000000000" pitchFamily="34" charset="-122"/>
                <a:ea typeface="Noto Sans S Chinese Bold" panose="020b0800000000000000" pitchFamily="34"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Noto Sans S Chinese Bold" panose="020b0800000000000000" pitchFamily="34" charset="-122"/>
                <a:ea typeface="Noto Sans S Chinese Bold" panose="020b0800000000000000" pitchFamily="34"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Noto Sans S Chinese Bold" panose="020b0800000000000000" pitchFamily="34" charset="-122"/>
                <a:ea typeface="Noto Sans S Chinese Bold" panose="020b0800000000000000"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ct val="0"/>
              </a:spcAft>
              <a:buClrTx/>
              <a:buSzTx/>
              <a:buFont typeface="Arial" panose="020b0604020202020204" pitchFamily="34" charset="0"/>
              <a:buNone/>
              <a:defRPr/>
            </a:pPr>
            <a:r>
              <a:rPr kumimoji="0" lang="en-US" altLang="zh-CN" sz="3200" b="1" i="0" u="none" strike="noStrike" kern="1200" cap="none" spc="0" normalizeH="0" baseline="0" noProof="0">
                <a:solidFill>
                  <a:schemeClr val="tx1"/>
                </a:solidFill>
                <a:effectLst>
                  <a:outerShdw blurRad="38100" dist="19050" dir="2700000" algn="tl" rotWithShape="0">
                    <a:schemeClr val="dk1">
                      <a:alpha val="40000"/>
                    </a:schemeClr>
                  </a:outerShdw>
                </a:effectLst>
                <a:uLnTx/>
                <a:uFillTx/>
                <a:latin typeface="+mj-ea"/>
                <a:ea typeface="+mj-ea"/>
                <a:cs typeface="+mj-ea"/>
              </a:rPr>
              <a:t>2.</a:t>
            </a:r>
            <a:r>
              <a:rPr kumimoji="0" lang="zh-CN" altLang="en-US" sz="3200" b="1" i="0" u="none" strike="noStrike" kern="1200" cap="none" spc="0" normalizeH="0" baseline="0" noProof="0">
                <a:solidFill>
                  <a:schemeClr val="tx1"/>
                </a:solidFill>
                <a:effectLst>
                  <a:outerShdw blurRad="38100" dist="19050" dir="2700000" algn="tl" rotWithShape="0">
                    <a:schemeClr val="dk1">
                      <a:alpha val="40000"/>
                    </a:schemeClr>
                  </a:outerShdw>
                </a:effectLst>
                <a:uLnTx/>
                <a:uFillTx/>
                <a:latin typeface="+mj-ea"/>
                <a:ea typeface="+mj-ea"/>
                <a:cs typeface="+mj-ea"/>
              </a:rPr>
              <a:t>颔联中写了哪几种自然现象？请分别描述之。</a:t>
            </a:r>
            <a:endParaRPr kumimoji="0" lang="zh-CN" altLang="en-US" sz="3200" b="1" i="0" u="none" strike="noStrike" kern="1200" cap="none" spc="0" normalizeH="0" baseline="0" noProof="0">
              <a:solidFill>
                <a:schemeClr val="tx1"/>
              </a:solidFill>
              <a:effectLst>
                <a:outerShdw blurRad="38100" dist="19050" dir="2700000" algn="tl" rotWithShape="0">
                  <a:schemeClr val="dk1">
                    <a:alpha val="40000"/>
                  </a:schemeClr>
                </a:outerShdw>
              </a:effectLst>
              <a:uLnTx/>
              <a:uFillTx/>
              <a:latin typeface="+mj-ea"/>
              <a:ea typeface="+mj-ea"/>
              <a:cs typeface="+mj-ea"/>
            </a:endParaRPr>
          </a:p>
        </p:txBody>
      </p:sp>
      <p:sp>
        <p:nvSpPr>
          <p:cNvPr id="10" name="文本框 9"/>
          <p:cNvSpPr txBox="1"/>
          <p:nvPr>
            <p:custDataLst>
              <p:tags r:id="rId5"/>
            </p:custDataLst>
          </p:nvPr>
        </p:nvSpPr>
        <p:spPr>
          <a:xfrm>
            <a:off x="1219791" y="1244785"/>
            <a:ext cx="3027680" cy="583565"/>
          </a:xfrm>
          <a:prstGeom prst="rect">
            <a:avLst/>
          </a:prstGeom>
          <a:noFill/>
        </p:spPr>
        <p:txBody>
          <a:bodyPr wrap="none" lIns="91440" tIns="45720" rIns="91440" bIns="45720" rtlCol="0">
            <a:spAutoFit/>
          </a:bodyPr>
          <a:lstStyle/>
          <a:p>
            <a:pPr marL="0" marR="0" lvl="0" indent="0" algn="l" defTabSz="685800" rtl="0" eaLnBrk="1" fontAlgn="auto" latinLnBrk="0" hangingPunct="1">
              <a:lnSpc>
                <a:spcPct val="100000"/>
              </a:lnSpc>
              <a:spcBef>
                <a:spcPct val="0"/>
              </a:spcBef>
              <a:spcAft>
                <a:spcPct val="0"/>
              </a:spcAft>
              <a:buClrTx/>
              <a:buSzTx/>
              <a:buFontTx/>
              <a:buNone/>
              <a:defRPr/>
            </a:pPr>
            <a:r>
              <a:rPr kumimoji="0" lang="zh-CN" altLang="en-US" sz="3200" b="0" i="0" u="none" strike="noStrike" kern="1200" cap="none" spc="0" normalizeH="0" baseline="0" noProof="0">
                <a:ln>
                  <a:noFill/>
                </a:ln>
                <a:solidFill>
                  <a:srgbClr val="FF0000"/>
                </a:solidFill>
                <a:effectLst/>
                <a:uLnTx/>
                <a:uFillTx/>
                <a:latin typeface="华文新魏" panose="02010800040101010101" pitchFamily="2" charset="-122"/>
                <a:ea typeface="华文新魏" panose="02010800040101010101" pitchFamily="2" charset="-122"/>
                <a:cs typeface="+mn-cs"/>
              </a:rPr>
              <a:t>云、日、雨、风</a:t>
            </a:r>
            <a:endParaRPr kumimoji="0" lang="zh-CN" altLang="en-US" sz="3200" b="0" i="0" u="none" strike="noStrike" kern="1200" cap="none" spc="0" normalizeH="0" baseline="0" noProof="0">
              <a:ln>
                <a:noFill/>
              </a:ln>
              <a:solidFill>
                <a:srgbClr val="FF0000"/>
              </a:solidFill>
              <a:effectLst/>
              <a:uLnTx/>
              <a:uFillTx/>
              <a:latin typeface="华文新魏" panose="02010800040101010101" pitchFamily="2" charset="-122"/>
              <a:ea typeface="华文新魏" panose="02010800040101010101" pitchFamily="2" charset="-122"/>
              <a:cs typeface="+mn-cs"/>
            </a:endParaRPr>
          </a:p>
        </p:txBody>
      </p:sp>
      <p:sp>
        <p:nvSpPr>
          <p:cNvPr id="11" name="文本框 10"/>
          <p:cNvSpPr txBox="1"/>
          <p:nvPr>
            <p:custDataLst>
              <p:tags r:id="rId6"/>
            </p:custDataLst>
          </p:nvPr>
        </p:nvSpPr>
        <p:spPr>
          <a:xfrm>
            <a:off x="5224801" y="1244710"/>
            <a:ext cx="5466080" cy="583565"/>
          </a:xfrm>
          <a:prstGeom prst="rect">
            <a:avLst/>
          </a:prstGeom>
          <a:noFill/>
        </p:spPr>
        <p:txBody>
          <a:bodyPr wrap="none" lIns="91440" tIns="45720" rIns="91440" bIns="45720" rtlCol="0">
            <a:spAutoFit/>
          </a:bodyPr>
          <a:lstStyle/>
          <a:p>
            <a:pPr marL="0" marR="0" lvl="0" indent="0" algn="l" defTabSz="685800" rtl="0" eaLnBrk="1" fontAlgn="auto" latinLnBrk="0" hangingPunct="1">
              <a:lnSpc>
                <a:spcPct val="100000"/>
              </a:lnSpc>
              <a:spcBef>
                <a:spcPct val="0"/>
              </a:spcBef>
              <a:spcAft>
                <a:spcPct val="0"/>
              </a:spcAft>
              <a:buClrTx/>
              <a:buSzTx/>
              <a:buFontTx/>
              <a:buNone/>
              <a:defRPr/>
            </a:pPr>
            <a:r>
              <a:rPr kumimoji="0" lang="zh-CN" altLang="en-US" sz="3200" b="0" i="0" u="none" strike="noStrike" kern="1200" cap="none" spc="0" normalizeH="0" baseline="0" noProof="0">
                <a:ln>
                  <a:noFill/>
                </a:ln>
                <a:solidFill>
                  <a:srgbClr val="FF0000"/>
                </a:solidFill>
                <a:effectLst/>
                <a:uLnTx/>
                <a:uFillTx/>
                <a:latin typeface="华文新魏" panose="02010800040101010101" pitchFamily="2" charset="-122"/>
                <a:ea typeface="华文新魏" panose="02010800040101010101" pitchFamily="2" charset="-122"/>
                <a:cs typeface="+mn-cs"/>
              </a:rPr>
              <a:t>云起、日沉、风满楼、雨欲来</a:t>
            </a:r>
            <a:endParaRPr kumimoji="0" lang="zh-CN" altLang="en-US" sz="3200" b="0" i="0" u="none" strike="noStrike" kern="1200" cap="none" spc="0" normalizeH="0" baseline="0" noProof="0">
              <a:ln>
                <a:noFill/>
              </a:ln>
              <a:solidFill>
                <a:srgbClr val="FF0000"/>
              </a:solidFill>
              <a:effectLst/>
              <a:uLnTx/>
              <a:uFillTx/>
              <a:latin typeface="华文新魏" panose="02010800040101010101" pitchFamily="2" charset="-122"/>
              <a:ea typeface="华文新魏" panose="02010800040101010101" pitchFamily="2" charset="-122"/>
              <a:cs typeface="+mn-cs"/>
            </a:endParaRPr>
          </a:p>
        </p:txBody>
      </p:sp>
      <p:sp>
        <p:nvSpPr>
          <p:cNvPr id="13" name="矩形 12"/>
          <p:cNvSpPr/>
          <p:nvPr>
            <p:custDataLst>
              <p:tags r:id="rId7"/>
            </p:custDataLst>
          </p:nvPr>
        </p:nvSpPr>
        <p:spPr>
          <a:xfrm>
            <a:off x="629285" y="1931035"/>
            <a:ext cx="6256655" cy="4227195"/>
          </a:xfrm>
          <a:prstGeom prst="rect">
            <a:avLst/>
          </a:prstGeom>
        </p:spPr>
        <p:style>
          <a:lnRef idx="2">
            <a:schemeClr val="accent1"/>
          </a:lnRef>
          <a:fillRef idx="1">
            <a:schemeClr val="lt1"/>
          </a:fillRef>
          <a:effectRef idx="0">
            <a:schemeClr val="accent1"/>
          </a:effectRef>
          <a:fontRef idx="minor">
            <a:schemeClr val="dk1"/>
          </a:fontRef>
        </p:style>
        <p:txBody>
          <a:bodyPr wrap="square" lIns="91440" tIns="45720" rIns="91440" bIns="45720">
            <a:spAutoFit/>
          </a:bodyPr>
          <a:lstStyle/>
          <a:p>
            <a:pPr marL="0" marR="0" lvl="0" indent="0" algn="l" defTabSz="685800" rtl="0" eaLnBrk="1" fontAlgn="auto" latinLnBrk="0" hangingPunct="1">
              <a:lnSpc>
                <a:spcPct val="140000"/>
              </a:lnSpc>
              <a:spcBef>
                <a:spcPct val="0"/>
              </a:spcBef>
              <a:spcAft>
                <a:spcPct val="0"/>
              </a:spcAft>
              <a:buClrTx/>
              <a:buSzTx/>
              <a:buFontTx/>
              <a:buNone/>
              <a:defRPr/>
            </a:pPr>
            <a:r>
              <a:rPr kumimoji="0" lang="zh-CN" altLang="en-US" sz="3200" b="1"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rPr>
              <a:t>       </a:t>
            </a:r>
            <a:r>
              <a:rPr kumimoji="0" lang="zh-CN" altLang="en-US" sz="3200" b="1" i="0" u="none" strike="noStrike" kern="1200" cap="none" spc="0" normalizeH="0" baseline="0" noProof="0">
                <a:ln>
                  <a:noFill/>
                </a:ln>
                <a:solidFill>
                  <a:srgbClr val="2962F3"/>
                </a:solidFill>
                <a:effectLst/>
                <a:uLnTx/>
                <a:uFillTx/>
                <a:latin typeface="等线" panose="02010600030101010101" charset="-122"/>
                <a:ea typeface="等线" panose="02010600030101010101" charset="-122"/>
                <a:cs typeface="+mn-cs"/>
              </a:rPr>
              <a:t>登上城楼，只见磻溪罩云，暮色苍茫，一轮红日渐薄远山，夕阳仿佛靠近慈福寺阁而落。就在这夕照图初展丽景之际，蓦然冷风乍起，咸阳西楼顿时沐浴在凄风之中，一场山雨眼看就要到了。</a:t>
            </a:r>
            <a:endParaRPr kumimoji="0" lang="zh-CN" altLang="en-US" sz="3200" b="1" i="0" u="none" strike="noStrike" kern="1200" cap="none" spc="0" normalizeH="0" baseline="0" noProof="0">
              <a:ln>
                <a:noFill/>
              </a:ln>
              <a:solidFill>
                <a:srgbClr val="2962F3"/>
              </a:solidFill>
              <a:effectLst/>
              <a:uLnTx/>
              <a:uFillTx/>
              <a:latin typeface="等线" panose="02010600030101010101" charset="-122"/>
              <a:ea typeface="等线" panose="02010600030101010101" charset="-122"/>
              <a:cs typeface="+mn-cs"/>
            </a:endParaRPr>
          </a:p>
        </p:txBody>
      </p:sp>
      <p:pic>
        <p:nvPicPr>
          <p:cNvPr id="2" name="图片 1"/>
          <p:cNvPicPr>
            <a:picLocks noChangeAspect="1"/>
          </p:cNvPicPr>
          <p:nvPr>
            <p:custDataLst>
              <p:tags r:id="rId9"/>
            </p:custDataLst>
          </p:nvPr>
        </p:nvPicPr>
        <p:blipFill>
          <a:blip r:embed="rId8"/>
          <a:stretch>
            <a:fillRect/>
          </a:stretch>
        </p:blipFill>
        <p:spPr>
          <a:xfrm>
            <a:off x="7084695" y="2142490"/>
            <a:ext cx="4762500" cy="3804285"/>
          </a:xfrm>
          <a:prstGeom prst="rect">
            <a:avLst/>
          </a:prstGeom>
        </p:spPr>
      </p:pic>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after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after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bldP spid="10" grpId="0"/>
      <p:bldP spid="11" grpId="0"/>
      <p:bldP spid="13" grpId="0"/>
    </p:bldLs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7" name="矩形 6"/>
          <p:cNvSpPr/>
          <p:nvPr>
            <p:custDataLst>
              <p:tags r:id="rId4"/>
            </p:custDataLst>
          </p:nvPr>
        </p:nvSpPr>
        <p:spPr>
          <a:xfrm>
            <a:off x="699135" y="497205"/>
            <a:ext cx="10323195" cy="1272540"/>
          </a:xfrm>
          <a:prstGeom prst="rect">
            <a:avLst/>
          </a:prstGeom>
        </p:spPr>
        <p:txBody>
          <a:bodyPr wrap="square" lIns="91440" tIns="45720" rIns="91440" bIns="45720">
            <a:spAutoFit/>
          </a:bodyPr>
          <a:lstStyle/>
          <a:p>
            <a:pPr marL="0" marR="0" lvl="0" indent="0" algn="ctr" defTabSz="685800" rtl="0" eaLnBrk="1" fontAlgn="auto" latinLnBrk="0" hangingPunct="1">
              <a:lnSpc>
                <a:spcPct val="120000"/>
              </a:lnSpc>
              <a:spcBef>
                <a:spcPct val="0"/>
              </a:spcBef>
              <a:spcAft>
                <a:spcPct val="0"/>
              </a:spcAft>
              <a:buClrTx/>
              <a:buSzTx/>
              <a:buFontTx/>
              <a:buNone/>
              <a:defRPr/>
            </a:pPr>
            <a:r>
              <a:rPr kumimoji="0" lang="en-US" altLang="zh-CN" sz="3200" b="1" i="0" u="none" strike="noStrike" kern="1200" cap="none" spc="0" normalizeH="0" baseline="0" noProof="0">
                <a:ln>
                  <a:noFill/>
                </a:ln>
                <a:solidFill>
                  <a:srgbClr val="C00000"/>
                </a:solidFill>
                <a:effectLst/>
                <a:uLnTx/>
                <a:uFillTx/>
                <a:latin typeface="等线" panose="02010600030101010101" charset="-122"/>
                <a:ea typeface="微软雅黑" panose="020b0503020204020204" charset="-122"/>
                <a:cs typeface="+mn-cs"/>
                <a:sym typeface="宋体" panose="02010600030101010101" pitchFamily="2" charset="-122"/>
              </a:rPr>
              <a:t>3.</a:t>
            </a:r>
            <a:r>
              <a:rPr kumimoji="0" lang="zh-CN" altLang="en-US" sz="3200" b="1" i="0" u="none" strike="noStrike" kern="1200" cap="none" spc="0" normalizeH="0" baseline="0" noProof="0">
                <a:ln>
                  <a:noFill/>
                </a:ln>
                <a:solidFill>
                  <a:srgbClr val="C00000"/>
                </a:solidFill>
                <a:effectLst/>
                <a:uLnTx/>
                <a:uFillTx/>
                <a:latin typeface="等线" panose="02010600030101010101" charset="-122"/>
                <a:ea typeface="微软雅黑" panose="020b0503020204020204" charset="-122"/>
                <a:cs typeface="+mn-cs"/>
                <a:sym typeface="宋体" panose="02010600030101010101" pitchFamily="2" charset="-122"/>
              </a:rPr>
              <a:t>《诗境浅说》</a:t>
            </a:r>
            <a:r>
              <a:rPr kumimoji="0" lang="zh-CN" altLang="en-US" sz="3200" b="1" i="0" u="none" strike="noStrike" kern="1200" cap="none" spc="0" normalizeH="0" baseline="0" noProof="0">
                <a:ln>
                  <a:noFill/>
                </a:ln>
                <a:solidFill>
                  <a:prstClr val="black">
                    <a:lumMod val="75000"/>
                    <a:lumOff val="25000"/>
                  </a:prstClr>
                </a:solidFill>
                <a:effectLst/>
                <a:uLnTx/>
                <a:uFillTx/>
                <a:latin typeface="等线" panose="02010600030101010101" charset="-122"/>
                <a:ea typeface="微软雅黑" panose="020b0503020204020204" charset="-122"/>
                <a:cs typeface="+mn-cs"/>
                <a:sym typeface="宋体" panose="02010600030101010101" pitchFamily="2" charset="-122"/>
              </a:rPr>
              <a:t>评“山雨欲来风满楼”可谓“绝妙好词”， 试从内容角度赏析。</a:t>
            </a:r>
            <a:endParaRPr kumimoji="0" lang="zh-CN" altLang="en-US" sz="3200" b="1" i="0" u="none" strike="noStrike" kern="1200" cap="none" spc="0" normalizeH="0" baseline="0" noProof="0">
              <a:ln>
                <a:noFill/>
              </a:ln>
              <a:solidFill>
                <a:prstClr val="black">
                  <a:lumMod val="75000"/>
                  <a:lumOff val="25000"/>
                </a:prstClr>
              </a:solidFill>
              <a:effectLst/>
              <a:uLnTx/>
              <a:uFillTx/>
              <a:latin typeface="等线" panose="02010600030101010101" charset="-122"/>
              <a:ea typeface="微软雅黑" panose="020b0503020204020204" charset="-122"/>
              <a:cs typeface="+mn-cs"/>
              <a:sym typeface="宋体" panose="02010600030101010101" pitchFamily="2" charset="-122"/>
            </a:endParaRPr>
          </a:p>
        </p:txBody>
      </p:sp>
      <p:sp>
        <p:nvSpPr>
          <p:cNvPr id="9" name="文本框 8"/>
          <p:cNvSpPr txBox="1"/>
          <p:nvPr>
            <p:custDataLst>
              <p:tags r:id="rId5"/>
            </p:custDataLst>
          </p:nvPr>
        </p:nvSpPr>
        <p:spPr>
          <a:xfrm>
            <a:off x="698908" y="1655294"/>
            <a:ext cx="10349440" cy="1173480"/>
          </a:xfrm>
          <a:prstGeom prst="rect">
            <a:avLst/>
          </a:prstGeom>
          <a:noFill/>
        </p:spPr>
        <p:txBody>
          <a:bodyPr wrap="square" lIns="91440" tIns="45720" rIns="91440" bIns="45720" rtlCol="0">
            <a:spAutoFit/>
          </a:bodyPr>
          <a:lstStyle/>
          <a:p>
            <a:pPr marL="0" marR="0" lvl="0" indent="0" algn="l" defTabSz="685800" rtl="0" eaLnBrk="1" fontAlgn="auto" latinLnBrk="0" hangingPunct="1">
              <a:lnSpc>
                <a:spcPct val="110000"/>
              </a:lnSpc>
              <a:spcBef>
                <a:spcPct val="0"/>
              </a:spcBef>
              <a:spcAft>
                <a:spcPct val="0"/>
              </a:spcAft>
              <a:buClrTx/>
              <a:buSzTx/>
              <a:buFontTx/>
              <a:buNone/>
              <a:defRPr/>
            </a:pPr>
            <a:r>
              <a:rPr kumimoji="0" lang="en-US" altLang="zh-CN" sz="3200" b="0" i="0" u="none" strike="noStrike" kern="1200" cap="none" spc="0" normalizeH="0" baseline="0" noProof="1">
                <a:ln>
                  <a:noFill/>
                </a:ln>
                <a:solidFill>
                  <a:prstClr val="black">
                    <a:lumMod val="75000"/>
                    <a:lumOff val="25000"/>
                  </a:prstClr>
                </a:solidFill>
                <a:effectLst/>
                <a:uLnTx/>
                <a:uFillTx/>
                <a:latin typeface="华文新魏" panose="02010800040101010101" pitchFamily="2" charset="-122"/>
                <a:ea typeface="华文新魏" panose="02010800040101010101" pitchFamily="2" charset="-122"/>
                <a:cs typeface="+mn-cs"/>
                <a:sym typeface="+mn-ea"/>
              </a:rPr>
              <a:t>         </a:t>
            </a:r>
            <a:r>
              <a:rPr kumimoji="0" lang="zh-CN" altLang="en-US" sz="3200" b="0" i="0" u="none" strike="noStrike" kern="1200" cap="none" spc="0" normalizeH="0" baseline="0" noProof="1">
                <a:ln>
                  <a:noFill/>
                </a:ln>
                <a:solidFill>
                  <a:prstClr val="black">
                    <a:lumMod val="75000"/>
                    <a:lumOff val="25000"/>
                  </a:prstClr>
                </a:solidFill>
                <a:effectLst/>
                <a:uLnTx/>
                <a:uFillTx/>
                <a:latin typeface="华文新魏" panose="02010800040101010101" pitchFamily="2" charset="-122"/>
                <a:ea typeface="华文新魏" panose="02010800040101010101" pitchFamily="2" charset="-122"/>
                <a:cs typeface="+mn-cs"/>
                <a:sym typeface="+mn-ea"/>
              </a:rPr>
              <a:t>全句只有寥寥七个字，十分形象地写出山城暴雨即将来临的自然情景，给人紧张压迫之感。</a:t>
            </a:r>
            <a:endParaRPr kumimoji="0" lang="zh-CN" altLang="en-US" sz="3200" b="0" i="0" u="none" strike="noStrike" kern="1200" cap="none" spc="0" normalizeH="0" baseline="0" noProof="1">
              <a:ln>
                <a:noFill/>
              </a:ln>
              <a:solidFill>
                <a:prstClr val="black">
                  <a:lumMod val="75000"/>
                  <a:lumOff val="25000"/>
                </a:prstClr>
              </a:solidFill>
              <a:effectLst/>
              <a:uLnTx/>
              <a:uFillTx/>
              <a:latin typeface="华文新魏" panose="02010800040101010101" pitchFamily="2" charset="-122"/>
              <a:ea typeface="华文新魏" panose="02010800040101010101" pitchFamily="2" charset="-122"/>
              <a:cs typeface="+mn-cs"/>
              <a:sym typeface="+mn-ea"/>
            </a:endParaRPr>
          </a:p>
        </p:txBody>
      </p:sp>
      <p:sp>
        <p:nvSpPr>
          <p:cNvPr id="2" name="矩形 1"/>
          <p:cNvSpPr/>
          <p:nvPr>
            <p:custDataLst>
              <p:tags r:id="rId6"/>
            </p:custDataLst>
          </p:nvPr>
        </p:nvSpPr>
        <p:spPr>
          <a:xfrm>
            <a:off x="699135" y="2842260"/>
            <a:ext cx="6625590" cy="1173480"/>
          </a:xfrm>
          <a:prstGeom prst="rect">
            <a:avLst/>
          </a:prstGeom>
        </p:spPr>
        <p:txBody>
          <a:bodyPr wrap="square" lIns="91440" tIns="45720" rIns="91440" bIns="45720">
            <a:spAutoFit/>
          </a:bodyPr>
          <a:lstStyle/>
          <a:p>
            <a:pPr marL="0" marR="0" lvl="0" indent="0" algn="l" defTabSz="685800" rtl="0" eaLnBrk="1" fontAlgn="auto" latinLnBrk="0" hangingPunct="1">
              <a:lnSpc>
                <a:spcPct val="110000"/>
              </a:lnSpc>
              <a:spcBef>
                <a:spcPct val="0"/>
              </a:spcBef>
              <a:spcAft>
                <a:spcPct val="0"/>
              </a:spcAft>
              <a:buClrTx/>
              <a:buSzTx/>
              <a:buFontTx/>
              <a:buNone/>
              <a:defRPr/>
            </a:pPr>
            <a:r>
              <a:rPr kumimoji="0" lang="en-US" altLang="zh-CN" sz="3200" b="0" i="0" u="none" strike="noStrike" kern="1200" cap="none" spc="0" normalizeH="0" baseline="0" noProof="1">
                <a:ln>
                  <a:noFill/>
                </a:ln>
                <a:solidFill>
                  <a:prstClr val="black">
                    <a:lumMod val="75000"/>
                    <a:lumOff val="25000"/>
                  </a:prstClr>
                </a:solidFill>
                <a:effectLst/>
                <a:uLnTx/>
                <a:uFillTx/>
                <a:latin typeface="华文新魏" panose="02010800040101010101" pitchFamily="2" charset="-122"/>
                <a:ea typeface="华文新魏" panose="02010800040101010101" pitchFamily="2" charset="-122"/>
                <a:cs typeface="+mn-cs"/>
                <a:sym typeface="+mn-ea"/>
              </a:rPr>
              <a:t>       </a:t>
            </a:r>
            <a:r>
              <a:rPr kumimoji="0" lang="zh-CN" altLang="en-US" sz="3200" b="0" i="0" u="none" strike="noStrike" kern="1200" cap="none" spc="0" normalizeH="0" baseline="0" noProof="1">
                <a:ln>
                  <a:noFill/>
                </a:ln>
                <a:solidFill>
                  <a:prstClr val="black">
                    <a:lumMod val="75000"/>
                    <a:lumOff val="25000"/>
                  </a:prstClr>
                </a:solidFill>
                <a:effectLst/>
                <a:uLnTx/>
                <a:uFillTx/>
                <a:latin typeface="华文新魏" panose="02010800040101010101" pitchFamily="2" charset="-122"/>
                <a:ea typeface="华文新魏" panose="02010800040101010101" pitchFamily="2" charset="-122"/>
                <a:cs typeface="+mn-cs"/>
                <a:sym typeface="+mn-ea"/>
              </a:rPr>
              <a:t>成语</a:t>
            </a:r>
            <a:r>
              <a:rPr kumimoji="0" lang="zh-CN" altLang="en-US" sz="3200" b="0" i="0" u="none" strike="noStrike" kern="1200" cap="none" spc="0" normalizeH="0" baseline="0" noProof="1">
                <a:ln>
                  <a:noFill/>
                </a:ln>
                <a:solidFill>
                  <a:srgbClr val="FF0000"/>
                </a:solidFill>
                <a:effectLst/>
                <a:uLnTx/>
                <a:uFillTx/>
                <a:latin typeface="华文新魏" panose="02010800040101010101" pitchFamily="2" charset="-122"/>
                <a:ea typeface="华文新魏" panose="02010800040101010101" pitchFamily="2" charset="-122"/>
                <a:cs typeface="+mn-cs"/>
                <a:sym typeface="+mn-ea"/>
              </a:rPr>
              <a:t>山雨欲来</a:t>
            </a:r>
            <a:r>
              <a:rPr kumimoji="0" lang="zh-CN" altLang="en-US" sz="3200" b="0" i="0" u="none" strike="noStrike" kern="1200" cap="none" spc="0" normalizeH="0" baseline="0" noProof="1">
                <a:ln>
                  <a:noFill/>
                </a:ln>
                <a:solidFill>
                  <a:prstClr val="black">
                    <a:lumMod val="75000"/>
                    <a:lumOff val="25000"/>
                  </a:prstClr>
                </a:solidFill>
                <a:effectLst/>
                <a:uLnTx/>
                <a:uFillTx/>
                <a:latin typeface="华文新魏" panose="02010800040101010101" pitchFamily="2" charset="-122"/>
                <a:ea typeface="华文新魏" panose="02010800040101010101" pitchFamily="2" charset="-122"/>
                <a:cs typeface="+mn-cs"/>
                <a:sym typeface="+mn-ea"/>
              </a:rPr>
              <a:t>比喻重大事件发生前的紧张气氛，是千古传咏的名句。</a:t>
            </a:r>
            <a:endParaRPr kumimoji="0" lang="en-US" altLang="zh-CN" sz="3200" b="0" i="0" u="none" strike="noStrike" kern="1200" cap="none" spc="0" normalizeH="0" baseline="0" noProof="1">
              <a:ln>
                <a:noFill/>
              </a:ln>
              <a:solidFill>
                <a:prstClr val="black">
                  <a:lumMod val="75000"/>
                  <a:lumOff val="25000"/>
                </a:prstClr>
              </a:solidFill>
              <a:effectLst/>
              <a:uLnTx/>
              <a:uFillTx/>
              <a:latin typeface="华文新魏" panose="02010800040101010101" pitchFamily="2" charset="-122"/>
              <a:ea typeface="华文新魏" panose="02010800040101010101" pitchFamily="2" charset="-122"/>
              <a:cs typeface="+mn-cs"/>
              <a:sym typeface="+mn-ea"/>
            </a:endParaRPr>
          </a:p>
        </p:txBody>
      </p:sp>
      <p:sp>
        <p:nvSpPr>
          <p:cNvPr id="3" name="矩形 2"/>
          <p:cNvSpPr/>
          <p:nvPr>
            <p:custDataLst>
              <p:tags r:id="rId7"/>
            </p:custDataLst>
          </p:nvPr>
        </p:nvSpPr>
        <p:spPr>
          <a:xfrm>
            <a:off x="699135" y="4116705"/>
            <a:ext cx="7096125" cy="2256155"/>
          </a:xfrm>
          <a:prstGeom prst="rect">
            <a:avLst/>
          </a:prstGeom>
        </p:spPr>
        <p:txBody>
          <a:bodyPr wrap="square" lIns="91440" tIns="45720" rIns="91440" bIns="45720">
            <a:spAutoFit/>
          </a:bodyPr>
          <a:lstStyle/>
          <a:p>
            <a:pPr marL="0" marR="0" lvl="0" indent="0" algn="l" defTabSz="685800" rtl="0" eaLnBrk="1" fontAlgn="auto" latinLnBrk="0" hangingPunct="1">
              <a:lnSpc>
                <a:spcPct val="110000"/>
              </a:lnSpc>
              <a:spcBef>
                <a:spcPct val="0"/>
              </a:spcBef>
              <a:spcAft>
                <a:spcPct val="0"/>
              </a:spcAft>
              <a:buClrTx/>
              <a:buSzTx/>
              <a:buFontTx/>
              <a:buNone/>
              <a:defRPr/>
            </a:pPr>
            <a:r>
              <a:rPr kumimoji="0" lang="zh-CN" altLang="en-US" sz="3200" b="0" i="0" u="none" strike="noStrike" kern="1200" cap="none" spc="0" normalizeH="0" baseline="0" noProof="0">
                <a:ln>
                  <a:noFill/>
                </a:ln>
                <a:solidFill>
                  <a:prstClr val="black">
                    <a:lumMod val="75000"/>
                    <a:lumOff val="25000"/>
                  </a:prstClr>
                </a:solidFill>
                <a:effectLst/>
                <a:uLnTx/>
                <a:uFillTx/>
                <a:latin typeface="华文新魏" panose="02010800040101010101" pitchFamily="2" charset="-122"/>
                <a:ea typeface="华文新魏" panose="02010800040101010101" pitchFamily="2" charset="-122"/>
                <a:cs typeface="+mn-cs"/>
              </a:rPr>
              <a:t>        这是对自然景物的临摹，也是对唐王朝日薄西山，危机四伏的没落局势的形象化勾画，它淋漓尽致而又形象入神地传出了诗人“万里愁”的真实原因。</a:t>
            </a:r>
            <a:endParaRPr kumimoji="0" lang="zh-CN" altLang="en-US" sz="3200" b="0" i="0" u="none" strike="noStrike" kern="1200" cap="none" spc="0" normalizeH="0" baseline="0" noProof="1">
              <a:ln>
                <a:noFill/>
              </a:ln>
              <a:solidFill>
                <a:prstClr val="black">
                  <a:lumMod val="75000"/>
                  <a:lumOff val="25000"/>
                </a:prstClr>
              </a:solidFill>
              <a:effectLst/>
              <a:uLnTx/>
              <a:uFillTx/>
              <a:latin typeface="华文新魏" panose="02010800040101010101" pitchFamily="2" charset="-122"/>
              <a:ea typeface="华文新魏" panose="02010800040101010101" pitchFamily="2" charset="-122"/>
              <a:cs typeface="+mn-cs"/>
            </a:endParaRPr>
          </a:p>
        </p:txBody>
      </p:sp>
      <p:pic>
        <p:nvPicPr>
          <p:cNvPr id="4" name="图片 3"/>
          <p:cNvPicPr>
            <a:picLocks noChangeAspect="1"/>
          </p:cNvPicPr>
          <p:nvPr>
            <p:custDataLst>
              <p:tags r:id="rId9"/>
            </p:custDataLst>
          </p:nvPr>
        </p:nvPicPr>
        <p:blipFill>
          <a:blip r:embed="rId8"/>
          <a:stretch>
            <a:fillRect/>
          </a:stretch>
        </p:blipFill>
        <p:spPr>
          <a:xfrm>
            <a:off x="7913370" y="2828925"/>
            <a:ext cx="4032250" cy="3171825"/>
          </a:xfrm>
          <a:prstGeom prst="rect">
            <a:avLst/>
          </a:prstGeom>
        </p:spPr>
      </p:pic>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42"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1000"/>
                                        <p:tgtEl>
                                          <p:spTgt spid="9"/>
                                        </p:tgtEl>
                                      </p:cBhvr>
                                    </p:animEffect>
                                    <p:anim calcmode="lin" valueType="num">
                                      <p:cBhvr>
                                        <p:cTn id="12" dur="1000" fill="hold"/>
                                        <p:tgtEl>
                                          <p:spTgt spid="9"/>
                                        </p:tgtEl>
                                        <p:attrNameLst>
                                          <p:attrName>ppt_x</p:attrName>
                                        </p:attrNameLst>
                                      </p:cBhvr>
                                      <p:tavLst>
                                        <p:tav tm="0">
                                          <p:val>
                                            <p:strVal val="#ppt_x"/>
                                          </p:val>
                                        </p:tav>
                                        <p:tav tm="100000">
                                          <p:val>
                                            <p:strVal val="#ppt_x"/>
                                          </p:val>
                                        </p:tav>
                                      </p:tavLst>
                                    </p:anim>
                                    <p:anim calcmode="lin" valueType="num">
                                      <p:cBhvr>
                                        <p:cTn id="13"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14" fill="hold" nodeType="clickPar">
                      <p:stCondLst>
                        <p:cond delay="indefinite"/>
                      </p:stCondLst>
                      <p:childTnLst>
                        <p:par>
                          <p:cTn id="15" fill="hold" nodeType="afterGroup">
                            <p:stCondLst>
                              <p:cond delay="0"/>
                            </p:stCondLst>
                            <p:childTnLst>
                              <p:par>
                                <p:cTn id="16" presetID="42" presetClass="entr" presetSubtype="0" fill="hold" grpId="0" nodeType="click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fade">
                                      <p:cBhvr>
                                        <p:cTn id="18" dur="1000"/>
                                        <p:tgtEl>
                                          <p:spTgt spid="2"/>
                                        </p:tgtEl>
                                      </p:cBhvr>
                                    </p:animEffect>
                                    <p:anim calcmode="lin" valueType="num">
                                      <p:cBhvr>
                                        <p:cTn id="19" dur="1000" fill="hold"/>
                                        <p:tgtEl>
                                          <p:spTgt spid="2"/>
                                        </p:tgtEl>
                                        <p:attrNameLst>
                                          <p:attrName>ppt_x</p:attrName>
                                        </p:attrNameLst>
                                      </p:cBhvr>
                                      <p:tavLst>
                                        <p:tav tm="0">
                                          <p:val>
                                            <p:strVal val="#ppt_x"/>
                                          </p:val>
                                        </p:tav>
                                        <p:tav tm="100000">
                                          <p:val>
                                            <p:strVal val="#ppt_x"/>
                                          </p:val>
                                        </p:tav>
                                      </p:tavLst>
                                    </p:anim>
                                    <p:anim calcmode="lin" valueType="num">
                                      <p:cBhvr>
                                        <p:cTn id="20"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42" presetClass="entr" presetSubtype="0" fill="hold" grpId="0" nodeType="clickEffect">
                                  <p:stCondLst>
                                    <p:cond delay="0"/>
                                  </p:stCondLst>
                                  <p:childTnLst>
                                    <p:set>
                                      <p:cBhvr>
                                        <p:cTn id="24" dur="1" fill="hold">
                                          <p:stCondLst>
                                            <p:cond delay="0"/>
                                          </p:stCondLst>
                                        </p:cTn>
                                        <p:tgtEl>
                                          <p:spTgt spid="3"/>
                                        </p:tgtEl>
                                        <p:attrNameLst>
                                          <p:attrName>style.visibility</p:attrName>
                                        </p:attrNameLst>
                                      </p:cBhvr>
                                      <p:to>
                                        <p:strVal val="visible"/>
                                      </p:to>
                                    </p:set>
                                    <p:animEffect transition="in" filter="fade">
                                      <p:cBhvr>
                                        <p:cTn id="25" dur="1000"/>
                                        <p:tgtEl>
                                          <p:spTgt spid="3"/>
                                        </p:tgtEl>
                                      </p:cBhvr>
                                    </p:animEffect>
                                    <p:anim calcmode="lin" valueType="num">
                                      <p:cBhvr>
                                        <p:cTn id="26" dur="1000" fill="hold"/>
                                        <p:tgtEl>
                                          <p:spTgt spid="3"/>
                                        </p:tgtEl>
                                        <p:attrNameLst>
                                          <p:attrName>ppt_x</p:attrName>
                                        </p:attrNameLst>
                                      </p:cBhvr>
                                      <p:tavLst>
                                        <p:tav tm="0">
                                          <p:val>
                                            <p:strVal val="#ppt_x"/>
                                          </p:val>
                                        </p:tav>
                                        <p:tav tm="100000">
                                          <p:val>
                                            <p:strVal val="#ppt_x"/>
                                          </p:val>
                                        </p:tav>
                                      </p:tavLst>
                                    </p:anim>
                                    <p:anim calcmode="lin" valueType="num">
                                      <p:cBhvr>
                                        <p:cTn id="27"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p:bldP spid="2" grpId="0"/>
      <p:bldP spid="3" grpId="0"/>
    </p:bldLs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7" name="矩形 6"/>
          <p:cNvSpPr/>
          <p:nvPr>
            <p:custDataLst>
              <p:tags r:id="rId4"/>
            </p:custDataLst>
          </p:nvPr>
        </p:nvSpPr>
        <p:spPr>
          <a:xfrm>
            <a:off x="1858117" y="658209"/>
            <a:ext cx="8712867" cy="645160"/>
          </a:xfrm>
          <a:prstGeom prst="rect">
            <a:avLst/>
          </a:prstGeom>
        </p:spPr>
        <p:txBody>
          <a:bodyPr wrap="square" lIns="91440" tIns="45720" rIns="91440" bIns="45720">
            <a:spAutoFit/>
          </a:bodyPr>
          <a:lstStyle/>
          <a:p>
            <a:pPr marL="0" marR="0" lvl="0" indent="0" algn="l" defTabSz="685800" rtl="0" eaLnBrk="1" fontAlgn="auto" latinLnBrk="0" hangingPunct="1">
              <a:lnSpc>
                <a:spcPct val="100000"/>
              </a:lnSpc>
              <a:spcBef>
                <a:spcPct val="0"/>
              </a:spcBef>
              <a:spcAft>
                <a:spcPct val="0"/>
              </a:spcAft>
              <a:buClrTx/>
              <a:buSzTx/>
              <a:buFontTx/>
              <a:buNone/>
              <a:defRPr/>
            </a:pPr>
            <a:r>
              <a:rPr kumimoji="0" lang="zh-CN" altLang="en-US" sz="3600" b="1" i="0" u="none" strike="noStrike" kern="1200" cap="none" spc="0" normalizeH="0" baseline="0" noProof="0">
                <a:ln>
                  <a:noFill/>
                </a:ln>
                <a:solidFill>
                  <a:prstClr val="black">
                    <a:lumMod val="75000"/>
                    <a:lumOff val="25000"/>
                  </a:prstClr>
                </a:solidFill>
                <a:effectLst/>
                <a:uLnTx/>
                <a:uFillTx/>
                <a:latin typeface="等线" panose="02010600030101010101" charset="-122"/>
                <a:ea typeface="微软雅黑" panose="020b0503020204020204" charset="-122"/>
                <a:cs typeface="+mn-cs"/>
              </a:rPr>
              <a:t>颈联：鸟下绿芜秦苑夕，蝉鸣黄叶汉宫秋。</a:t>
            </a:r>
            <a:endParaRPr kumimoji="0" lang="zh-CN" altLang="en-US" sz="3600" b="1" i="0" u="none" strike="noStrike" kern="1200" cap="none" spc="0" normalizeH="0" baseline="0" noProof="0">
              <a:ln>
                <a:noFill/>
              </a:ln>
              <a:solidFill>
                <a:prstClr val="black">
                  <a:lumMod val="75000"/>
                  <a:lumOff val="25000"/>
                </a:prstClr>
              </a:solidFill>
              <a:effectLst/>
              <a:uLnTx/>
              <a:uFillTx/>
              <a:latin typeface="等线" panose="02010600030101010101" charset="-122"/>
              <a:ea typeface="微软雅黑" panose="020b0503020204020204" charset="-122"/>
              <a:cs typeface="+mn-cs"/>
            </a:endParaRPr>
          </a:p>
        </p:txBody>
      </p:sp>
      <p:sp>
        <p:nvSpPr>
          <p:cNvPr id="14" name="内容占位符 2"/>
          <p:cNvSpPr txBox="1"/>
          <p:nvPr>
            <p:custDataLst>
              <p:tags r:id="rId5"/>
            </p:custDataLst>
          </p:nvPr>
        </p:nvSpPr>
        <p:spPr>
          <a:xfrm>
            <a:off x="1136356" y="1519026"/>
            <a:ext cx="8345083" cy="4117616"/>
          </a:xfrm>
          <a:prstGeom prst="rect">
            <a:avLst/>
          </a:prstGeom>
        </p:spPr>
        <p:txBody>
          <a:bodyPr lIns="91440" tIns="45720" rIns="91440" bIns="4572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Noto Sans S Chinese Bold" panose="020b0800000000000000" pitchFamily="34" charset="-122"/>
                <a:ea typeface="Noto Sans S Chinese Bold" panose="020b0800000000000000"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Noto Sans S Chinese Bold" panose="020b0800000000000000" pitchFamily="34" charset="-122"/>
                <a:ea typeface="Noto Sans S Chinese Bold" panose="020b0800000000000000"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Noto Sans S Chinese Bold" panose="020b0800000000000000" pitchFamily="34" charset="-122"/>
                <a:ea typeface="Noto Sans S Chinese Bold" panose="020b0800000000000000" pitchFamily="34"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Noto Sans S Chinese Bold" panose="020b0800000000000000" pitchFamily="34" charset="-122"/>
                <a:ea typeface="Noto Sans S Chinese Bold" panose="020b0800000000000000" pitchFamily="34"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Noto Sans S Chinese Bold" panose="020b0800000000000000" pitchFamily="34" charset="-122"/>
                <a:ea typeface="Noto Sans S Chinese Bold" panose="020b0800000000000000"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ct val="0"/>
              </a:spcAft>
              <a:buClrTx/>
              <a:buSzTx/>
              <a:buFont typeface="Arial" panose="020b0604020202020204" pitchFamily="34" charset="0"/>
              <a:buNone/>
              <a:defRPr/>
            </a:pPr>
            <a:r>
              <a:rPr kumimoji="0" lang="en-US" altLang="zh-CN" sz="3200" b="1" i="0" u="none" strike="noStrike" kern="1200" cap="none" spc="0" normalizeH="0" baseline="0" noProof="0">
                <a:solidFill>
                  <a:schemeClr val="tx1"/>
                </a:solidFill>
                <a:effectLst>
                  <a:outerShdw blurRad="38100" dist="19050" dir="2700000" algn="tl" rotWithShape="0">
                    <a:schemeClr val="dk1">
                      <a:alpha val="40000"/>
                    </a:schemeClr>
                  </a:outerShdw>
                </a:effectLst>
                <a:uLnTx/>
                <a:uFillTx/>
                <a:latin typeface="+mj-ea"/>
                <a:ea typeface="+mj-ea"/>
                <a:cs typeface="+mj-ea"/>
              </a:rPr>
              <a:t>4.</a:t>
            </a:r>
            <a:r>
              <a:rPr kumimoji="0" lang="zh-CN" altLang="en-US" sz="3200" b="1" i="0" u="none" strike="noStrike" kern="1200" cap="none" spc="0" normalizeH="0" baseline="0" noProof="0">
                <a:solidFill>
                  <a:schemeClr val="tx1"/>
                </a:solidFill>
                <a:effectLst>
                  <a:outerShdw blurRad="38100" dist="19050" dir="2700000" algn="tl" rotWithShape="0">
                    <a:schemeClr val="dk1">
                      <a:alpha val="40000"/>
                    </a:schemeClr>
                  </a:outerShdw>
                </a:effectLst>
                <a:uLnTx/>
                <a:uFillTx/>
                <a:latin typeface="+mj-ea"/>
                <a:ea typeface="+mj-ea"/>
                <a:cs typeface="+mj-ea"/>
              </a:rPr>
              <a:t>承接上联山雨将至，鸟雀都有哪些反应？</a:t>
            </a:r>
            <a:endParaRPr kumimoji="0" lang="en-US" altLang="zh-CN" sz="3200" b="1" i="0" u="none" strike="noStrike" kern="1200" cap="none" spc="0" normalizeH="0" baseline="0" noProof="0">
              <a:solidFill>
                <a:schemeClr val="tx1"/>
              </a:solidFill>
              <a:effectLst>
                <a:outerShdw blurRad="38100" dist="19050" dir="2700000" algn="tl" rotWithShape="0">
                  <a:schemeClr val="dk1">
                    <a:alpha val="40000"/>
                  </a:schemeClr>
                </a:outerShdw>
              </a:effectLst>
              <a:uLnTx/>
              <a:uFillTx/>
              <a:latin typeface="+mj-ea"/>
              <a:ea typeface="+mj-ea"/>
              <a:cs typeface="+mj-ea"/>
            </a:endParaRPr>
          </a:p>
          <a:p>
            <a:pPr marL="0" marR="0" lvl="0" indent="0" algn="l" defTabSz="914400" rtl="0" eaLnBrk="1" fontAlgn="auto" latinLnBrk="0" hangingPunct="1">
              <a:lnSpc>
                <a:spcPct val="120000"/>
              </a:lnSpc>
              <a:spcBef>
                <a:spcPts val="1000"/>
              </a:spcBef>
              <a:spcAft>
                <a:spcPct val="0"/>
              </a:spcAft>
              <a:buClrTx/>
              <a:buSzTx/>
              <a:buFont typeface="Arial" panose="020b0604020202020204" pitchFamily="34" charset="0"/>
              <a:buNone/>
              <a:defRPr/>
            </a:pPr>
            <a:r>
              <a:rPr kumimoji="0" lang="zh-CN" altLang="en-US" sz="3600" b="0" i="0" u="none" strike="noStrike" kern="1200" cap="none" spc="0" normalizeH="0" baseline="0" noProof="0">
                <a:ln>
                  <a:noFill/>
                </a:ln>
                <a:solidFill>
                  <a:srgbClr val="2962F3"/>
                </a:solidFill>
                <a:effectLst/>
                <a:uLnTx/>
                <a:uFillTx/>
                <a:latin typeface="华文新魏" panose="02010800040101010101" pitchFamily="2" charset="-122"/>
                <a:ea typeface="华文新魏" panose="02010800040101010101" pitchFamily="2" charset="-122"/>
                <a:cs typeface="+mn-cs"/>
              </a:rPr>
              <a:t>下绿芜 </a:t>
            </a:r>
            <a:endParaRPr kumimoji="0" lang="en-US" altLang="zh-CN" sz="3600" b="0" i="0" u="none" strike="noStrike" kern="1200" cap="none" spc="0" normalizeH="0" baseline="0" noProof="0">
              <a:ln>
                <a:noFill/>
              </a:ln>
              <a:solidFill>
                <a:srgbClr val="2962F3"/>
              </a:solidFill>
              <a:effectLst/>
              <a:uLnTx/>
              <a:uFillTx/>
              <a:latin typeface="华文新魏" panose="02010800040101010101" pitchFamily="2" charset="-122"/>
              <a:ea typeface="华文新魏" panose="02010800040101010101" pitchFamily="2" charset="-122"/>
              <a:cs typeface="+mn-cs"/>
            </a:endParaRPr>
          </a:p>
          <a:p>
            <a:pPr marL="0" marR="0" lvl="0" indent="0" algn="l" defTabSz="914400" rtl="0" eaLnBrk="1" fontAlgn="auto" latinLnBrk="0" hangingPunct="1">
              <a:lnSpc>
                <a:spcPct val="120000"/>
              </a:lnSpc>
              <a:spcBef>
                <a:spcPts val="1000"/>
              </a:spcBef>
              <a:spcAft>
                <a:spcPct val="0"/>
              </a:spcAft>
              <a:buClrTx/>
              <a:buSzTx/>
              <a:buFont typeface="Arial" panose="020b0604020202020204" pitchFamily="34" charset="0"/>
              <a:buNone/>
              <a:defRPr/>
            </a:pPr>
            <a:r>
              <a:rPr kumimoji="0" lang="zh-CN" altLang="en-US" sz="3600" b="0" i="0" u="none" strike="noStrike" kern="1200" cap="none" spc="0" normalizeH="0" baseline="0" noProof="0">
                <a:ln>
                  <a:noFill/>
                </a:ln>
                <a:solidFill>
                  <a:srgbClr val="2962F3"/>
                </a:solidFill>
                <a:effectLst/>
                <a:uLnTx/>
                <a:uFillTx/>
                <a:latin typeface="华文新魏" panose="02010800040101010101" pitchFamily="2" charset="-122"/>
                <a:ea typeface="华文新魏" panose="02010800040101010101" pitchFamily="2" charset="-122"/>
                <a:cs typeface="+mn-cs"/>
              </a:rPr>
              <a:t>（仓皇逃入）</a:t>
            </a:r>
            <a:endParaRPr kumimoji="0" lang="en-US" altLang="zh-CN" sz="3200" b="1" i="0" u="none" strike="noStrike" kern="1200" cap="none" spc="0" normalizeH="0" baseline="0" noProof="0">
              <a:ln>
                <a:noFill/>
              </a:ln>
              <a:solidFill>
                <a:srgbClr val="2962F3"/>
              </a:solidFill>
              <a:effectLst/>
              <a:uLnTx/>
              <a:uFillTx/>
              <a:latin typeface="华文新魏" panose="02010800040101010101" pitchFamily="2" charset="-122"/>
              <a:ea typeface="华文新魏" panose="02010800040101010101" pitchFamily="2" charset="-122"/>
              <a:cs typeface="+mn-cs"/>
            </a:endParaRPr>
          </a:p>
          <a:p>
            <a:pPr marL="0" marR="0" lvl="0" indent="0" algn="l" defTabSz="914400" rtl="0" eaLnBrk="1" fontAlgn="auto" latinLnBrk="0" hangingPunct="1">
              <a:lnSpc>
                <a:spcPct val="120000"/>
              </a:lnSpc>
              <a:spcBef>
                <a:spcPts val="1000"/>
              </a:spcBef>
              <a:spcAft>
                <a:spcPct val="0"/>
              </a:spcAft>
              <a:buClrTx/>
              <a:buSzTx/>
              <a:buFont typeface="Arial" panose="020b0604020202020204" pitchFamily="34" charset="0"/>
              <a:buNone/>
              <a:defRPr/>
            </a:pPr>
            <a:r>
              <a:rPr kumimoji="0" lang="zh-CN" altLang="en-US" sz="3600" b="0" i="0" u="none" strike="noStrike" kern="1200" cap="none" spc="0" normalizeH="0" baseline="0" noProof="0">
                <a:ln>
                  <a:noFill/>
                </a:ln>
                <a:solidFill>
                  <a:srgbClr val="2962F3"/>
                </a:solidFill>
                <a:effectLst/>
                <a:uLnTx/>
                <a:uFillTx/>
                <a:latin typeface="华文新魏" panose="02010800040101010101" pitchFamily="2" charset="-122"/>
                <a:ea typeface="华文新魏" panose="02010800040101010101" pitchFamily="2" charset="-122"/>
                <a:cs typeface="+mn-cs"/>
              </a:rPr>
              <a:t>鸣黄叶</a:t>
            </a:r>
            <a:endParaRPr kumimoji="0" lang="en-US" altLang="zh-CN" sz="3600" b="0" i="0" u="none" strike="noStrike" kern="1200" cap="none" spc="0" normalizeH="0" baseline="0" noProof="0">
              <a:ln>
                <a:noFill/>
              </a:ln>
              <a:solidFill>
                <a:srgbClr val="2962F3"/>
              </a:solidFill>
              <a:effectLst/>
              <a:uLnTx/>
              <a:uFillTx/>
              <a:latin typeface="华文新魏" panose="02010800040101010101" pitchFamily="2" charset="-122"/>
              <a:ea typeface="华文新魏" panose="02010800040101010101" pitchFamily="2" charset="-122"/>
              <a:cs typeface="+mn-cs"/>
            </a:endParaRPr>
          </a:p>
          <a:p>
            <a:pPr marL="0" marR="0" lvl="0" indent="0" algn="l" defTabSz="914400" rtl="0" eaLnBrk="1" fontAlgn="auto" latinLnBrk="0" hangingPunct="1">
              <a:lnSpc>
                <a:spcPct val="120000"/>
              </a:lnSpc>
              <a:spcBef>
                <a:spcPts val="1000"/>
              </a:spcBef>
              <a:spcAft>
                <a:spcPct val="0"/>
              </a:spcAft>
              <a:buClrTx/>
              <a:buSzTx/>
              <a:buFont typeface="Arial" panose="020b0604020202020204" pitchFamily="34" charset="0"/>
              <a:buNone/>
              <a:defRPr/>
            </a:pPr>
            <a:r>
              <a:rPr kumimoji="0" lang="zh-CN" altLang="en-US" sz="3600" b="0" i="0" u="none" strike="noStrike" kern="1200" cap="none" spc="0" normalizeH="0" baseline="0" noProof="0">
                <a:ln>
                  <a:noFill/>
                </a:ln>
                <a:solidFill>
                  <a:srgbClr val="2962F3"/>
                </a:solidFill>
                <a:effectLst/>
                <a:uLnTx/>
                <a:uFillTx/>
                <a:latin typeface="华文新魏" panose="02010800040101010101" pitchFamily="2" charset="-122"/>
                <a:ea typeface="华文新魏" panose="02010800040101010101" pitchFamily="2" charset="-122"/>
                <a:cs typeface="+mn-cs"/>
              </a:rPr>
              <a:t>（躲着悲鸣）</a:t>
            </a:r>
            <a:endParaRPr kumimoji="0" lang="zh-CN" altLang="en-US" sz="3600" b="0" i="0" u="none" strike="noStrike" kern="1200" cap="none" spc="0" normalizeH="0" baseline="0" noProof="0">
              <a:ln>
                <a:noFill/>
              </a:ln>
              <a:solidFill>
                <a:srgbClr val="2962F3"/>
              </a:solidFill>
              <a:effectLst/>
              <a:uLnTx/>
              <a:uFillTx/>
              <a:latin typeface="华文新魏" panose="02010800040101010101" pitchFamily="2" charset="-122"/>
              <a:ea typeface="华文新魏" panose="02010800040101010101" pitchFamily="2" charset="-122"/>
              <a:cs typeface="+mn-cs"/>
            </a:endParaRPr>
          </a:p>
        </p:txBody>
      </p:sp>
      <p:sp>
        <p:nvSpPr>
          <p:cNvPr id="15" name="右大括号 14"/>
          <p:cNvSpPr/>
          <p:nvPr>
            <p:custDataLst>
              <p:tags r:id="rId6"/>
            </p:custDataLst>
          </p:nvPr>
        </p:nvSpPr>
        <p:spPr>
          <a:xfrm>
            <a:off x="4059555" y="2347595"/>
            <a:ext cx="791845" cy="2710815"/>
          </a:xfrm>
          <a:prstGeom prst="rightBrace">
            <a:avLst/>
          </a:prstGeom>
          <a:ln>
            <a:solidFill>
              <a:srgbClr val="C00000"/>
            </a:solidFill>
          </a:ln>
          <a:effectLst>
            <a:glow rad="63500">
              <a:schemeClr val="accent6">
                <a:satMod val="175000"/>
                <a:alpha val="40000"/>
              </a:schemeClr>
            </a:glow>
          </a:effectLst>
        </p:spPr>
        <p:style>
          <a:lnRef idx="1">
            <a:schemeClr val="accent1"/>
          </a:lnRef>
          <a:fillRef idx="0">
            <a:schemeClr val="accent1"/>
          </a:fillRef>
          <a:effectRef idx="0">
            <a:schemeClr val="accent1"/>
          </a:effectRef>
          <a:fontRef idx="minor">
            <a:schemeClr val="tx1"/>
          </a:fontRef>
        </p:style>
        <p:txBody>
          <a:bodyPr lIns="91440" tIns="45720" rIns="91440" bIns="45720" rtlCol="0" anchor="ctr"/>
          <a:lstStyle/>
          <a:p>
            <a:pPr marL="0" marR="0" lvl="0" indent="0" algn="ctr" defTabSz="685800" rtl="0" eaLnBrk="1" fontAlgn="auto" latinLnBrk="0" hangingPunct="1">
              <a:lnSpc>
                <a:spcPct val="100000"/>
              </a:lnSpc>
              <a:spcBef>
                <a:spcPct val="0"/>
              </a:spcBef>
              <a:spcAft>
                <a:spcPct val="0"/>
              </a:spcAft>
              <a:buClrTx/>
              <a:buSzTx/>
              <a:buFontTx/>
              <a:buNone/>
              <a:defRPr/>
            </a:pPr>
            <a:endParaRPr kumimoji="0" lang="zh-CN" altLang="en-US" sz="1865"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16" name="矩形 15"/>
          <p:cNvSpPr/>
          <p:nvPr>
            <p:custDataLst>
              <p:tags r:id="rId7"/>
            </p:custDataLst>
          </p:nvPr>
        </p:nvSpPr>
        <p:spPr>
          <a:xfrm>
            <a:off x="5175276" y="3420252"/>
            <a:ext cx="2621280" cy="829945"/>
          </a:xfrm>
          <a:prstGeom prst="rect">
            <a:avLst/>
          </a:prstGeom>
          <a:noFill/>
        </p:spPr>
        <p:txBody>
          <a:bodyPr wrap="none" lIns="91440" tIns="45720" rIns="91440" bIns="45720">
            <a:spAutoFit/>
          </a:bodyPr>
          <a:lstStyle/>
          <a:p>
            <a:pPr marL="0" marR="0" lvl="0" indent="0" algn="ctr" defTabSz="685800" rtl="0" eaLnBrk="1" fontAlgn="auto" latinLnBrk="0" hangingPunct="1">
              <a:lnSpc>
                <a:spcPct val="100000"/>
              </a:lnSpc>
              <a:spcBef>
                <a:spcPct val="0"/>
              </a:spcBef>
              <a:spcAft>
                <a:spcPct val="0"/>
              </a:spcAft>
              <a:buClrTx/>
              <a:buSzTx/>
              <a:buFontTx/>
              <a:buNone/>
              <a:defRPr/>
            </a:pPr>
            <a:r>
              <a:rPr kumimoji="0" lang="zh-CN" altLang="en-US" sz="4800" b="0" i="0" u="none" strike="noStrike" kern="1200" cap="none" spc="0" normalizeH="0" baseline="0" noProof="0">
                <a:ln>
                  <a:noFill/>
                </a:ln>
                <a:solidFill>
                  <a:srgbClr val="C00000"/>
                </a:solidFill>
                <a:effectLst/>
                <a:uLnTx/>
                <a:uFillTx/>
                <a:latin typeface="华文新魏" panose="02010800040101010101" pitchFamily="2" charset="-122"/>
                <a:ea typeface="华文新魏" panose="02010800040101010101" pitchFamily="2" charset="-122"/>
                <a:cs typeface="+mn-cs"/>
              </a:rPr>
              <a:t>眼前实景</a:t>
            </a:r>
            <a:endParaRPr kumimoji="0" lang="zh-CN" altLang="en-US" sz="4800" b="0" i="0" u="none" strike="noStrike" kern="1200" cap="none" spc="0" normalizeH="0" baseline="0" noProof="0">
              <a:ln>
                <a:noFill/>
              </a:ln>
              <a:solidFill>
                <a:srgbClr val="C00000"/>
              </a:solidFill>
              <a:effectLst/>
              <a:uLnTx/>
              <a:uFillTx/>
              <a:latin typeface="华文新魏" panose="02010800040101010101" pitchFamily="2" charset="-122"/>
              <a:ea typeface="华文新魏" panose="02010800040101010101" pitchFamily="2" charset="-122"/>
              <a:cs typeface="+mn-cs"/>
            </a:endParaRPr>
          </a:p>
        </p:txBody>
      </p:sp>
      <p:sp>
        <p:nvSpPr>
          <p:cNvPr id="17" name="文本框 16"/>
          <p:cNvSpPr txBox="1"/>
          <p:nvPr>
            <p:custDataLst>
              <p:tags r:id="rId8"/>
            </p:custDataLst>
          </p:nvPr>
        </p:nvSpPr>
        <p:spPr>
          <a:xfrm>
            <a:off x="1328126" y="5462280"/>
            <a:ext cx="6592570" cy="645160"/>
          </a:xfrm>
          <a:prstGeom prst="rect">
            <a:avLst/>
          </a:prstGeom>
          <a:noFill/>
        </p:spPr>
        <p:txBody>
          <a:bodyPr wrap="none" lIns="91440" tIns="45720" rIns="91440" bIns="45720" rtlCol="0">
            <a:spAutoFit/>
          </a:bodyPr>
          <a:lstStyle/>
          <a:p>
            <a:pPr marL="0" marR="0" lvl="0" indent="0" algn="l" defTabSz="685800" rtl="0" eaLnBrk="1" fontAlgn="auto" latinLnBrk="0" hangingPunct="1">
              <a:lnSpc>
                <a:spcPct val="100000"/>
              </a:lnSpc>
              <a:spcBef>
                <a:spcPct val="0"/>
              </a:spcBef>
              <a:spcAft>
                <a:spcPct val="0"/>
              </a:spcAft>
              <a:buClrTx/>
              <a:buSzTx/>
              <a:buFontTx/>
              <a:buNone/>
              <a:defRPr/>
            </a:pPr>
            <a:r>
              <a:rPr kumimoji="0" lang="zh-CN" altLang="en-US" sz="3600" b="1" i="0" u="none" strike="noStrike" kern="1200" cap="none" spc="0" normalizeH="0" baseline="0" noProof="0">
                <a:ln>
                  <a:noFill/>
                </a:ln>
                <a:solidFill>
                  <a:srgbClr val="C00000"/>
                </a:solidFill>
                <a:effectLst/>
                <a:uLnTx/>
                <a:uFillTx/>
                <a:latin typeface="华文新魏" panose="02010800040101010101" pitchFamily="2" charset="-122"/>
                <a:ea typeface="华文新魏" panose="02010800040101010101" pitchFamily="2" charset="-122"/>
                <a:cs typeface="+mn-cs"/>
              </a:rPr>
              <a:t>你看出来作者虚写的是什么吗？</a:t>
            </a:r>
            <a:endParaRPr kumimoji="0" lang="zh-CN" altLang="en-US" sz="3600" b="1" i="0" u="none" strike="noStrike" kern="1200" cap="none" spc="0" normalizeH="0" baseline="0" noProof="0">
              <a:ln>
                <a:noFill/>
              </a:ln>
              <a:solidFill>
                <a:srgbClr val="C00000"/>
              </a:solidFill>
              <a:effectLst/>
              <a:uLnTx/>
              <a:uFillTx/>
              <a:latin typeface="华文新魏" panose="02010800040101010101" pitchFamily="2" charset="-122"/>
              <a:ea typeface="华文新魏" panose="02010800040101010101" pitchFamily="2" charset="-122"/>
              <a:cs typeface="+mn-cs"/>
            </a:endParaRPr>
          </a:p>
        </p:txBody>
      </p:sp>
      <p:pic>
        <p:nvPicPr>
          <p:cNvPr id="21" name="Picture 4(向天歌演示原创免费模板：www.TopPPT.cn)" descr="E:\PPT\PPT中国风元素\水墨祥云\水墨祥云\011.jpg"/>
          <p:cNvPicPr>
            <a:picLocks noChangeAspect="1" noChangeArrowheads="1"/>
          </p:cNvPicPr>
          <p:nvPr>
            <p:custDataLst>
              <p:tags r:id="rId10"/>
            </p:custDataLst>
          </p:nvPr>
        </p:nvPicPr>
        <p:blipFill>
          <a:blip r:embed="rId9"/>
          <a:stretch>
            <a:fillRect/>
          </a:stretch>
        </p:blipFill>
        <p:spPr bwMode="auto">
          <a:xfrm>
            <a:off x="968728" y="749439"/>
            <a:ext cx="889000" cy="5540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图片 1"/>
          <p:cNvPicPr>
            <a:picLocks noChangeAspect="1"/>
          </p:cNvPicPr>
          <p:nvPr>
            <p:custDataLst>
              <p:tags r:id="rId12"/>
            </p:custDataLst>
          </p:nvPr>
        </p:nvPicPr>
        <p:blipFill>
          <a:blip r:embed="rId11"/>
          <a:stretch>
            <a:fillRect/>
          </a:stretch>
        </p:blipFill>
        <p:spPr>
          <a:xfrm>
            <a:off x="8162290" y="2160905"/>
            <a:ext cx="3596640" cy="4373880"/>
          </a:xfrm>
          <a:prstGeom prst="rect">
            <a:avLst/>
          </a:prstGeom>
        </p:spPr>
      </p:pic>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nodeType="clickEffect">
                                  <p:stCondLst>
                                    <p:cond delay="0"/>
                                  </p:stCondLst>
                                  <p:childTnLst>
                                    <p:set>
                                      <p:cBhvr>
                                        <p:cTn id="10" dur="1" fill="hold">
                                          <p:stCondLst>
                                            <p:cond delay="0"/>
                                          </p:stCondLst>
                                        </p:cTn>
                                        <p:tgtEl>
                                          <p:spTgt spid="14">
                                            <p:txEl>
                                              <p:pRg st="0" end="0"/>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afterGroup">
                            <p:stCondLst>
                              <p:cond delay="0"/>
                            </p:stCondLst>
                            <p:childTnLst>
                              <p:par>
                                <p:cTn id="13" presetID="1" presetClass="entr" presetSubtype="0" fill="hold" nodeType="clickEffect">
                                  <p:stCondLst>
                                    <p:cond delay="0"/>
                                  </p:stCondLst>
                                  <p:childTnLst>
                                    <p:set>
                                      <p:cBhvr>
                                        <p:cTn id="14" dur="1" fill="hold">
                                          <p:stCondLst>
                                            <p:cond delay="0"/>
                                          </p:stCondLst>
                                        </p:cTn>
                                        <p:tgtEl>
                                          <p:spTgt spid="14">
                                            <p:txEl>
                                              <p:pRg st="1" end="1"/>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afterGroup">
                            <p:stCondLst>
                              <p:cond delay="0"/>
                            </p:stCondLst>
                            <p:childTnLst>
                              <p:par>
                                <p:cTn id="17" presetID="1" presetClass="entr" presetSubtype="0" fill="hold" nodeType="clickEffect">
                                  <p:stCondLst>
                                    <p:cond delay="0"/>
                                  </p:stCondLst>
                                  <p:childTnLst>
                                    <p:set>
                                      <p:cBhvr>
                                        <p:cTn id="18" dur="1" fill="hold">
                                          <p:stCondLst>
                                            <p:cond delay="0"/>
                                          </p:stCondLst>
                                        </p:cTn>
                                        <p:tgtEl>
                                          <p:spTgt spid="14">
                                            <p:txEl>
                                              <p:pRg st="2" end="2"/>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afterGroup">
                            <p:stCondLst>
                              <p:cond delay="0"/>
                            </p:stCondLst>
                            <p:childTnLst>
                              <p:par>
                                <p:cTn id="21" presetID="1" presetClass="entr" presetSubtype="0" fill="hold" nodeType="clickEffect">
                                  <p:stCondLst>
                                    <p:cond delay="0"/>
                                  </p:stCondLst>
                                  <p:childTnLst>
                                    <p:set>
                                      <p:cBhvr>
                                        <p:cTn id="22" dur="1" fill="hold">
                                          <p:stCondLst>
                                            <p:cond delay="0"/>
                                          </p:stCondLst>
                                        </p:cTn>
                                        <p:tgtEl>
                                          <p:spTgt spid="14">
                                            <p:txEl>
                                              <p:pRg st="3" end="3"/>
                                            </p:txEl>
                                          </p:spTgt>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afterGroup">
                            <p:stCondLst>
                              <p:cond delay="0"/>
                            </p:stCondLst>
                            <p:childTnLst>
                              <p:par>
                                <p:cTn id="25" presetID="1" presetClass="entr" presetSubtype="0" fill="hold" nodeType="clickEffect">
                                  <p:stCondLst>
                                    <p:cond delay="0"/>
                                  </p:stCondLst>
                                  <p:childTnLst>
                                    <p:set>
                                      <p:cBhvr>
                                        <p:cTn id="26" dur="1" fill="hold">
                                          <p:stCondLst>
                                            <p:cond delay="0"/>
                                          </p:stCondLst>
                                        </p:cTn>
                                        <p:tgtEl>
                                          <p:spTgt spid="14">
                                            <p:txEl>
                                              <p:pRg st="4" end="4"/>
                                            </p:txEl>
                                          </p:spTgt>
                                        </p:tgtEl>
                                        <p:attrNameLst>
                                          <p:attrName>style.visibility</p:attrName>
                                        </p:attrNameLst>
                                      </p:cBhvr>
                                      <p:to>
                                        <p:strVal val="visible"/>
                                      </p:to>
                                    </p:set>
                                  </p:childTnLst>
                                </p:cTn>
                              </p:par>
                            </p:childTnLst>
                          </p:cTn>
                        </p:par>
                      </p:childTnLst>
                    </p:cTn>
                  </p:par>
                  <p:par>
                    <p:cTn id="27" fill="hold" nodeType="clickPar">
                      <p:stCondLst>
                        <p:cond delay="indefinite"/>
                      </p:stCondLst>
                      <p:childTnLst>
                        <p:par>
                          <p:cTn id="28" fill="hold" nodeType="afterGroup">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5"/>
                                        </p:tgtEl>
                                        <p:attrNameLst>
                                          <p:attrName>style.visibility</p:attrName>
                                        </p:attrNameLst>
                                      </p:cBhvr>
                                      <p:to>
                                        <p:strVal val="visible"/>
                                      </p:to>
                                    </p:set>
                                  </p:childTnLst>
                                </p:cTn>
                              </p:par>
                            </p:childTnLst>
                          </p:cTn>
                        </p:par>
                      </p:childTnLst>
                    </p:cTn>
                  </p:par>
                  <p:par>
                    <p:cTn id="31" fill="hold" nodeType="clickPar">
                      <p:stCondLst>
                        <p:cond delay="indefinite"/>
                      </p:stCondLst>
                      <p:childTnLst>
                        <p:par>
                          <p:cTn id="32" fill="hold" nodeType="afterGroup">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6"/>
                                        </p:tgtEl>
                                        <p:attrNameLst>
                                          <p:attrName>style.visibility</p:attrName>
                                        </p:attrNameLst>
                                      </p:cBhvr>
                                      <p:to>
                                        <p:strVal val="visible"/>
                                      </p:to>
                                    </p:set>
                                  </p:childTnLst>
                                </p:cTn>
                              </p:par>
                            </p:childTnLst>
                          </p:cTn>
                        </p:par>
                      </p:childTnLst>
                    </p:cTn>
                  </p:par>
                  <p:par>
                    <p:cTn id="35" fill="hold" nodeType="clickPar">
                      <p:stCondLst>
                        <p:cond delay="indefinite"/>
                      </p:stCondLst>
                      <p:childTnLst>
                        <p:par>
                          <p:cTn id="36" fill="hold" nodeType="afterGroup">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5" grpId="0"/>
      <p:bldP spid="16" grpId="0"/>
      <p:bldP spid="17" grpId="0"/>
    </p:bldLs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12289" name="文本框 3"/>
          <p:cNvSpPr txBox="1"/>
          <p:nvPr>
            <p:custDataLst>
              <p:tags r:id="rId4"/>
            </p:custDataLst>
          </p:nvPr>
        </p:nvSpPr>
        <p:spPr>
          <a:xfrm>
            <a:off x="489585" y="590550"/>
            <a:ext cx="11520488" cy="873125"/>
          </a:xfrm>
          <a:prstGeom prst="rect">
            <a:avLst/>
          </a:prstGeom>
          <a:noFill/>
          <a:ln w="9525">
            <a:noFill/>
          </a:ln>
        </p:spPr>
        <p:txBody>
          <a:bodyPr>
            <a:spAutoFit/>
          </a:bodyPr>
          <a:lstStyle/>
          <a:p>
            <a:pPr>
              <a:lnSpc>
                <a:spcPts val="6100"/>
              </a:lnSpc>
            </a:pPr>
            <a:r>
              <a:rPr lang="en-US" altLang="zh-CN" sz="4000" b="1">
                <a:solidFill>
                  <a:schemeClr val="tx1"/>
                </a:solidFill>
                <a:effectLst>
                  <a:outerShdw blurRad="38100" dist="19050" dir="2700000" algn="tl" rotWithShape="0">
                    <a:schemeClr val="dk1">
                      <a:alpha val="40000"/>
                    </a:schemeClr>
                  </a:outerShdw>
                </a:effectLst>
                <a:latin typeface="+mn-ea"/>
                <a:ea typeface="+mn-ea"/>
                <a:cs typeface="+mn-ea"/>
                <a:sym typeface="宋体" panose="02010600030101010101" pitchFamily="2" charset="-122"/>
              </a:rPr>
              <a:t>5.</a:t>
            </a:r>
            <a:r>
              <a:rPr lang="zh-CN" altLang="en-US" sz="4000" b="1">
                <a:solidFill>
                  <a:schemeClr val="tx1"/>
                </a:solidFill>
                <a:effectLst>
                  <a:outerShdw blurRad="38100" dist="19050" dir="2700000" algn="tl" rotWithShape="0">
                    <a:schemeClr val="dk1">
                      <a:alpha val="40000"/>
                    </a:schemeClr>
                  </a:outerShdw>
                </a:effectLst>
                <a:latin typeface="+mn-ea"/>
                <a:ea typeface="+mn-ea"/>
                <a:cs typeface="+mn-ea"/>
                <a:sym typeface="宋体" panose="02010600030101010101" pitchFamily="2" charset="-122"/>
              </a:rPr>
              <a:t>简要赏析《咸阳城东楼》颈联的表达效果。</a:t>
            </a:r>
            <a:endParaRPr lang="zh-CN" altLang="en-US" sz="4000" b="1">
              <a:solidFill>
                <a:schemeClr val="tx1"/>
              </a:solidFill>
              <a:effectLst>
                <a:outerShdw blurRad="38100" dist="19050" dir="2700000" algn="tl" rotWithShape="0">
                  <a:schemeClr val="dk1">
                    <a:alpha val="40000"/>
                  </a:schemeClr>
                </a:outerShdw>
              </a:effectLst>
              <a:latin typeface="+mn-ea"/>
              <a:ea typeface="+mn-ea"/>
              <a:cs typeface="+mn-ea"/>
              <a:sym typeface="宋体" panose="02010600030101010101" pitchFamily="2" charset="-122"/>
            </a:endParaRPr>
          </a:p>
        </p:txBody>
      </p:sp>
      <p:sp>
        <p:nvSpPr>
          <p:cNvPr id="5" name="文本框 4"/>
          <p:cNvSpPr txBox="1"/>
          <p:nvPr>
            <p:custDataLst>
              <p:tags r:id="rId5"/>
            </p:custDataLst>
          </p:nvPr>
        </p:nvSpPr>
        <p:spPr>
          <a:xfrm>
            <a:off x="399733" y="1463358"/>
            <a:ext cx="11522075" cy="3634740"/>
          </a:xfrm>
          <a:prstGeom prst="rect">
            <a:avLst/>
          </a:prstGeom>
        </p:spPr>
        <p:style>
          <a:lnRef idx="2">
            <a:schemeClr val="accent1"/>
          </a:lnRef>
          <a:fillRef idx="1">
            <a:schemeClr val="lt1"/>
          </a:fillRef>
          <a:effectRef idx="0">
            <a:schemeClr val="accent1"/>
          </a:effectRef>
          <a:fontRef idx="minor">
            <a:schemeClr val="dk1"/>
          </a:fontRef>
        </p:style>
        <p:txBody>
          <a:bodyPr wrap="square" rtlCol="0" anchor="t">
            <a:spAutoFit/>
          </a:bodyPr>
          <a:lstStyle/>
          <a:p>
            <a:pPr fontAlgn="auto">
              <a:lnSpc>
                <a:spcPct val="120000"/>
              </a:lnSpc>
            </a:pPr>
            <a:r>
              <a:rPr lang="en-US" altLang="zh-CN" sz="4800" b="1" strike="noStrike" noProof="1">
                <a:latin typeface="楷体" panose="02010609060101010101" pitchFamily="49" charset="-122"/>
                <a:ea typeface="楷体" panose="02010609060101010101" pitchFamily="49" charset="-122"/>
                <a:cs typeface="楷体" panose="02010609060101010101" pitchFamily="49" charset="-122"/>
                <a:sym typeface="+mn-ea"/>
              </a:rPr>
              <a:t>   </a:t>
            </a:r>
            <a:r>
              <a:rPr lang="zh-CN" altLang="en-US" sz="3600" b="1" strike="noStrike" noProof="1">
                <a:latin typeface="楷体" panose="02010609060101010101" pitchFamily="49" charset="-122"/>
                <a:ea typeface="楷体" panose="02010609060101010101" pitchFamily="49" charset="-122"/>
                <a:cs typeface="楷体" panose="02010609060101010101" pitchFamily="49" charset="-122"/>
                <a:sym typeface="+mn-ea"/>
              </a:rPr>
              <a:t>颈联晚眺</a:t>
            </a:r>
            <a:r>
              <a:rPr lang="zh-CN" altLang="en-US" sz="3600" b="1" strike="noStrike" noProof="1">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近景，虚实结合，通过视觉和听觉</a:t>
            </a:r>
            <a:r>
              <a:rPr lang="zh-CN" altLang="en-US" sz="3600" b="1" strike="noStrike" noProof="1">
                <a:latin typeface="楷体" panose="02010609060101010101" pitchFamily="49" charset="-122"/>
                <a:ea typeface="楷体" panose="02010609060101010101" pitchFamily="49" charset="-122"/>
                <a:cs typeface="楷体" panose="02010609060101010101" pitchFamily="49" charset="-122"/>
                <a:sym typeface="+mn-ea"/>
              </a:rPr>
              <a:t>描写强调过去的禁苑深宫，现今只是绿芜遍地，黄叶满林，</a:t>
            </a:r>
            <a:r>
              <a:rPr lang="zh-CN" altLang="en-US" sz="3600" b="1" strike="noStrike" noProof="0" smtClean="0">
                <a:ln>
                  <a:noFill/>
                </a:ln>
                <a:solidFill>
                  <a:srgbClr val="0070C0"/>
                </a:solidFill>
                <a:effectLst/>
                <a:uLnTx/>
                <a:uFillTx/>
                <a:latin typeface="楷体" panose="02010609060101010101" pitchFamily="49" charset="-122"/>
                <a:ea typeface="楷体" panose="02010609060101010101" pitchFamily="49" charset="-122"/>
                <a:sym typeface="+mn-ea"/>
              </a:rPr>
              <a:t>绿芜、黄叶来渲染，勾勒出一个萧条凄凉的意境，借秦苑、汉宫的荒废，抒发了对家国衰败的无限感慨。</a:t>
            </a:r>
            <a:r>
              <a:rPr lang="zh-CN" altLang="en-US" sz="3600" b="1" strike="noStrike" noProof="1">
                <a:latin typeface="楷体" panose="02010609060101010101" pitchFamily="49" charset="-122"/>
                <a:ea typeface="楷体" panose="02010609060101010101" pitchFamily="49" charset="-122"/>
                <a:cs typeface="楷体" panose="02010609060101010101" pitchFamily="49" charset="-122"/>
                <a:sym typeface="+mn-ea"/>
              </a:rPr>
              <a:t>今昔</a:t>
            </a:r>
            <a:r>
              <a:rPr lang="zh-CN" altLang="en-US" sz="3600" b="1" strike="noStrike" noProof="1">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对比</a:t>
            </a:r>
            <a:r>
              <a:rPr lang="zh-CN" altLang="en-US" sz="3600" b="1" strike="noStrike" noProof="1">
                <a:latin typeface="楷体" panose="02010609060101010101" pitchFamily="49" charset="-122"/>
                <a:ea typeface="楷体" panose="02010609060101010101" pitchFamily="49" charset="-122"/>
                <a:cs typeface="楷体" panose="02010609060101010101" pitchFamily="49" charset="-122"/>
                <a:sym typeface="+mn-ea"/>
              </a:rPr>
              <a:t>，</a:t>
            </a:r>
            <a:r>
              <a:rPr lang="zh-CN" altLang="en-US" sz="3600" b="1" strike="noStrike" noProof="1">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吊古之情油然而生。</a:t>
            </a:r>
            <a:endParaRPr lang="zh-CN" altLang="en-US" sz="3600" b="1" strike="noStrike" noProof="1">
              <a:solidFill>
                <a:srgbClr val="FF0000"/>
              </a:solidFill>
              <a:latin typeface="楷体" panose="02010609060101010101" pitchFamily="49" charset="-122"/>
              <a:ea typeface="楷体" panose="02010609060101010101" pitchFamily="49" charset="-122"/>
              <a:cs typeface="楷体" panose="02010609060101010101" pitchFamily="49" charset="-122"/>
              <a:sym typeface="+mn-ea"/>
            </a:endParaRPr>
          </a:p>
        </p:txBody>
      </p:sp>
      <p:sp>
        <p:nvSpPr>
          <p:cNvPr id="2" name="文本框 1"/>
          <p:cNvSpPr txBox="1"/>
          <p:nvPr>
            <p:custDataLst>
              <p:tags r:id="rId6"/>
            </p:custDataLst>
          </p:nvPr>
        </p:nvSpPr>
        <p:spPr>
          <a:xfrm>
            <a:off x="335280" y="5438140"/>
            <a:ext cx="10033635" cy="706755"/>
          </a:xfrm>
          <a:prstGeom prst="rect">
            <a:avLst/>
          </a:prstGeom>
        </p:spPr>
        <p:style>
          <a:lnRef idx="2">
            <a:schemeClr val="dk1"/>
          </a:lnRef>
          <a:fillRef idx="1">
            <a:schemeClr val="lt1"/>
          </a:fillRef>
          <a:effectRef idx="0">
            <a:schemeClr val="dk1"/>
          </a:effectRef>
          <a:fontRef idx="minor">
            <a:schemeClr val="dk1"/>
          </a:fontRef>
        </p:style>
        <p:txBody>
          <a:bodyPr wrap="square" rtlCol="0" anchor="t">
            <a:spAutoFit/>
          </a:bodyPr>
          <a:lstStyle/>
          <a:p>
            <a:pPr algn="l" fontAlgn="auto"/>
            <a:r>
              <a:rPr lang="zh-CN" altLang="en-US" sz="4000" b="1" strike="noStrike" noProof="0" smtClean="0">
                <a:ln>
                  <a:noFill/>
                </a:ln>
                <a:solidFill>
                  <a:srgbClr val="0070C0"/>
                </a:solidFill>
                <a:effectLst/>
                <a:uLnTx/>
                <a:uFillTx/>
                <a:sym typeface="+mn-ea"/>
              </a:rPr>
              <a:t>历史的演进，王朝的更替，世事的变化沧桑</a:t>
            </a:r>
            <a:endParaRPr lang="zh-CN" altLang="en-US" sz="4000" b="1" strike="noStrike" noProof="0" smtClean="0">
              <a:ln>
                <a:noFill/>
              </a:ln>
              <a:solidFill>
                <a:srgbClr val="0070C0"/>
              </a:solidFill>
              <a:effectLst/>
              <a:uLnTx/>
              <a:uFillTx/>
              <a:sym typeface="+mn-ea"/>
            </a:endParaRPr>
          </a:p>
        </p:txBody>
      </p:sp>
      <p:pic>
        <p:nvPicPr>
          <p:cNvPr id="20" name="图片 19"/>
          <p:cNvPicPr>
            <a:picLocks noChangeAspect="1"/>
          </p:cNvPicPr>
          <p:nvPr>
            <p:custDataLst>
              <p:tags r:id="rId8"/>
            </p:custDataLst>
          </p:nvPr>
        </p:nvPicPr>
        <p:blipFill>
          <a:blip r:embed="rId7"/>
          <a:stretch>
            <a:fillRect/>
          </a:stretch>
        </p:blipFill>
        <p:spPr>
          <a:xfrm>
            <a:off x="8757920" y="4250055"/>
            <a:ext cx="3434080" cy="2435225"/>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ppt_x</p:attrName>
                                        </p:attrNameLst>
                                      </p:cBhvr>
                                      <p:tavLst>
                                        <p:tav tm="0">
                                          <p:val>
                                            <p:strVal val="#ppt_x"/>
                                          </p:val>
                                        </p:tav>
                                        <p:tav tm="100000">
                                          <p:val>
                                            <p:strVal val="#ppt_x"/>
                                          </p:val>
                                        </p:tav>
                                      </p:tavLst>
                                    </p:anim>
                                    <p:anim calcmode="lin" valueType="num">
                                      <p:cBhvr>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p:cTn id="13" dur="500" fill="hold"/>
                                        <p:tgtEl>
                                          <p:spTgt spid="2"/>
                                        </p:tgtEl>
                                        <p:attrNameLst>
                                          <p:attrName>ppt_x</p:attrName>
                                        </p:attrNameLst>
                                      </p:cBhvr>
                                      <p:tavLst>
                                        <p:tav tm="0">
                                          <p:val>
                                            <p:strVal val="#ppt_x"/>
                                          </p:val>
                                        </p:tav>
                                        <p:tav tm="100000">
                                          <p:val>
                                            <p:strVal val="#ppt_x"/>
                                          </p:val>
                                        </p:tav>
                                      </p:tavLst>
                                    </p:anim>
                                    <p:anim calcmode="lin" valueType="num">
                                      <p:cBhvr>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2" grpId="0"/>
    </p:bldLs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7" name="矩形 6"/>
          <p:cNvSpPr/>
          <p:nvPr>
            <p:custDataLst>
              <p:tags r:id="rId4"/>
            </p:custDataLst>
          </p:nvPr>
        </p:nvSpPr>
        <p:spPr>
          <a:xfrm>
            <a:off x="1468215" y="801702"/>
            <a:ext cx="10171343" cy="645160"/>
          </a:xfrm>
          <a:prstGeom prst="rect">
            <a:avLst/>
          </a:prstGeom>
        </p:spPr>
        <p:txBody>
          <a:bodyPr wrap="square" lIns="91440" tIns="45720" rIns="91440" bIns="45720">
            <a:spAutoFit/>
          </a:bodyPr>
          <a:lstStyle/>
          <a:p>
            <a:pPr marL="0" marR="0" lvl="0" indent="0" algn="l" defTabSz="685800" rtl="0" eaLnBrk="1" fontAlgn="auto" latinLnBrk="0" hangingPunct="1">
              <a:lnSpc>
                <a:spcPct val="100000"/>
              </a:lnSpc>
              <a:spcBef>
                <a:spcPct val="0"/>
              </a:spcBef>
              <a:spcAft>
                <a:spcPct val="0"/>
              </a:spcAft>
              <a:buClrTx/>
              <a:buSzTx/>
              <a:buFontTx/>
              <a:buNone/>
              <a:defRPr/>
            </a:pPr>
            <a:r>
              <a:rPr kumimoji="0" lang="zh-CN" altLang="en-US" sz="3600" b="1" i="0" u="none" strike="noStrike" kern="1200" cap="none" spc="0" normalizeH="0" baseline="0" noProof="0">
                <a:ln>
                  <a:noFill/>
                </a:ln>
                <a:solidFill>
                  <a:prstClr val="black">
                    <a:lumMod val="75000"/>
                    <a:lumOff val="25000"/>
                  </a:prstClr>
                </a:solidFill>
                <a:effectLst/>
                <a:uLnTx/>
                <a:uFillTx/>
                <a:latin typeface="等线" panose="02010600030101010101" charset="-122"/>
                <a:ea typeface="微软雅黑" panose="020b0503020204020204" charset="-122"/>
                <a:cs typeface="+mn-cs"/>
              </a:rPr>
              <a:t>尾联：行人莫问当年事，故国东来渭水</a:t>
            </a:r>
            <a:r>
              <a:rPr kumimoji="0" lang="zh-CN" altLang="en-US" sz="3600" b="1" i="0" u="none" strike="noStrike" kern="1200" cap="none" spc="0" normalizeH="0" baseline="0" noProof="0">
                <a:ln>
                  <a:noFill/>
                </a:ln>
                <a:solidFill>
                  <a:srgbClr val="FF0000"/>
                </a:solidFill>
                <a:effectLst/>
                <a:uLnTx/>
                <a:uFillTx/>
                <a:latin typeface="等线" panose="02010600030101010101" charset="-122"/>
                <a:ea typeface="微软雅黑" panose="020b0503020204020204" charset="-122"/>
                <a:cs typeface="+mn-cs"/>
              </a:rPr>
              <a:t>流</a:t>
            </a:r>
            <a:r>
              <a:rPr kumimoji="0" lang="zh-CN" altLang="en-US" sz="3600" b="1" i="0" u="none" strike="noStrike" kern="1200" cap="none" spc="0" normalizeH="0" baseline="0" noProof="0">
                <a:ln>
                  <a:noFill/>
                </a:ln>
                <a:solidFill>
                  <a:prstClr val="black">
                    <a:lumMod val="75000"/>
                    <a:lumOff val="25000"/>
                  </a:prstClr>
                </a:solidFill>
                <a:effectLst/>
                <a:uLnTx/>
                <a:uFillTx/>
                <a:latin typeface="等线" panose="02010600030101010101" charset="-122"/>
                <a:ea typeface="微软雅黑" panose="020b0503020204020204" charset="-122"/>
                <a:cs typeface="+mn-cs"/>
              </a:rPr>
              <a:t>。</a:t>
            </a:r>
            <a:endParaRPr kumimoji="0" lang="zh-CN" altLang="en-US" sz="3600" b="1" i="0" u="none" strike="noStrike" kern="1200" cap="none" spc="0" normalizeH="0" baseline="0" noProof="0">
              <a:ln>
                <a:noFill/>
              </a:ln>
              <a:solidFill>
                <a:prstClr val="black">
                  <a:lumMod val="75000"/>
                  <a:lumOff val="25000"/>
                </a:prstClr>
              </a:solidFill>
              <a:effectLst/>
              <a:uLnTx/>
              <a:uFillTx/>
              <a:latin typeface="等线" panose="02010600030101010101" charset="-122"/>
              <a:ea typeface="微软雅黑" panose="020b0503020204020204" charset="-122"/>
              <a:cs typeface="+mn-cs"/>
            </a:endParaRPr>
          </a:p>
        </p:txBody>
      </p:sp>
      <p:sp>
        <p:nvSpPr>
          <p:cNvPr id="14" name="内容占位符 2"/>
          <p:cNvSpPr txBox="1"/>
          <p:nvPr>
            <p:custDataLst>
              <p:tags r:id="rId5"/>
            </p:custDataLst>
          </p:nvPr>
        </p:nvSpPr>
        <p:spPr>
          <a:xfrm>
            <a:off x="967800" y="1826321"/>
            <a:ext cx="9125785" cy="601064"/>
          </a:xfrm>
          <a:prstGeom prst="rect">
            <a:avLst/>
          </a:prstGeom>
        </p:spPr>
        <p:txBody>
          <a:bodyPr lIns="91440" tIns="45720" rIns="91440" bIns="4572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Noto Sans S Chinese Bold" panose="020b0800000000000000" pitchFamily="34" charset="-122"/>
                <a:ea typeface="Noto Sans S Chinese Bold" panose="020b0800000000000000"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Noto Sans S Chinese Bold" panose="020b0800000000000000" pitchFamily="34" charset="-122"/>
                <a:ea typeface="Noto Sans S Chinese Bold" panose="020b0800000000000000"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Noto Sans S Chinese Bold" panose="020b0800000000000000" pitchFamily="34" charset="-122"/>
                <a:ea typeface="Noto Sans S Chinese Bold" panose="020b0800000000000000" pitchFamily="34"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Noto Sans S Chinese Bold" panose="020b0800000000000000" pitchFamily="34" charset="-122"/>
                <a:ea typeface="Noto Sans S Chinese Bold" panose="020b0800000000000000" pitchFamily="34"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Noto Sans S Chinese Bold" panose="020b0800000000000000" pitchFamily="34" charset="-122"/>
                <a:ea typeface="Noto Sans S Chinese Bold" panose="020b0800000000000000"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ct val="0"/>
              </a:spcAft>
              <a:buClrTx/>
              <a:buSzTx/>
              <a:buFont typeface="Arial" panose="020b0604020202020204" pitchFamily="34" charset="0"/>
              <a:buNone/>
              <a:defRPr/>
            </a:pPr>
            <a:r>
              <a:rPr kumimoji="0" lang="zh-CN" altLang="en-US" sz="3200" b="1" i="0" u="none" strike="noStrike" kern="1200" cap="none" spc="0" normalizeH="0" baseline="0" noProof="0">
                <a:ln>
                  <a:noFill/>
                </a:ln>
                <a:solidFill>
                  <a:prstClr val="black">
                    <a:lumMod val="75000"/>
                    <a:lumOff val="25000"/>
                  </a:prstClr>
                </a:solidFill>
                <a:effectLst/>
                <a:uLnTx/>
                <a:uFillTx/>
                <a:latin typeface="华文新魏" panose="02010800040101010101" pitchFamily="2" charset="-122"/>
                <a:ea typeface="华文新魏" panose="02010800040101010101" pitchFamily="2" charset="-122"/>
                <a:cs typeface="+mn-cs"/>
              </a:rPr>
              <a:t>  </a:t>
            </a:r>
            <a:r>
              <a:rPr kumimoji="0" lang="en-US" altLang="zh-CN" sz="3600" b="1" i="0" u="none" strike="noStrike" kern="1200" cap="none" spc="0" normalizeH="0" baseline="0" noProof="0">
                <a:solidFill>
                  <a:schemeClr val="tx1"/>
                </a:solidFill>
                <a:effectLst>
                  <a:outerShdw blurRad="38100" dist="19050" dir="2700000" algn="tl" rotWithShape="0">
                    <a:schemeClr val="dk1">
                      <a:alpha val="40000"/>
                    </a:schemeClr>
                  </a:outerShdw>
                </a:effectLst>
                <a:uLnTx/>
                <a:uFillTx/>
                <a:latin typeface="+mj-ea"/>
                <a:ea typeface="+mj-ea"/>
                <a:cs typeface="+mj-ea"/>
              </a:rPr>
              <a:t>6.</a:t>
            </a:r>
            <a:r>
              <a:rPr kumimoji="0" lang="zh-CN" altLang="en-US" sz="3600" b="1" i="0" u="none" strike="noStrike" kern="1200" cap="none" spc="0" normalizeH="0" baseline="0" noProof="0">
                <a:solidFill>
                  <a:schemeClr val="tx1"/>
                </a:solidFill>
                <a:effectLst>
                  <a:outerShdw blurRad="38100" dist="19050" dir="2700000" algn="tl" rotWithShape="0">
                    <a:schemeClr val="dk1">
                      <a:alpha val="40000"/>
                    </a:schemeClr>
                  </a:outerShdw>
                </a:effectLst>
                <a:uLnTx/>
                <a:uFillTx/>
                <a:latin typeface="+mj-ea"/>
                <a:ea typeface="+mj-ea"/>
                <a:cs typeface="+mj-ea"/>
              </a:rPr>
              <a:t>怎样理解这个“流”字？  </a:t>
            </a:r>
            <a:endParaRPr kumimoji="0" lang="zh-CN" altLang="en-US" sz="3600" b="1" i="0" u="none" strike="noStrike" kern="1200" cap="none" spc="0" normalizeH="0" baseline="0" noProof="0">
              <a:solidFill>
                <a:schemeClr val="tx1"/>
              </a:solidFill>
              <a:effectLst>
                <a:outerShdw blurRad="38100" dist="19050" dir="2700000" algn="tl" rotWithShape="0">
                  <a:schemeClr val="dk1">
                    <a:alpha val="40000"/>
                  </a:schemeClr>
                </a:outerShdw>
              </a:effectLst>
              <a:uLnTx/>
              <a:uFillTx/>
              <a:latin typeface="+mj-ea"/>
              <a:ea typeface="+mj-ea"/>
              <a:cs typeface="+mj-ea"/>
            </a:endParaRPr>
          </a:p>
        </p:txBody>
      </p:sp>
      <p:sp>
        <p:nvSpPr>
          <p:cNvPr id="8" name="文本框 7"/>
          <p:cNvSpPr txBox="1"/>
          <p:nvPr>
            <p:custDataLst>
              <p:tags r:id="rId6"/>
            </p:custDataLst>
          </p:nvPr>
        </p:nvSpPr>
        <p:spPr>
          <a:xfrm>
            <a:off x="967740" y="2427605"/>
            <a:ext cx="6978015" cy="3634740"/>
          </a:xfrm>
          <a:prstGeom prst="rect">
            <a:avLst/>
          </a:prstGeom>
          <a:noFill/>
        </p:spPr>
        <p:txBody>
          <a:bodyPr wrap="square" lIns="91440" tIns="45720" rIns="91440" bIns="45720" rtlCol="0">
            <a:spAutoFit/>
          </a:bodyPr>
          <a:lstStyle/>
          <a:p>
            <a:pPr marL="0" marR="0" lvl="0" indent="0" algn="l" defTabSz="685800" rtl="0" eaLnBrk="1" fontAlgn="auto" latinLnBrk="0" hangingPunct="1">
              <a:lnSpc>
                <a:spcPct val="120000"/>
              </a:lnSpc>
              <a:spcBef>
                <a:spcPct val="0"/>
              </a:spcBef>
              <a:spcAft>
                <a:spcPct val="0"/>
              </a:spcAft>
              <a:buClrTx/>
              <a:buSzTx/>
              <a:buFontTx/>
              <a:buNone/>
              <a:defRPr/>
            </a:pPr>
            <a:r>
              <a:rPr kumimoji="0" lang="en-US" altLang="zh-CN" sz="3200" b="0" i="0" u="none" strike="noStrike" kern="1200" cap="none" spc="0" normalizeH="0" baseline="0" noProof="0">
                <a:ln>
                  <a:noFill/>
                </a:ln>
                <a:solidFill>
                  <a:prstClr val="black">
                    <a:lumMod val="75000"/>
                    <a:lumOff val="25000"/>
                  </a:prstClr>
                </a:solidFill>
                <a:effectLst/>
                <a:uLnTx/>
                <a:uFillTx/>
                <a:latin typeface="华文新魏" panose="02010800040101010101" pitchFamily="2" charset="-122"/>
                <a:ea typeface="华文新魏" panose="02010800040101010101" pitchFamily="2" charset="-122"/>
                <a:cs typeface="+mn-cs"/>
              </a:rPr>
              <a:t>        </a:t>
            </a:r>
            <a:r>
              <a:rPr kumimoji="0" lang="zh-CN" altLang="en-US" sz="3200" b="0" i="0" u="none" strike="noStrike" kern="1200" cap="none" spc="0" normalizeH="0" baseline="0" noProof="0">
                <a:ln>
                  <a:noFill/>
                </a:ln>
                <a:solidFill>
                  <a:srgbClr val="2962F3"/>
                </a:solidFill>
                <a:effectLst/>
                <a:uLnTx/>
                <a:uFillTx/>
                <a:latin typeface="华文新魏" panose="02010800040101010101" pitchFamily="2" charset="-122"/>
                <a:ea typeface="华文新魏" panose="02010800040101010101" pitchFamily="2" charset="-122"/>
                <a:cs typeface="+mn-cs"/>
              </a:rPr>
              <a:t>渭水无语东流，不会为任何事物而改变停留，有花自飘零水自流的无情之意。这里暗示出大唐风雨飘摇颓势难救的痛惜之情。渭水无语东流的景象中，融铸着诗人相思的忧愁和感古伤今的悲凉，委婉含蓄，令人伤感。</a:t>
            </a:r>
            <a:endParaRPr kumimoji="0" lang="zh-CN" altLang="en-US" sz="3200" b="0" i="0" u="none" strike="noStrike" kern="1200" cap="none" spc="0" normalizeH="0" baseline="0" noProof="0">
              <a:ln>
                <a:noFill/>
              </a:ln>
              <a:solidFill>
                <a:srgbClr val="2962F3"/>
              </a:solidFill>
              <a:effectLst/>
              <a:uLnTx/>
              <a:uFillTx/>
              <a:latin typeface="华文新魏" panose="02010800040101010101" pitchFamily="2" charset="-122"/>
              <a:ea typeface="华文新魏" panose="02010800040101010101" pitchFamily="2" charset="-122"/>
              <a:cs typeface="+mn-cs"/>
            </a:endParaRPr>
          </a:p>
        </p:txBody>
      </p:sp>
      <p:pic>
        <p:nvPicPr>
          <p:cNvPr id="13" name="Picture 4(向天歌演示原创免费模板：www.TopPPT.cn)" descr="E:\PPT\PPT中国风元素\水墨祥云\水墨祥云\011.jpg"/>
          <p:cNvPicPr>
            <a:picLocks noChangeAspect="1" noChangeArrowheads="1"/>
          </p:cNvPicPr>
          <p:nvPr>
            <p:custDataLst>
              <p:tags r:id="rId8"/>
            </p:custDataLst>
          </p:nvPr>
        </p:nvPicPr>
        <p:blipFill>
          <a:blip r:embed="rId7"/>
          <a:stretch>
            <a:fillRect/>
          </a:stretch>
        </p:blipFill>
        <p:spPr bwMode="auto">
          <a:xfrm>
            <a:off x="579215" y="980791"/>
            <a:ext cx="889000" cy="5540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图片 1"/>
          <p:cNvPicPr>
            <a:picLocks noChangeAspect="1"/>
          </p:cNvPicPr>
          <p:nvPr>
            <p:custDataLst>
              <p:tags r:id="rId10"/>
            </p:custDataLst>
          </p:nvPr>
        </p:nvPicPr>
        <p:blipFill>
          <a:blip r:embed="rId9"/>
          <a:stretch>
            <a:fillRect/>
          </a:stretch>
        </p:blipFill>
        <p:spPr>
          <a:xfrm>
            <a:off x="7945755" y="1535430"/>
            <a:ext cx="3511550" cy="5033645"/>
          </a:xfrm>
          <a:prstGeom prst="rect">
            <a:avLst/>
          </a:prstGeom>
        </p:spPr>
      </p:pic>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nodeType="clickEffect">
                                  <p:stCondLst>
                                    <p:cond delay="0"/>
                                  </p:stCondLst>
                                  <p:childTnLst>
                                    <p:set>
                                      <p:cBhvr>
                                        <p:cTn id="10" dur="1" fill="hold">
                                          <p:stCondLst>
                                            <p:cond delay="0"/>
                                          </p:stCondLst>
                                        </p:cTn>
                                        <p:tgtEl>
                                          <p:spTgt spid="14">
                                            <p:txEl>
                                              <p:pRg st="0" end="0"/>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afterGroup">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13313" name="文本框 3"/>
          <p:cNvSpPr txBox="1"/>
          <p:nvPr>
            <p:custDataLst>
              <p:tags r:id="rId4"/>
            </p:custDataLst>
          </p:nvPr>
        </p:nvSpPr>
        <p:spPr>
          <a:xfrm>
            <a:off x="454025" y="826135"/>
            <a:ext cx="11520488" cy="645160"/>
          </a:xfrm>
          <a:prstGeom prst="rect">
            <a:avLst/>
          </a:prstGeom>
          <a:noFill/>
          <a:ln w="9525">
            <a:noFill/>
          </a:ln>
        </p:spPr>
        <p:txBody>
          <a:bodyPr>
            <a:spAutoFit/>
          </a:bodyPr>
          <a:lstStyle/>
          <a:p>
            <a:r>
              <a:rPr lang="en-US" altLang="zh-CN" sz="3600" b="1">
                <a:solidFill>
                  <a:schemeClr val="tx1"/>
                </a:solidFill>
                <a:effectLst>
                  <a:outerShdw blurRad="38100" dist="19050" dir="2700000" algn="tl" rotWithShape="0">
                    <a:schemeClr val="dk1">
                      <a:alpha val="40000"/>
                    </a:schemeClr>
                  </a:outerShdw>
                </a:effectLst>
                <a:latin typeface="+mj-ea"/>
                <a:ea typeface="+mj-ea"/>
                <a:cs typeface="+mj-ea"/>
                <a:sym typeface="宋体" panose="02010600030101010101" pitchFamily="2" charset="-122"/>
              </a:rPr>
              <a:t>7.</a:t>
            </a:r>
            <a:r>
              <a:rPr lang="zh-CN" altLang="en-US" sz="3600" b="1">
                <a:solidFill>
                  <a:schemeClr val="tx1"/>
                </a:solidFill>
                <a:effectLst>
                  <a:outerShdw blurRad="38100" dist="19050" dir="2700000" algn="tl" rotWithShape="0">
                    <a:schemeClr val="dk1">
                      <a:alpha val="40000"/>
                    </a:schemeClr>
                  </a:outerShdw>
                </a:effectLst>
                <a:latin typeface="+mj-ea"/>
                <a:ea typeface="+mj-ea"/>
                <a:cs typeface="+mj-ea"/>
                <a:sym typeface="宋体" panose="02010600030101010101" pitchFamily="2" charset="-122"/>
              </a:rPr>
              <a:t>根据《咸阳城东楼》内容，概括作者“愁”的原因。</a:t>
            </a:r>
            <a:endParaRPr lang="zh-CN" altLang="en-US" sz="3600" b="1">
              <a:solidFill>
                <a:schemeClr val="tx1"/>
              </a:solidFill>
              <a:effectLst>
                <a:outerShdw blurRad="38100" dist="19050" dir="2700000" algn="tl" rotWithShape="0">
                  <a:schemeClr val="dk1">
                    <a:alpha val="40000"/>
                  </a:schemeClr>
                </a:outerShdw>
              </a:effectLst>
              <a:latin typeface="+mj-ea"/>
              <a:ea typeface="+mj-ea"/>
              <a:cs typeface="+mj-ea"/>
              <a:sym typeface="宋体" panose="02010600030101010101" pitchFamily="2" charset="-122"/>
            </a:endParaRPr>
          </a:p>
        </p:txBody>
      </p:sp>
      <p:sp>
        <p:nvSpPr>
          <p:cNvPr id="5" name="文本框 4"/>
          <p:cNvSpPr txBox="1"/>
          <p:nvPr>
            <p:custDataLst>
              <p:tags r:id="rId5"/>
            </p:custDataLst>
          </p:nvPr>
        </p:nvSpPr>
        <p:spPr>
          <a:xfrm>
            <a:off x="630555" y="2399030"/>
            <a:ext cx="6473190" cy="2971165"/>
          </a:xfrm>
          <a:prstGeom prst="rect">
            <a:avLst/>
          </a:prstGeom>
        </p:spPr>
        <p:style>
          <a:lnRef idx="2">
            <a:schemeClr val="accent1"/>
          </a:lnRef>
          <a:fillRef idx="1">
            <a:schemeClr val="lt1"/>
          </a:fillRef>
          <a:effectRef idx="0">
            <a:schemeClr val="accent1"/>
          </a:effectRef>
          <a:fontRef idx="minor">
            <a:schemeClr val="dk1"/>
          </a:fontRef>
        </p:style>
        <p:txBody>
          <a:bodyPr wrap="square" rtlCol="0" anchor="t">
            <a:spAutoFit/>
          </a:bodyPr>
          <a:lstStyle/>
          <a:p>
            <a:pPr fontAlgn="auto">
              <a:lnSpc>
                <a:spcPct val="130000"/>
              </a:lnSpc>
            </a:pPr>
            <a:r>
              <a:rPr lang="zh-CN" altLang="en-US" sz="4800" b="1" strike="noStrike" noProof="1">
                <a:solidFill>
                  <a:srgbClr val="FF0000"/>
                </a:solidFill>
                <a:latin typeface="楷体" panose="02010609060101010101" pitchFamily="49" charset="-122"/>
                <a:ea typeface="楷体" panose="02010609060101010101" pitchFamily="49" charset="-122"/>
                <a:sym typeface="+mn-ea"/>
              </a:rPr>
              <a:t>官宦在外，思念家乡；</a:t>
            </a:r>
            <a:endParaRPr lang="zh-CN" altLang="en-US" sz="4800" b="1" strike="noStrike" noProof="1">
              <a:solidFill>
                <a:srgbClr val="FF0000"/>
              </a:solidFill>
              <a:latin typeface="楷体" panose="02010609060101010101" pitchFamily="49" charset="-122"/>
              <a:ea typeface="楷体" panose="02010609060101010101" pitchFamily="49" charset="-122"/>
              <a:sym typeface="+mn-ea"/>
            </a:endParaRPr>
          </a:p>
          <a:p>
            <a:pPr fontAlgn="auto">
              <a:lnSpc>
                <a:spcPct val="130000"/>
              </a:lnSpc>
            </a:pPr>
            <a:r>
              <a:rPr lang="zh-CN" altLang="en-US" sz="4800" b="1" strike="noStrike" noProof="1">
                <a:solidFill>
                  <a:srgbClr val="FF0000"/>
                </a:solidFill>
                <a:latin typeface="楷体" panose="02010609060101010101" pitchFamily="49" charset="-122"/>
                <a:ea typeface="楷体" panose="02010609060101010101" pitchFamily="49" charset="-122"/>
                <a:sym typeface="+mn-ea"/>
              </a:rPr>
              <a:t>国势动荡，危机四伏；</a:t>
            </a:r>
            <a:endParaRPr lang="zh-CN" altLang="en-US" sz="4800" b="1" strike="noStrike" noProof="1">
              <a:solidFill>
                <a:srgbClr val="FF0000"/>
              </a:solidFill>
              <a:latin typeface="楷体" panose="02010609060101010101" pitchFamily="49" charset="-122"/>
              <a:ea typeface="楷体" panose="02010609060101010101" pitchFamily="49" charset="-122"/>
              <a:sym typeface="+mn-ea"/>
            </a:endParaRPr>
          </a:p>
          <a:p>
            <a:pPr fontAlgn="auto">
              <a:lnSpc>
                <a:spcPct val="130000"/>
              </a:lnSpc>
            </a:pPr>
            <a:r>
              <a:rPr lang="zh-CN" altLang="en-US" sz="4800" b="1" strike="noStrike" noProof="1">
                <a:solidFill>
                  <a:srgbClr val="FF0000"/>
                </a:solidFill>
                <a:latin typeface="楷体" panose="02010609060101010101" pitchFamily="49" charset="-122"/>
                <a:ea typeface="楷体" panose="02010609060101010101" pitchFamily="49" charset="-122"/>
                <a:sym typeface="+mn-ea"/>
              </a:rPr>
              <a:t>江山依旧，世事沧桑。</a:t>
            </a:r>
            <a:endParaRPr lang="zh-CN" altLang="en-US" sz="4800" b="1" strike="noStrike" noProof="1">
              <a:solidFill>
                <a:srgbClr val="FF0000"/>
              </a:solidFill>
              <a:latin typeface="楷体" panose="02010609060101010101" pitchFamily="49" charset="-122"/>
              <a:ea typeface="楷体" panose="02010609060101010101" pitchFamily="49" charset="-122"/>
              <a:cs typeface="楷体" panose="02010609060101010101" pitchFamily="49" charset="-122"/>
              <a:sym typeface="+mn-ea"/>
            </a:endParaRPr>
          </a:p>
        </p:txBody>
      </p:sp>
      <p:pic>
        <p:nvPicPr>
          <p:cNvPr id="4" name="图片 3" descr="timg"/>
          <p:cNvPicPr>
            <a:picLocks noChangeAspect="1"/>
          </p:cNvPicPr>
          <p:nvPr>
            <p:custDataLst>
              <p:tags r:id="rId7"/>
            </p:custDataLst>
          </p:nvPr>
        </p:nvPicPr>
        <p:blipFill>
          <a:blip r:embed="rId6"/>
          <a:stretch>
            <a:fillRect/>
          </a:stretch>
        </p:blipFill>
        <p:spPr>
          <a:xfrm>
            <a:off x="7578090" y="1685290"/>
            <a:ext cx="3851275" cy="4548505"/>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p:cTn id="7"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p:cTn id="8"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5">
                                            <p:txEl>
                                              <p:pRg st="1" end="1"/>
                                            </p:txEl>
                                          </p:spTgt>
                                        </p:tgtEl>
                                        <p:attrNameLst>
                                          <p:attrName>style.visibility</p:attrName>
                                        </p:attrNameLst>
                                      </p:cBhvr>
                                      <p:to>
                                        <p:strVal val="visible"/>
                                      </p:to>
                                    </p:set>
                                    <p:anim calcmode="lin" valueType="num">
                                      <p:cBhvr>
                                        <p:cTn id="13" dur="500" fill="hold"/>
                                        <p:tgtEl>
                                          <p:spTgt spid="5">
                                            <p:txEl>
                                              <p:pRg st="1" end="1"/>
                                            </p:txEl>
                                          </p:spTgt>
                                        </p:tgtEl>
                                        <p:attrNameLst>
                                          <p:attrName>ppt_x</p:attrName>
                                        </p:attrNameLst>
                                      </p:cBhvr>
                                      <p:tavLst>
                                        <p:tav tm="0">
                                          <p:val>
                                            <p:strVal val="#ppt_x"/>
                                          </p:val>
                                        </p:tav>
                                        <p:tav tm="100000">
                                          <p:val>
                                            <p:strVal val="#ppt_x"/>
                                          </p:val>
                                        </p:tav>
                                      </p:tavLst>
                                    </p:anim>
                                    <p:anim calcmode="lin" valueType="num">
                                      <p:cBhvr>
                                        <p:cTn id="14" dur="500" fill="hold"/>
                                        <p:tgtEl>
                                          <p:spTgt spid="5">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nodeType="clickEffect">
                                  <p:stCondLst>
                                    <p:cond delay="0"/>
                                  </p:stCondLst>
                                  <p:childTnLst>
                                    <p:set>
                                      <p:cBhvr>
                                        <p:cTn id="18" dur="1" fill="hold">
                                          <p:stCondLst>
                                            <p:cond delay="0"/>
                                          </p:stCondLst>
                                        </p:cTn>
                                        <p:tgtEl>
                                          <p:spTgt spid="5">
                                            <p:txEl>
                                              <p:pRg st="2" end="2"/>
                                            </p:txEl>
                                          </p:spTgt>
                                        </p:tgtEl>
                                        <p:attrNameLst>
                                          <p:attrName>style.visibility</p:attrName>
                                        </p:attrNameLst>
                                      </p:cBhvr>
                                      <p:to>
                                        <p:strVal val="visible"/>
                                      </p:to>
                                    </p:set>
                                    <p:anim calcmode="lin" valueType="num">
                                      <p:cBhvr>
                                        <p:cTn id="19" dur="500" fill="hold"/>
                                        <p:tgtEl>
                                          <p:spTgt spid="5">
                                            <p:txEl>
                                              <p:pRg st="2" end="2"/>
                                            </p:txEl>
                                          </p:spTgt>
                                        </p:tgtEl>
                                        <p:attrNameLst>
                                          <p:attrName>ppt_x</p:attrName>
                                        </p:attrNameLst>
                                      </p:cBhvr>
                                      <p:tavLst>
                                        <p:tav tm="0">
                                          <p:val>
                                            <p:strVal val="#ppt_x"/>
                                          </p:val>
                                        </p:tav>
                                        <p:tav tm="100000">
                                          <p:val>
                                            <p:strVal val="#ppt_x"/>
                                          </p:val>
                                        </p:tav>
                                      </p:tavLst>
                                    </p:anim>
                                    <p:anim calcmode="lin" valueType="num">
                                      <p:cBhvr>
                                        <p:cTn id="20" dur="500" fill="hold"/>
                                        <p:tgtEl>
                                          <p:spTgt spid="5">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xit" presetSubtype="4" fill="hold" nodeType="clickEffect">
                                  <p:stCondLst>
                                    <p:cond delay="0"/>
                                  </p:stCondLst>
                                  <p:childTnLst>
                                    <p:anim calcmode="lin" valueType="num">
                                      <p:cBhvr>
                                        <p:cTn id="24" dur="500"/>
                                        <p:tgtEl>
                                          <p:spTgt spid="4"/>
                                        </p:tgtEl>
                                        <p:attrNameLst>
                                          <p:attrName>ppt_x</p:attrName>
                                        </p:attrNameLst>
                                      </p:cBhvr>
                                      <p:tavLst>
                                        <p:tav tm="0">
                                          <p:val>
                                            <p:strVal val="ppt_x"/>
                                          </p:val>
                                        </p:tav>
                                        <p:tav tm="100000">
                                          <p:val>
                                            <p:strVal val="ppt_x"/>
                                          </p:val>
                                        </p:tav>
                                      </p:tavLst>
                                    </p:anim>
                                    <p:anim calcmode="lin" valueType="num">
                                      <p:cBhvr>
                                        <p:cTn id="25" dur="500"/>
                                        <p:tgtEl>
                                          <p:spTgt spid="4"/>
                                        </p:tgtEl>
                                        <p:attrNameLst>
                                          <p:attrName>ppt_y</p:attrName>
                                        </p:attrNameLst>
                                      </p:cBhvr>
                                      <p:tavLst>
                                        <p:tav tm="0">
                                          <p:val>
                                            <p:strVal val="ppt_y"/>
                                          </p:val>
                                        </p:tav>
                                        <p:tav tm="100000">
                                          <p:val>
                                            <p:strVal val="1+ppt_h/2"/>
                                          </p:val>
                                        </p:tav>
                                      </p:tavLst>
                                    </p:anim>
                                    <p:set>
                                      <p:cBhvr>
                                        <p:cTn id="26"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pic>
        <p:nvPicPr>
          <p:cNvPr id="7170" name="图片 24"/>
          <p:cNvPicPr>
            <a:picLocks noChangeAspect="1"/>
          </p:cNvPicPr>
          <p:nvPr>
            <p:custDataLst>
              <p:tags r:id="rId5"/>
            </p:custDataLst>
          </p:nvPr>
        </p:nvPicPr>
        <p:blipFill>
          <a:blip r:embed="rId4">
            <a:extLst>
              <a:ext uri="{28A0092B-C50C-407E-A947-70E740481C1C}">
                <a14:useLocalDpi xmlns:a14="http://schemas.microsoft.com/office/drawing/2010/main" val="0"/>
              </a:ext>
            </a:extLst>
          </a:blip>
          <a:stretch>
            <a:fillRect/>
          </a:stretch>
        </p:blipFill>
        <p:spPr bwMode="auto">
          <a:xfrm>
            <a:off x="0" y="465455"/>
            <a:ext cx="12192000" cy="6221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文本框 2"/>
          <p:cNvSpPr txBox="1"/>
          <p:nvPr>
            <p:custDataLst>
              <p:tags r:id="rId6"/>
            </p:custDataLst>
          </p:nvPr>
        </p:nvSpPr>
        <p:spPr>
          <a:xfrm>
            <a:off x="4681220" y="2385695"/>
            <a:ext cx="4500880" cy="1106805"/>
          </a:xfrm>
          <a:prstGeom prst="rect">
            <a:avLst/>
          </a:prstGeom>
          <a:noFill/>
        </p:spPr>
        <p:txBody>
          <a:bodyPr wrap="square" rtlCol="0">
            <a:spAutoFit/>
          </a:bodyPr>
          <a:lstStyle/>
          <a:p>
            <a:r>
              <a:rPr lang="zh-CN" altLang="en-US" sz="6600">
                <a:solidFill>
                  <a:srgbClr val="FF0000"/>
                </a:solidFill>
                <a:latin typeface="华文隶书" panose="02010800040101010101" charset="-122"/>
                <a:ea typeface="华文隶书" panose="02010800040101010101" charset="-122"/>
              </a:rPr>
              <a:t>第一课时</a:t>
            </a:r>
            <a:endParaRPr lang="zh-CN" altLang="en-US" sz="6600">
              <a:solidFill>
                <a:srgbClr val="FF0000"/>
              </a:solidFill>
              <a:latin typeface="华文隶书" panose="02010800040101010101" charset="-122"/>
              <a:ea typeface="华文隶书" panose="02010800040101010101" charset="-122"/>
            </a:endParaRPr>
          </a:p>
        </p:txBody>
      </p:sp>
      <p:sp>
        <p:nvSpPr>
          <p:cNvPr id="5" name="矩形 4"/>
          <p:cNvSpPr/>
          <p:nvPr>
            <p:custDataLst>
              <p:tags r:id="rId7"/>
            </p:custDataLst>
          </p:nvPr>
        </p:nvSpPr>
        <p:spPr>
          <a:xfrm>
            <a:off x="4783658" y="3379609"/>
            <a:ext cx="3275330" cy="1863725"/>
          </a:xfrm>
          <a:prstGeom prst="rect">
            <a:avLst/>
          </a:prstGeom>
          <a:noFill/>
        </p:spPr>
        <p:txBody>
          <a:bodyPr wrap="none">
            <a:spAutoFit/>
          </a:bodyPr>
          <a:lstStyle/>
          <a:p>
            <a:pPr algn="ctr">
              <a:lnSpc>
                <a:spcPct val="120000"/>
              </a:lnSpc>
              <a:defRPr/>
            </a:pPr>
            <a:r>
              <a:rPr lang="zh-CN" altLang="en-US" sz="4800" b="1" spc="50">
                <a:ln w="0"/>
                <a:solidFill>
                  <a:srgbClr val="202E4A"/>
                </a:solidFill>
                <a:effectLst>
                  <a:innerShdw blurRad="63500" dist="50800" dir="13500000">
                    <a:srgbClr val="000000">
                      <a:alpha val="50000"/>
                    </a:srgbClr>
                  </a:innerShdw>
                </a:effectLst>
              </a:rPr>
              <a:t>咸阳城东楼</a:t>
            </a:r>
            <a:endParaRPr lang="zh-CN" altLang="en-US" sz="4800" b="1" spc="50">
              <a:ln w="0"/>
              <a:solidFill>
                <a:srgbClr val="202E4A"/>
              </a:solidFill>
              <a:effectLst>
                <a:innerShdw blurRad="63500" dist="50800" dir="13500000">
                  <a:srgbClr val="000000">
                    <a:alpha val="50000"/>
                  </a:srgbClr>
                </a:innerShdw>
              </a:effectLst>
            </a:endParaRPr>
          </a:p>
          <a:p>
            <a:pPr algn="ctr">
              <a:lnSpc>
                <a:spcPct val="120000"/>
              </a:lnSpc>
              <a:defRPr/>
            </a:pPr>
            <a:r>
              <a:rPr lang="zh-CN" altLang="en-US" sz="4800" b="1" spc="50">
                <a:ln w="0"/>
                <a:solidFill>
                  <a:srgbClr val="202E4A"/>
                </a:solidFill>
                <a:effectLst>
                  <a:innerShdw blurRad="63500" dist="50800" dir="13500000">
                    <a:srgbClr val="000000">
                      <a:alpha val="50000"/>
                    </a:srgbClr>
                  </a:innerShdw>
                </a:effectLst>
              </a:rPr>
              <a:t>无   题</a:t>
            </a:r>
            <a:endParaRPr lang="zh-CN" altLang="en-US" sz="4800" b="1" spc="50">
              <a:ln w="0"/>
              <a:solidFill>
                <a:srgbClr val="202E4A"/>
              </a:solidFill>
              <a:effectLst>
                <a:innerShdw blurRad="63500" dist="50800" dir="13500000">
                  <a:srgbClr val="000000">
                    <a:alpha val="50000"/>
                  </a:srgbClr>
                </a:innerShdw>
              </a:effectLst>
            </a:endParaRPr>
          </a:p>
        </p:txBody>
      </p:sp>
    </p:spTree>
  </p:cSld>
  <p:clrMapOvr>
    <a:masterClrMapping/>
  </p:clrMapOvr>
  <p:transition spd="slow">
    <p:random/>
  </p:transition>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5" name="矩形 4"/>
          <p:cNvSpPr>
            <a:spLocks noChangeArrowheads="1"/>
          </p:cNvSpPr>
          <p:nvPr>
            <p:custDataLst>
              <p:tags r:id="rId4"/>
            </p:custDataLst>
          </p:nvPr>
        </p:nvSpPr>
        <p:spPr bwMode="auto">
          <a:xfrm>
            <a:off x="660400" y="4119880"/>
            <a:ext cx="10871200" cy="20840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ctr">
            <a:spAutoFit/>
          </a:bodyPr>
          <a:lstStyle>
            <a:lvl1pPr defTabSz="685800">
              <a:defRPr>
                <a:solidFill>
                  <a:schemeClr val="tx1"/>
                </a:solidFill>
                <a:latin typeface="Arial" panose="020b0604020202020204" pitchFamily="34" charset="0"/>
                <a:ea typeface="宋体" panose="02010600030101010101" pitchFamily="2" charset="-122"/>
              </a:defRPr>
            </a:lvl1pPr>
            <a:lvl2pPr marL="742950" indent="-285750" defTabSz="685800">
              <a:defRPr>
                <a:solidFill>
                  <a:schemeClr val="tx1"/>
                </a:solidFill>
                <a:latin typeface="Arial" panose="020b0604020202020204" pitchFamily="34" charset="0"/>
                <a:ea typeface="宋体" panose="02010600030101010101" pitchFamily="2" charset="-122"/>
              </a:defRPr>
            </a:lvl2pPr>
            <a:lvl3pPr marL="1143000" indent="-228600" defTabSz="685800">
              <a:defRPr>
                <a:solidFill>
                  <a:schemeClr val="tx1"/>
                </a:solidFill>
                <a:latin typeface="Arial" panose="020b0604020202020204" pitchFamily="34" charset="0"/>
                <a:ea typeface="宋体" panose="02010600030101010101" pitchFamily="2" charset="-122"/>
              </a:defRPr>
            </a:lvl3pPr>
            <a:lvl4pPr marL="1600200" indent="-228600" defTabSz="685800">
              <a:defRPr>
                <a:solidFill>
                  <a:schemeClr val="tx1"/>
                </a:solidFill>
                <a:latin typeface="Arial" panose="020b0604020202020204" pitchFamily="34" charset="0"/>
                <a:ea typeface="宋体" panose="02010600030101010101" pitchFamily="2" charset="-122"/>
              </a:defRPr>
            </a:lvl4pPr>
            <a:lvl5pPr marL="2057400" indent="-228600" defTabSz="685800">
              <a:defRPr>
                <a:solidFill>
                  <a:schemeClr val="tx1"/>
                </a:solidFill>
                <a:latin typeface="Arial" panose="020b0604020202020204" pitchFamily="34" charset="0"/>
                <a:ea typeface="宋体" panose="02010600030101010101" pitchFamily="2" charset="-122"/>
              </a:defRPr>
            </a:lvl5pPr>
            <a:lvl6pPr marL="2514600" indent="-228600" defTabSz="6858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6858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6858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6858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20000"/>
              </a:lnSpc>
            </a:pPr>
            <a:r>
              <a:rPr lang="zh-CN" altLang="en-US" sz="3600" b="1">
                <a:solidFill>
                  <a:srgbClr val="0000FF"/>
                </a:solidFill>
                <a:latin typeface="楷体" panose="02010609060101010101" pitchFamily="49" charset="-122"/>
                <a:ea typeface="楷体" panose="02010609060101010101" pitchFamily="49" charset="-122"/>
              </a:rPr>
              <a:t>    </a:t>
            </a:r>
            <a:r>
              <a:rPr lang="zh-CN" altLang="en-US" sz="3600" b="1">
                <a:latin typeface="楷体" panose="02010609060101010101" pitchFamily="49" charset="-122"/>
                <a:ea typeface="楷体" panose="02010609060101010101" pitchFamily="49" charset="-122"/>
              </a:rPr>
              <a:t>诗人用云、日、风、雨层层推进，又以绿芜、黄叶来渲染，勾勒出一个萧条凄凉的意境，借秦苑、汉宫的荒废，抒发了对家国衰败的无限感慨。</a:t>
            </a:r>
            <a:endParaRPr lang="zh-CN" altLang="en-US" sz="3600" b="1">
              <a:latin typeface="楷体" panose="02010609060101010101" pitchFamily="49" charset="-122"/>
              <a:ea typeface="楷体" panose="02010609060101010101" pitchFamily="49" charset="-122"/>
            </a:endParaRPr>
          </a:p>
        </p:txBody>
      </p:sp>
      <p:sp>
        <p:nvSpPr>
          <p:cNvPr id="2" name="文本框 1"/>
          <p:cNvSpPr txBox="1"/>
          <p:nvPr>
            <p:custDataLst>
              <p:tags r:id="rId5"/>
            </p:custDataLst>
          </p:nvPr>
        </p:nvSpPr>
        <p:spPr>
          <a:xfrm>
            <a:off x="879475" y="3383280"/>
            <a:ext cx="2019300" cy="645160"/>
          </a:xfrm>
          <a:prstGeom prst="rect">
            <a:avLst/>
          </a:prstGeom>
          <a:solidFill>
            <a:srgbClr val="008651"/>
          </a:solidFill>
        </p:spPr>
        <p:txBody>
          <a:bodyPr wrap="square" rtlCol="0" anchor="t">
            <a:spAutoFit/>
          </a:bodyPr>
          <a:lstStyle/>
          <a:p>
            <a:pPr algn="l"/>
            <a:r>
              <a:rPr lang="zh-CN" altLang="en-US" sz="3600" b="1">
                <a:solidFill>
                  <a:schemeClr val="bg1"/>
                </a:solidFill>
                <a:latin typeface="楷体" panose="02010609060101010101" pitchFamily="49" charset="-122"/>
                <a:ea typeface="楷体" panose="02010609060101010101" pitchFamily="49" charset="-122"/>
                <a:sym typeface="+mn-ea"/>
              </a:rPr>
              <a:t>主题思想</a:t>
            </a:r>
            <a:endParaRPr lang="zh-CN" altLang="en-US" sz="3600" b="1">
              <a:solidFill>
                <a:schemeClr val="bg1"/>
              </a:solidFill>
              <a:latin typeface="楷体" panose="02010609060101010101" pitchFamily="49" charset="-122"/>
              <a:ea typeface="楷体" panose="02010609060101010101" pitchFamily="49" charset="-122"/>
              <a:sym typeface="+mn-ea"/>
            </a:endParaRPr>
          </a:p>
        </p:txBody>
      </p:sp>
      <p:pic>
        <p:nvPicPr>
          <p:cNvPr id="3" name="图片 2"/>
          <p:cNvPicPr>
            <a:picLocks noChangeAspect="1"/>
          </p:cNvPicPr>
          <p:nvPr>
            <p:custDataLst>
              <p:tags r:id="rId7"/>
            </p:custDataLst>
          </p:nvPr>
        </p:nvPicPr>
        <p:blipFill>
          <a:blip r:embed="rId6"/>
          <a:srcRect t="5599" b="3744"/>
          <a:stretch>
            <a:fillRect/>
          </a:stretch>
        </p:blipFill>
        <p:spPr>
          <a:xfrm>
            <a:off x="3190875" y="552450"/>
            <a:ext cx="6764020" cy="3567430"/>
          </a:xfrm>
          <a:prstGeom prst="rect">
            <a:avLst/>
          </a:prstGeom>
          <a:ln>
            <a:solidFill>
              <a:srgbClr val="009459"/>
            </a:solidFill>
          </a:ln>
          <a:effectLst>
            <a:softEdge rad="12700"/>
          </a:effectLst>
        </p:spPr>
      </p:pic>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5"/>
                                        </p:tgtEl>
                                        <p:attrNameLst>
                                          <p:attrName>style.visibility</p:attrName>
                                        </p:attrNameLst>
                                      </p:cBhvr>
                                      <p:to>
                                        <p:strVal val="visible"/>
                                      </p:to>
                                    </p:set>
                                    <p:anim calcmode="discrete" valueType="clr">
                                      <p:cBhvr override="childStyle">
                                        <p:cTn id="7" dur="80"/>
                                        <p:tgtEl>
                                          <p:spTgt spid="5"/>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5"/>
                                        </p:tgtEl>
                                        <p:attrNameLst>
                                          <p:attrName>fillcolor</p:attrName>
                                        </p:attrNameLst>
                                      </p:cBhvr>
                                      <p:tavLst>
                                        <p:tav tm="0">
                                          <p:val>
                                            <p:clrVal>
                                              <a:schemeClr val="accent2"/>
                                            </p:clrVal>
                                          </p:val>
                                        </p:tav>
                                        <p:tav tm="50000">
                                          <p:val>
                                            <p:clrVal>
                                              <a:schemeClr val="hlink"/>
                                            </p:clrVal>
                                          </p:val>
                                        </p:tav>
                                      </p:tavLst>
                                    </p:anim>
                                    <p:set>
                                      <p:cBhvr>
                                        <p:cTn id="9" dur="80"/>
                                        <p:tgtEl>
                                          <p:spTgt spid="5"/>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4" name="矩形 3"/>
          <p:cNvSpPr>
            <a:spLocks noChangeArrowheads="1"/>
          </p:cNvSpPr>
          <p:nvPr>
            <p:custDataLst>
              <p:tags r:id="rId4"/>
            </p:custDataLst>
          </p:nvPr>
        </p:nvSpPr>
        <p:spPr bwMode="auto">
          <a:xfrm>
            <a:off x="376343" y="1202373"/>
            <a:ext cx="11620500" cy="47948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nchor="ctr">
            <a:spAutoFit/>
          </a:bodyPr>
          <a:lstStyle>
            <a:lvl1pPr defTabSz="684530">
              <a:defRPr>
                <a:solidFill>
                  <a:schemeClr val="tx1"/>
                </a:solidFill>
                <a:latin typeface="Arial" panose="020b0604020202020204" pitchFamily="34" charset="0"/>
                <a:ea typeface="宋体" panose="02010600030101010101" pitchFamily="2" charset="-122"/>
              </a:defRPr>
            </a:lvl1pPr>
            <a:lvl2pPr marL="742950" indent="-285750" defTabSz="684530">
              <a:defRPr>
                <a:solidFill>
                  <a:schemeClr val="tx1"/>
                </a:solidFill>
                <a:latin typeface="Arial" panose="020b0604020202020204" pitchFamily="34" charset="0"/>
                <a:ea typeface="宋体" panose="02010600030101010101" pitchFamily="2" charset="-122"/>
              </a:defRPr>
            </a:lvl2pPr>
            <a:lvl3pPr marL="1143000" indent="-228600" defTabSz="684530">
              <a:defRPr>
                <a:solidFill>
                  <a:schemeClr val="tx1"/>
                </a:solidFill>
                <a:latin typeface="Arial" panose="020b0604020202020204" pitchFamily="34" charset="0"/>
                <a:ea typeface="宋体" panose="02010600030101010101" pitchFamily="2" charset="-122"/>
              </a:defRPr>
            </a:lvl3pPr>
            <a:lvl4pPr marL="1600200" indent="-228600" defTabSz="684530">
              <a:defRPr>
                <a:solidFill>
                  <a:schemeClr val="tx1"/>
                </a:solidFill>
                <a:latin typeface="Arial" panose="020b0604020202020204" pitchFamily="34" charset="0"/>
                <a:ea typeface="宋体" panose="02010600030101010101" pitchFamily="2" charset="-122"/>
              </a:defRPr>
            </a:lvl4pPr>
            <a:lvl5pPr marL="2057400" indent="-228600" defTabSz="684530">
              <a:defRPr>
                <a:solidFill>
                  <a:schemeClr val="tx1"/>
                </a:solidFill>
                <a:latin typeface="Arial" panose="020b0604020202020204" pitchFamily="34" charset="0"/>
                <a:ea typeface="宋体" panose="02010600030101010101" pitchFamily="2" charset="-122"/>
              </a:defRPr>
            </a:lvl5pPr>
            <a:lvl6pPr marL="2514600" indent="-228600" defTabSz="68453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68453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68453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68453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30000"/>
              </a:lnSpc>
            </a:pPr>
            <a:r>
              <a:rPr lang="en-US" altLang="zh-CN" sz="2935" b="1">
                <a:solidFill>
                  <a:srgbClr val="0000FF"/>
                </a:solidFill>
                <a:latin typeface="宋体" panose="02010600030101010101" pitchFamily="2" charset="-122"/>
              </a:rPr>
              <a:t>    </a:t>
            </a:r>
            <a:r>
              <a:rPr lang="en-US" altLang="zh-CN" sz="2935" b="1">
                <a:latin typeface="宋体" panose="02010600030101010101" pitchFamily="2" charset="-122"/>
              </a:rPr>
              <a:t>1.</a:t>
            </a:r>
            <a:r>
              <a:rPr lang="zh-CN" altLang="zh-CN" sz="2935" b="1">
                <a:solidFill>
                  <a:srgbClr val="FF0000"/>
                </a:solidFill>
                <a:latin typeface="宋体" panose="02010600030101010101" pitchFamily="2" charset="-122"/>
              </a:rPr>
              <a:t>情景交融</a:t>
            </a:r>
            <a:r>
              <a:rPr lang="zh-CN" altLang="en-US" sz="2935" b="1">
                <a:solidFill>
                  <a:srgbClr val="FF0000"/>
                </a:solidFill>
                <a:latin typeface="宋体" panose="02010600030101010101" pitchFamily="2" charset="-122"/>
              </a:rPr>
              <a:t>，</a:t>
            </a:r>
            <a:r>
              <a:rPr lang="zh-CN" altLang="zh-CN" sz="2935" b="1">
                <a:solidFill>
                  <a:srgbClr val="FF0000"/>
                </a:solidFill>
                <a:latin typeface="宋体" panose="02010600030101010101" pitchFamily="2" charset="-122"/>
              </a:rPr>
              <a:t>景中寓情。</a:t>
            </a:r>
            <a:r>
              <a:rPr lang="zh-CN" altLang="zh-CN" sz="2935" b="1">
                <a:latin typeface="宋体" panose="02010600030101010101" pitchFamily="2" charset="-122"/>
              </a:rPr>
              <a:t>全诗本来是抒发诗人对唐王朝</a:t>
            </a:r>
            <a:r>
              <a:rPr lang="en-US" altLang="zh-CN" sz="2935" b="1">
                <a:latin typeface="宋体" panose="02010600030101010101" pitchFamily="2" charset="-122"/>
              </a:rPr>
              <a:t>“</a:t>
            </a:r>
            <a:r>
              <a:rPr lang="zh-CN" altLang="zh-CN" sz="2935" b="1">
                <a:latin typeface="宋体" panose="02010600030101010101" pitchFamily="2" charset="-122"/>
              </a:rPr>
              <a:t>日薄西山、气息奄奄</a:t>
            </a:r>
            <a:r>
              <a:rPr lang="en-US" altLang="zh-CN" sz="2935" b="1">
                <a:latin typeface="宋体" panose="02010600030101010101" pitchFamily="2" charset="-122"/>
              </a:rPr>
              <a:t>”</a:t>
            </a:r>
            <a:r>
              <a:rPr lang="zh-CN" altLang="zh-CN" sz="2935" b="1">
                <a:latin typeface="宋体" panose="02010600030101010101" pitchFamily="2" charset="-122"/>
              </a:rPr>
              <a:t>的衰败形势的无限感慨之情的</a:t>
            </a:r>
            <a:r>
              <a:rPr lang="zh-CN" altLang="en-US" sz="2935" b="1">
                <a:latin typeface="宋体" panose="02010600030101010101" pitchFamily="2" charset="-122"/>
              </a:rPr>
              <a:t>，</a:t>
            </a:r>
            <a:r>
              <a:rPr lang="zh-CN" altLang="zh-CN" sz="2935" b="1">
                <a:latin typeface="宋体" panose="02010600030101010101" pitchFamily="2" charset="-122"/>
              </a:rPr>
              <a:t>但是诗人并未直抒胸臆</a:t>
            </a:r>
            <a:r>
              <a:rPr lang="zh-CN" altLang="en-US" sz="2935" b="1">
                <a:latin typeface="宋体" panose="02010600030101010101" pitchFamily="2" charset="-122"/>
              </a:rPr>
              <a:t>，</a:t>
            </a:r>
            <a:r>
              <a:rPr lang="zh-CN" altLang="zh-CN" sz="2935" b="1">
                <a:latin typeface="宋体" panose="02010600030101010101" pitchFamily="2" charset="-122"/>
              </a:rPr>
              <a:t>而是通过对景物的描写</a:t>
            </a:r>
            <a:r>
              <a:rPr lang="zh-CN" altLang="en-US" sz="2935" b="1">
                <a:latin typeface="宋体" panose="02010600030101010101" pitchFamily="2" charset="-122"/>
              </a:rPr>
              <a:t>，使</a:t>
            </a:r>
            <a:r>
              <a:rPr lang="zh-CN" altLang="zh-CN" sz="2935" b="1">
                <a:latin typeface="宋体" panose="02010600030101010101" pitchFamily="2" charset="-122"/>
              </a:rPr>
              <a:t>抽象的感情</a:t>
            </a:r>
            <a:r>
              <a:rPr lang="zh-CN" altLang="en-US" sz="2935" b="1">
                <a:latin typeface="宋体" panose="02010600030101010101" pitchFamily="2" charset="-122"/>
              </a:rPr>
              <a:t>形象化，</a:t>
            </a:r>
            <a:r>
              <a:rPr lang="zh-CN" altLang="zh-CN" sz="2935" b="1">
                <a:latin typeface="宋体" panose="02010600030101010101" pitchFamily="2" charset="-122"/>
              </a:rPr>
              <a:t>呈现了山河的自然美</a:t>
            </a:r>
            <a:r>
              <a:rPr lang="zh-CN" altLang="en-US" sz="2935" b="1">
                <a:latin typeface="宋体" panose="02010600030101010101" pitchFamily="2" charset="-122"/>
              </a:rPr>
              <a:t>，</a:t>
            </a:r>
            <a:r>
              <a:rPr lang="zh-CN" altLang="zh-CN" sz="2935" b="1">
                <a:latin typeface="宋体" panose="02010600030101010101" pitchFamily="2" charset="-122"/>
              </a:rPr>
              <a:t>从而增强了诗的形象性和艺术感染力。</a:t>
            </a:r>
            <a:endParaRPr lang="en-US" altLang="zh-CN" sz="2935" b="1">
              <a:latin typeface="宋体" panose="02010600030101010101" pitchFamily="2" charset="-122"/>
            </a:endParaRPr>
          </a:p>
          <a:p>
            <a:pPr>
              <a:lnSpc>
                <a:spcPct val="130000"/>
              </a:lnSpc>
            </a:pPr>
            <a:r>
              <a:rPr lang="en-US" altLang="zh-CN" sz="2935" b="1">
                <a:solidFill>
                  <a:srgbClr val="0000FF"/>
                </a:solidFill>
                <a:latin typeface="宋体" panose="02010600030101010101" pitchFamily="2" charset="-122"/>
              </a:rPr>
              <a:t>    </a:t>
            </a:r>
            <a:r>
              <a:rPr lang="en-US" altLang="zh-CN" sz="2935" b="1">
                <a:solidFill>
                  <a:schemeClr val="tx1"/>
                </a:solidFill>
                <a:latin typeface="宋体" panose="02010600030101010101" pitchFamily="2" charset="-122"/>
              </a:rPr>
              <a:t>2.</a:t>
            </a:r>
            <a:r>
              <a:rPr lang="zh-CN" altLang="zh-CN" sz="2935" b="1">
                <a:latin typeface="宋体" panose="02010600030101010101" pitchFamily="2" charset="-122"/>
              </a:rPr>
              <a:t>诗歌颈联和颔联的</a:t>
            </a:r>
            <a:r>
              <a:rPr lang="zh-CN" altLang="zh-CN" sz="2935" b="1">
                <a:solidFill>
                  <a:srgbClr val="FF0000"/>
                </a:solidFill>
                <a:latin typeface="宋体" panose="02010600030101010101" pitchFamily="2" charset="-122"/>
              </a:rPr>
              <a:t>对仗也颇工整</a:t>
            </a:r>
            <a:r>
              <a:rPr lang="zh-CN" altLang="en-US" sz="2935" b="1">
                <a:latin typeface="宋体" panose="02010600030101010101" pitchFamily="2" charset="-122"/>
              </a:rPr>
              <a:t>，</a:t>
            </a:r>
            <a:r>
              <a:rPr lang="zh-CN" altLang="zh-CN" sz="2935" b="1">
                <a:latin typeface="宋体" panose="02010600030101010101" pitchFamily="2" charset="-122"/>
              </a:rPr>
              <a:t>给人以纵横开阖而又有构图节奏的美感。</a:t>
            </a:r>
            <a:endParaRPr lang="en-US" altLang="zh-CN" sz="2935" b="1">
              <a:latin typeface="宋体" panose="02010600030101010101" pitchFamily="2" charset="-122"/>
            </a:endParaRPr>
          </a:p>
          <a:p>
            <a:pPr>
              <a:lnSpc>
                <a:spcPct val="130000"/>
              </a:lnSpc>
            </a:pPr>
            <a:r>
              <a:rPr lang="en-US" altLang="zh-CN" sz="2935" b="1">
                <a:latin typeface="宋体" panose="02010600030101010101" pitchFamily="2" charset="-122"/>
              </a:rPr>
              <a:t>    3.</a:t>
            </a:r>
            <a:r>
              <a:rPr lang="zh-CN" altLang="en-US" sz="2935" b="1">
                <a:latin typeface="宋体" panose="02010600030101010101" pitchFamily="2" charset="-122"/>
              </a:rPr>
              <a:t>诗人善于思索 ，凭着自己的生活积累和科学总结，把风为雨之先导的自然规律，</a:t>
            </a:r>
            <a:r>
              <a:rPr lang="zh-CN" altLang="en-US" sz="2935" b="1">
                <a:solidFill>
                  <a:srgbClr val="FF0000"/>
                </a:solidFill>
                <a:latin typeface="宋体" panose="02010600030101010101" pitchFamily="2" charset="-122"/>
              </a:rPr>
              <a:t>形象地运用入诗</a:t>
            </a:r>
            <a:r>
              <a:rPr lang="zh-CN" altLang="en-US" sz="2935" b="1">
                <a:solidFill>
                  <a:schemeClr val="tx1"/>
                </a:solidFill>
                <a:latin typeface="宋体" panose="02010600030101010101" pitchFamily="2" charset="-122"/>
              </a:rPr>
              <a:t>。</a:t>
            </a:r>
            <a:r>
              <a:rPr lang="zh-CN" altLang="en-US" sz="2935" b="1">
                <a:solidFill>
                  <a:srgbClr val="0000FF"/>
                </a:solidFill>
                <a:latin typeface="宋体" panose="02010600030101010101" pitchFamily="2" charset="-122"/>
              </a:rPr>
              <a:t>  </a:t>
            </a:r>
            <a:endParaRPr lang="zh-CN" altLang="en-US" sz="2935" b="1">
              <a:solidFill>
                <a:srgbClr val="0000FF"/>
              </a:solidFill>
              <a:latin typeface="宋体" panose="02010600030101010101" pitchFamily="2" charset="-122"/>
            </a:endParaRPr>
          </a:p>
        </p:txBody>
      </p:sp>
      <p:sp>
        <p:nvSpPr>
          <p:cNvPr id="2" name="文本框 1"/>
          <p:cNvSpPr txBox="1"/>
          <p:nvPr>
            <p:custDataLst>
              <p:tags r:id="rId5"/>
            </p:custDataLst>
          </p:nvPr>
        </p:nvSpPr>
        <p:spPr>
          <a:xfrm>
            <a:off x="879475" y="557530"/>
            <a:ext cx="2019300" cy="645160"/>
          </a:xfrm>
          <a:prstGeom prst="rect">
            <a:avLst/>
          </a:prstGeom>
          <a:solidFill>
            <a:srgbClr val="008651"/>
          </a:solidFill>
        </p:spPr>
        <p:txBody>
          <a:bodyPr wrap="square" rtlCol="0" anchor="t">
            <a:spAutoFit/>
          </a:bodyPr>
          <a:lstStyle/>
          <a:p>
            <a:pPr algn="l"/>
            <a:r>
              <a:rPr lang="zh-CN" altLang="en-US" sz="3600" b="1">
                <a:solidFill>
                  <a:schemeClr val="bg1"/>
                </a:solidFill>
                <a:latin typeface="楷体" panose="02010609060101010101" pitchFamily="49" charset="-122"/>
                <a:ea typeface="楷体" panose="02010609060101010101" pitchFamily="49" charset="-122"/>
                <a:sym typeface="+mn-ea"/>
              </a:rPr>
              <a:t>写作特色</a:t>
            </a:r>
            <a:endParaRPr lang="zh-CN" altLang="en-US" sz="3600" b="1">
              <a:solidFill>
                <a:schemeClr val="bg1"/>
              </a:solidFill>
              <a:latin typeface="楷体" panose="02010609060101010101" pitchFamily="49" charset="-122"/>
              <a:ea typeface="楷体" panose="02010609060101010101" pitchFamily="49" charset="-122"/>
              <a:sym typeface="+mn-ea"/>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4"/>
                                        </p:tgtEl>
                                        <p:attrNameLst>
                                          <p:attrName>style.visibility</p:attrName>
                                        </p:attrNameLst>
                                      </p:cBhvr>
                                      <p:to>
                                        <p:strVal val="visible"/>
                                      </p:to>
                                    </p:set>
                                    <p:anim calcmode="discrete" valueType="clr">
                                      <p:cBhvr override="childStyle">
                                        <p:cTn id="7" dur="80"/>
                                        <p:tgtEl>
                                          <p:spTgt spid="4"/>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4"/>
                                        </p:tgtEl>
                                        <p:attrNameLst>
                                          <p:attrName>fillcolor</p:attrName>
                                        </p:attrNameLst>
                                      </p:cBhvr>
                                      <p:tavLst>
                                        <p:tav tm="0">
                                          <p:val>
                                            <p:clrVal>
                                              <a:schemeClr val="accent2"/>
                                            </p:clrVal>
                                          </p:val>
                                        </p:tav>
                                        <p:tav tm="50000">
                                          <p:val>
                                            <p:clrVal>
                                              <a:schemeClr val="hlink"/>
                                            </p:clrVal>
                                          </p:val>
                                        </p:tav>
                                      </p:tavLst>
                                    </p:anim>
                                    <p:set>
                                      <p:cBhvr>
                                        <p:cTn id="9" dur="80"/>
                                        <p:tgtEl>
                                          <p:spTgt spid="4"/>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3" name="内容占位符 2"/>
          <p:cNvSpPr>
            <a:spLocks noGrp="1"/>
          </p:cNvSpPr>
          <p:nvPr>
            <p:ph idx="1"/>
            <p:custDataLst>
              <p:tags r:id="rId4"/>
            </p:custDataLst>
          </p:nvPr>
        </p:nvSpPr>
        <p:spPr>
          <a:xfrm>
            <a:off x="462915" y="2139315"/>
            <a:ext cx="11266170" cy="4351655"/>
          </a:xfrm>
        </p:spPr>
        <p:txBody>
          <a:bodyPr/>
          <a:lstStyle/>
          <a:p>
            <a:pPr marL="0" indent="0">
              <a:lnSpc>
                <a:spcPct val="110000"/>
              </a:lnSpc>
              <a:buNone/>
            </a:pPr>
            <a:r>
              <a:rPr lang="en-US" altLang="zh-CN" b="1"/>
              <a:t>2.</a:t>
            </a:r>
            <a:r>
              <a:rPr lang="zh-CN" altLang="en-US" b="1"/>
              <a:t>《咸阳城东楼》中诗人游宦长安，远离家乡，一旦登临，思乡之情涌上心头的诗句是：</a:t>
            </a:r>
            <a:r>
              <a:rPr lang="en-US" altLang="zh-CN" b="1"/>
              <a:t>_______________</a:t>
            </a:r>
            <a:r>
              <a:rPr lang="zh-CN" altLang="en-US" b="1"/>
              <a:t>，</a:t>
            </a:r>
            <a:r>
              <a:rPr lang="en-US" altLang="zh-CN" b="1"/>
              <a:t>_______________</a:t>
            </a:r>
            <a:r>
              <a:rPr lang="zh-CN" altLang="en-US" b="1"/>
              <a:t>。</a:t>
            </a:r>
            <a:endParaRPr lang="zh-CN" altLang="en-US" b="1"/>
          </a:p>
          <a:p>
            <a:pPr marL="0" indent="0">
              <a:lnSpc>
                <a:spcPct val="110000"/>
              </a:lnSpc>
              <a:buNone/>
            </a:pPr>
            <a:r>
              <a:rPr lang="en-US" altLang="zh-CN" b="1"/>
              <a:t>3.</a:t>
            </a:r>
            <a:r>
              <a:rPr lang="zh-CN" altLang="en-US" b="1"/>
              <a:t>《咸阳城东楼》中常用来比喻重大事件发生前的紧张气氛，是千古传咏的名句是：</a:t>
            </a:r>
            <a:r>
              <a:rPr lang="en-US" altLang="zh-CN" b="1"/>
              <a:t>_______________</a:t>
            </a:r>
            <a:r>
              <a:rPr lang="zh-CN" altLang="en-US" b="1"/>
              <a:t>，</a:t>
            </a:r>
            <a:r>
              <a:rPr lang="en-US" altLang="zh-CN" b="1"/>
              <a:t>________________</a:t>
            </a:r>
            <a:r>
              <a:rPr lang="zh-CN" altLang="en-US" b="1"/>
              <a:t>。</a:t>
            </a:r>
            <a:endParaRPr lang="zh-CN" altLang="en-US" b="1">
              <a:solidFill>
                <a:srgbClr val="FF0000"/>
              </a:solidFill>
              <a:latin typeface="华文楷体" panose="02010600040101010101" pitchFamily="2" charset="-122"/>
              <a:ea typeface="华文楷体" panose="02010600040101010101" pitchFamily="2" charset="-122"/>
              <a:cs typeface="华文楷体" panose="02010600040101010101" pitchFamily="2" charset="-122"/>
            </a:endParaRPr>
          </a:p>
          <a:p>
            <a:pPr marL="0" indent="0">
              <a:lnSpc>
                <a:spcPct val="110000"/>
              </a:lnSpc>
              <a:buNone/>
            </a:pPr>
            <a:r>
              <a:rPr lang="en-US" altLang="zh-CN" b="1">
                <a:sym typeface="+mn-ea"/>
              </a:rPr>
              <a:t>4.</a:t>
            </a:r>
            <a:r>
              <a:rPr lang="zh-CN" altLang="en-US" b="1">
                <a:sym typeface="+mn-ea"/>
              </a:rPr>
              <a:t>许浑的《咸阳城东楼》中感慨历史沧桑的句子是：</a:t>
            </a:r>
            <a:endParaRPr lang="zh-CN" altLang="en-US" b="1">
              <a:sym typeface="+mn-ea"/>
            </a:endParaRPr>
          </a:p>
          <a:p>
            <a:pPr marL="0" indent="0">
              <a:lnSpc>
                <a:spcPct val="110000"/>
              </a:lnSpc>
              <a:buNone/>
            </a:pPr>
            <a:r>
              <a:rPr lang="en-US" altLang="zh-CN" b="1">
                <a:sym typeface="+mn-ea"/>
              </a:rPr>
              <a:t>_________________</a:t>
            </a:r>
            <a:r>
              <a:rPr lang="zh-CN" altLang="en-US" b="1">
                <a:sym typeface="+mn-ea"/>
              </a:rPr>
              <a:t>，</a:t>
            </a:r>
            <a:r>
              <a:rPr lang="en-US" altLang="zh-CN" b="1">
                <a:sym typeface="+mn-ea"/>
              </a:rPr>
              <a:t>________________</a:t>
            </a:r>
            <a:r>
              <a:rPr lang="zh-CN" altLang="en-US" b="1">
                <a:sym typeface="+mn-ea"/>
              </a:rPr>
              <a:t>。                                 </a:t>
            </a:r>
            <a:endParaRPr lang="zh-CN" altLang="en-US" b="1">
              <a:solidFill>
                <a:srgbClr val="FF0000"/>
              </a:solidFill>
              <a:latin typeface="华文楷体" panose="02010600040101010101" pitchFamily="2" charset="-122"/>
              <a:ea typeface="华文楷体" panose="02010600040101010101" pitchFamily="2" charset="-122"/>
            </a:endParaRPr>
          </a:p>
          <a:p>
            <a:pPr marL="0" indent="0">
              <a:lnSpc>
                <a:spcPct val="110000"/>
              </a:lnSpc>
              <a:buNone/>
            </a:pPr>
            <a:r>
              <a:rPr lang="en-US" altLang="zh-CN" b="1"/>
              <a:t>5.</a:t>
            </a:r>
            <a:r>
              <a:rPr lang="zh-CN" altLang="en-US" b="1"/>
              <a:t>《咸阳城东楼》中融铸着诗人相思的忧愁和感古伤今的悲凉，委婉含蓄，令人伤感的诗句是：</a:t>
            </a:r>
            <a:r>
              <a:rPr lang="en-US" altLang="zh-CN" b="1"/>
              <a:t>_______________</a:t>
            </a:r>
            <a:r>
              <a:rPr lang="zh-CN" altLang="en-US" b="1"/>
              <a:t>，</a:t>
            </a:r>
            <a:r>
              <a:rPr lang="en-US" altLang="zh-CN" b="1"/>
              <a:t>________________</a:t>
            </a:r>
            <a:r>
              <a:rPr lang="zh-CN" altLang="en-US" b="1"/>
              <a:t>。</a:t>
            </a:r>
            <a:endParaRPr lang="zh-CN" altLang="en-US" b="1">
              <a:solidFill>
                <a:srgbClr val="FF0000"/>
              </a:solidFill>
              <a:latin typeface="华文楷体" panose="02010600040101010101" pitchFamily="2" charset="-122"/>
              <a:ea typeface="华文楷体" panose="02010600040101010101" pitchFamily="2" charset="-122"/>
            </a:endParaRPr>
          </a:p>
        </p:txBody>
      </p:sp>
      <p:sp>
        <p:nvSpPr>
          <p:cNvPr id="4" name="文本框 3"/>
          <p:cNvSpPr txBox="1"/>
          <p:nvPr>
            <p:custDataLst>
              <p:tags r:id="rId5"/>
            </p:custDataLst>
          </p:nvPr>
        </p:nvSpPr>
        <p:spPr>
          <a:xfrm>
            <a:off x="3479165" y="2568575"/>
            <a:ext cx="5528310" cy="521970"/>
          </a:xfrm>
          <a:prstGeom prst="rect">
            <a:avLst/>
          </a:prstGeom>
          <a:noFill/>
        </p:spPr>
        <p:txBody>
          <a:bodyPr wrap="none" rtlCol="0" anchor="t">
            <a:spAutoFit/>
          </a:bodyPr>
          <a:lstStyle/>
          <a:p>
            <a:pPr marL="0" indent="0">
              <a:lnSpc>
                <a:spcPct val="100000"/>
              </a:lnSpc>
              <a:buNone/>
            </a:pPr>
            <a:r>
              <a:rPr lang="zh-CN" altLang="en-US" sz="2800" b="1">
                <a:solidFill>
                  <a:srgbClr val="FF0000"/>
                </a:solidFill>
                <a:latin typeface="华文楷体" panose="02010600040101010101" pitchFamily="2" charset="-122"/>
                <a:ea typeface="华文楷体" panose="02010600040101010101" pitchFamily="2" charset="-122"/>
                <a:cs typeface="华文楷体" panose="02010600040101010101" pitchFamily="2" charset="-122"/>
                <a:sym typeface="+mn-ea"/>
              </a:rPr>
              <a:t>一上高城万里愁    蒹葭杨柳似汀洲</a:t>
            </a:r>
            <a:endParaRPr lang="zh-CN" altLang="en-US" sz="2800"/>
          </a:p>
        </p:txBody>
      </p:sp>
      <p:sp>
        <p:nvSpPr>
          <p:cNvPr id="5" name="文本框 4"/>
          <p:cNvSpPr txBox="1"/>
          <p:nvPr>
            <p:custDataLst>
              <p:tags r:id="rId6"/>
            </p:custDataLst>
          </p:nvPr>
        </p:nvSpPr>
        <p:spPr>
          <a:xfrm>
            <a:off x="2522220" y="3700780"/>
            <a:ext cx="5796915" cy="521970"/>
          </a:xfrm>
          <a:prstGeom prst="rect">
            <a:avLst/>
          </a:prstGeom>
          <a:noFill/>
        </p:spPr>
        <p:txBody>
          <a:bodyPr wrap="none" rtlCol="0" anchor="t">
            <a:spAutoFit/>
          </a:bodyPr>
          <a:lstStyle/>
          <a:p>
            <a:r>
              <a:rPr lang="zh-CN" altLang="en-US" sz="2800" b="1">
                <a:solidFill>
                  <a:srgbClr val="FF0000"/>
                </a:solidFill>
                <a:latin typeface="华文楷体" panose="02010600040101010101" pitchFamily="2" charset="-122"/>
                <a:ea typeface="华文楷体" panose="02010600040101010101" pitchFamily="2" charset="-122"/>
                <a:cs typeface="华文楷体" panose="02010600040101010101" pitchFamily="2" charset="-122"/>
                <a:sym typeface="+mn-ea"/>
              </a:rPr>
              <a:t>溪云初起日沉阁       山雨欲来风满楼</a:t>
            </a:r>
            <a:endParaRPr lang="zh-CN" altLang="en-US" sz="2800"/>
          </a:p>
        </p:txBody>
      </p:sp>
      <p:sp>
        <p:nvSpPr>
          <p:cNvPr id="6" name="文本框 5"/>
          <p:cNvSpPr txBox="1"/>
          <p:nvPr>
            <p:custDataLst>
              <p:tags r:id="rId7"/>
            </p:custDataLst>
          </p:nvPr>
        </p:nvSpPr>
        <p:spPr>
          <a:xfrm>
            <a:off x="742315" y="4790440"/>
            <a:ext cx="6065520" cy="521970"/>
          </a:xfrm>
          <a:prstGeom prst="rect">
            <a:avLst/>
          </a:prstGeom>
          <a:noFill/>
        </p:spPr>
        <p:txBody>
          <a:bodyPr wrap="none" rtlCol="0" anchor="t">
            <a:spAutoFit/>
          </a:bodyPr>
          <a:lstStyle/>
          <a:p>
            <a:r>
              <a:rPr lang="zh-CN" altLang="en-US" sz="2800" b="1">
                <a:solidFill>
                  <a:srgbClr val="FF0000"/>
                </a:solidFill>
                <a:latin typeface="华文楷体" panose="02010600040101010101" pitchFamily="2" charset="-122"/>
                <a:ea typeface="华文楷体" panose="02010600040101010101" pitchFamily="2" charset="-122"/>
                <a:sym typeface="+mn-ea"/>
              </a:rPr>
              <a:t>鸟下绿芜秦苑夕          蝉鸣黄叶汉宫秋</a:t>
            </a:r>
            <a:endParaRPr lang="zh-CN" altLang="en-US" sz="2800"/>
          </a:p>
        </p:txBody>
      </p:sp>
      <p:sp>
        <p:nvSpPr>
          <p:cNvPr id="7" name="文本框 6"/>
          <p:cNvSpPr txBox="1"/>
          <p:nvPr>
            <p:custDataLst>
              <p:tags r:id="rId8"/>
            </p:custDataLst>
          </p:nvPr>
        </p:nvSpPr>
        <p:spPr>
          <a:xfrm>
            <a:off x="4656455" y="5969000"/>
            <a:ext cx="5617845" cy="521970"/>
          </a:xfrm>
          <a:prstGeom prst="rect">
            <a:avLst/>
          </a:prstGeom>
          <a:noFill/>
        </p:spPr>
        <p:txBody>
          <a:bodyPr wrap="none" rtlCol="0" anchor="t">
            <a:spAutoFit/>
          </a:bodyPr>
          <a:lstStyle/>
          <a:p>
            <a:pPr marL="0" indent="0">
              <a:lnSpc>
                <a:spcPct val="100000"/>
              </a:lnSpc>
              <a:buNone/>
            </a:pPr>
            <a:r>
              <a:rPr lang="zh-CN" altLang="en-US" sz="2800" b="1">
                <a:solidFill>
                  <a:srgbClr val="FF0000"/>
                </a:solidFill>
                <a:latin typeface="华文楷体" panose="02010600040101010101" pitchFamily="2" charset="-122"/>
                <a:ea typeface="华文楷体" panose="02010600040101010101" pitchFamily="2" charset="-122"/>
                <a:sym typeface="+mn-ea"/>
              </a:rPr>
              <a:t>行人莫问当年事     故国东来渭水流</a:t>
            </a:r>
            <a:endParaRPr lang="zh-CN" altLang="en-US" sz="2800" b="1">
              <a:solidFill>
                <a:srgbClr val="FF0000"/>
              </a:solidFill>
              <a:latin typeface="华文楷体" panose="02010600040101010101" pitchFamily="2" charset="-122"/>
              <a:ea typeface="华文楷体" panose="02010600040101010101" pitchFamily="2" charset="-122"/>
              <a:sym typeface="+mn-ea"/>
            </a:endParaRPr>
          </a:p>
        </p:txBody>
      </p:sp>
      <p:sp>
        <p:nvSpPr>
          <p:cNvPr id="8" name="文本框 7"/>
          <p:cNvSpPr txBox="1"/>
          <p:nvPr>
            <p:custDataLst>
              <p:tags r:id="rId9"/>
            </p:custDataLst>
          </p:nvPr>
        </p:nvSpPr>
        <p:spPr>
          <a:xfrm>
            <a:off x="547370" y="1100455"/>
            <a:ext cx="11096625" cy="1038860"/>
          </a:xfrm>
          <a:prstGeom prst="rect">
            <a:avLst/>
          </a:prstGeom>
          <a:noFill/>
        </p:spPr>
        <p:txBody>
          <a:bodyPr wrap="square" rtlCol="0" anchor="t">
            <a:spAutoFit/>
          </a:bodyPr>
          <a:lstStyle/>
          <a:p>
            <a:pPr marL="0" indent="0">
              <a:lnSpc>
                <a:spcPct val="110000"/>
              </a:lnSpc>
              <a:buNone/>
            </a:pPr>
            <a:r>
              <a:rPr lang="en-US" altLang="zh-CN" sz="2800" b="1">
                <a:sym typeface="+mn-ea"/>
              </a:rPr>
              <a:t>1.</a:t>
            </a:r>
            <a:r>
              <a:rPr lang="zh-CN" altLang="en-US" sz="2800" b="1">
                <a:sym typeface="+mn-ea"/>
              </a:rPr>
              <a:t>许浑的《咸阳城东楼》属于（      ）</a:t>
            </a:r>
            <a:endParaRPr lang="zh-CN" altLang="en-US" sz="2800" b="1"/>
          </a:p>
          <a:p>
            <a:pPr>
              <a:lnSpc>
                <a:spcPct val="110000"/>
              </a:lnSpc>
            </a:pPr>
            <a:r>
              <a:rPr lang="zh-CN" altLang="en-US" sz="2800" b="1">
                <a:sym typeface="+mn-ea"/>
              </a:rPr>
              <a:t>Ａ、政治讽谕诗  Ｂ、咏史怀古诗  Ｃ、山水诗  Ｄ、田园诗</a:t>
            </a:r>
            <a:endParaRPr lang="zh-CN" altLang="en-US" sz="2800"/>
          </a:p>
        </p:txBody>
      </p:sp>
      <p:sp>
        <p:nvSpPr>
          <p:cNvPr id="9" name="文本框 8"/>
          <p:cNvSpPr txBox="1"/>
          <p:nvPr>
            <p:custDataLst>
              <p:tags r:id="rId10"/>
            </p:custDataLst>
          </p:nvPr>
        </p:nvSpPr>
        <p:spPr>
          <a:xfrm>
            <a:off x="5538153" y="1100455"/>
            <a:ext cx="693420" cy="706755"/>
          </a:xfrm>
          <a:prstGeom prst="rect">
            <a:avLst/>
          </a:prstGeom>
          <a:noFill/>
          <a:ln w="9525">
            <a:noFill/>
          </a:ln>
        </p:spPr>
        <p:txBody>
          <a:bodyPr wrap="none">
            <a:spAutoFit/>
          </a:bodyPr>
          <a:lstStyle/>
          <a:p>
            <a:r>
              <a:rPr lang="zh-CN" altLang="en-US" sz="4000" b="1">
                <a:solidFill>
                  <a:srgbClr val="FF0000"/>
                </a:solidFill>
                <a:latin typeface="Calibri"/>
                <a:sym typeface="宋体" panose="02010600030101010101" pitchFamily="2" charset="-122"/>
              </a:rPr>
              <a:t>Ｂ</a:t>
            </a:r>
            <a:endParaRPr lang="zh-CN" altLang="en-US" sz="4000" b="1">
              <a:solidFill>
                <a:srgbClr val="FF0000"/>
              </a:solidFill>
              <a:latin typeface="Calibri"/>
              <a:sym typeface="宋体" panose="02010600030101010101" pitchFamily="2" charset="-122"/>
            </a:endParaRPr>
          </a:p>
        </p:txBody>
      </p:sp>
      <p:sp>
        <p:nvSpPr>
          <p:cNvPr id="10" name="矩形 9"/>
          <p:cNvSpPr/>
          <p:nvPr>
            <p:custDataLst>
              <p:tags r:id="rId11"/>
            </p:custDataLst>
          </p:nvPr>
        </p:nvSpPr>
        <p:spPr>
          <a:xfrm>
            <a:off x="838373" y="494715"/>
            <a:ext cx="2418080" cy="768350"/>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zh-CN" altLang="en-US" sz="4400" cap="none" spc="0">
                <a:ln w="11430"/>
                <a:solidFill>
                  <a:srgbClr val="FF0000"/>
                </a:solidFill>
                <a:latin typeface="华文琥珀" panose="02010800040101010101" pitchFamily="2" charset="-122"/>
                <a:ea typeface="华文琥珀" panose="02010800040101010101" pitchFamily="2" charset="-122"/>
              </a:rPr>
              <a:t>随堂小测</a:t>
            </a:r>
            <a:endParaRPr lang="zh-CN" altLang="en-US" sz="4400" cap="none" spc="0">
              <a:ln w="11430"/>
              <a:solidFill>
                <a:srgbClr val="FF0000"/>
              </a:solidFill>
              <a:latin typeface="华文琥珀" panose="02010800040101010101" pitchFamily="2" charset="-122"/>
              <a:ea typeface="华文琥珀" panose="0201080004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ppt_x</p:attrName>
                                        </p:attrNameLst>
                                      </p:cBhvr>
                                      <p:tavLst>
                                        <p:tav tm="0">
                                          <p:val>
                                            <p:strVal val="#ppt_x"/>
                                          </p:val>
                                        </p:tav>
                                        <p:tav tm="100000">
                                          <p:val>
                                            <p:strVal val="#ppt_x"/>
                                          </p:val>
                                        </p:tav>
                                      </p:tavLst>
                                    </p:anim>
                                    <p:anim calcmode="lin" valueType="num">
                                      <p:cBhvr>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ppt_x"/>
                                          </p:val>
                                        </p:tav>
                                        <p:tav tm="100000">
                                          <p:val>
                                            <p:strVal val="#ppt_x"/>
                                          </p:val>
                                        </p:tav>
                                      </p:tavLst>
                                    </p:anim>
                                    <p:anim calcmode="lin" valueType="num">
                                      <p:cBhvr additive="base">
                                        <p:cTn id="26"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additive="base">
                                        <p:cTn id="31" dur="500" fill="hold"/>
                                        <p:tgtEl>
                                          <p:spTgt spid="7"/>
                                        </p:tgtEl>
                                        <p:attrNameLst>
                                          <p:attrName>ppt_x</p:attrName>
                                        </p:attrNameLst>
                                      </p:cBhvr>
                                      <p:tavLst>
                                        <p:tav tm="0">
                                          <p:val>
                                            <p:strVal val="#ppt_x"/>
                                          </p:val>
                                        </p:tav>
                                        <p:tav tm="100000">
                                          <p:val>
                                            <p:strVal val="#ppt_x"/>
                                          </p:val>
                                        </p:tav>
                                      </p:tavLst>
                                    </p:anim>
                                    <p:anim calcmode="lin" valueType="num">
                                      <p:cBhvr additive="base">
                                        <p:cTn id="32"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4" grpId="0"/>
      <p:bldP spid="5" grpId="0"/>
      <p:bldP spid="6" grpId="0"/>
      <p:bldP spid="7" grpId="0"/>
    </p:bldLst>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3" name="内容占位符 2"/>
          <p:cNvSpPr>
            <a:spLocks noGrp="1"/>
          </p:cNvSpPr>
          <p:nvPr>
            <p:ph idx="1"/>
            <p:custDataLst>
              <p:tags r:id="rId4"/>
            </p:custDataLst>
          </p:nvPr>
        </p:nvSpPr>
        <p:spPr>
          <a:xfrm>
            <a:off x="485775" y="512445"/>
            <a:ext cx="11162665" cy="4351655"/>
          </a:xfrm>
        </p:spPr>
        <p:txBody>
          <a:bodyPr/>
          <a:lstStyle/>
          <a:p>
            <a:pPr marL="0" indent="0">
              <a:buNone/>
            </a:pPr>
            <a:r>
              <a:rPr lang="en-US" altLang="zh-CN" b="1">
                <a:solidFill>
                  <a:schemeClr val="tx1"/>
                </a:solidFill>
                <a:effectLst>
                  <a:outerShdw blurRad="38100" dist="19050" dir="2700000" algn="tl" rotWithShape="0">
                    <a:schemeClr val="dk1">
                      <a:alpha val="40000"/>
                    </a:schemeClr>
                  </a:outerShdw>
                </a:effectLst>
              </a:rPr>
              <a:t>6.</a:t>
            </a:r>
            <a:r>
              <a:rPr lang="zh-CN" altLang="en-US" b="1">
                <a:solidFill>
                  <a:schemeClr val="tx1"/>
                </a:solidFill>
                <a:effectLst>
                  <a:outerShdw blurRad="38100" dist="19050" dir="2700000" algn="tl" rotWithShape="0">
                    <a:schemeClr val="dk1">
                      <a:alpha val="40000"/>
                    </a:schemeClr>
                  </a:outerShdw>
                </a:effectLst>
              </a:rPr>
              <a:t>请从情景交融的角度简要赏析本诗。</a:t>
            </a:r>
            <a:endParaRPr lang="zh-CN" altLang="en-US" b="1">
              <a:solidFill>
                <a:schemeClr val="tx1"/>
              </a:solidFill>
              <a:effectLst>
                <a:outerShdw blurRad="38100" dist="19050" dir="2700000" algn="tl" rotWithShape="0">
                  <a:schemeClr val="dk1">
                    <a:alpha val="40000"/>
                  </a:schemeClr>
                </a:outerShdw>
              </a:effectLst>
            </a:endParaRPr>
          </a:p>
          <a:p>
            <a:pPr marL="0" indent="0">
              <a:buNone/>
            </a:pPr>
            <a:r>
              <a:rPr lang="zh-CN" altLang="en-US">
                <a:solidFill>
                  <a:srgbClr val="FF0000"/>
                </a:solidFill>
                <a:latin typeface="华文楷体" panose="02010600040101010101" pitchFamily="2" charset="-122"/>
                <a:ea typeface="华文楷体" panose="02010600040101010101" pitchFamily="2" charset="-122"/>
                <a:cs typeface="华文楷体" panose="02010600040101010101" pitchFamily="2" charset="-122"/>
              </a:rPr>
              <a:t>        本诗开篇</a:t>
            </a:r>
            <a:r>
              <a:rPr lang="en-US" altLang="zh-CN">
                <a:solidFill>
                  <a:srgbClr val="FF0000"/>
                </a:solidFill>
                <a:latin typeface="华文楷体" panose="02010600040101010101" pitchFamily="2" charset="-122"/>
                <a:ea typeface="华文楷体" panose="02010600040101010101" pitchFamily="2" charset="-122"/>
                <a:cs typeface="华文楷体" panose="02010600040101010101" pitchFamily="2" charset="-122"/>
              </a:rPr>
              <a:t>“</a:t>
            </a:r>
            <a:r>
              <a:rPr lang="zh-CN" altLang="en-US">
                <a:solidFill>
                  <a:srgbClr val="FF0000"/>
                </a:solidFill>
                <a:latin typeface="华文楷体" panose="02010600040101010101" pitchFamily="2" charset="-122"/>
                <a:ea typeface="华文楷体" panose="02010600040101010101" pitchFamily="2" charset="-122"/>
                <a:cs typeface="华文楷体" panose="02010600040101010101" pitchFamily="2" charset="-122"/>
              </a:rPr>
              <a:t>愁</a:t>
            </a:r>
            <a:r>
              <a:rPr lang="en-US" altLang="zh-CN">
                <a:solidFill>
                  <a:srgbClr val="FF0000"/>
                </a:solidFill>
                <a:latin typeface="华文楷体" panose="02010600040101010101" pitchFamily="2" charset="-122"/>
                <a:ea typeface="华文楷体" panose="02010600040101010101" pitchFamily="2" charset="-122"/>
                <a:cs typeface="华文楷体" panose="02010600040101010101" pitchFamily="2" charset="-122"/>
              </a:rPr>
              <a:t>”</a:t>
            </a:r>
            <a:r>
              <a:rPr lang="zh-CN" altLang="en-US">
                <a:solidFill>
                  <a:srgbClr val="FF0000"/>
                </a:solidFill>
                <a:latin typeface="华文楷体" panose="02010600040101010101" pitchFamily="2" charset="-122"/>
                <a:ea typeface="华文楷体" panose="02010600040101010101" pitchFamily="2" charset="-122"/>
                <a:cs typeface="华文楷体" panose="02010600040101010101" pitchFamily="2" charset="-122"/>
              </a:rPr>
              <a:t>字笼盖全篇，奠定了全文的感情基调，与下文构成因果关系。下面则用</a:t>
            </a:r>
            <a:r>
              <a:rPr lang="en-US" altLang="zh-CN">
                <a:solidFill>
                  <a:srgbClr val="FF0000"/>
                </a:solidFill>
                <a:latin typeface="华文楷体" panose="02010600040101010101" pitchFamily="2" charset="-122"/>
                <a:ea typeface="华文楷体" panose="02010600040101010101" pitchFamily="2" charset="-122"/>
                <a:cs typeface="华文楷体" panose="02010600040101010101" pitchFamily="2" charset="-122"/>
              </a:rPr>
              <a:t>“</a:t>
            </a:r>
            <a:r>
              <a:rPr lang="zh-CN" altLang="en-US">
                <a:solidFill>
                  <a:srgbClr val="FF0000"/>
                </a:solidFill>
                <a:latin typeface="华文楷体" panose="02010600040101010101" pitchFamily="2" charset="-122"/>
                <a:ea typeface="华文楷体" panose="02010600040101010101" pitchFamily="2" charset="-122"/>
                <a:cs typeface="华文楷体" panose="02010600040101010101" pitchFamily="2" charset="-122"/>
              </a:rPr>
              <a:t>云日风雨</a:t>
            </a:r>
            <a:r>
              <a:rPr lang="en-US" altLang="zh-CN">
                <a:solidFill>
                  <a:srgbClr val="FF0000"/>
                </a:solidFill>
                <a:latin typeface="华文楷体" panose="02010600040101010101" pitchFamily="2" charset="-122"/>
                <a:ea typeface="华文楷体" panose="02010600040101010101" pitchFamily="2" charset="-122"/>
                <a:cs typeface="华文楷体" panose="02010600040101010101" pitchFamily="2" charset="-122"/>
              </a:rPr>
              <a:t>”</a:t>
            </a:r>
            <a:r>
              <a:rPr lang="zh-CN" altLang="en-US">
                <a:solidFill>
                  <a:srgbClr val="FF0000"/>
                </a:solidFill>
                <a:latin typeface="华文楷体" panose="02010600040101010101" pitchFamily="2" charset="-122"/>
                <a:ea typeface="华文楷体" panose="02010600040101010101" pitchFamily="2" charset="-122"/>
                <a:cs typeface="华文楷体" panose="02010600040101010101" pitchFamily="2" charset="-122"/>
              </a:rPr>
              <a:t>层层推进，又以</a:t>
            </a:r>
            <a:r>
              <a:rPr lang="en-US" altLang="zh-CN">
                <a:solidFill>
                  <a:srgbClr val="FF0000"/>
                </a:solidFill>
                <a:latin typeface="华文楷体" panose="02010600040101010101" pitchFamily="2" charset="-122"/>
                <a:ea typeface="华文楷体" panose="02010600040101010101" pitchFamily="2" charset="-122"/>
                <a:cs typeface="华文楷体" panose="02010600040101010101" pitchFamily="2" charset="-122"/>
              </a:rPr>
              <a:t>“</a:t>
            </a:r>
            <a:r>
              <a:rPr lang="zh-CN" altLang="en-US">
                <a:solidFill>
                  <a:srgbClr val="FF0000"/>
                </a:solidFill>
                <a:latin typeface="华文楷体" panose="02010600040101010101" pitchFamily="2" charset="-122"/>
                <a:ea typeface="华文楷体" panose="02010600040101010101" pitchFamily="2" charset="-122"/>
                <a:cs typeface="华文楷体" panose="02010600040101010101" pitchFamily="2" charset="-122"/>
              </a:rPr>
              <a:t>绿芜黄叶</a:t>
            </a:r>
            <a:r>
              <a:rPr lang="en-US" altLang="zh-CN">
                <a:solidFill>
                  <a:srgbClr val="FF0000"/>
                </a:solidFill>
                <a:latin typeface="华文楷体" panose="02010600040101010101" pitchFamily="2" charset="-122"/>
                <a:ea typeface="华文楷体" panose="02010600040101010101" pitchFamily="2" charset="-122"/>
                <a:cs typeface="华文楷体" panose="02010600040101010101" pitchFamily="2" charset="-122"/>
              </a:rPr>
              <a:t>”</a:t>
            </a:r>
            <a:r>
              <a:rPr lang="zh-CN" altLang="en-US">
                <a:solidFill>
                  <a:srgbClr val="FF0000"/>
                </a:solidFill>
                <a:latin typeface="华文楷体" panose="02010600040101010101" pitchFamily="2" charset="-122"/>
                <a:ea typeface="华文楷体" panose="02010600040101010101" pitchFamily="2" charset="-122"/>
                <a:cs typeface="华文楷体" panose="02010600040101010101" pitchFamily="2" charset="-122"/>
              </a:rPr>
              <a:t>来渲染勾勒出一个萧条凄凉的意境，抒发了对家国衰败的无限感慨，达到了情景交融的艺术效果。</a:t>
            </a:r>
            <a:endParaRPr lang="zh-CN" altLang="en-US">
              <a:solidFill>
                <a:srgbClr val="FF0000"/>
              </a:solidFill>
              <a:latin typeface="华文楷体" panose="02010600040101010101" pitchFamily="2" charset="-122"/>
              <a:ea typeface="华文楷体" panose="02010600040101010101" pitchFamily="2" charset="-122"/>
              <a:cs typeface="华文楷体" panose="02010600040101010101" pitchFamily="2" charset="-122"/>
            </a:endParaRPr>
          </a:p>
          <a:p>
            <a:pPr marL="0" indent="0">
              <a:buNone/>
            </a:pPr>
            <a:r>
              <a:rPr lang="en-US" altLang="zh-CN" b="1">
                <a:solidFill>
                  <a:schemeClr val="tx1"/>
                </a:solidFill>
                <a:effectLst>
                  <a:outerShdw blurRad="38100" dist="19050" dir="2700000" algn="tl" rotWithShape="0">
                    <a:schemeClr val="dk1">
                      <a:alpha val="40000"/>
                    </a:schemeClr>
                  </a:outerShdw>
                </a:effectLst>
                <a:latin typeface="+mj-ea"/>
                <a:ea typeface="+mj-ea"/>
                <a:cs typeface="+mj-ea"/>
              </a:rPr>
              <a:t>7.</a:t>
            </a:r>
            <a:r>
              <a:rPr lang="zh-CN" altLang="en-US" b="1">
                <a:solidFill>
                  <a:schemeClr val="tx1"/>
                </a:solidFill>
                <a:effectLst>
                  <a:outerShdw blurRad="38100" dist="19050" dir="2700000" algn="tl" rotWithShape="0">
                    <a:schemeClr val="dk1">
                      <a:alpha val="40000"/>
                    </a:schemeClr>
                  </a:outerShdw>
                </a:effectLst>
                <a:latin typeface="+mj-ea"/>
                <a:ea typeface="+mj-ea"/>
                <a:cs typeface="+mj-ea"/>
              </a:rPr>
              <a:t>下列对诗的理解和分析不正确的一项是（     ）</a:t>
            </a:r>
            <a:endParaRPr lang="zh-CN" altLang="en-US" b="1">
              <a:solidFill>
                <a:schemeClr val="tx1"/>
              </a:solidFill>
              <a:effectLst>
                <a:outerShdw blurRad="38100" dist="19050" dir="2700000" algn="tl" rotWithShape="0">
                  <a:schemeClr val="dk1">
                    <a:alpha val="40000"/>
                  </a:schemeClr>
                </a:outerShdw>
              </a:effectLst>
              <a:latin typeface="+mj-ea"/>
              <a:ea typeface="+mj-ea"/>
              <a:cs typeface="+mj-ea"/>
            </a:endParaRPr>
          </a:p>
          <a:p>
            <a:pPr marL="0" indent="0">
              <a:buNone/>
            </a:pPr>
            <a:r>
              <a:rPr lang="zh-CN" altLang="en-US">
                <a:solidFill>
                  <a:srgbClr val="2962F3"/>
                </a:solidFill>
                <a:latin typeface="华文楷体" panose="02010600040101010101" pitchFamily="2" charset="-122"/>
                <a:ea typeface="华文楷体" panose="02010600040101010101" pitchFamily="2" charset="-122"/>
                <a:cs typeface="华文楷体" panose="02010600040101010101" pitchFamily="2" charset="-122"/>
              </a:rPr>
              <a:t>A.诗句中“一上”表明触发诗人情感时间之短瞬，“万里”则极言愁思空间之广大。</a:t>
            </a:r>
            <a:endParaRPr lang="zh-CN" altLang="en-US">
              <a:solidFill>
                <a:srgbClr val="2962F3"/>
              </a:solidFill>
              <a:latin typeface="华文楷体" panose="02010600040101010101" pitchFamily="2" charset="-122"/>
              <a:ea typeface="华文楷体" panose="02010600040101010101" pitchFamily="2" charset="-122"/>
              <a:cs typeface="华文楷体" panose="02010600040101010101" pitchFamily="2" charset="-122"/>
            </a:endParaRPr>
          </a:p>
          <a:p>
            <a:pPr marL="0" indent="0">
              <a:buNone/>
            </a:pPr>
            <a:r>
              <a:rPr lang="zh-CN" altLang="en-US">
                <a:solidFill>
                  <a:srgbClr val="2962F3"/>
                </a:solidFill>
                <a:latin typeface="华文楷体" panose="02010600040101010101" pitchFamily="2" charset="-122"/>
                <a:ea typeface="华文楷体" panose="02010600040101010101" pitchFamily="2" charset="-122"/>
                <a:cs typeface="华文楷体" panose="02010600040101010101" pitchFamily="2" charset="-122"/>
              </a:rPr>
              <a:t>B.该诗景别致凄美，情愁苦悲怆，意蕴藉苍凉，境雄阔高远，堪称晚唐登临之作的翘楚。</a:t>
            </a:r>
            <a:endParaRPr lang="zh-CN" altLang="en-US">
              <a:solidFill>
                <a:srgbClr val="2962F3"/>
              </a:solidFill>
              <a:latin typeface="华文楷体" panose="02010600040101010101" pitchFamily="2" charset="-122"/>
              <a:ea typeface="华文楷体" panose="02010600040101010101" pitchFamily="2" charset="-122"/>
              <a:cs typeface="华文楷体" panose="02010600040101010101" pitchFamily="2" charset="-122"/>
            </a:endParaRPr>
          </a:p>
          <a:p>
            <a:pPr marL="0" indent="0">
              <a:buNone/>
            </a:pPr>
            <a:r>
              <a:rPr lang="zh-CN" altLang="en-US">
                <a:solidFill>
                  <a:srgbClr val="2962F3"/>
                </a:solidFill>
                <a:latin typeface="华文楷体" panose="02010600040101010101" pitchFamily="2" charset="-122"/>
                <a:ea typeface="华文楷体" panose="02010600040101010101" pitchFamily="2" charset="-122"/>
                <a:cs typeface="华文楷体" panose="02010600040101010101" pitchFamily="2" charset="-122"/>
              </a:rPr>
              <a:t>C.诗中以遍地绿芜、黄叶高林来渲染秦苑、汉宫的荒废，这些景致为诗人傍晚远眺实景。</a:t>
            </a:r>
            <a:endParaRPr lang="zh-CN" altLang="en-US">
              <a:solidFill>
                <a:srgbClr val="2962F3"/>
              </a:solidFill>
              <a:latin typeface="华文楷体" panose="02010600040101010101" pitchFamily="2" charset="-122"/>
              <a:ea typeface="华文楷体" panose="02010600040101010101" pitchFamily="2" charset="-122"/>
              <a:cs typeface="华文楷体" panose="02010600040101010101" pitchFamily="2" charset="-122"/>
            </a:endParaRPr>
          </a:p>
          <a:p>
            <a:pPr marL="0" indent="0">
              <a:buNone/>
            </a:pPr>
            <a:r>
              <a:rPr lang="zh-CN" altLang="en-US">
                <a:solidFill>
                  <a:srgbClr val="2962F3"/>
                </a:solidFill>
                <a:latin typeface="华文楷体" panose="02010600040101010101" pitchFamily="2" charset="-122"/>
                <a:ea typeface="华文楷体" panose="02010600040101010101" pitchFamily="2" charset="-122"/>
                <a:cs typeface="华文楷体" panose="02010600040101010101" pitchFamily="2" charset="-122"/>
              </a:rPr>
              <a:t>D.该诗中“山雨欲来风满楼”是千古名句，常转用于比喻重大事件发生前的紧张气氛。</a:t>
            </a:r>
            <a:endParaRPr lang="zh-CN" altLang="en-US">
              <a:solidFill>
                <a:srgbClr val="2962F3"/>
              </a:solidFill>
              <a:latin typeface="华文楷体" panose="02010600040101010101" pitchFamily="2" charset="-122"/>
              <a:ea typeface="华文楷体" panose="02010600040101010101" pitchFamily="2" charset="-122"/>
              <a:cs typeface="华文楷体" panose="02010600040101010101" pitchFamily="2" charset="-122"/>
            </a:endParaRPr>
          </a:p>
        </p:txBody>
      </p:sp>
      <p:sp>
        <p:nvSpPr>
          <p:cNvPr id="5" name="文本框 4"/>
          <p:cNvSpPr txBox="1"/>
          <p:nvPr>
            <p:custDataLst>
              <p:tags r:id="rId5"/>
            </p:custDataLst>
          </p:nvPr>
        </p:nvSpPr>
        <p:spPr>
          <a:xfrm>
            <a:off x="7564755" y="2626360"/>
            <a:ext cx="441325" cy="583565"/>
          </a:xfrm>
          <a:prstGeom prst="rect">
            <a:avLst/>
          </a:prstGeom>
          <a:noFill/>
        </p:spPr>
        <p:txBody>
          <a:bodyPr wrap="none" rtlCol="0" anchor="t">
            <a:spAutoFit/>
          </a:bodyPr>
          <a:lstStyle/>
          <a:p>
            <a:r>
              <a:rPr lang="zh-CN" altLang="en-US" sz="3200" b="1">
                <a:solidFill>
                  <a:srgbClr val="FF0000"/>
                </a:solidFill>
                <a:latin typeface="华文楷体" panose="02010600040101010101" pitchFamily="2" charset="-122"/>
                <a:ea typeface="华文楷体" panose="02010600040101010101" pitchFamily="2" charset="-122"/>
                <a:cs typeface="华文楷体" panose="02010600040101010101" pitchFamily="2" charset="-122"/>
                <a:sym typeface="+mn-ea"/>
              </a:rPr>
              <a:t>C</a:t>
            </a:r>
            <a:endParaRPr lang="zh-CN" altLang="en-US" sz="3200" b="1">
              <a:solidFill>
                <a:srgbClr val="FF0000"/>
              </a:solidFill>
              <a:latin typeface="华文楷体" panose="02010600040101010101" pitchFamily="2" charset="-122"/>
              <a:ea typeface="华文楷体" panose="02010600040101010101" pitchFamily="2" charset="-122"/>
              <a:cs typeface="华文楷体" panose="02010600040101010101" pitchFamily="2"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 calcmode="lin" valueType="num">
                                      <p:cBhvr additive="base">
                                        <p:cTn id="37"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9" fill="hold" nodeType="clickPar">
                      <p:stCondLst>
                        <p:cond delay="indefinite"/>
                      </p:stCondLst>
                      <p:childTnLst>
                        <p:par>
                          <p:cTn id="40" fill="hold" nodeType="afterGroup">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3">
                                            <p:txEl>
                                              <p:pRg st="6" end="6"/>
                                            </p:txEl>
                                          </p:spTgt>
                                        </p:tgtEl>
                                        <p:attrNameLst>
                                          <p:attrName>style.visibility</p:attrName>
                                        </p:attrNameLst>
                                      </p:cBhvr>
                                      <p:to>
                                        <p:strVal val="visible"/>
                                      </p:to>
                                    </p:set>
                                    <p:anim calcmode="lin" valueType="num">
                                      <p:cBhvr additive="base">
                                        <p:cTn id="43"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45" fill="hold" nodeType="clickPar">
                      <p:stCondLst>
                        <p:cond delay="indefinite"/>
                      </p:stCondLst>
                      <p:childTnLst>
                        <p:par>
                          <p:cTn id="46" fill="hold" nodeType="afterGroup">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5"/>
                                        </p:tgtEl>
                                        <p:attrNameLst>
                                          <p:attrName>style.visibility</p:attrName>
                                        </p:attrNameLst>
                                      </p:cBhvr>
                                      <p:to>
                                        <p:strVal val="visible"/>
                                      </p:to>
                                    </p:set>
                                    <p:anim calcmode="lin" valueType="num">
                                      <p:cBhvr additive="base">
                                        <p:cTn id="49" dur="500" fill="hold"/>
                                        <p:tgtEl>
                                          <p:spTgt spid="5"/>
                                        </p:tgtEl>
                                        <p:attrNameLst>
                                          <p:attrName>ppt_x</p:attrName>
                                        </p:attrNameLst>
                                      </p:cBhvr>
                                      <p:tavLst>
                                        <p:tav tm="0">
                                          <p:val>
                                            <p:strVal val="#ppt_x"/>
                                          </p:val>
                                        </p:tav>
                                        <p:tav tm="100000">
                                          <p:val>
                                            <p:strVal val="#ppt_x"/>
                                          </p:val>
                                        </p:tav>
                                      </p:tavLst>
                                    </p:anim>
                                    <p:anim calcmode="lin" valueType="num">
                                      <p:cBhvr additive="base">
                                        <p:cTn id="5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P spid="5" grpId="0"/>
    </p:bldLst>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pic>
        <p:nvPicPr>
          <p:cNvPr id="3" name="图片 2"/>
          <p:cNvPicPr>
            <a:picLocks noChangeAspect="1"/>
          </p:cNvPicPr>
          <p:nvPr>
            <p:custDataLst>
              <p:tags r:id="rId5"/>
            </p:custDataLst>
          </p:nvPr>
        </p:nvPicPr>
        <p:blipFill>
          <a:blip r:embed="rId4"/>
          <a:stretch>
            <a:fillRect/>
          </a:stretch>
        </p:blipFill>
        <p:spPr>
          <a:xfrm>
            <a:off x="0" y="486410"/>
            <a:ext cx="12192635" cy="6185535"/>
          </a:xfrm>
          <a:prstGeom prst="rect">
            <a:avLst/>
          </a:prstGeom>
        </p:spPr>
      </p:pic>
      <p:sp>
        <p:nvSpPr>
          <p:cNvPr id="2" name="矩形 1"/>
          <p:cNvSpPr/>
          <p:nvPr>
            <p:custDataLst>
              <p:tags r:id="rId6"/>
            </p:custDataLst>
          </p:nvPr>
        </p:nvSpPr>
        <p:spPr>
          <a:xfrm>
            <a:off x="4347213" y="1601503"/>
            <a:ext cx="2640330" cy="1198880"/>
          </a:xfrm>
          <a:prstGeom prst="rect">
            <a:avLst/>
          </a:prstGeom>
          <a:noFill/>
        </p:spPr>
        <p:txBody>
          <a:bodyPr wrap="none">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defRPr/>
            </a:pPr>
            <a:r>
              <a:rPr lang="zh-CN" altLang="en-US" sz="7200" b="1">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无   题</a:t>
            </a:r>
            <a:endParaRPr lang="zh-CN" altLang="en-US" sz="7200" b="1">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Tree>
  </p:cSld>
  <p:clrMapOvr>
    <a:masterClrMapping/>
  </p:clrMapOvr>
  <p:transition spd="slow">
    <p:random/>
  </p:transition>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68614" name="文本框 68613"/>
          <p:cNvSpPr txBox="1"/>
          <p:nvPr>
            <p:custDataLst>
              <p:tags r:id="rId4"/>
            </p:custDataLst>
          </p:nvPr>
        </p:nvSpPr>
        <p:spPr>
          <a:xfrm>
            <a:off x="939800" y="1438275"/>
            <a:ext cx="10312400" cy="4558030"/>
          </a:xfrm>
          <a:prstGeom prst="rect">
            <a:avLst/>
          </a:prstGeom>
          <a:noFill/>
          <a:ln w="9525">
            <a:noFill/>
          </a:ln>
        </p:spPr>
        <p:txBody>
          <a:bodyPr wrap="square">
            <a:spAutoFit/>
          </a:bodyPr>
          <a:lstStyle/>
          <a:p>
            <a:pPr>
              <a:lnSpc>
                <a:spcPct val="110000"/>
              </a:lnSpc>
              <a:spcBef>
                <a:spcPct val="0"/>
              </a:spcBef>
            </a:pPr>
            <a:r>
              <a:rPr lang="zh-CN" altLang="en-US" sz="3200" b="1">
                <a:solidFill>
                  <a:srgbClr val="CC0000"/>
                </a:solidFill>
                <a:latin typeface="Times New Roman" panose="02020603050405020304" charset="0"/>
                <a:ea typeface="楷体_GB2312" pitchFamily="49" charset="-122"/>
              </a:rPr>
              <a:t>知识目标：</a:t>
            </a:r>
            <a:endParaRPr lang="zh-CN" altLang="en-US" sz="3200" b="1">
              <a:solidFill>
                <a:srgbClr val="CC0000"/>
              </a:solidFill>
              <a:latin typeface="Times New Roman" panose="02020603050405020304" charset="0"/>
              <a:ea typeface="楷体_GB2312" pitchFamily="49" charset="-122"/>
            </a:endParaRPr>
          </a:p>
          <a:p>
            <a:pPr>
              <a:lnSpc>
                <a:spcPct val="110000"/>
              </a:lnSpc>
              <a:spcBef>
                <a:spcPct val="0"/>
              </a:spcBef>
            </a:pPr>
            <a:r>
              <a:rPr lang="zh-CN" altLang="en-US" sz="2800" b="1">
                <a:solidFill>
                  <a:srgbClr val="008000"/>
                </a:solidFill>
                <a:latin typeface="Times New Roman" panose="02020603050405020304" charset="0"/>
                <a:ea typeface="宋体" panose="02010600030101010101" pitchFamily="2" charset="-122"/>
              </a:rPr>
              <a:t>　　</a:t>
            </a:r>
            <a:r>
              <a:rPr lang="en-US" altLang="zh-CN" sz="2800" b="1">
                <a:solidFill>
                  <a:srgbClr val="008000"/>
                </a:solidFill>
                <a:latin typeface="Times New Roman" panose="02020603050405020304" charset="0"/>
                <a:ea typeface="宋体" panose="02010600030101010101" pitchFamily="2" charset="-122"/>
              </a:rPr>
              <a:t>1. </a:t>
            </a:r>
            <a:r>
              <a:rPr lang="zh-CN" altLang="en-US" sz="2800" b="1">
                <a:solidFill>
                  <a:srgbClr val="008000"/>
                </a:solidFill>
                <a:latin typeface="Times New Roman" panose="02020603050405020304" charset="0"/>
                <a:ea typeface="宋体" panose="02010600030101010101" pitchFamily="2" charset="-122"/>
              </a:rPr>
              <a:t>学习声情并茂地朗诵。</a:t>
            </a:r>
            <a:endParaRPr lang="zh-CN" altLang="en-US" sz="2800" b="1">
              <a:solidFill>
                <a:srgbClr val="008000"/>
              </a:solidFill>
              <a:latin typeface="Times New Roman" panose="02020603050405020304" charset="0"/>
              <a:ea typeface="宋体" panose="02010600030101010101" pitchFamily="2" charset="-122"/>
            </a:endParaRPr>
          </a:p>
          <a:p>
            <a:pPr>
              <a:lnSpc>
                <a:spcPct val="110000"/>
              </a:lnSpc>
              <a:spcBef>
                <a:spcPct val="0"/>
              </a:spcBef>
            </a:pPr>
            <a:r>
              <a:rPr lang="zh-CN" altLang="en-US" sz="2800" b="1">
                <a:solidFill>
                  <a:srgbClr val="008000"/>
                </a:solidFill>
                <a:latin typeface="Times New Roman" panose="02020603050405020304" charset="0"/>
                <a:ea typeface="宋体" panose="02010600030101010101" pitchFamily="2" charset="-122"/>
              </a:rPr>
              <a:t>　　</a:t>
            </a:r>
            <a:r>
              <a:rPr lang="en-US" altLang="zh-CN" sz="2800" b="1">
                <a:solidFill>
                  <a:srgbClr val="008000"/>
                </a:solidFill>
                <a:latin typeface="Times New Roman" panose="02020603050405020304" charset="0"/>
                <a:ea typeface="宋体" panose="02010600030101010101" pitchFamily="2" charset="-122"/>
              </a:rPr>
              <a:t>2. </a:t>
            </a:r>
            <a:r>
              <a:rPr lang="zh-CN" altLang="en-US" sz="2800" b="1">
                <a:solidFill>
                  <a:srgbClr val="008000"/>
                </a:solidFill>
                <a:latin typeface="Times New Roman" panose="02020603050405020304" charset="0"/>
                <a:ea typeface="宋体" panose="02010600030101010101" pitchFamily="2" charset="-122"/>
              </a:rPr>
              <a:t>理解和体会诗中的意境和情感。</a:t>
            </a:r>
            <a:endParaRPr lang="zh-CN" altLang="en-US" sz="2800" b="1">
              <a:solidFill>
                <a:srgbClr val="008000"/>
              </a:solidFill>
              <a:latin typeface="Times New Roman" panose="02020603050405020304" charset="0"/>
              <a:ea typeface="宋体" panose="02010600030101010101" pitchFamily="2" charset="-122"/>
            </a:endParaRPr>
          </a:p>
          <a:p>
            <a:pPr>
              <a:lnSpc>
                <a:spcPct val="110000"/>
              </a:lnSpc>
              <a:spcBef>
                <a:spcPct val="0"/>
              </a:spcBef>
            </a:pPr>
            <a:r>
              <a:rPr lang="zh-CN" altLang="en-US" sz="3200" b="1">
                <a:solidFill>
                  <a:srgbClr val="CC0000"/>
                </a:solidFill>
                <a:latin typeface="Times New Roman" panose="02020603050405020304" charset="0"/>
                <a:ea typeface="楷体_GB2312" pitchFamily="49" charset="-122"/>
              </a:rPr>
              <a:t>能力目标：</a:t>
            </a:r>
            <a:endParaRPr lang="zh-CN" altLang="en-US" sz="3200" b="1">
              <a:solidFill>
                <a:srgbClr val="CC0000"/>
              </a:solidFill>
              <a:latin typeface="Times New Roman" panose="02020603050405020304" charset="0"/>
              <a:ea typeface="楷体_GB2312" pitchFamily="49" charset="-122"/>
            </a:endParaRPr>
          </a:p>
          <a:p>
            <a:pPr>
              <a:lnSpc>
                <a:spcPct val="110000"/>
              </a:lnSpc>
              <a:spcBef>
                <a:spcPct val="0"/>
              </a:spcBef>
            </a:pPr>
            <a:r>
              <a:rPr lang="zh-CN" altLang="en-US" sz="2800" b="1">
                <a:solidFill>
                  <a:srgbClr val="008000"/>
                </a:solidFill>
                <a:latin typeface="Times New Roman" panose="02020603050405020304" charset="0"/>
                <a:ea typeface="宋体" panose="02010600030101010101" pitchFamily="2" charset="-122"/>
              </a:rPr>
              <a:t>　　学习作者以清词丽句构造优美的形象，寄情深微，意蕴幽隐具有朦胧婉曲之美的表现方法。</a:t>
            </a:r>
            <a:endParaRPr lang="zh-CN" altLang="en-US" sz="2800" b="1">
              <a:solidFill>
                <a:srgbClr val="008000"/>
              </a:solidFill>
              <a:latin typeface="Times New Roman" panose="02020603050405020304" charset="0"/>
              <a:ea typeface="宋体" panose="02010600030101010101" pitchFamily="2" charset="-122"/>
            </a:endParaRPr>
          </a:p>
          <a:p>
            <a:pPr>
              <a:lnSpc>
                <a:spcPct val="110000"/>
              </a:lnSpc>
              <a:spcBef>
                <a:spcPct val="0"/>
              </a:spcBef>
            </a:pPr>
            <a:r>
              <a:rPr lang="zh-CN" altLang="en-US" sz="3200" b="1">
                <a:solidFill>
                  <a:srgbClr val="CC0000"/>
                </a:solidFill>
                <a:latin typeface="Times New Roman" panose="02020603050405020304" charset="0"/>
                <a:ea typeface="楷体_GB2312" pitchFamily="49" charset="-122"/>
              </a:rPr>
              <a:t>情感目标：</a:t>
            </a:r>
            <a:endParaRPr lang="zh-CN" altLang="en-US" sz="3200" b="1">
              <a:solidFill>
                <a:srgbClr val="CC0000"/>
              </a:solidFill>
              <a:latin typeface="Times New Roman" panose="02020603050405020304" charset="0"/>
              <a:ea typeface="楷体_GB2312" pitchFamily="49" charset="-122"/>
            </a:endParaRPr>
          </a:p>
          <a:p>
            <a:pPr>
              <a:lnSpc>
                <a:spcPct val="110000"/>
              </a:lnSpc>
              <a:spcBef>
                <a:spcPct val="0"/>
              </a:spcBef>
            </a:pPr>
            <a:r>
              <a:rPr lang="zh-CN" altLang="en-US" sz="2800" b="1">
                <a:solidFill>
                  <a:srgbClr val="008000"/>
                </a:solidFill>
                <a:latin typeface="Times New Roman" panose="02020603050405020304" charset="0"/>
                <a:ea typeface="宋体" panose="02010600030101010101" pitchFamily="2" charset="-122"/>
              </a:rPr>
              <a:t>　　理解古代女子在悲伤与痛苦的爱情之中仍然富有灼热的渴望和坚忍的执着精神。</a:t>
            </a:r>
            <a:endParaRPr lang="zh-CN" altLang="en-US" sz="2800" b="1">
              <a:solidFill>
                <a:srgbClr val="008000"/>
              </a:solidFill>
              <a:latin typeface="宋体" panose="02010600030101010101" pitchFamily="2" charset="-122"/>
              <a:ea typeface="宋体" panose="02010600030101010101" pitchFamily="2" charset="-122"/>
            </a:endParaRPr>
          </a:p>
        </p:txBody>
      </p:sp>
      <p:sp>
        <p:nvSpPr>
          <p:cNvPr id="6" name="矩形 5"/>
          <p:cNvSpPr/>
          <p:nvPr>
            <p:custDataLst>
              <p:tags r:id="rId5"/>
            </p:custDataLst>
          </p:nvPr>
        </p:nvSpPr>
        <p:spPr>
          <a:xfrm>
            <a:off x="1052368" y="669975"/>
            <a:ext cx="2418080" cy="768350"/>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zh-CN" altLang="en-US" sz="4400">
                <a:ln w="11430"/>
                <a:solidFill>
                  <a:srgbClr val="FF0000"/>
                </a:solidFill>
                <a:latin typeface="华文琥珀" panose="02010800040101010101" pitchFamily="2" charset="-122"/>
                <a:ea typeface="华文琥珀" panose="02010800040101010101" pitchFamily="2" charset="-122"/>
              </a:rPr>
              <a:t>学习目标</a:t>
            </a:r>
            <a:endParaRPr lang="zh-CN" altLang="en-US" sz="4400" cap="none" spc="0">
              <a:ln w="11430"/>
              <a:solidFill>
                <a:srgbClr val="FF0000"/>
              </a:solidFill>
              <a:latin typeface="华文琥珀" panose="02010800040101010101" pitchFamily="2" charset="-122"/>
              <a:ea typeface="华文琥珀" panose="02010800040101010101" pitchFamily="2" charset="-122"/>
            </a:endParaRPr>
          </a:p>
        </p:txBody>
      </p:sp>
      <p:pic>
        <p:nvPicPr>
          <p:cNvPr id="2" name="Picture 3" descr="http://img.mp.itc.cn/upload/20160812/78f0030ca4c74ab4b9b20928d76aef3b_th.jpeg"/>
          <p:cNvPicPr>
            <a:picLocks noChangeAspect="1" noChangeArrowheads="1"/>
          </p:cNvPicPr>
          <p:nvPr>
            <p:custDataLst>
              <p:tags r:id="rId7"/>
            </p:custDataLst>
          </p:nvPr>
        </p:nvPicPr>
        <p:blipFill>
          <a:blip r:embed="rId6"/>
          <a:stretch>
            <a:fillRect/>
          </a:stretch>
        </p:blipFill>
        <p:spPr bwMode="auto">
          <a:xfrm>
            <a:off x="7559675" y="669925"/>
            <a:ext cx="3973830" cy="26676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6" presetClass="entr" presetSubtype="42" fill="hold" grpId="0" nodeType="clickEffect">
                                  <p:stCondLst>
                                    <p:cond delay="0"/>
                                  </p:stCondLst>
                                  <p:childTnLst>
                                    <p:set>
                                      <p:cBhvr>
                                        <p:cTn id="6" dur="1" fill="hold">
                                          <p:stCondLst>
                                            <p:cond delay="0"/>
                                          </p:stCondLst>
                                        </p:cTn>
                                        <p:tgtEl>
                                          <p:spTgt spid="68614">
                                            <p:txEl>
                                              <p:charRg st="0" end="5"/>
                                            </p:txEl>
                                          </p:spTgt>
                                        </p:tgtEl>
                                        <p:attrNameLst>
                                          <p:attrName>style.visibility</p:attrName>
                                        </p:attrNameLst>
                                      </p:cBhvr>
                                      <p:to>
                                        <p:strVal val="visible"/>
                                      </p:to>
                                    </p:set>
                                    <p:animEffect transition="in" filter="barn(outHorizontal)">
                                      <p:cBhvr>
                                        <p:cTn id="7" dur="500"/>
                                        <p:tgtEl>
                                          <p:spTgt spid="68614">
                                            <p:txEl>
                                              <p:charRg st="0" end="5"/>
                                            </p:txEl>
                                          </p:spTgt>
                                        </p:tgtEl>
                                      </p:cBhvr>
                                    </p:animEffect>
                                  </p:childTnLst>
                                  <p:subTnLst>
                                    <p:audio>
                                      <p:cMediaNode>
                                        <p:cTn display="0" masterRel="sameClick">
                                          <p:stCondLst>
                                            <p:cond evt="begin" delay="0">
                                              <p:tn val="5"/>
                                            </p:cond>
                                          </p:stCondLst>
                                          <p:endCondLst>
                                            <p:cond evt="onStopAudio" delay="0">
                                              <p:tgtEl>
                                                <p:sldTgt/>
                                              </p:tgtEl>
                                            </p:cond>
                                          </p:endCondLst>
                                        </p:cTn>
                                        <p:tgtEl>
                                          <p:sndTgt r:embed="rId8" name="chimes.wav"/>
                                        </p:tgtEl>
                                      </p:cMediaNode>
                                    </p:audio>
                                  </p:subTnLst>
                                </p:cTn>
                              </p:par>
                            </p:childTnLst>
                          </p:cTn>
                        </p:par>
                      </p:childTnLst>
                    </p:cTn>
                  </p:par>
                  <p:par>
                    <p:cTn id="8" fill="hold" nodeType="clickPar">
                      <p:stCondLst>
                        <p:cond delay="indefinite"/>
                      </p:stCondLst>
                      <p:childTnLst>
                        <p:par>
                          <p:cTn id="9" fill="hold" nodeType="afterGroup">
                            <p:stCondLst>
                              <p:cond delay="0"/>
                            </p:stCondLst>
                            <p:childTnLst>
                              <p:par>
                                <p:cTn id="10" presetID="16" presetClass="entr" presetSubtype="42" fill="hold" grpId="0" nodeType="clickEffect">
                                  <p:stCondLst>
                                    <p:cond delay="0"/>
                                  </p:stCondLst>
                                  <p:childTnLst>
                                    <p:set>
                                      <p:cBhvr>
                                        <p:cTn id="11" dur="1" fill="hold">
                                          <p:stCondLst>
                                            <p:cond delay="0"/>
                                          </p:stCondLst>
                                        </p:cTn>
                                        <p:tgtEl>
                                          <p:spTgt spid="68614">
                                            <p:txEl>
                                              <p:charRg st="5" end="20"/>
                                            </p:txEl>
                                          </p:spTgt>
                                        </p:tgtEl>
                                        <p:attrNameLst>
                                          <p:attrName>style.visibility</p:attrName>
                                        </p:attrNameLst>
                                      </p:cBhvr>
                                      <p:to>
                                        <p:strVal val="visible"/>
                                      </p:to>
                                    </p:set>
                                    <p:animEffect transition="in" filter="barn(outHorizontal)">
                                      <p:cBhvr>
                                        <p:cTn id="12" dur="500"/>
                                        <p:tgtEl>
                                          <p:spTgt spid="68614">
                                            <p:txEl>
                                              <p:charRg st="5" end="20"/>
                                            </p:txEl>
                                          </p:spTgt>
                                        </p:tgtEl>
                                      </p:cBhvr>
                                    </p:animEffect>
                                  </p:childTnLst>
                                  <p:subTnLst>
                                    <p:audio>
                                      <p:cMediaNode>
                                        <p:cTn display="0" masterRel="sameClick">
                                          <p:stCondLst>
                                            <p:cond evt="begin" delay="0">
                                              <p:tn val="10"/>
                                            </p:cond>
                                          </p:stCondLst>
                                          <p:endCondLst>
                                            <p:cond evt="onStopAudio" delay="0">
                                              <p:tgtEl>
                                                <p:sldTgt/>
                                              </p:tgtEl>
                                            </p:cond>
                                          </p:endCondLst>
                                        </p:cTn>
                                        <p:tgtEl>
                                          <p:sndTgt r:embed="rId9" name="type.wav"/>
                                        </p:tgtEl>
                                      </p:cMediaNode>
                                    </p:audio>
                                  </p:subTnLst>
                                </p:cTn>
                              </p:par>
                            </p:childTnLst>
                          </p:cTn>
                        </p:par>
                      </p:childTnLst>
                    </p:cTn>
                  </p:par>
                  <p:par>
                    <p:cTn id="13" fill="hold" nodeType="clickPar">
                      <p:stCondLst>
                        <p:cond delay="indefinite"/>
                      </p:stCondLst>
                      <p:childTnLst>
                        <p:par>
                          <p:cTn id="14" fill="hold" nodeType="afterGroup">
                            <p:stCondLst>
                              <p:cond delay="0"/>
                            </p:stCondLst>
                            <p:childTnLst>
                              <p:par>
                                <p:cTn id="15" presetID="16" presetClass="entr" presetSubtype="42" fill="hold" grpId="0" nodeType="clickEffect">
                                  <p:stCondLst>
                                    <p:cond delay="0"/>
                                  </p:stCondLst>
                                  <p:childTnLst>
                                    <p:set>
                                      <p:cBhvr>
                                        <p:cTn id="16" dur="1" fill="hold">
                                          <p:stCondLst>
                                            <p:cond delay="0"/>
                                          </p:stCondLst>
                                        </p:cTn>
                                        <p:tgtEl>
                                          <p:spTgt spid="68614">
                                            <p:txEl>
                                              <p:charRg st="20" end="39"/>
                                            </p:txEl>
                                          </p:spTgt>
                                        </p:tgtEl>
                                        <p:attrNameLst>
                                          <p:attrName>style.visibility</p:attrName>
                                        </p:attrNameLst>
                                      </p:cBhvr>
                                      <p:to>
                                        <p:strVal val="visible"/>
                                      </p:to>
                                    </p:set>
                                    <p:animEffect transition="in" filter="barn(outHorizontal)">
                                      <p:cBhvr>
                                        <p:cTn id="17" dur="500"/>
                                        <p:tgtEl>
                                          <p:spTgt spid="68614">
                                            <p:txEl>
                                              <p:charRg st="20" end="39"/>
                                            </p:txEl>
                                          </p:spTgt>
                                        </p:tgtEl>
                                      </p:cBhvr>
                                    </p:animEffect>
                                  </p:childTnLst>
                                  <p:subTnLst>
                                    <p:audio>
                                      <p:cMediaNode>
                                        <p:cTn display="0" masterRel="sameClick">
                                          <p:stCondLst>
                                            <p:cond evt="begin" delay="0">
                                              <p:tn val="15"/>
                                            </p:cond>
                                          </p:stCondLst>
                                          <p:endCondLst>
                                            <p:cond evt="onStopAudio" delay="0">
                                              <p:tgtEl>
                                                <p:sldTgt/>
                                              </p:tgtEl>
                                            </p:cond>
                                          </p:endCondLst>
                                        </p:cTn>
                                        <p:tgtEl>
                                          <p:sndTgt r:embed="rId9" name="type.wav"/>
                                        </p:tgtEl>
                                      </p:cMediaNode>
                                    </p:audio>
                                  </p:subTnLst>
                                </p:cTn>
                              </p:par>
                            </p:childTnLst>
                          </p:cTn>
                        </p:par>
                      </p:childTnLst>
                    </p:cTn>
                  </p:par>
                  <p:par>
                    <p:cTn id="18" fill="hold" nodeType="clickPar">
                      <p:stCondLst>
                        <p:cond delay="indefinite"/>
                      </p:stCondLst>
                      <p:childTnLst>
                        <p:par>
                          <p:cTn id="19" fill="hold" nodeType="afterGroup">
                            <p:stCondLst>
                              <p:cond delay="0"/>
                            </p:stCondLst>
                            <p:childTnLst>
                              <p:par>
                                <p:cTn id="20" presetID="16" presetClass="entr" presetSubtype="42" fill="hold" grpId="0" nodeType="clickEffect">
                                  <p:stCondLst>
                                    <p:cond delay="0"/>
                                  </p:stCondLst>
                                  <p:childTnLst>
                                    <p:set>
                                      <p:cBhvr>
                                        <p:cTn id="21" dur="1" fill="hold">
                                          <p:stCondLst>
                                            <p:cond delay="0"/>
                                          </p:stCondLst>
                                        </p:cTn>
                                        <p:tgtEl>
                                          <p:spTgt spid="68614">
                                            <p:txEl>
                                              <p:charRg st="39" end="44"/>
                                            </p:txEl>
                                          </p:spTgt>
                                        </p:tgtEl>
                                        <p:attrNameLst>
                                          <p:attrName>style.visibility</p:attrName>
                                        </p:attrNameLst>
                                      </p:cBhvr>
                                      <p:to>
                                        <p:strVal val="visible"/>
                                      </p:to>
                                    </p:set>
                                    <p:animEffect transition="in" filter="barn(outHorizontal)">
                                      <p:cBhvr>
                                        <p:cTn id="22" dur="500"/>
                                        <p:tgtEl>
                                          <p:spTgt spid="68614">
                                            <p:txEl>
                                              <p:charRg st="39" end="44"/>
                                            </p:txEl>
                                          </p:spTgt>
                                        </p:tgtEl>
                                      </p:cBhvr>
                                    </p:animEffect>
                                  </p:childTnLst>
                                  <p:subTnLst>
                                    <p:audio>
                                      <p:cMediaNode>
                                        <p:cTn display="0" masterRel="sameClick">
                                          <p:stCondLst>
                                            <p:cond evt="begin" delay="0">
                                              <p:tn val="20"/>
                                            </p:cond>
                                          </p:stCondLst>
                                          <p:endCondLst>
                                            <p:cond evt="onStopAudio" delay="0">
                                              <p:tgtEl>
                                                <p:sldTgt/>
                                              </p:tgtEl>
                                            </p:cond>
                                          </p:endCondLst>
                                        </p:cTn>
                                        <p:tgtEl>
                                          <p:sndTgt r:embed="rId8" name="chimes.wav"/>
                                        </p:tgtEl>
                                      </p:cMediaNode>
                                    </p:audio>
                                  </p:subTnLst>
                                </p:cTn>
                              </p:par>
                            </p:childTnLst>
                          </p:cTn>
                        </p:par>
                      </p:childTnLst>
                    </p:cTn>
                  </p:par>
                  <p:par>
                    <p:cTn id="23" fill="hold" nodeType="clickPar">
                      <p:stCondLst>
                        <p:cond delay="indefinite"/>
                      </p:stCondLst>
                      <p:childTnLst>
                        <p:par>
                          <p:cTn id="24" fill="hold" nodeType="afterGroup">
                            <p:stCondLst>
                              <p:cond delay="0"/>
                            </p:stCondLst>
                            <p:childTnLst>
                              <p:par>
                                <p:cTn id="25" presetID="16" presetClass="entr" presetSubtype="42" fill="hold" grpId="0" nodeType="clickEffect">
                                  <p:stCondLst>
                                    <p:cond delay="0"/>
                                  </p:stCondLst>
                                  <p:childTnLst>
                                    <p:set>
                                      <p:cBhvr>
                                        <p:cTn id="26" dur="1" fill="hold">
                                          <p:stCondLst>
                                            <p:cond delay="0"/>
                                          </p:stCondLst>
                                        </p:cTn>
                                        <p:tgtEl>
                                          <p:spTgt spid="68614">
                                            <p:txEl>
                                              <p:charRg st="44" end="87"/>
                                            </p:txEl>
                                          </p:spTgt>
                                        </p:tgtEl>
                                        <p:attrNameLst>
                                          <p:attrName>style.visibility</p:attrName>
                                        </p:attrNameLst>
                                      </p:cBhvr>
                                      <p:to>
                                        <p:strVal val="visible"/>
                                      </p:to>
                                    </p:set>
                                    <p:animEffect transition="in" filter="barn(outHorizontal)">
                                      <p:cBhvr>
                                        <p:cTn id="27" dur="500"/>
                                        <p:tgtEl>
                                          <p:spTgt spid="68614">
                                            <p:txEl>
                                              <p:charRg st="44" end="87"/>
                                            </p:txEl>
                                          </p:spTgt>
                                        </p:tgtEl>
                                      </p:cBhvr>
                                    </p:animEffect>
                                  </p:childTnLst>
                                  <p:subTnLst>
                                    <p:audio>
                                      <p:cMediaNode>
                                        <p:cTn display="0" masterRel="sameClick">
                                          <p:stCondLst>
                                            <p:cond evt="begin" delay="0">
                                              <p:tn val="25"/>
                                            </p:cond>
                                          </p:stCondLst>
                                          <p:endCondLst>
                                            <p:cond evt="onStopAudio" delay="0">
                                              <p:tgtEl>
                                                <p:sldTgt/>
                                              </p:tgtEl>
                                            </p:cond>
                                          </p:endCondLst>
                                        </p:cTn>
                                        <p:tgtEl>
                                          <p:sndTgt r:embed="rId9" name="type.wav"/>
                                        </p:tgtEl>
                                      </p:cMediaNode>
                                    </p:audio>
                                  </p:subTnLst>
                                </p:cTn>
                              </p:par>
                            </p:childTnLst>
                          </p:cTn>
                        </p:par>
                      </p:childTnLst>
                    </p:cTn>
                  </p:par>
                  <p:par>
                    <p:cTn id="28" fill="hold" nodeType="clickPar">
                      <p:stCondLst>
                        <p:cond delay="indefinite"/>
                      </p:stCondLst>
                      <p:childTnLst>
                        <p:par>
                          <p:cTn id="29" fill="hold" nodeType="afterGroup">
                            <p:stCondLst>
                              <p:cond delay="0"/>
                            </p:stCondLst>
                            <p:childTnLst>
                              <p:par>
                                <p:cTn id="30" presetID="16" presetClass="entr" presetSubtype="42" fill="hold" grpId="0" nodeType="clickEffect">
                                  <p:stCondLst>
                                    <p:cond delay="0"/>
                                  </p:stCondLst>
                                  <p:childTnLst>
                                    <p:set>
                                      <p:cBhvr>
                                        <p:cTn id="31" dur="1" fill="hold">
                                          <p:stCondLst>
                                            <p:cond delay="0"/>
                                          </p:stCondLst>
                                        </p:cTn>
                                        <p:tgtEl>
                                          <p:spTgt spid="68614">
                                            <p:txEl>
                                              <p:charRg st="87" end="92"/>
                                            </p:txEl>
                                          </p:spTgt>
                                        </p:tgtEl>
                                        <p:attrNameLst>
                                          <p:attrName>style.visibility</p:attrName>
                                        </p:attrNameLst>
                                      </p:cBhvr>
                                      <p:to>
                                        <p:strVal val="visible"/>
                                      </p:to>
                                    </p:set>
                                    <p:animEffect transition="in" filter="barn(outHorizontal)">
                                      <p:cBhvr>
                                        <p:cTn id="32" dur="500"/>
                                        <p:tgtEl>
                                          <p:spTgt spid="68614">
                                            <p:txEl>
                                              <p:charRg st="87" end="92"/>
                                            </p:txEl>
                                          </p:spTgt>
                                        </p:tgtEl>
                                      </p:cBhvr>
                                    </p:animEffect>
                                  </p:childTnLst>
                                  <p:subTnLst>
                                    <p:audio>
                                      <p:cMediaNode>
                                        <p:cTn display="0" masterRel="sameClick">
                                          <p:stCondLst>
                                            <p:cond evt="begin" delay="0">
                                              <p:tn val="30"/>
                                            </p:cond>
                                          </p:stCondLst>
                                          <p:endCondLst>
                                            <p:cond evt="onStopAudio" delay="0">
                                              <p:tgtEl>
                                                <p:sldTgt/>
                                              </p:tgtEl>
                                            </p:cond>
                                          </p:endCondLst>
                                        </p:cTn>
                                        <p:tgtEl>
                                          <p:sndTgt r:embed="rId8" name="chimes.wav"/>
                                        </p:tgtEl>
                                      </p:cMediaNode>
                                    </p:audio>
                                  </p:subTnLst>
                                </p:cTn>
                              </p:par>
                            </p:childTnLst>
                          </p:cTn>
                        </p:par>
                      </p:childTnLst>
                    </p:cTn>
                  </p:par>
                  <p:par>
                    <p:cTn id="33" fill="hold" nodeType="clickPar">
                      <p:stCondLst>
                        <p:cond delay="indefinite"/>
                      </p:stCondLst>
                      <p:childTnLst>
                        <p:par>
                          <p:cTn id="34" fill="hold" nodeType="afterGroup">
                            <p:stCondLst>
                              <p:cond delay="0"/>
                            </p:stCondLst>
                            <p:childTnLst>
                              <p:par>
                                <p:cTn id="35" presetID="16" presetClass="entr" presetSubtype="42" fill="hold" grpId="0" nodeType="clickEffect">
                                  <p:stCondLst>
                                    <p:cond delay="0"/>
                                  </p:stCondLst>
                                  <p:childTnLst>
                                    <p:set>
                                      <p:cBhvr>
                                        <p:cTn id="36" dur="1" fill="hold">
                                          <p:stCondLst>
                                            <p:cond delay="0"/>
                                          </p:stCondLst>
                                        </p:cTn>
                                        <p:tgtEl>
                                          <p:spTgt spid="68614">
                                            <p:txEl>
                                              <p:charRg st="92" end="130"/>
                                            </p:txEl>
                                          </p:spTgt>
                                        </p:tgtEl>
                                        <p:attrNameLst>
                                          <p:attrName>style.visibility</p:attrName>
                                        </p:attrNameLst>
                                      </p:cBhvr>
                                      <p:to>
                                        <p:strVal val="visible"/>
                                      </p:to>
                                    </p:set>
                                    <p:animEffect transition="in" filter="barn(outHorizontal)">
                                      <p:cBhvr>
                                        <p:cTn id="37" dur="500"/>
                                        <p:tgtEl>
                                          <p:spTgt spid="68614">
                                            <p:txEl>
                                              <p:charRg st="92" end="130"/>
                                            </p:txEl>
                                          </p:spTgt>
                                        </p:tgtEl>
                                      </p:cBhvr>
                                    </p:animEffect>
                                  </p:childTnLst>
                                  <p:subTnLst>
                                    <p:audio>
                                      <p:cMediaNode>
                                        <p:cTn display="0" masterRel="sameClick">
                                          <p:stCondLst>
                                            <p:cond evt="begin" delay="0">
                                              <p:tn val="35"/>
                                            </p:cond>
                                          </p:stCondLst>
                                          <p:endCondLst>
                                            <p:cond evt="onStopAudio" delay="0">
                                              <p:tgtEl>
                                                <p:sldTgt/>
                                              </p:tgtEl>
                                            </p:cond>
                                          </p:endCondLst>
                                        </p:cTn>
                                        <p:tgtEl>
                                          <p:sndTgt r:embed="rId9" name="type.wav"/>
                                        </p:tgtEl>
                                      </p:cMediaNode>
                                    </p:audio>
                                  </p:subTnLst>
                                </p:cTn>
                              </p:par>
                            </p:childTnLst>
                          </p:cTn>
                        </p:par>
                      </p:childTnLst>
                    </p:cTn>
                  </p:par>
                  <p:par>
                    <p:cTn id="38" fill="hold" nodeType="clickPar">
                      <p:stCondLst>
                        <p:cond delay="indefinite"/>
                      </p:stCondLst>
                      <p:childTnLst>
                        <p:par>
                          <p:cTn id="39" fill="hold" nodeType="afterGroup">
                            <p:stCondLst>
                              <p:cond delay="0"/>
                            </p:stCondLst>
                            <p:childTnLst>
                              <p:par>
                                <p:cTn id="40" presetID="31" presetClass="entr" presetSubtype="0" fill="hold" nodeType="clickEffect">
                                  <p:stCondLst>
                                    <p:cond delay="0"/>
                                  </p:stCondLst>
                                  <p:iterate type="lt">
                                    <p:tmPct val="5000"/>
                                  </p:iterate>
                                  <p:childTnLst>
                                    <p:set>
                                      <p:cBhvr>
                                        <p:cTn id="41" dur="1" fill="hold">
                                          <p:stCondLst>
                                            <p:cond delay="0"/>
                                          </p:stCondLst>
                                        </p:cTn>
                                        <p:tgtEl>
                                          <p:spTgt spid="2"/>
                                        </p:tgtEl>
                                        <p:attrNameLst>
                                          <p:attrName>style.visibility</p:attrName>
                                        </p:attrNameLst>
                                      </p:cBhvr>
                                      <p:to>
                                        <p:strVal val="visible"/>
                                      </p:to>
                                    </p:set>
                                    <p:anim calcmode="lin" valueType="num">
                                      <p:cBhvr>
                                        <p:cTn id="42" dur="1000" fill="hold"/>
                                        <p:tgtEl>
                                          <p:spTgt spid="2"/>
                                        </p:tgtEl>
                                        <p:attrNameLst>
                                          <p:attrName>ppt_w</p:attrName>
                                        </p:attrNameLst>
                                      </p:cBhvr>
                                      <p:tavLst>
                                        <p:tav tm="0">
                                          <p:val>
                                            <p:fltVal val="0"/>
                                          </p:val>
                                        </p:tav>
                                        <p:tav tm="100000">
                                          <p:val>
                                            <p:strVal val="#ppt_w"/>
                                          </p:val>
                                        </p:tav>
                                      </p:tavLst>
                                    </p:anim>
                                    <p:anim calcmode="lin" valueType="num">
                                      <p:cBhvr>
                                        <p:cTn id="43" dur="1000" fill="hold"/>
                                        <p:tgtEl>
                                          <p:spTgt spid="2"/>
                                        </p:tgtEl>
                                        <p:attrNameLst>
                                          <p:attrName>ppt_h</p:attrName>
                                        </p:attrNameLst>
                                      </p:cBhvr>
                                      <p:tavLst>
                                        <p:tav tm="0">
                                          <p:val>
                                            <p:fltVal val="0"/>
                                          </p:val>
                                        </p:tav>
                                        <p:tav tm="100000">
                                          <p:val>
                                            <p:strVal val="#ppt_h"/>
                                          </p:val>
                                        </p:tav>
                                      </p:tavLst>
                                    </p:anim>
                                    <p:anim calcmode="lin" valueType="num">
                                      <p:cBhvr>
                                        <p:cTn id="44" dur="1000" fill="hold"/>
                                        <p:tgtEl>
                                          <p:spTgt spid="2"/>
                                        </p:tgtEl>
                                        <p:attrNameLst>
                                          <p:attrName>style.rotation</p:attrName>
                                        </p:attrNameLst>
                                      </p:cBhvr>
                                      <p:tavLst>
                                        <p:tav tm="0">
                                          <p:val>
                                            <p:fltVal val="90"/>
                                          </p:val>
                                        </p:tav>
                                        <p:tav tm="100000">
                                          <p:val>
                                            <p:fltVal val="0"/>
                                          </p:val>
                                        </p:tav>
                                      </p:tavLst>
                                    </p:anim>
                                    <p:animEffect transition="in" filter="fade">
                                      <p:cBhvr>
                                        <p:cTn id="45"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8614" grpId="0" uiExpand="1" build="p"/>
    </p:bldLst>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4" name="文本框 26641"/>
          <p:cNvSpPr txBox="1">
            <a:spLocks noChangeArrowheads="1"/>
          </p:cNvSpPr>
          <p:nvPr>
            <p:custDataLst>
              <p:tags r:id="rId4"/>
            </p:custDataLst>
          </p:nvPr>
        </p:nvSpPr>
        <p:spPr bwMode="auto">
          <a:xfrm>
            <a:off x="3764915" y="1695450"/>
            <a:ext cx="7456805" cy="4366895"/>
          </a:xfrm>
          <a:prstGeom prst="rect">
            <a:avLst/>
          </a:prstGeom>
          <a:noFill/>
          <a:ln w="9525">
            <a:noFill/>
            <a:miter lim="800000"/>
          </a:ln>
        </p:spPr>
        <p:txBody>
          <a:bodyPr wrap="square" lIns="91440" tIns="45720" rIns="91440" bIns="45720">
            <a:spAutoFit/>
          </a:bodyPr>
          <a:lstStyle/>
          <a:p>
            <a:pPr defTabSz="685800">
              <a:lnSpc>
                <a:spcPct val="130000"/>
              </a:lnSpc>
              <a:defRPr/>
            </a:pPr>
            <a:r>
              <a:rPr lang="zh-CN" altLang="en-US" sz="2935" b="1">
                <a:latin typeface="楷体" panose="02010609060101010101" pitchFamily="49" charset="-122"/>
                <a:ea typeface="楷体" panose="02010609060101010101" pitchFamily="49" charset="-122"/>
              </a:rPr>
              <a:t>    </a:t>
            </a:r>
            <a:r>
              <a:rPr lang="zh-CN" altLang="zh-CN" sz="3735" b="1">
                <a:latin typeface="楷体" panose="02010609060101010101" pitchFamily="49" charset="-122"/>
                <a:ea typeface="楷体" panose="02010609060101010101" pitchFamily="49" charset="-122"/>
              </a:rPr>
              <a:t>李商</a:t>
            </a:r>
            <a:r>
              <a:rPr lang="zh-CN" altLang="zh-CN" sz="3735" b="1" smtClean="0">
                <a:latin typeface="楷体" panose="02010609060101010101" pitchFamily="49" charset="-122"/>
                <a:ea typeface="楷体" panose="02010609060101010101" pitchFamily="49" charset="-122"/>
              </a:rPr>
              <a:t>隐</a:t>
            </a:r>
            <a:r>
              <a:rPr lang="zh-CN" altLang="en-US" sz="2935" b="1" smtClean="0">
                <a:latin typeface="楷体" panose="02010609060101010101" pitchFamily="49" charset="-122"/>
                <a:ea typeface="楷体" panose="02010609060101010101" pitchFamily="49" charset="-122"/>
              </a:rPr>
              <a:t>（约</a:t>
            </a:r>
            <a:r>
              <a:rPr lang="en-US" altLang="zh-CN" sz="2935" b="1" smtClean="0">
                <a:latin typeface="楷体" panose="02010609060101010101" pitchFamily="49" charset="-122"/>
                <a:ea typeface="楷体" panose="02010609060101010101" pitchFamily="49" charset="-122"/>
              </a:rPr>
              <a:t>813-</a:t>
            </a:r>
            <a:r>
              <a:rPr lang="zh-CN" altLang="en-US" sz="2935" b="1" smtClean="0">
                <a:latin typeface="楷体" panose="02010609060101010101" pitchFamily="49" charset="-122"/>
                <a:ea typeface="楷体" panose="02010609060101010101" pitchFamily="49" charset="-122"/>
              </a:rPr>
              <a:t>约</a:t>
            </a:r>
            <a:r>
              <a:rPr lang="en-US" altLang="zh-CN" sz="2935" b="1" smtClean="0">
                <a:latin typeface="楷体" panose="02010609060101010101" pitchFamily="49" charset="-122"/>
                <a:ea typeface="楷体" panose="02010609060101010101" pitchFamily="49" charset="-122"/>
              </a:rPr>
              <a:t>858</a:t>
            </a:r>
            <a:r>
              <a:rPr lang="zh-CN" altLang="en-US" sz="2935" b="1" smtClean="0">
                <a:latin typeface="楷体" panose="02010609060101010101" pitchFamily="49" charset="-122"/>
                <a:ea typeface="楷体" panose="02010609060101010101" pitchFamily="49" charset="-122"/>
              </a:rPr>
              <a:t>），</a:t>
            </a:r>
            <a:r>
              <a:rPr lang="zh-CN" altLang="zh-CN" sz="2935" b="1">
                <a:latin typeface="楷体" panose="02010609060101010101" pitchFamily="49" charset="-122"/>
                <a:ea typeface="楷体" panose="02010609060101010101" pitchFamily="49" charset="-122"/>
              </a:rPr>
              <a:t>字义山</a:t>
            </a:r>
            <a:r>
              <a:rPr lang="zh-CN" altLang="en-US" sz="2935" b="1">
                <a:latin typeface="楷体" panose="02010609060101010101" pitchFamily="49" charset="-122"/>
                <a:ea typeface="楷体" panose="02010609060101010101" pitchFamily="49" charset="-122"/>
              </a:rPr>
              <a:t>，</a:t>
            </a:r>
            <a:r>
              <a:rPr lang="zh-CN" altLang="zh-CN" sz="2935" b="1">
                <a:latin typeface="楷体" panose="02010609060101010101" pitchFamily="49" charset="-122"/>
                <a:ea typeface="楷体" panose="02010609060101010101" pitchFamily="49" charset="-122"/>
              </a:rPr>
              <a:t>号</a:t>
            </a:r>
            <a:r>
              <a:rPr lang="zh-CN" altLang="zh-CN" sz="2935" b="1" smtClean="0">
                <a:latin typeface="楷体" panose="02010609060101010101" pitchFamily="49" charset="-122"/>
                <a:ea typeface="楷体" panose="02010609060101010101" pitchFamily="49" charset="-122"/>
              </a:rPr>
              <a:t>玉</a:t>
            </a:r>
            <a:r>
              <a:rPr lang="zh-CN" altLang="en-US" sz="2935" b="1" smtClean="0">
                <a:latin typeface="楷体" panose="02010609060101010101" pitchFamily="49" charset="-122"/>
                <a:ea typeface="楷体" panose="02010609060101010101" pitchFamily="49" charset="-122"/>
              </a:rPr>
              <a:t>谿</a:t>
            </a:r>
            <a:r>
              <a:rPr lang="zh-CN" altLang="zh-CN" sz="2935" b="1" smtClean="0">
                <a:latin typeface="楷体" panose="02010609060101010101" pitchFamily="49" charset="-122"/>
                <a:ea typeface="楷体" panose="02010609060101010101" pitchFamily="49" charset="-122"/>
              </a:rPr>
              <a:t>生。</a:t>
            </a:r>
            <a:r>
              <a:rPr lang="zh-CN" altLang="en-US" sz="2935" b="1">
                <a:latin typeface="楷体" panose="02010609060101010101" pitchFamily="49" charset="-122"/>
                <a:ea typeface="楷体" panose="02010609060101010101" pitchFamily="49" charset="-122"/>
              </a:rPr>
              <a:t>怀</a:t>
            </a:r>
            <a:r>
              <a:rPr lang="zh-CN" altLang="en-US" sz="2935" b="1" smtClean="0">
                <a:latin typeface="楷体" panose="02010609060101010101" pitchFamily="49" charset="-122"/>
                <a:ea typeface="楷体" panose="02010609060101010101" pitchFamily="49" charset="-122"/>
              </a:rPr>
              <a:t>州河内（今河南沁阳）人。</a:t>
            </a:r>
            <a:r>
              <a:rPr lang="zh-CN" altLang="zh-CN" sz="2935" b="1" smtClean="0">
                <a:latin typeface="楷体" panose="02010609060101010101" pitchFamily="49" charset="-122"/>
                <a:ea typeface="楷体" panose="02010609060101010101" pitchFamily="49" charset="-122"/>
              </a:rPr>
              <a:t>唐</a:t>
            </a:r>
            <a:r>
              <a:rPr lang="zh-CN" altLang="en-US" sz="2935" b="1">
                <a:latin typeface="楷体" panose="02010609060101010101" pitchFamily="49" charset="-122"/>
                <a:ea typeface="楷体" panose="02010609060101010101" pitchFamily="49" charset="-122"/>
              </a:rPr>
              <a:t>代</a:t>
            </a:r>
            <a:r>
              <a:rPr lang="zh-CN" altLang="zh-CN" sz="2935" b="1" smtClean="0">
                <a:latin typeface="楷体" panose="02010609060101010101" pitchFamily="49" charset="-122"/>
                <a:ea typeface="楷体" panose="02010609060101010101" pitchFamily="49" charset="-122"/>
              </a:rPr>
              <a:t>诗</a:t>
            </a:r>
            <a:r>
              <a:rPr lang="zh-CN" altLang="zh-CN" sz="2935" b="1">
                <a:latin typeface="楷体" panose="02010609060101010101" pitchFamily="49" charset="-122"/>
                <a:ea typeface="楷体" panose="02010609060101010101" pitchFamily="49" charset="-122"/>
              </a:rPr>
              <a:t>人</a:t>
            </a:r>
            <a:r>
              <a:rPr lang="zh-CN" altLang="en-US" sz="2935" b="1">
                <a:latin typeface="楷体" panose="02010609060101010101" pitchFamily="49" charset="-122"/>
                <a:ea typeface="楷体" panose="02010609060101010101" pitchFamily="49" charset="-122"/>
              </a:rPr>
              <a:t>，</a:t>
            </a:r>
            <a:r>
              <a:rPr lang="zh-CN" altLang="zh-CN" sz="2935" b="1">
                <a:latin typeface="楷体" panose="02010609060101010101" pitchFamily="49" charset="-122"/>
                <a:ea typeface="楷体" panose="02010609060101010101" pitchFamily="49" charset="-122"/>
              </a:rPr>
              <a:t>与杜牧齐名</a:t>
            </a:r>
            <a:r>
              <a:rPr lang="zh-CN" altLang="en-US" sz="2935" b="1">
                <a:latin typeface="楷体" panose="02010609060101010101" pitchFamily="49" charset="-122"/>
                <a:ea typeface="楷体" panose="02010609060101010101" pitchFamily="49" charset="-122"/>
              </a:rPr>
              <a:t>，</a:t>
            </a:r>
            <a:r>
              <a:rPr lang="zh-CN" altLang="zh-CN" sz="2935" b="1">
                <a:latin typeface="楷体" panose="02010609060101010101" pitchFamily="49" charset="-122"/>
                <a:ea typeface="楷体" panose="02010609060101010101" pitchFamily="49" charset="-122"/>
              </a:rPr>
              <a:t>人称</a:t>
            </a:r>
            <a:r>
              <a:rPr lang="en-US" altLang="zh-CN" sz="2935" b="1">
                <a:latin typeface="楷体" panose="02010609060101010101" pitchFamily="49" charset="-122"/>
                <a:ea typeface="楷体" panose="02010609060101010101" pitchFamily="49" charset="-122"/>
              </a:rPr>
              <a:t>“</a:t>
            </a:r>
            <a:r>
              <a:rPr lang="zh-CN" altLang="zh-CN" sz="2935" b="1">
                <a:latin typeface="楷体" panose="02010609060101010101" pitchFamily="49" charset="-122"/>
                <a:ea typeface="楷体" panose="02010609060101010101" pitchFamily="49" charset="-122"/>
              </a:rPr>
              <a:t>小李杜</a:t>
            </a:r>
            <a:r>
              <a:rPr lang="en-US" altLang="zh-CN" sz="2935" b="1">
                <a:latin typeface="楷体" panose="02010609060101010101" pitchFamily="49" charset="-122"/>
                <a:ea typeface="楷体" panose="02010609060101010101" pitchFamily="49" charset="-122"/>
              </a:rPr>
              <a:t>”</a:t>
            </a:r>
            <a:r>
              <a:rPr lang="zh-CN" altLang="zh-CN" sz="2935" b="1">
                <a:latin typeface="楷体" panose="02010609060101010101" pitchFamily="49" charset="-122"/>
                <a:ea typeface="楷体" panose="02010609060101010101" pitchFamily="49" charset="-122"/>
              </a:rPr>
              <a:t>。其诗精于用典</a:t>
            </a:r>
            <a:r>
              <a:rPr lang="zh-CN" altLang="en-US" sz="2935" b="1">
                <a:latin typeface="楷体" panose="02010609060101010101" pitchFamily="49" charset="-122"/>
                <a:ea typeface="楷体" panose="02010609060101010101" pitchFamily="49" charset="-122"/>
              </a:rPr>
              <a:t>，</a:t>
            </a:r>
            <a:r>
              <a:rPr lang="zh-CN" altLang="zh-CN" sz="2935" b="1">
                <a:latin typeface="楷体" panose="02010609060101010101" pitchFamily="49" charset="-122"/>
                <a:ea typeface="楷体" panose="02010609060101010101" pitchFamily="49" charset="-122"/>
              </a:rPr>
              <a:t>色彩瑰丽</a:t>
            </a:r>
            <a:r>
              <a:rPr lang="zh-CN" altLang="en-US" sz="2935" b="1">
                <a:latin typeface="楷体" panose="02010609060101010101" pitchFamily="49" charset="-122"/>
                <a:ea typeface="楷体" panose="02010609060101010101" pitchFamily="49" charset="-122"/>
              </a:rPr>
              <a:t>，</a:t>
            </a:r>
            <a:r>
              <a:rPr lang="zh-CN" altLang="zh-CN" sz="2935" b="1">
                <a:latin typeface="楷体" panose="02010609060101010101" pitchFamily="49" charset="-122"/>
                <a:ea typeface="楷体" panose="02010609060101010101" pitchFamily="49" charset="-122"/>
              </a:rPr>
              <a:t>寄托遥深</a:t>
            </a:r>
            <a:r>
              <a:rPr lang="zh-CN" altLang="en-US" sz="2935">
                <a:latin typeface="楷体" panose="02010609060101010101" pitchFamily="49" charset="-122"/>
                <a:ea typeface="楷体" panose="02010609060101010101" pitchFamily="49" charset="-122"/>
              </a:rPr>
              <a:t> </a:t>
            </a:r>
            <a:r>
              <a:rPr lang="zh-CN" altLang="en-US" sz="2935" b="1" smtClean="0">
                <a:latin typeface="楷体" panose="02010609060101010101" pitchFamily="49" charset="-122"/>
                <a:ea typeface="楷体" panose="02010609060101010101" pitchFamily="49" charset="-122"/>
              </a:rPr>
              <a:t>。</a:t>
            </a:r>
            <a:r>
              <a:rPr lang="zh-CN" altLang="en-US" sz="2935" b="1">
                <a:latin typeface="楷体" panose="02010609060101010101" pitchFamily="49" charset="-122"/>
                <a:ea typeface="楷体" panose="02010609060101010101" pitchFamily="49" charset="-122"/>
              </a:rPr>
              <a:t> </a:t>
            </a:r>
            <a:endParaRPr lang="zh-CN" altLang="en-US" sz="2935" b="1">
              <a:latin typeface="楷体" panose="02010609060101010101" pitchFamily="49" charset="-122"/>
              <a:ea typeface="楷体" panose="02010609060101010101" pitchFamily="49" charset="-122"/>
            </a:endParaRPr>
          </a:p>
          <a:p>
            <a:pPr defTabSz="685800">
              <a:lnSpc>
                <a:spcPct val="130000"/>
              </a:lnSpc>
              <a:defRPr/>
            </a:pPr>
            <a:r>
              <a:rPr lang="zh-CN" altLang="en-US" sz="2935" b="1">
                <a:latin typeface="楷体" panose="02010609060101010101" pitchFamily="49" charset="-122"/>
                <a:ea typeface="楷体" panose="02010609060101010101" pitchFamily="49" charset="-122"/>
              </a:rPr>
              <a:t>    </a:t>
            </a:r>
            <a:r>
              <a:rPr lang="zh-CN" altLang="en-US" sz="2935" b="1" smtClean="0">
                <a:latin typeface="楷体" panose="02010609060101010101" pitchFamily="49" charset="-122"/>
                <a:ea typeface="楷体" panose="02010609060101010101" pitchFamily="49" charset="-122"/>
              </a:rPr>
              <a:t>以</a:t>
            </a:r>
            <a:r>
              <a:rPr lang="en-US" altLang="zh-CN" sz="2935" b="1" smtClean="0">
                <a:latin typeface="楷体" panose="02010609060101010101" pitchFamily="49" charset="-122"/>
                <a:ea typeface="楷体" panose="02010609060101010101" pitchFamily="49" charset="-122"/>
              </a:rPr>
              <a:t>《</a:t>
            </a:r>
            <a:r>
              <a:rPr lang="zh-CN" altLang="en-US" sz="2935" b="1" smtClean="0">
                <a:latin typeface="楷体" panose="02010609060101010101" pitchFamily="49" charset="-122"/>
                <a:ea typeface="楷体" panose="02010609060101010101" pitchFamily="49" charset="-122"/>
              </a:rPr>
              <a:t>无题</a:t>
            </a:r>
            <a:r>
              <a:rPr lang="en-US" altLang="zh-CN" sz="2935" b="1" smtClean="0">
                <a:latin typeface="楷体" panose="02010609060101010101" pitchFamily="49" charset="-122"/>
                <a:ea typeface="楷体" panose="02010609060101010101" pitchFamily="49" charset="-122"/>
              </a:rPr>
              <a:t>》</a:t>
            </a:r>
            <a:r>
              <a:rPr lang="zh-CN" altLang="en-US" sz="2935" b="1" smtClean="0">
                <a:latin typeface="楷体" panose="02010609060101010101" pitchFamily="49" charset="-122"/>
                <a:ea typeface="楷体" panose="02010609060101010101" pitchFamily="49" charset="-122"/>
              </a:rPr>
              <a:t>作</a:t>
            </a:r>
            <a:r>
              <a:rPr lang="zh-CN" altLang="en-US" sz="2935" b="1">
                <a:latin typeface="楷体" panose="02010609060101010101" pitchFamily="49" charset="-122"/>
                <a:ea typeface="楷体" panose="02010609060101010101" pitchFamily="49" charset="-122"/>
              </a:rPr>
              <a:t>为诗的题目是李商隐的独创。这类诗大多以男女</a:t>
            </a:r>
            <a:r>
              <a:rPr lang="zh-CN" altLang="en-US" sz="2935" b="1">
                <a:solidFill>
                  <a:schemeClr val="tx1">
                    <a:lumMod val="95000"/>
                    <a:lumOff val="5000"/>
                  </a:schemeClr>
                </a:solidFill>
                <a:latin typeface="楷体" panose="02010609060101010101" pitchFamily="49" charset="-122"/>
                <a:ea typeface="楷体" panose="02010609060101010101" pitchFamily="49" charset="-122"/>
              </a:rPr>
              <a:t>爱情相思为题材，情思婉转沉挚，辞藻典雅精丽。</a:t>
            </a:r>
            <a:endParaRPr lang="zh-CN" altLang="en-US" sz="2935" b="1">
              <a:solidFill>
                <a:schemeClr val="tx1">
                  <a:lumMod val="95000"/>
                  <a:lumOff val="5000"/>
                </a:schemeClr>
              </a:solidFill>
              <a:latin typeface="楷体" panose="02010609060101010101" pitchFamily="49" charset="-122"/>
              <a:ea typeface="楷体" panose="02010609060101010101" pitchFamily="49" charset="-122"/>
            </a:endParaRPr>
          </a:p>
        </p:txBody>
      </p:sp>
      <p:sp>
        <p:nvSpPr>
          <p:cNvPr id="19461" name="AutoShape 14" descr="https://timgsa.baidu.com/timg?image&amp;quality=80&amp;size=b9999_10000&amp;sec=1553072612134&amp;di=b1f8434c065c24f34dad478c199ac2a1&amp;imgtype=0&amp;src=http%3A%2F%2Fimgtu.lishiquwen.com%2F20160910%2Ff48c91edfdcf77574d5cdc2302bcb7af.jpg"/>
          <p:cNvSpPr>
            <a:spLocks noChangeAspect="1" noChangeArrowheads="1"/>
          </p:cNvSpPr>
          <p:nvPr>
            <p:custDataLst>
              <p:tags r:id="rId5"/>
            </p:custDataLst>
          </p:nvPr>
        </p:nvSpPr>
        <p:spPr bwMode="auto">
          <a:xfrm>
            <a:off x="207433" y="-192617"/>
            <a:ext cx="406400" cy="4064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en-US" sz="100"/>
          </a:p>
        </p:txBody>
      </p:sp>
      <p:pic>
        <p:nvPicPr>
          <p:cNvPr id="19462" name="Picture 15" descr="C:\DOCUME~1\ADMINI~1\LOCALS~1\Temp\timg[4]"/>
          <p:cNvPicPr>
            <a:picLocks noChangeAspect="1" noChangeArrowheads="1"/>
          </p:cNvPicPr>
          <p:nvPr>
            <p:custDataLst>
              <p:tags r:id="rId7"/>
            </p:custDataLst>
          </p:nvPr>
        </p:nvPicPr>
        <p:blipFill>
          <a:blip r:embed="rId6">
            <a:extLst>
              <a:ext uri="{28A0092B-C50C-407E-A947-70E740481C1C}">
                <a14:useLocalDpi xmlns:a14="http://schemas.microsoft.com/office/drawing/2010/main" val="0"/>
              </a:ext>
            </a:extLst>
          </a:blip>
          <a:stretch>
            <a:fillRect/>
          </a:stretch>
        </p:blipFill>
        <p:spPr bwMode="auto">
          <a:xfrm>
            <a:off x="239349" y="1824567"/>
            <a:ext cx="3335867" cy="4108451"/>
          </a:xfrm>
          <a:prstGeom prst="ellipse">
            <a:avLst/>
          </a:prstGeom>
          <a:ln>
            <a:noFill/>
          </a:ln>
          <a:effectLst>
            <a:softEdge rad="112500"/>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矩形 1"/>
          <p:cNvSpPr/>
          <p:nvPr>
            <p:custDataLst>
              <p:tags r:id="rId8"/>
            </p:custDataLst>
          </p:nvPr>
        </p:nvSpPr>
        <p:spPr>
          <a:xfrm>
            <a:off x="1088563" y="779830"/>
            <a:ext cx="2418080" cy="768350"/>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zh-CN" altLang="en-US" sz="4400" cap="none" spc="0">
                <a:ln w="11430"/>
                <a:solidFill>
                  <a:srgbClr val="FF0000"/>
                </a:solidFill>
                <a:latin typeface="华文琥珀" panose="02010800040101010101" pitchFamily="2" charset="-122"/>
                <a:ea typeface="华文琥珀" panose="02010800040101010101" pitchFamily="2" charset="-122"/>
              </a:rPr>
              <a:t>知人论世</a:t>
            </a:r>
            <a:endParaRPr lang="zh-CN" altLang="en-US" sz="4400" cap="none" spc="0">
              <a:ln w="11430"/>
              <a:solidFill>
                <a:srgbClr val="FF0000"/>
              </a:solidFill>
              <a:latin typeface="华文琥珀" panose="02010800040101010101" pitchFamily="2" charset="-122"/>
              <a:ea typeface="华文琥珀" panose="02010800040101010101" pitchFamily="2" charset="-122"/>
            </a:endParaRPr>
          </a:p>
        </p:txBody>
      </p:sp>
      <p:sp>
        <p:nvSpPr>
          <p:cNvPr id="3" name="文本框 2"/>
          <p:cNvSpPr txBox="1"/>
          <p:nvPr>
            <p:custDataLst>
              <p:tags r:id="rId9"/>
            </p:custDataLst>
          </p:nvPr>
        </p:nvSpPr>
        <p:spPr>
          <a:xfrm>
            <a:off x="3764915" y="841375"/>
            <a:ext cx="2019300" cy="645160"/>
          </a:xfrm>
          <a:prstGeom prst="rect">
            <a:avLst/>
          </a:prstGeom>
          <a:solidFill>
            <a:srgbClr val="008651"/>
          </a:solidFill>
        </p:spPr>
        <p:txBody>
          <a:bodyPr wrap="none" rtlCol="0" anchor="t">
            <a:spAutoFit/>
          </a:bodyPr>
          <a:lstStyle/>
          <a:p>
            <a:r>
              <a:rPr lang="zh-CN" altLang="en-US" sz="3600" b="1">
                <a:solidFill>
                  <a:schemeClr val="bg1"/>
                </a:solidFill>
                <a:latin typeface="楷体" panose="02010609060101010101" pitchFamily="49" charset="-122"/>
                <a:ea typeface="楷体" panose="02010609060101010101" pitchFamily="49" charset="-122"/>
                <a:sym typeface="+mn-ea"/>
              </a:rPr>
              <a:t>作者简介</a:t>
            </a:r>
            <a:endParaRPr lang="zh-CN" altLang="en-US" sz="3600" b="1">
              <a:solidFill>
                <a:schemeClr val="bg1"/>
              </a:solidFill>
              <a:latin typeface="楷体" panose="02010609060101010101" pitchFamily="49" charset="-122"/>
              <a:ea typeface="楷体" panose="02010609060101010101" pitchFamily="49" charset="-122"/>
              <a:sym typeface="+mn-ea"/>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19462"/>
                                        </p:tgtEl>
                                        <p:attrNameLst>
                                          <p:attrName>style.visibility</p:attrName>
                                        </p:attrNameLst>
                                      </p:cBhvr>
                                      <p:to>
                                        <p:strVal val="visible"/>
                                      </p:to>
                                    </p:set>
                                    <p:anim calcmode="lin" valueType="num">
                                      <p:cBhvr additive="base">
                                        <p:cTn id="13" dur="500" fill="hold"/>
                                        <p:tgtEl>
                                          <p:spTgt spid="19462"/>
                                        </p:tgtEl>
                                        <p:attrNameLst>
                                          <p:attrName>ppt_x</p:attrName>
                                        </p:attrNameLst>
                                      </p:cBhvr>
                                      <p:tavLst>
                                        <p:tav tm="0">
                                          <p:val>
                                            <p:strVal val="#ppt_x"/>
                                          </p:val>
                                        </p:tav>
                                        <p:tav tm="100000">
                                          <p:val>
                                            <p:strVal val="#ppt_x"/>
                                          </p:val>
                                        </p:tav>
                                      </p:tavLst>
                                    </p:anim>
                                    <p:anim calcmode="lin" valueType="num">
                                      <p:cBhvr additive="base">
                                        <p:cTn id="14" dur="500" fill="hold"/>
                                        <p:tgtEl>
                                          <p:spTgt spid="19462"/>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20483" name="矩形 1"/>
          <p:cNvSpPr>
            <a:spLocks noChangeArrowheads="1"/>
          </p:cNvSpPr>
          <p:nvPr>
            <p:custDataLst>
              <p:tags r:id="rId4"/>
            </p:custDataLst>
          </p:nvPr>
        </p:nvSpPr>
        <p:spPr bwMode="auto">
          <a:xfrm>
            <a:off x="767292" y="1616075"/>
            <a:ext cx="10657417" cy="43643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35000"/>
              </a:lnSpc>
            </a:pPr>
            <a:r>
              <a:rPr lang="zh-CN" altLang="en-US" sz="2935">
                <a:solidFill>
                  <a:srgbClr val="0000FF"/>
                </a:solidFill>
                <a:latin typeface="楷体" panose="02010609060101010101" pitchFamily="49" charset="-122"/>
                <a:ea typeface="楷体" panose="02010609060101010101" pitchFamily="49" charset="-122"/>
              </a:rPr>
              <a:t>    </a:t>
            </a:r>
            <a:r>
              <a:rPr lang="zh-CN" altLang="en-US" sz="2935" b="1">
                <a:latin typeface="楷体" panose="02010609060101010101" pitchFamily="49" charset="-122"/>
                <a:ea typeface="楷体" panose="02010609060101010101" pitchFamily="49" charset="-122"/>
              </a:rPr>
              <a:t>在唐时，人们崇尚道教，信奉道术。李商隐在十五六岁的时候，即被家人送往玉阳山学道。其间与玉阳山灵都观女氏宋华阳相识相恋，但两人的感情却不能为外人明知，而作者的心内又奔涌着无法抑制的爱情狂澜，因此他只能以诗记情，并隐其题，从而使诗显得既朦胧婉曲、又深情无限。李商隐所写的以</a:t>
            </a:r>
            <a:r>
              <a:rPr lang="en-US" altLang="zh-CN" sz="2935" b="1">
                <a:latin typeface="楷体" panose="02010609060101010101" pitchFamily="49" charset="-122"/>
                <a:ea typeface="楷体" panose="02010609060101010101" pitchFamily="49" charset="-122"/>
              </a:rPr>
              <a:t>《</a:t>
            </a:r>
            <a:r>
              <a:rPr lang="zh-CN" altLang="en-US" sz="2935" b="1">
                <a:latin typeface="楷体" panose="02010609060101010101" pitchFamily="49" charset="-122"/>
                <a:ea typeface="楷体" panose="02010609060101010101" pitchFamily="49" charset="-122"/>
              </a:rPr>
              <a:t>无题</a:t>
            </a:r>
            <a:r>
              <a:rPr lang="en-US" altLang="zh-CN" sz="2935" b="1">
                <a:latin typeface="楷体" panose="02010609060101010101" pitchFamily="49" charset="-122"/>
                <a:ea typeface="楷体" panose="02010609060101010101" pitchFamily="49" charset="-122"/>
              </a:rPr>
              <a:t>》</a:t>
            </a:r>
            <a:r>
              <a:rPr lang="zh-CN" altLang="en-US" sz="2935" b="1">
                <a:latin typeface="楷体" panose="02010609060101010101" pitchFamily="49" charset="-122"/>
                <a:ea typeface="楷体" panose="02010609060101010101" pitchFamily="49" charset="-122"/>
              </a:rPr>
              <a:t>为题的诗篇，大多是抒写他们两人之间的恋情诗。此诗即其中一首。 </a:t>
            </a:r>
            <a:endParaRPr lang="zh-CN" altLang="en-US" sz="2935" b="1">
              <a:latin typeface="楷体" panose="02010609060101010101" pitchFamily="49" charset="-122"/>
              <a:ea typeface="楷体" panose="02010609060101010101" pitchFamily="49" charset="-122"/>
            </a:endParaRPr>
          </a:p>
        </p:txBody>
      </p:sp>
      <p:sp>
        <p:nvSpPr>
          <p:cNvPr id="3" name="文本框 2"/>
          <p:cNvSpPr txBox="1"/>
          <p:nvPr>
            <p:custDataLst>
              <p:tags r:id="rId5"/>
            </p:custDataLst>
          </p:nvPr>
        </p:nvSpPr>
        <p:spPr>
          <a:xfrm>
            <a:off x="1260475" y="807720"/>
            <a:ext cx="2019300" cy="645160"/>
          </a:xfrm>
          <a:prstGeom prst="rect">
            <a:avLst/>
          </a:prstGeom>
          <a:solidFill>
            <a:srgbClr val="008651"/>
          </a:solidFill>
        </p:spPr>
        <p:txBody>
          <a:bodyPr wrap="none" rtlCol="0" anchor="t">
            <a:spAutoFit/>
          </a:bodyPr>
          <a:lstStyle/>
          <a:p>
            <a:pPr algn="l"/>
            <a:r>
              <a:rPr lang="zh-CN" altLang="en-US" sz="3600" b="1">
                <a:solidFill>
                  <a:schemeClr val="bg1"/>
                </a:solidFill>
                <a:latin typeface="楷体" panose="02010609060101010101" pitchFamily="49" charset="-122"/>
                <a:ea typeface="楷体" panose="02010609060101010101" pitchFamily="49" charset="-122"/>
                <a:sym typeface="+mn-ea"/>
              </a:rPr>
              <a:t>背景资料</a:t>
            </a:r>
            <a:endParaRPr lang="zh-CN" altLang="en-US" sz="3600" b="1">
              <a:solidFill>
                <a:schemeClr val="bg1"/>
              </a:solidFill>
              <a:latin typeface="楷体" panose="02010609060101010101" pitchFamily="49" charset="-122"/>
              <a:ea typeface="楷体" panose="02010609060101010101" pitchFamily="49" charset="-122"/>
              <a:sym typeface="+mn-ea"/>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0483"/>
                                        </p:tgtEl>
                                        <p:attrNameLst>
                                          <p:attrName>style.visibility</p:attrName>
                                        </p:attrNameLst>
                                      </p:cBhvr>
                                      <p:to>
                                        <p:strVal val="visible"/>
                                      </p:to>
                                    </p:set>
                                    <p:anim calcmode="lin" valueType="num">
                                      <p:cBhvr additive="base">
                                        <p:cTn id="7" dur="500" fill="hold"/>
                                        <p:tgtEl>
                                          <p:spTgt spid="20483"/>
                                        </p:tgtEl>
                                        <p:attrNameLst>
                                          <p:attrName>ppt_x</p:attrName>
                                        </p:attrNameLst>
                                      </p:cBhvr>
                                      <p:tavLst>
                                        <p:tav tm="0">
                                          <p:val>
                                            <p:strVal val="#ppt_x"/>
                                          </p:val>
                                        </p:tav>
                                        <p:tav tm="100000">
                                          <p:val>
                                            <p:strVal val="#ppt_x"/>
                                          </p:val>
                                        </p:tav>
                                      </p:tavLst>
                                    </p:anim>
                                    <p:anim calcmode="lin" valueType="num">
                                      <p:cBhvr additive="base">
                                        <p:cTn id="8" dur="500" fill="hold"/>
                                        <p:tgtEl>
                                          <p:spTgt spid="2048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3" grpId="0"/>
    </p:bldLst>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12289" name="Text Box 2"/>
          <p:cNvSpPr txBox="1"/>
          <p:nvPr>
            <p:custDataLst>
              <p:tags r:id="rId4"/>
            </p:custDataLst>
          </p:nvPr>
        </p:nvSpPr>
        <p:spPr>
          <a:xfrm>
            <a:off x="963613" y="724535"/>
            <a:ext cx="5791200" cy="768350"/>
          </a:xfrm>
          <a:prstGeom prst="rect">
            <a:avLst/>
          </a:prstGeom>
          <a:noFill/>
          <a:ln w="9525">
            <a:noFill/>
          </a:ln>
        </p:spPr>
        <p:txBody>
          <a:bodyPr wrap="none">
            <a:spAutoFit/>
          </a:bodyPr>
          <a:lstStyle/>
          <a:p>
            <a:r>
              <a:rPr lang="zh-CN" altLang="en-US" sz="4400" b="1">
                <a:solidFill>
                  <a:srgbClr val="000000"/>
                </a:solidFill>
                <a:latin typeface="Arial" panose="020b0604020202020204" pitchFamily="34" charset="0"/>
              </a:rPr>
              <a:t>诗以“无题”命篇</a:t>
            </a:r>
            <a:r>
              <a:rPr lang="zh-CN" altLang="zh-CN" sz="4400">
                <a:solidFill>
                  <a:srgbClr val="000000"/>
                </a:solidFill>
                <a:latin typeface="Arial" panose="020b0604020202020204" pitchFamily="34" charset="0"/>
              </a:rPr>
              <a:t>——</a:t>
            </a:r>
            <a:endParaRPr lang="zh-CN" altLang="zh-CN" sz="4400">
              <a:solidFill>
                <a:srgbClr val="000000"/>
              </a:solidFill>
              <a:latin typeface="Arial" panose="020b0604020202020204" pitchFamily="34" charset="0"/>
            </a:endParaRPr>
          </a:p>
        </p:txBody>
      </p:sp>
      <p:sp>
        <p:nvSpPr>
          <p:cNvPr id="12290" name="Text Box 3"/>
          <p:cNvSpPr txBox="1"/>
          <p:nvPr>
            <p:custDataLst>
              <p:tags r:id="rId5"/>
            </p:custDataLst>
          </p:nvPr>
        </p:nvSpPr>
        <p:spPr>
          <a:xfrm>
            <a:off x="859790" y="1621155"/>
            <a:ext cx="10471785" cy="3044190"/>
          </a:xfrm>
          <a:prstGeom prst="rect">
            <a:avLst/>
          </a:prstGeom>
          <a:noFill/>
          <a:ln w="9525">
            <a:noFill/>
          </a:ln>
        </p:spPr>
        <p:txBody>
          <a:bodyPr wrap="square">
            <a:spAutoFit/>
          </a:bodyPr>
          <a:lstStyle/>
          <a:p>
            <a:pPr>
              <a:lnSpc>
                <a:spcPct val="120000"/>
              </a:lnSpc>
            </a:pPr>
            <a:r>
              <a:rPr lang="en-US" altLang="zh-CN" sz="3200" b="1">
                <a:solidFill>
                  <a:srgbClr val="FF0066"/>
                </a:solidFill>
                <a:latin typeface="Arial" panose="020b0604020202020204" pitchFamily="34" charset="0"/>
              </a:rPr>
              <a:t>       </a:t>
            </a:r>
            <a:r>
              <a:rPr lang="zh-CN" altLang="en-US" sz="3200" b="1">
                <a:solidFill>
                  <a:srgbClr val="FF0066"/>
                </a:solidFill>
                <a:latin typeface="Arial" panose="020b0604020202020204" pitchFamily="34" charset="0"/>
              </a:rPr>
              <a:t>此类诗歌，大多写爱情，其内容或因不便明言，或因难用一个恰当的题目表现，因此命为“无题”。再加上政治上的失意，此类诗也可能别有所托。</a:t>
            </a:r>
            <a:endParaRPr lang="zh-CN" altLang="en-US" sz="3200" b="1">
              <a:solidFill>
                <a:srgbClr val="FF0066"/>
              </a:solidFill>
              <a:latin typeface="Arial" panose="020b0604020202020204" pitchFamily="34" charset="0"/>
            </a:endParaRPr>
          </a:p>
          <a:p>
            <a:pPr>
              <a:lnSpc>
                <a:spcPct val="120000"/>
              </a:lnSpc>
            </a:pPr>
            <a:r>
              <a:rPr lang="zh-CN" altLang="en-US" sz="3200" b="1">
                <a:solidFill>
                  <a:srgbClr val="000099"/>
                </a:solidFill>
                <a:latin typeface="Arial" panose="020b0604020202020204" pitchFamily="34" charset="0"/>
              </a:rPr>
              <a:t>       尤以写相思、失意的作品最为</a:t>
            </a:r>
            <a:endParaRPr lang="zh-CN" altLang="en-US" sz="3200" b="1">
              <a:solidFill>
                <a:srgbClr val="000099"/>
              </a:solidFill>
              <a:latin typeface="Arial" panose="020b0604020202020204" pitchFamily="34" charset="0"/>
            </a:endParaRPr>
          </a:p>
          <a:p>
            <a:pPr>
              <a:lnSpc>
                <a:spcPct val="120000"/>
              </a:lnSpc>
            </a:pPr>
            <a:r>
              <a:rPr lang="zh-CN" altLang="en-US" sz="3200" b="1">
                <a:solidFill>
                  <a:srgbClr val="000099"/>
                </a:solidFill>
                <a:latin typeface="Arial" panose="020b0604020202020204" pitchFamily="34" charset="0"/>
              </a:rPr>
              <a:t>凄婉迷离、优美动人。</a:t>
            </a:r>
            <a:endParaRPr lang="zh-CN" altLang="en-US" sz="3200">
              <a:latin typeface="Arial" panose="020b0604020202020204" pitchFamily="34" charset="0"/>
            </a:endParaRPr>
          </a:p>
        </p:txBody>
      </p:sp>
      <p:sp>
        <p:nvSpPr>
          <p:cNvPr id="12291" name="Text Box 4"/>
          <p:cNvSpPr txBox="1"/>
          <p:nvPr>
            <p:custDataLst>
              <p:tags r:id="rId6"/>
            </p:custDataLst>
          </p:nvPr>
        </p:nvSpPr>
        <p:spPr>
          <a:xfrm>
            <a:off x="859790" y="4951095"/>
            <a:ext cx="6655435" cy="1173480"/>
          </a:xfrm>
          <a:prstGeom prst="rect">
            <a:avLst/>
          </a:prstGeom>
          <a:solidFill>
            <a:schemeClr val="accent6">
              <a:lumMod val="60000"/>
              <a:lumOff val="40000"/>
            </a:schemeClr>
          </a:solidFill>
          <a:ln w="9525">
            <a:noFill/>
          </a:ln>
        </p:spPr>
        <p:txBody>
          <a:bodyPr wrap="square">
            <a:spAutoFit/>
          </a:bodyPr>
          <a:lstStyle/>
          <a:p>
            <a:pPr>
              <a:lnSpc>
                <a:spcPct val="110000"/>
              </a:lnSpc>
            </a:pPr>
            <a:r>
              <a:rPr lang="zh-CN" altLang="en-US" sz="3200" b="1">
                <a:solidFill>
                  <a:srgbClr val="FF0066"/>
                </a:solidFill>
                <a:latin typeface="Arial" panose="020b0604020202020204" pitchFamily="34" charset="0"/>
              </a:rPr>
              <a:t>李商隐的“无题诗”，后人多把它</a:t>
            </a:r>
            <a:endParaRPr lang="zh-CN" altLang="en-US" sz="3200" b="1">
              <a:solidFill>
                <a:srgbClr val="FF0066"/>
              </a:solidFill>
              <a:latin typeface="Arial" panose="020b0604020202020204" pitchFamily="34" charset="0"/>
            </a:endParaRPr>
          </a:p>
          <a:p>
            <a:pPr>
              <a:lnSpc>
                <a:spcPct val="110000"/>
              </a:lnSpc>
            </a:pPr>
            <a:r>
              <a:rPr lang="zh-CN" altLang="en-US" sz="3200" b="1">
                <a:solidFill>
                  <a:srgbClr val="FF0066"/>
                </a:solidFill>
                <a:latin typeface="Arial" panose="020b0604020202020204" pitchFamily="34" charset="0"/>
              </a:rPr>
              <a:t>们视为爱情诗。</a:t>
            </a:r>
            <a:endParaRPr lang="zh-CN" altLang="zh-CN" sz="3200">
              <a:latin typeface="Arial" panose="020b0604020202020204" pitchFamily="34" charset="0"/>
            </a:endParaRPr>
          </a:p>
        </p:txBody>
      </p:sp>
      <p:pic>
        <p:nvPicPr>
          <p:cNvPr id="2" name="图片 1"/>
          <p:cNvPicPr>
            <a:picLocks noChangeAspect="1"/>
          </p:cNvPicPr>
          <p:nvPr>
            <p:custDataLst>
              <p:tags r:id="rId8"/>
            </p:custDataLst>
          </p:nvPr>
        </p:nvPicPr>
        <p:blipFill>
          <a:blip r:embed="rId7"/>
          <a:srcRect l="53654"/>
          <a:stretch>
            <a:fillRect/>
          </a:stretch>
        </p:blipFill>
        <p:spPr>
          <a:xfrm>
            <a:off x="7790815" y="3081655"/>
            <a:ext cx="3541395" cy="3214370"/>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2290"/>
                                        </p:tgtEl>
                                        <p:attrNameLst>
                                          <p:attrName>style.visibility</p:attrName>
                                        </p:attrNameLst>
                                      </p:cBhvr>
                                      <p:to>
                                        <p:strVal val="visible"/>
                                      </p:to>
                                    </p:set>
                                    <p:anim calcmode="lin" valueType="num">
                                      <p:cBhvr additive="base">
                                        <p:cTn id="7" dur="500" fill="hold"/>
                                        <p:tgtEl>
                                          <p:spTgt spid="12290"/>
                                        </p:tgtEl>
                                        <p:attrNameLst>
                                          <p:attrName>ppt_x</p:attrName>
                                        </p:attrNameLst>
                                      </p:cBhvr>
                                      <p:tavLst>
                                        <p:tav tm="0">
                                          <p:val>
                                            <p:strVal val="#ppt_x"/>
                                          </p:val>
                                        </p:tav>
                                        <p:tav tm="100000">
                                          <p:val>
                                            <p:strVal val="#ppt_x"/>
                                          </p:val>
                                        </p:tav>
                                      </p:tavLst>
                                    </p:anim>
                                    <p:anim calcmode="lin" valueType="num">
                                      <p:cBhvr additive="base">
                                        <p:cTn id="8" dur="500" fill="hold"/>
                                        <p:tgtEl>
                                          <p:spTgt spid="12290"/>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2291"/>
                                        </p:tgtEl>
                                        <p:attrNameLst>
                                          <p:attrName>style.visibility</p:attrName>
                                        </p:attrNameLst>
                                      </p:cBhvr>
                                      <p:to>
                                        <p:strVal val="visible"/>
                                      </p:to>
                                    </p:set>
                                    <p:anim calcmode="lin" valueType="num">
                                      <p:cBhvr additive="base">
                                        <p:cTn id="13" dur="500" fill="hold"/>
                                        <p:tgtEl>
                                          <p:spTgt spid="12291"/>
                                        </p:tgtEl>
                                        <p:attrNameLst>
                                          <p:attrName>ppt_x</p:attrName>
                                        </p:attrNameLst>
                                      </p:cBhvr>
                                      <p:tavLst>
                                        <p:tav tm="0">
                                          <p:val>
                                            <p:strVal val="#ppt_x"/>
                                          </p:val>
                                        </p:tav>
                                        <p:tav tm="100000">
                                          <p:val>
                                            <p:strVal val="#ppt_x"/>
                                          </p:val>
                                        </p:tav>
                                      </p:tavLst>
                                    </p:anim>
                                    <p:anim calcmode="lin" valueType="num">
                                      <p:cBhvr additive="base">
                                        <p:cTn id="14" dur="500" fill="hold"/>
                                        <p:tgtEl>
                                          <p:spTgt spid="1229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90" grpId="0"/>
      <p:bldP spid="12291" grpId="0"/>
    </p:bldLst>
  </p:timing>
</p:sld>
</file>

<file path=ppt/slides/slide2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15361" name="文本框 1"/>
          <p:cNvSpPr txBox="1">
            <a:spLocks noChangeArrowheads="1"/>
          </p:cNvSpPr>
          <p:nvPr>
            <p:custDataLst>
              <p:tags r:id="rId4"/>
            </p:custDataLst>
          </p:nvPr>
        </p:nvSpPr>
        <p:spPr bwMode="auto">
          <a:xfrm>
            <a:off x="4144010" y="2381250"/>
            <a:ext cx="7799705" cy="30460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spAutoFit/>
          </a:bodyPr>
          <a:lstStyle/>
          <a:p>
            <a:pPr marL="0" marR="0" lvl="0" indent="0" algn="l" defTabSz="914400" rtl="0" eaLnBrk="1" fontAlgn="base" latinLnBrk="0" hangingPunct="1">
              <a:lnSpc>
                <a:spcPct val="150000"/>
              </a:lnSpc>
              <a:spcBef>
                <a:spcPct val="0"/>
              </a:spcBef>
              <a:spcAft>
                <a:spcPct val="0"/>
              </a:spcAft>
              <a:buClrTx/>
              <a:buSzTx/>
              <a:buFontTx/>
              <a:buNone/>
              <a:defRPr/>
            </a:pPr>
            <a:r>
              <a:rPr kumimoji="0" lang="zh-CN" altLang="en-US" sz="3200" b="1" i="0" u="none" strike="noStrike" kern="1200" cap="none" spc="0" normalizeH="0" baseline="0" noProof="0">
                <a:ln>
                  <a:noFill/>
                </a:ln>
                <a:solidFill>
                  <a:srgbClr val="663300"/>
                </a:solidFill>
                <a:effectLst/>
                <a:uLnTx/>
                <a:uFillTx/>
                <a:latin typeface="华文楷体" panose="02010600040101010101" pitchFamily="2" charset="-122"/>
                <a:ea typeface="华文楷体" panose="02010600040101010101" pitchFamily="2" charset="-122"/>
                <a:cs typeface="华文楷体" panose="02010600040101010101" pitchFamily="2" charset="-122"/>
              </a:rPr>
              <a:t>相见/时难/别/亦难，东风/无力/百花/残。</a:t>
            </a:r>
            <a:endParaRPr kumimoji="0" lang="zh-CN" altLang="en-US" sz="3200" b="1" i="0" u="none" strike="noStrike" kern="1200" cap="none" spc="0" normalizeH="0" baseline="0" noProof="0">
              <a:ln>
                <a:noFill/>
              </a:ln>
              <a:solidFill>
                <a:srgbClr val="663300"/>
              </a:solidFill>
              <a:effectLst/>
              <a:uLnTx/>
              <a:uFillTx/>
              <a:latin typeface="华文楷体" panose="02010600040101010101" pitchFamily="2" charset="-122"/>
              <a:ea typeface="华文楷体" panose="02010600040101010101" pitchFamily="2" charset="-122"/>
              <a:cs typeface="华文楷体" panose="02010600040101010101" pitchFamily="2" charset="-122"/>
            </a:endParaRPr>
          </a:p>
          <a:p>
            <a:pPr marL="0" marR="0" lvl="0" indent="0" algn="l" defTabSz="914400" rtl="0" eaLnBrk="1" fontAlgn="base" latinLnBrk="0" hangingPunct="1">
              <a:lnSpc>
                <a:spcPct val="150000"/>
              </a:lnSpc>
              <a:spcBef>
                <a:spcPct val="0"/>
              </a:spcBef>
              <a:spcAft>
                <a:spcPct val="0"/>
              </a:spcAft>
              <a:buClrTx/>
              <a:buSzTx/>
              <a:buFontTx/>
              <a:buNone/>
              <a:defRPr/>
            </a:pPr>
            <a:r>
              <a:rPr kumimoji="0" lang="zh-CN" altLang="en-US" sz="3200" b="1" i="0" u="none" strike="noStrike" kern="1200" cap="none" spc="0" normalizeH="0" baseline="0" noProof="0">
                <a:ln>
                  <a:noFill/>
                </a:ln>
                <a:solidFill>
                  <a:srgbClr val="663300"/>
                </a:solidFill>
                <a:effectLst/>
                <a:uLnTx/>
                <a:uFillTx/>
                <a:latin typeface="华文楷体" panose="02010600040101010101" pitchFamily="2" charset="-122"/>
                <a:ea typeface="华文楷体" panose="02010600040101010101" pitchFamily="2" charset="-122"/>
                <a:cs typeface="华文楷体" panose="02010600040101010101" pitchFamily="2" charset="-122"/>
              </a:rPr>
              <a:t>春蚕/到死/丝/方尽，蜡炬/成灰/泪/始干。</a:t>
            </a:r>
            <a:endParaRPr kumimoji="0" lang="zh-CN" altLang="en-US" sz="3200" b="1" i="0" u="none" strike="noStrike" kern="1200" cap="none" spc="0" normalizeH="0" baseline="0" noProof="0">
              <a:ln>
                <a:noFill/>
              </a:ln>
              <a:solidFill>
                <a:srgbClr val="663300"/>
              </a:solidFill>
              <a:effectLst/>
              <a:uLnTx/>
              <a:uFillTx/>
              <a:latin typeface="华文楷体" panose="02010600040101010101" pitchFamily="2" charset="-122"/>
              <a:ea typeface="华文楷体" panose="02010600040101010101" pitchFamily="2" charset="-122"/>
              <a:cs typeface="华文楷体" panose="02010600040101010101" pitchFamily="2" charset="-122"/>
            </a:endParaRPr>
          </a:p>
          <a:p>
            <a:pPr marL="0" marR="0" lvl="0" indent="0" algn="l" defTabSz="914400" rtl="0" eaLnBrk="1" fontAlgn="base" latinLnBrk="0" hangingPunct="1">
              <a:lnSpc>
                <a:spcPct val="150000"/>
              </a:lnSpc>
              <a:spcBef>
                <a:spcPct val="0"/>
              </a:spcBef>
              <a:spcAft>
                <a:spcPct val="0"/>
              </a:spcAft>
              <a:buClrTx/>
              <a:buSzTx/>
              <a:buFontTx/>
              <a:buNone/>
              <a:defRPr/>
            </a:pPr>
            <a:r>
              <a:rPr kumimoji="0" lang="zh-CN" altLang="en-US" sz="3200" b="1" i="0" u="none" strike="noStrike" kern="1200" cap="none" spc="0" normalizeH="0" baseline="0" noProof="0">
                <a:ln>
                  <a:noFill/>
                </a:ln>
                <a:solidFill>
                  <a:srgbClr val="663300"/>
                </a:solidFill>
                <a:effectLst/>
                <a:uLnTx/>
                <a:uFillTx/>
                <a:latin typeface="华文楷体" panose="02010600040101010101" pitchFamily="2" charset="-122"/>
                <a:ea typeface="华文楷体" panose="02010600040101010101" pitchFamily="2" charset="-122"/>
                <a:cs typeface="华文楷体" panose="02010600040101010101" pitchFamily="2" charset="-122"/>
              </a:rPr>
              <a:t>晓镜/但愁/云</a:t>
            </a:r>
            <a:r>
              <a:rPr kumimoji="0" lang="zh-CN" altLang="en-US" sz="3200" b="1" i="0" u="none" strike="noStrike" kern="1200" cap="none" spc="0" normalizeH="0" baseline="0" noProof="0">
                <a:ln>
                  <a:noFill/>
                </a:ln>
                <a:solidFill>
                  <a:srgbClr val="FF0000"/>
                </a:solidFill>
                <a:effectLst/>
                <a:uLnTx/>
                <a:uFillTx/>
                <a:latin typeface="华文楷体" panose="02010600040101010101" pitchFamily="2" charset="-122"/>
                <a:ea typeface="华文楷体" panose="02010600040101010101" pitchFamily="2" charset="-122"/>
                <a:cs typeface="华文楷体" panose="02010600040101010101" pitchFamily="2" charset="-122"/>
              </a:rPr>
              <a:t>鬓</a:t>
            </a:r>
            <a:r>
              <a:rPr kumimoji="0" lang="zh-CN" altLang="en-US" sz="3200" b="1" i="0" u="none" strike="noStrike" kern="1200" cap="none" spc="0" normalizeH="0" baseline="0" noProof="0">
                <a:ln>
                  <a:noFill/>
                </a:ln>
                <a:solidFill>
                  <a:srgbClr val="663300"/>
                </a:solidFill>
                <a:effectLst/>
                <a:uLnTx/>
                <a:uFillTx/>
                <a:latin typeface="华文楷体" panose="02010600040101010101" pitchFamily="2" charset="-122"/>
                <a:ea typeface="华文楷体" panose="02010600040101010101" pitchFamily="2" charset="-122"/>
                <a:cs typeface="华文楷体" panose="02010600040101010101" pitchFamily="2" charset="-122"/>
              </a:rPr>
              <a:t>/改，夜吟/应觉/月光/寒。</a:t>
            </a:r>
            <a:endParaRPr kumimoji="0" lang="zh-CN" altLang="en-US" sz="3200" b="1" i="0" u="none" strike="noStrike" kern="1200" cap="none" spc="0" normalizeH="0" baseline="0" noProof="0">
              <a:ln>
                <a:noFill/>
              </a:ln>
              <a:solidFill>
                <a:srgbClr val="663300"/>
              </a:solidFill>
              <a:effectLst/>
              <a:uLnTx/>
              <a:uFillTx/>
              <a:latin typeface="华文楷体" panose="02010600040101010101" pitchFamily="2" charset="-122"/>
              <a:ea typeface="华文楷体" panose="02010600040101010101" pitchFamily="2" charset="-122"/>
              <a:cs typeface="华文楷体" panose="02010600040101010101" pitchFamily="2" charset="-122"/>
            </a:endParaRPr>
          </a:p>
          <a:p>
            <a:pPr marL="0" marR="0" lvl="0" indent="0" algn="l" defTabSz="914400" rtl="0" eaLnBrk="1" fontAlgn="base" latinLnBrk="0" hangingPunct="1">
              <a:lnSpc>
                <a:spcPct val="150000"/>
              </a:lnSpc>
              <a:spcBef>
                <a:spcPct val="0"/>
              </a:spcBef>
              <a:spcAft>
                <a:spcPct val="0"/>
              </a:spcAft>
              <a:buClrTx/>
              <a:buSzTx/>
              <a:buFontTx/>
              <a:buNone/>
              <a:defRPr/>
            </a:pPr>
            <a:r>
              <a:rPr kumimoji="0" lang="zh-CN" altLang="en-US" sz="3200" b="1" i="0" u="none" strike="noStrike" kern="1200" cap="none" spc="0" normalizeH="0" baseline="0" noProof="0">
                <a:ln>
                  <a:noFill/>
                </a:ln>
                <a:solidFill>
                  <a:srgbClr val="FF0000"/>
                </a:solidFill>
                <a:effectLst/>
                <a:uLnTx/>
                <a:uFillTx/>
                <a:latin typeface="华文楷体" panose="02010600040101010101" pitchFamily="2" charset="-122"/>
                <a:ea typeface="华文楷体" panose="02010600040101010101" pitchFamily="2" charset="-122"/>
                <a:cs typeface="华文楷体" panose="02010600040101010101" pitchFamily="2" charset="-122"/>
              </a:rPr>
              <a:t>蓬</a:t>
            </a:r>
            <a:r>
              <a:rPr kumimoji="0" lang="zh-CN" altLang="en-US" sz="3200" b="1" i="0" u="none" strike="noStrike" kern="1200" cap="none" spc="0" normalizeH="0" baseline="0" noProof="0">
                <a:ln>
                  <a:noFill/>
                </a:ln>
                <a:solidFill>
                  <a:srgbClr val="663300"/>
                </a:solidFill>
                <a:effectLst/>
                <a:uLnTx/>
                <a:uFillTx/>
                <a:latin typeface="华文楷体" panose="02010600040101010101" pitchFamily="2" charset="-122"/>
                <a:ea typeface="华文楷体" panose="02010600040101010101" pitchFamily="2" charset="-122"/>
                <a:cs typeface="华文楷体" panose="02010600040101010101" pitchFamily="2" charset="-122"/>
              </a:rPr>
              <a:t>山/此去/无/多路，青鸟/</a:t>
            </a:r>
            <a:r>
              <a:rPr kumimoji="0" lang="zh-CN" altLang="en-US" sz="3200" b="1" i="0" u="none" strike="noStrike" kern="1200" cap="none" spc="0" normalizeH="0" baseline="0" noProof="0">
                <a:ln>
                  <a:noFill/>
                </a:ln>
                <a:solidFill>
                  <a:srgbClr val="FF0000"/>
                </a:solidFill>
                <a:effectLst/>
                <a:uLnTx/>
                <a:uFillTx/>
                <a:latin typeface="华文楷体" panose="02010600040101010101" pitchFamily="2" charset="-122"/>
                <a:ea typeface="华文楷体" panose="02010600040101010101" pitchFamily="2" charset="-122"/>
                <a:cs typeface="华文楷体" panose="02010600040101010101" pitchFamily="2" charset="-122"/>
              </a:rPr>
              <a:t>殷</a:t>
            </a:r>
            <a:r>
              <a:rPr kumimoji="0" lang="zh-CN" altLang="en-US" sz="3200" b="1" i="0" u="none" strike="noStrike" kern="1200" cap="none" spc="0" normalizeH="0" baseline="0" noProof="0">
                <a:ln>
                  <a:noFill/>
                </a:ln>
                <a:solidFill>
                  <a:srgbClr val="663300"/>
                </a:solidFill>
                <a:effectLst/>
                <a:uLnTx/>
                <a:uFillTx/>
                <a:latin typeface="华文楷体" panose="02010600040101010101" pitchFamily="2" charset="-122"/>
                <a:ea typeface="华文楷体" panose="02010600040101010101" pitchFamily="2" charset="-122"/>
                <a:cs typeface="华文楷体" panose="02010600040101010101" pitchFamily="2" charset="-122"/>
              </a:rPr>
              <a:t>勤/</a:t>
            </a:r>
            <a:r>
              <a:rPr kumimoji="0" lang="zh-CN" altLang="en-US" sz="3200" b="1" i="0" u="none" strike="noStrike" kern="1200" cap="none" spc="0" normalizeH="0" baseline="0" noProof="0">
                <a:ln>
                  <a:noFill/>
                </a:ln>
                <a:solidFill>
                  <a:srgbClr val="FF0000"/>
                </a:solidFill>
                <a:effectLst/>
                <a:uLnTx/>
                <a:uFillTx/>
                <a:latin typeface="华文楷体" panose="02010600040101010101" pitchFamily="2" charset="-122"/>
                <a:ea typeface="华文楷体" panose="02010600040101010101" pitchFamily="2" charset="-122"/>
                <a:cs typeface="华文楷体" panose="02010600040101010101" pitchFamily="2" charset="-122"/>
              </a:rPr>
              <a:t>为</a:t>
            </a:r>
            <a:r>
              <a:rPr kumimoji="0" lang="zh-CN" altLang="en-US" sz="3200" b="1" i="0" u="none" strike="noStrike" kern="1200" cap="none" spc="0" normalizeH="0" baseline="0" noProof="0">
                <a:ln>
                  <a:noFill/>
                </a:ln>
                <a:solidFill>
                  <a:srgbClr val="663300"/>
                </a:solidFill>
                <a:effectLst/>
                <a:uLnTx/>
                <a:uFillTx/>
                <a:latin typeface="华文楷体" panose="02010600040101010101" pitchFamily="2" charset="-122"/>
                <a:ea typeface="华文楷体" panose="02010600040101010101" pitchFamily="2" charset="-122"/>
                <a:cs typeface="华文楷体" panose="02010600040101010101" pitchFamily="2" charset="-122"/>
              </a:rPr>
              <a:t>/探</a:t>
            </a:r>
            <a:r>
              <a:rPr kumimoji="0" lang="zh-CN" altLang="en-US" sz="3200" b="1" i="0" u="none" strike="noStrike" kern="1200" cap="none" spc="0" normalizeH="0" baseline="0" noProof="0">
                <a:ln>
                  <a:noFill/>
                </a:ln>
                <a:solidFill>
                  <a:srgbClr val="FF0000"/>
                </a:solidFill>
                <a:effectLst/>
                <a:uLnTx/>
                <a:uFillTx/>
                <a:latin typeface="华文楷体" panose="02010600040101010101" pitchFamily="2" charset="-122"/>
                <a:ea typeface="华文楷体" panose="02010600040101010101" pitchFamily="2" charset="-122"/>
                <a:cs typeface="华文楷体" panose="02010600040101010101" pitchFamily="2" charset="-122"/>
              </a:rPr>
              <a:t>看</a:t>
            </a:r>
            <a:r>
              <a:rPr kumimoji="0" lang="zh-CN" altLang="en-US" sz="3200" b="1" i="0" u="none" strike="noStrike" kern="1200" cap="none" spc="0" normalizeH="0" baseline="0" noProof="0">
                <a:ln>
                  <a:noFill/>
                </a:ln>
                <a:solidFill>
                  <a:srgbClr val="663300"/>
                </a:solidFill>
                <a:effectLst/>
                <a:uLnTx/>
                <a:uFillTx/>
                <a:latin typeface="华文楷体" panose="02010600040101010101" pitchFamily="2" charset="-122"/>
                <a:ea typeface="华文楷体" panose="02010600040101010101" pitchFamily="2" charset="-122"/>
                <a:cs typeface="华文楷体" panose="02010600040101010101" pitchFamily="2" charset="-122"/>
              </a:rPr>
              <a:t>。</a:t>
            </a:r>
            <a:endParaRPr kumimoji="0" lang="zh-CN" altLang="en-US" sz="3200" b="1" i="0" u="none" strike="noStrike" kern="1200" cap="none" spc="0" normalizeH="0" baseline="0" noProof="0">
              <a:ln>
                <a:noFill/>
              </a:ln>
              <a:solidFill>
                <a:srgbClr val="663300"/>
              </a:solidFill>
              <a:effectLst/>
              <a:uLnTx/>
              <a:uFillTx/>
              <a:latin typeface="华文楷体" panose="02010600040101010101" pitchFamily="2" charset="-122"/>
              <a:ea typeface="华文楷体" panose="02010600040101010101" pitchFamily="2" charset="-122"/>
              <a:cs typeface="华文楷体" panose="02010600040101010101" pitchFamily="2" charset="-122"/>
            </a:endParaRPr>
          </a:p>
        </p:txBody>
      </p:sp>
      <p:sp>
        <p:nvSpPr>
          <p:cNvPr id="4" name="TextBox 3"/>
          <p:cNvSpPr txBox="1">
            <a:spLocks noChangeArrowheads="1"/>
          </p:cNvSpPr>
          <p:nvPr>
            <p:custDataLst>
              <p:tags r:id="rId5"/>
            </p:custDataLst>
          </p:nvPr>
        </p:nvSpPr>
        <p:spPr bwMode="auto">
          <a:xfrm>
            <a:off x="7002771" y="1083945"/>
            <a:ext cx="1657565" cy="1383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spAutoFit/>
          </a:bodyPr>
          <a:lstStyle/>
          <a:p>
            <a:pPr marL="0" marR="0" lvl="0" indent="0" algn="ctr" defTabSz="914400" rtl="0" eaLnBrk="1" fontAlgn="base" latinLnBrk="0" hangingPunct="1">
              <a:lnSpc>
                <a:spcPct val="150000"/>
              </a:lnSpc>
              <a:spcBef>
                <a:spcPct val="0"/>
              </a:spcBef>
              <a:spcAft>
                <a:spcPct val="0"/>
              </a:spcAft>
              <a:buClrTx/>
              <a:buSzTx/>
              <a:buFontTx/>
              <a:buNone/>
              <a:defRPr/>
            </a:pPr>
            <a:r>
              <a:rPr kumimoji="0" lang="zh-CN" altLang="en-US" sz="2800" b="1" i="0" u="none" strike="noStrike" kern="1200" cap="none" spc="0" normalizeH="0" baseline="0" noProof="0">
                <a:ln>
                  <a:noFill/>
                </a:ln>
                <a:solidFill>
                  <a:srgbClr val="663300"/>
                </a:solidFill>
                <a:effectLst/>
                <a:uLnTx/>
                <a:uFillTx/>
                <a:latin typeface="微软雅黑" panose="020b0503020204020204" charset="-122"/>
                <a:ea typeface="微软雅黑" panose="020b0503020204020204" charset="-122"/>
                <a:cs typeface="+mn-cs"/>
              </a:rPr>
              <a:t>无题</a:t>
            </a:r>
            <a:endParaRPr kumimoji="0" lang="en-US" altLang="zh-CN" sz="2800" b="1" i="0" u="none" strike="noStrike" kern="1200" cap="none" spc="0" normalizeH="0" baseline="0" noProof="0">
              <a:ln>
                <a:noFill/>
              </a:ln>
              <a:solidFill>
                <a:srgbClr val="663300"/>
              </a:solidFill>
              <a:effectLst/>
              <a:uLnTx/>
              <a:uFillTx/>
              <a:latin typeface="微软雅黑" panose="020b0503020204020204" charset="-122"/>
              <a:ea typeface="微软雅黑" panose="020b0503020204020204" charset="-122"/>
              <a:cs typeface="+mn-cs"/>
            </a:endParaRPr>
          </a:p>
          <a:p>
            <a:pPr marL="0" marR="0" lvl="0" indent="0" algn="ctr" defTabSz="914400" rtl="0" eaLnBrk="1" fontAlgn="base" latinLnBrk="0" hangingPunct="1">
              <a:lnSpc>
                <a:spcPct val="150000"/>
              </a:lnSpc>
              <a:spcBef>
                <a:spcPct val="0"/>
              </a:spcBef>
              <a:spcAft>
                <a:spcPct val="0"/>
              </a:spcAft>
              <a:buClrTx/>
              <a:buSzTx/>
              <a:buFontTx/>
              <a:buNone/>
              <a:defRPr/>
            </a:pPr>
            <a:r>
              <a:rPr kumimoji="0" lang="zh-CN" altLang="en-US" sz="2800" b="1" i="0" u="none" strike="noStrike" kern="1200" cap="none" spc="0" normalizeH="0" baseline="0" noProof="0">
                <a:ln>
                  <a:noFill/>
                </a:ln>
                <a:solidFill>
                  <a:srgbClr val="663300"/>
                </a:solidFill>
                <a:effectLst/>
                <a:uLnTx/>
                <a:uFillTx/>
                <a:latin typeface="微软雅黑" panose="020b0503020204020204" charset="-122"/>
                <a:ea typeface="微软雅黑" panose="020b0503020204020204" charset="-122"/>
                <a:cs typeface="+mn-cs"/>
              </a:rPr>
              <a:t>李商隐</a:t>
            </a:r>
            <a:endParaRPr kumimoji="0" lang="zh-CN" altLang="en-US" sz="2800" b="1" i="0" u="none" strike="noStrike" kern="1200" cap="none" spc="0" normalizeH="0" baseline="0" noProof="0">
              <a:ln>
                <a:noFill/>
              </a:ln>
              <a:solidFill>
                <a:srgbClr val="663300"/>
              </a:solidFill>
              <a:effectLst/>
              <a:uLnTx/>
              <a:uFillTx/>
              <a:latin typeface="微软雅黑" panose="020b0503020204020204" charset="-122"/>
              <a:ea typeface="微软雅黑" panose="020b0503020204020204" charset="-122"/>
              <a:cs typeface="+mn-cs"/>
            </a:endParaRPr>
          </a:p>
        </p:txBody>
      </p:sp>
      <p:pic>
        <p:nvPicPr>
          <p:cNvPr id="3" name="Picture 3" descr="http://www.guwenxuexi.com/wp-content/uploads/2016/08/22-62.jpg"/>
          <p:cNvPicPr>
            <a:picLocks noChangeAspect="1" noChangeArrowheads="1"/>
          </p:cNvPicPr>
          <p:nvPr>
            <p:custDataLst>
              <p:tags r:id="rId7"/>
            </p:custDataLst>
          </p:nvPr>
        </p:nvPicPr>
        <p:blipFill>
          <a:blip r:embed="rId6"/>
          <a:stretch>
            <a:fillRect/>
          </a:stretch>
        </p:blipFill>
        <p:spPr bwMode="auto">
          <a:xfrm>
            <a:off x="645795" y="1280795"/>
            <a:ext cx="3372485" cy="52470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矩形 8"/>
          <p:cNvSpPr/>
          <p:nvPr>
            <p:custDataLst>
              <p:tags r:id="rId8"/>
            </p:custDataLst>
          </p:nvPr>
        </p:nvSpPr>
        <p:spPr>
          <a:xfrm>
            <a:off x="645968" y="512495"/>
            <a:ext cx="2418080" cy="768350"/>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zh-CN" altLang="en-US" sz="4400" cap="none" spc="0">
                <a:ln w="11430"/>
                <a:solidFill>
                  <a:srgbClr val="FF0000"/>
                </a:solidFill>
                <a:latin typeface="华文琥珀" panose="02010800040101010101" pitchFamily="2" charset="-122"/>
                <a:ea typeface="华文琥珀" panose="02010800040101010101" pitchFamily="2" charset="-122"/>
              </a:rPr>
              <a:t>初步感知</a:t>
            </a:r>
            <a:endParaRPr lang="zh-CN" altLang="en-US" sz="4400" cap="none" spc="0">
              <a:ln w="11430"/>
              <a:solidFill>
                <a:srgbClr val="FF0000"/>
              </a:solidFill>
              <a:latin typeface="华文琥珀" panose="02010800040101010101" pitchFamily="2" charset="-122"/>
              <a:ea typeface="华文琥珀" panose="02010800040101010101" pitchFamily="2" charset="-122"/>
            </a:endParaRPr>
          </a:p>
        </p:txBody>
      </p:sp>
      <p:sp>
        <p:nvSpPr>
          <p:cNvPr id="6" name="文本框 5"/>
          <p:cNvSpPr txBox="1"/>
          <p:nvPr>
            <p:custDataLst>
              <p:tags r:id="rId9"/>
            </p:custDataLst>
          </p:nvPr>
        </p:nvSpPr>
        <p:spPr>
          <a:xfrm>
            <a:off x="4730115" y="1083945"/>
            <a:ext cx="2019300" cy="645160"/>
          </a:xfrm>
          <a:prstGeom prst="rect">
            <a:avLst/>
          </a:prstGeom>
          <a:solidFill>
            <a:srgbClr val="008651"/>
          </a:solidFill>
        </p:spPr>
        <p:txBody>
          <a:bodyPr wrap="none" rtlCol="0" anchor="t">
            <a:spAutoFit/>
          </a:bodyPr>
          <a:lstStyle/>
          <a:p>
            <a:pPr algn="l"/>
            <a:r>
              <a:rPr lang="zh-CN" altLang="en-US" sz="3600" b="1">
                <a:solidFill>
                  <a:schemeClr val="bg1"/>
                </a:solidFill>
                <a:latin typeface="楷体" panose="02010609060101010101" pitchFamily="49" charset="-122"/>
                <a:ea typeface="楷体" panose="02010609060101010101" pitchFamily="49" charset="-122"/>
                <a:sym typeface="+mn-ea"/>
              </a:rPr>
              <a:t>朗读诗歌</a:t>
            </a:r>
            <a:endParaRPr lang="zh-CN" altLang="en-US" sz="3600" b="1">
              <a:solidFill>
                <a:schemeClr val="bg1"/>
              </a:solidFill>
              <a:latin typeface="楷体" panose="02010609060101010101" pitchFamily="49" charset="-122"/>
              <a:ea typeface="楷体" panose="02010609060101010101" pitchFamily="49" charset="-122"/>
              <a:sym typeface="+mn-ea"/>
            </a:endParaRPr>
          </a:p>
        </p:txBody>
      </p:sp>
      <p:sp>
        <p:nvSpPr>
          <p:cNvPr id="7" name="矩形标注 6"/>
          <p:cNvSpPr>
            <a:spLocks noChangeArrowheads="1"/>
          </p:cNvSpPr>
          <p:nvPr>
            <p:custDataLst>
              <p:tags r:id="rId10"/>
            </p:custDataLst>
          </p:nvPr>
        </p:nvSpPr>
        <p:spPr bwMode="auto">
          <a:xfrm>
            <a:off x="6749415" y="5469255"/>
            <a:ext cx="1019175" cy="461010"/>
          </a:xfrm>
          <a:prstGeom prst="wedgeRectCallout">
            <a:avLst>
              <a:gd name="adj1" fmla="val -36230"/>
              <a:gd name="adj2" fmla="val -263774"/>
            </a:avLst>
          </a:prstGeom>
          <a:solidFill>
            <a:schemeClr val="accent2">
              <a:lumMod val="20000"/>
              <a:lumOff val="80000"/>
            </a:schemeClr>
          </a:solidFill>
          <a:ln w="9525">
            <a:noFill/>
            <a:miter lim="800000"/>
          </a:ln>
        </p:spPr>
        <p:txBody>
          <a:bodyPr lIns="91440" tIns="45720" rIns="91440" bIns="45720"/>
          <a:lstStyle>
            <a:lvl1pPr defTabSz="685800">
              <a:defRPr>
                <a:solidFill>
                  <a:schemeClr val="tx1"/>
                </a:solidFill>
                <a:latin typeface="Arial" panose="020b0604020202020204" pitchFamily="34" charset="0"/>
                <a:ea typeface="宋体" panose="02010600030101010101" pitchFamily="2" charset="-122"/>
              </a:defRPr>
            </a:lvl1pPr>
            <a:lvl2pPr marL="742950" indent="-285750" defTabSz="685800">
              <a:defRPr>
                <a:solidFill>
                  <a:schemeClr val="tx1"/>
                </a:solidFill>
                <a:latin typeface="Arial" panose="020b0604020202020204" pitchFamily="34" charset="0"/>
                <a:ea typeface="宋体" panose="02010600030101010101" pitchFamily="2" charset="-122"/>
              </a:defRPr>
            </a:lvl2pPr>
            <a:lvl3pPr marL="1143000" indent="-228600" defTabSz="685800">
              <a:defRPr>
                <a:solidFill>
                  <a:schemeClr val="tx1"/>
                </a:solidFill>
                <a:latin typeface="Arial" panose="020b0604020202020204" pitchFamily="34" charset="0"/>
                <a:ea typeface="宋体" panose="02010600030101010101" pitchFamily="2" charset="-122"/>
              </a:defRPr>
            </a:lvl3pPr>
            <a:lvl4pPr marL="1600200" indent="-228600" defTabSz="685800">
              <a:defRPr>
                <a:solidFill>
                  <a:schemeClr val="tx1"/>
                </a:solidFill>
                <a:latin typeface="Arial" panose="020b0604020202020204" pitchFamily="34" charset="0"/>
                <a:ea typeface="宋体" panose="02010600030101010101" pitchFamily="2" charset="-122"/>
              </a:defRPr>
            </a:lvl4pPr>
            <a:lvl5pPr marL="2057400" indent="-228600" defTabSz="685800">
              <a:defRPr>
                <a:solidFill>
                  <a:schemeClr val="tx1"/>
                </a:solidFill>
                <a:latin typeface="Arial" panose="020b0604020202020204" pitchFamily="34" charset="0"/>
                <a:ea typeface="宋体" panose="02010600030101010101" pitchFamily="2" charset="-122"/>
              </a:defRPr>
            </a:lvl5pPr>
            <a:lvl6pPr marL="2514600" indent="-228600" defTabSz="6858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6858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6858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6858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defRPr/>
            </a:pPr>
            <a:r>
              <a:rPr lang="en-US" altLang="zh-CN" sz="2800" b="1" smtClean="0">
                <a:solidFill>
                  <a:srgbClr val="FF0000"/>
                </a:solidFill>
                <a:latin typeface="汉语拼音" panose="000b0604020202020204" pitchFamily="34" charset="0"/>
                <a:ea typeface="黑体" panose="02010609060101010101" charset="-122"/>
              </a:rPr>
              <a:t>bìn</a:t>
            </a:r>
            <a:endParaRPr lang="zh-CN" altLang="en-US" sz="2800" b="1" smtClean="0">
              <a:solidFill>
                <a:srgbClr val="FF0000"/>
              </a:solidFill>
              <a:effectLst>
                <a:outerShdw blurRad="38100" dist="38100" dir="2700000" algn="tl">
                  <a:srgbClr val="000000"/>
                </a:outerShdw>
              </a:effectLst>
              <a:latin typeface="汉语拼音" panose="000b0604020202020204" pitchFamily="34" charset="0"/>
              <a:ea typeface="仿宋" panose="02010609060101010101" pitchFamily="49" charset="-122"/>
            </a:endParaRPr>
          </a:p>
        </p:txBody>
      </p:sp>
      <p:sp>
        <p:nvSpPr>
          <p:cNvPr id="10" name="矩形标注 9"/>
          <p:cNvSpPr>
            <a:spLocks noChangeArrowheads="1"/>
          </p:cNvSpPr>
          <p:nvPr>
            <p:custDataLst>
              <p:tags r:id="rId11"/>
            </p:custDataLst>
          </p:nvPr>
        </p:nvSpPr>
        <p:spPr bwMode="auto">
          <a:xfrm>
            <a:off x="8054340" y="5531485"/>
            <a:ext cx="1019175" cy="461010"/>
          </a:xfrm>
          <a:prstGeom prst="wedgeRectCallout">
            <a:avLst>
              <a:gd name="adj1" fmla="val 58598"/>
              <a:gd name="adj2" fmla="val -116942"/>
            </a:avLst>
          </a:prstGeom>
          <a:solidFill>
            <a:schemeClr val="accent2">
              <a:lumMod val="20000"/>
              <a:lumOff val="80000"/>
            </a:schemeClr>
          </a:solidFill>
          <a:ln w="9525">
            <a:noFill/>
            <a:miter lim="800000"/>
          </a:ln>
        </p:spPr>
        <p:txBody>
          <a:bodyPr lIns="91440" tIns="45720" rIns="91440" bIns="45720"/>
          <a:lstStyle>
            <a:lvl1pPr defTabSz="685800">
              <a:defRPr>
                <a:solidFill>
                  <a:schemeClr val="tx1"/>
                </a:solidFill>
                <a:latin typeface="Arial" panose="020b0604020202020204" pitchFamily="34" charset="0"/>
                <a:ea typeface="宋体" panose="02010600030101010101" pitchFamily="2" charset="-122"/>
              </a:defRPr>
            </a:lvl1pPr>
            <a:lvl2pPr marL="742950" indent="-285750" defTabSz="685800">
              <a:defRPr>
                <a:solidFill>
                  <a:schemeClr val="tx1"/>
                </a:solidFill>
                <a:latin typeface="Arial" panose="020b0604020202020204" pitchFamily="34" charset="0"/>
                <a:ea typeface="宋体" panose="02010600030101010101" pitchFamily="2" charset="-122"/>
              </a:defRPr>
            </a:lvl2pPr>
            <a:lvl3pPr marL="1143000" indent="-228600" defTabSz="685800">
              <a:defRPr>
                <a:solidFill>
                  <a:schemeClr val="tx1"/>
                </a:solidFill>
                <a:latin typeface="Arial" panose="020b0604020202020204" pitchFamily="34" charset="0"/>
                <a:ea typeface="宋体" panose="02010600030101010101" pitchFamily="2" charset="-122"/>
              </a:defRPr>
            </a:lvl3pPr>
            <a:lvl4pPr marL="1600200" indent="-228600" defTabSz="685800">
              <a:defRPr>
                <a:solidFill>
                  <a:schemeClr val="tx1"/>
                </a:solidFill>
                <a:latin typeface="Arial" panose="020b0604020202020204" pitchFamily="34" charset="0"/>
                <a:ea typeface="宋体" panose="02010600030101010101" pitchFamily="2" charset="-122"/>
              </a:defRPr>
            </a:lvl4pPr>
            <a:lvl5pPr marL="2057400" indent="-228600" defTabSz="685800">
              <a:defRPr>
                <a:solidFill>
                  <a:schemeClr val="tx1"/>
                </a:solidFill>
                <a:latin typeface="Arial" panose="020b0604020202020204" pitchFamily="34" charset="0"/>
                <a:ea typeface="宋体" panose="02010600030101010101" pitchFamily="2" charset="-122"/>
              </a:defRPr>
            </a:lvl5pPr>
            <a:lvl6pPr marL="2514600" indent="-228600" defTabSz="6858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6858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6858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6858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defRPr/>
            </a:pPr>
            <a:r>
              <a:rPr lang="en-US" altLang="zh-CN" sz="2800" b="1" smtClean="0">
                <a:solidFill>
                  <a:srgbClr val="FF0000"/>
                </a:solidFill>
                <a:latin typeface="汉语拼音" panose="000b0604020202020204" pitchFamily="34" charset="0"/>
                <a:ea typeface="黑体" panose="02010609060101010101" charset="-122"/>
              </a:rPr>
              <a:t>yīn</a:t>
            </a:r>
            <a:endParaRPr lang="zh-CN" altLang="en-US" sz="2800" b="1" smtClean="0">
              <a:solidFill>
                <a:srgbClr val="FF0000"/>
              </a:solidFill>
              <a:effectLst>
                <a:outerShdw blurRad="38100" dist="38100" dir="2700000" algn="tl">
                  <a:srgbClr val="000000"/>
                </a:outerShdw>
              </a:effectLst>
              <a:latin typeface="汉语拼音" panose="000b0604020202020204" pitchFamily="34" charset="0"/>
              <a:ea typeface="仿宋" panose="02010609060101010101" pitchFamily="49" charset="-122"/>
            </a:endParaRPr>
          </a:p>
        </p:txBody>
      </p:sp>
      <p:sp>
        <p:nvSpPr>
          <p:cNvPr id="11" name="矩形标注 10"/>
          <p:cNvSpPr>
            <a:spLocks noChangeArrowheads="1"/>
          </p:cNvSpPr>
          <p:nvPr>
            <p:custDataLst>
              <p:tags r:id="rId12"/>
            </p:custDataLst>
          </p:nvPr>
        </p:nvSpPr>
        <p:spPr bwMode="auto">
          <a:xfrm>
            <a:off x="9187815" y="5573395"/>
            <a:ext cx="1019175" cy="461010"/>
          </a:xfrm>
          <a:prstGeom prst="wedgeRectCallout">
            <a:avLst>
              <a:gd name="adj1" fmla="val 66074"/>
              <a:gd name="adj2" fmla="val -121212"/>
            </a:avLst>
          </a:prstGeom>
          <a:solidFill>
            <a:schemeClr val="accent2">
              <a:lumMod val="20000"/>
              <a:lumOff val="80000"/>
            </a:schemeClr>
          </a:solidFill>
          <a:ln w="9525">
            <a:noFill/>
            <a:miter lim="800000"/>
          </a:ln>
        </p:spPr>
        <p:txBody>
          <a:bodyPr lIns="91440" tIns="45720" rIns="91440" bIns="45720"/>
          <a:lstStyle>
            <a:lvl1pPr defTabSz="685800">
              <a:defRPr>
                <a:solidFill>
                  <a:schemeClr val="tx1"/>
                </a:solidFill>
                <a:latin typeface="Arial" panose="020b0604020202020204" pitchFamily="34" charset="0"/>
                <a:ea typeface="宋体" panose="02010600030101010101" pitchFamily="2" charset="-122"/>
              </a:defRPr>
            </a:lvl1pPr>
            <a:lvl2pPr marL="742950" indent="-285750" defTabSz="685800">
              <a:defRPr>
                <a:solidFill>
                  <a:schemeClr val="tx1"/>
                </a:solidFill>
                <a:latin typeface="Arial" panose="020b0604020202020204" pitchFamily="34" charset="0"/>
                <a:ea typeface="宋体" panose="02010600030101010101" pitchFamily="2" charset="-122"/>
              </a:defRPr>
            </a:lvl2pPr>
            <a:lvl3pPr marL="1143000" indent="-228600" defTabSz="685800">
              <a:defRPr>
                <a:solidFill>
                  <a:schemeClr val="tx1"/>
                </a:solidFill>
                <a:latin typeface="Arial" panose="020b0604020202020204" pitchFamily="34" charset="0"/>
                <a:ea typeface="宋体" panose="02010600030101010101" pitchFamily="2" charset="-122"/>
              </a:defRPr>
            </a:lvl3pPr>
            <a:lvl4pPr marL="1600200" indent="-228600" defTabSz="685800">
              <a:defRPr>
                <a:solidFill>
                  <a:schemeClr val="tx1"/>
                </a:solidFill>
                <a:latin typeface="Arial" panose="020b0604020202020204" pitchFamily="34" charset="0"/>
                <a:ea typeface="宋体" panose="02010600030101010101" pitchFamily="2" charset="-122"/>
              </a:defRPr>
            </a:lvl4pPr>
            <a:lvl5pPr marL="2057400" indent="-228600" defTabSz="685800">
              <a:defRPr>
                <a:solidFill>
                  <a:schemeClr val="tx1"/>
                </a:solidFill>
                <a:latin typeface="Arial" panose="020b0604020202020204" pitchFamily="34" charset="0"/>
                <a:ea typeface="宋体" panose="02010600030101010101" pitchFamily="2" charset="-122"/>
              </a:defRPr>
            </a:lvl5pPr>
            <a:lvl6pPr marL="2514600" indent="-228600" defTabSz="6858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6858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6858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6858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defRPr/>
            </a:pPr>
            <a:r>
              <a:rPr lang="en-US" altLang="zh-CN" sz="2800" b="1" smtClean="0">
                <a:solidFill>
                  <a:srgbClr val="FF0000"/>
                </a:solidFill>
                <a:latin typeface="汉语拼音" panose="000b0604020202020204" pitchFamily="34" charset="0"/>
                <a:ea typeface="黑体" panose="02010609060101010101" charset="-122"/>
              </a:rPr>
              <a:t>wèi</a:t>
            </a:r>
            <a:endParaRPr lang="zh-CN" altLang="en-US" sz="2800" b="1" smtClean="0">
              <a:solidFill>
                <a:srgbClr val="FF0000"/>
              </a:solidFill>
              <a:effectLst>
                <a:outerShdw blurRad="38100" dist="38100" dir="2700000" algn="tl">
                  <a:srgbClr val="000000"/>
                </a:outerShdw>
              </a:effectLst>
              <a:latin typeface="汉语拼音" panose="000b0604020202020204" pitchFamily="34" charset="0"/>
              <a:ea typeface="仿宋" panose="02010609060101010101" pitchFamily="49" charset="-122"/>
            </a:endParaRPr>
          </a:p>
        </p:txBody>
      </p:sp>
      <p:sp>
        <p:nvSpPr>
          <p:cNvPr id="12" name="矩形标注 11"/>
          <p:cNvSpPr>
            <a:spLocks noChangeArrowheads="1"/>
          </p:cNvSpPr>
          <p:nvPr>
            <p:custDataLst>
              <p:tags r:id="rId13"/>
            </p:custDataLst>
          </p:nvPr>
        </p:nvSpPr>
        <p:spPr bwMode="auto">
          <a:xfrm>
            <a:off x="4996815" y="5427345"/>
            <a:ext cx="1204595" cy="502920"/>
          </a:xfrm>
          <a:prstGeom prst="wedgeRectCallout">
            <a:avLst>
              <a:gd name="adj1" fmla="val -107775"/>
              <a:gd name="adj2" fmla="val -74368"/>
            </a:avLst>
          </a:prstGeom>
          <a:solidFill>
            <a:schemeClr val="accent2">
              <a:lumMod val="20000"/>
              <a:lumOff val="80000"/>
            </a:schemeClr>
          </a:solidFill>
          <a:ln w="9525">
            <a:noFill/>
            <a:miter lim="800000"/>
          </a:ln>
        </p:spPr>
        <p:txBody>
          <a:bodyPr lIns="91440" tIns="45720" rIns="91440" bIns="45720"/>
          <a:lstStyle>
            <a:lvl1pPr defTabSz="685800">
              <a:defRPr>
                <a:solidFill>
                  <a:schemeClr val="tx1"/>
                </a:solidFill>
                <a:latin typeface="Arial" panose="020b0604020202020204" pitchFamily="34" charset="0"/>
                <a:ea typeface="宋体" panose="02010600030101010101" pitchFamily="2" charset="-122"/>
              </a:defRPr>
            </a:lvl1pPr>
            <a:lvl2pPr marL="742950" indent="-285750" defTabSz="685800">
              <a:defRPr>
                <a:solidFill>
                  <a:schemeClr val="tx1"/>
                </a:solidFill>
                <a:latin typeface="Arial" panose="020b0604020202020204" pitchFamily="34" charset="0"/>
                <a:ea typeface="宋体" panose="02010600030101010101" pitchFamily="2" charset="-122"/>
              </a:defRPr>
            </a:lvl2pPr>
            <a:lvl3pPr marL="1143000" indent="-228600" defTabSz="685800">
              <a:defRPr>
                <a:solidFill>
                  <a:schemeClr val="tx1"/>
                </a:solidFill>
                <a:latin typeface="Arial" panose="020b0604020202020204" pitchFamily="34" charset="0"/>
                <a:ea typeface="宋体" panose="02010600030101010101" pitchFamily="2" charset="-122"/>
              </a:defRPr>
            </a:lvl3pPr>
            <a:lvl4pPr marL="1600200" indent="-228600" defTabSz="685800">
              <a:defRPr>
                <a:solidFill>
                  <a:schemeClr val="tx1"/>
                </a:solidFill>
                <a:latin typeface="Arial" panose="020b0604020202020204" pitchFamily="34" charset="0"/>
                <a:ea typeface="宋体" panose="02010600030101010101" pitchFamily="2" charset="-122"/>
              </a:defRPr>
            </a:lvl4pPr>
            <a:lvl5pPr marL="2057400" indent="-228600" defTabSz="685800">
              <a:defRPr>
                <a:solidFill>
                  <a:schemeClr val="tx1"/>
                </a:solidFill>
                <a:latin typeface="Arial" panose="020b0604020202020204" pitchFamily="34" charset="0"/>
                <a:ea typeface="宋体" panose="02010600030101010101" pitchFamily="2" charset="-122"/>
              </a:defRPr>
            </a:lvl5pPr>
            <a:lvl6pPr marL="2514600" indent="-228600" defTabSz="6858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6858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6858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6858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defRPr/>
            </a:pPr>
            <a:r>
              <a:rPr lang="en-US" altLang="zh-CN" sz="2800" b="1" smtClean="0">
                <a:solidFill>
                  <a:srgbClr val="FF0000"/>
                </a:solidFill>
                <a:latin typeface="汉语拼音" panose="000b0604020202020204" pitchFamily="34" charset="0"/>
                <a:ea typeface="黑体" panose="02010609060101010101" charset="-122"/>
              </a:rPr>
              <a:t>péng</a:t>
            </a:r>
            <a:endParaRPr lang="zh-CN" altLang="en-US" sz="2800" b="1" smtClean="0">
              <a:solidFill>
                <a:srgbClr val="FF0000"/>
              </a:solidFill>
              <a:effectLst>
                <a:outerShdw blurRad="38100" dist="38100" dir="2700000" algn="tl">
                  <a:srgbClr val="000000"/>
                </a:outerShdw>
              </a:effectLst>
              <a:latin typeface="汉语拼音" panose="000b0604020202020204" pitchFamily="34" charset="0"/>
              <a:ea typeface="仿宋" panose="02010609060101010101" pitchFamily="49" charset="-122"/>
            </a:endParaRPr>
          </a:p>
        </p:txBody>
      </p:sp>
      <p:sp>
        <p:nvSpPr>
          <p:cNvPr id="13" name="矩形标注 12"/>
          <p:cNvSpPr>
            <a:spLocks noChangeArrowheads="1"/>
          </p:cNvSpPr>
          <p:nvPr>
            <p:custDataLst>
              <p:tags r:id="rId14"/>
            </p:custDataLst>
          </p:nvPr>
        </p:nvSpPr>
        <p:spPr bwMode="auto">
          <a:xfrm>
            <a:off x="10320655" y="5531485"/>
            <a:ext cx="1204595" cy="502920"/>
          </a:xfrm>
          <a:prstGeom prst="wedgeRectCallout">
            <a:avLst>
              <a:gd name="adj1" fmla="val 33394"/>
              <a:gd name="adj2" fmla="val -100000"/>
            </a:avLst>
          </a:prstGeom>
          <a:solidFill>
            <a:schemeClr val="accent2">
              <a:lumMod val="20000"/>
              <a:lumOff val="80000"/>
            </a:schemeClr>
          </a:solidFill>
          <a:ln w="9525">
            <a:noFill/>
            <a:miter lim="800000"/>
          </a:ln>
        </p:spPr>
        <p:txBody>
          <a:bodyPr lIns="91440" tIns="45720" rIns="91440" bIns="45720"/>
          <a:lstStyle>
            <a:lvl1pPr defTabSz="685800">
              <a:defRPr>
                <a:solidFill>
                  <a:schemeClr val="tx1"/>
                </a:solidFill>
                <a:latin typeface="Arial" panose="020b0604020202020204" pitchFamily="34" charset="0"/>
                <a:ea typeface="宋体" panose="02010600030101010101" pitchFamily="2" charset="-122"/>
              </a:defRPr>
            </a:lvl1pPr>
            <a:lvl2pPr marL="742950" indent="-285750" defTabSz="685800">
              <a:defRPr>
                <a:solidFill>
                  <a:schemeClr val="tx1"/>
                </a:solidFill>
                <a:latin typeface="Arial" panose="020b0604020202020204" pitchFamily="34" charset="0"/>
                <a:ea typeface="宋体" panose="02010600030101010101" pitchFamily="2" charset="-122"/>
              </a:defRPr>
            </a:lvl2pPr>
            <a:lvl3pPr marL="1143000" indent="-228600" defTabSz="685800">
              <a:defRPr>
                <a:solidFill>
                  <a:schemeClr val="tx1"/>
                </a:solidFill>
                <a:latin typeface="Arial" panose="020b0604020202020204" pitchFamily="34" charset="0"/>
                <a:ea typeface="宋体" panose="02010600030101010101" pitchFamily="2" charset="-122"/>
              </a:defRPr>
            </a:lvl3pPr>
            <a:lvl4pPr marL="1600200" indent="-228600" defTabSz="685800">
              <a:defRPr>
                <a:solidFill>
                  <a:schemeClr val="tx1"/>
                </a:solidFill>
                <a:latin typeface="Arial" panose="020b0604020202020204" pitchFamily="34" charset="0"/>
                <a:ea typeface="宋体" panose="02010600030101010101" pitchFamily="2" charset="-122"/>
              </a:defRPr>
            </a:lvl4pPr>
            <a:lvl5pPr marL="2057400" indent="-228600" defTabSz="685800">
              <a:defRPr>
                <a:solidFill>
                  <a:schemeClr val="tx1"/>
                </a:solidFill>
                <a:latin typeface="Arial" panose="020b0604020202020204" pitchFamily="34" charset="0"/>
                <a:ea typeface="宋体" panose="02010600030101010101" pitchFamily="2" charset="-122"/>
              </a:defRPr>
            </a:lvl5pPr>
            <a:lvl6pPr marL="2514600" indent="-228600" defTabSz="6858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6858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6858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6858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defRPr/>
            </a:pPr>
            <a:r>
              <a:rPr lang="en-US" altLang="zh-CN" sz="2800" b="1" smtClean="0">
                <a:solidFill>
                  <a:srgbClr val="FF0000"/>
                </a:solidFill>
                <a:latin typeface="汉语拼音" panose="000b0604020202020204" pitchFamily="34" charset="0"/>
                <a:ea typeface="黑体" panose="02010609060101010101" charset="-122"/>
              </a:rPr>
              <a:t>kān</a:t>
            </a:r>
            <a:endParaRPr lang="zh-CN" altLang="en-US" sz="2800" b="1" smtClean="0">
              <a:solidFill>
                <a:srgbClr val="FF0000"/>
              </a:solidFill>
              <a:effectLst>
                <a:outerShdw blurRad="38100" dist="38100" dir="2700000" algn="tl">
                  <a:srgbClr val="000000"/>
                </a:outerShdw>
              </a:effectLst>
              <a:latin typeface="汉语拼音" panose="000b0604020202020204" pitchFamily="34" charset="0"/>
              <a:ea typeface="仿宋" panose="02010609060101010101" pitchFamily="49" charset="-122"/>
            </a:endParaRPr>
          </a:p>
        </p:txBody>
      </p:sp>
      <p:pic>
        <p:nvPicPr>
          <p:cNvPr id="14" name="课外古诗词诵读 （朗读）">
            <a:hlinkClick action="ppaction://media"/>
          </p:cNvPr>
          <p:cNvPicPr>
            <a:picLocks noRot="1" noChangeAspect="1"/>
          </p:cNvPicPr>
          <p:nvPr>
            <a:audioFile r:link="rId17"/>
            <p:custDataLst>
              <p:tags r:id="rId16"/>
            </p:custDataLst>
            <p:extLst>
              <p:ext uri="{DAA4B4D4-6D71-4841-9C94-3DE7FCFB9230}">
                <p14:media xmlns:p14="http://schemas.microsoft.com/office/powerpoint/2010/main" r:embed="rId18">
                  <p14:trim st="42954.000000" end="133445.000000"/>
                </p14:media>
              </p:ext>
            </p:extLst>
          </p:nvPr>
        </p:nvPicPr>
        <p:blipFill>
          <a:blip r:embed="rId15"/>
          <a:stretch>
            <a:fillRect/>
          </a:stretch>
        </p:blipFill>
        <p:spPr>
          <a:xfrm>
            <a:off x="9188027" y="1555962"/>
            <a:ext cx="825500" cy="825500"/>
          </a:xfrm>
          <a:prstGeom prst="rect">
            <a:avLst/>
          </a:prstGeom>
        </p:spPr>
      </p:pic>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15361"/>
                                        </p:tgtEl>
                                        <p:attrNameLst>
                                          <p:attrName>style.visibility</p:attrName>
                                        </p:attrNameLst>
                                      </p:cBhvr>
                                      <p:to>
                                        <p:strVal val="visible"/>
                                      </p:to>
                                    </p:set>
                                    <p:animEffect transition="in" filter="wedge">
                                      <p:cBhvr>
                                        <p:cTn id="7" dur="2000"/>
                                        <p:tgtEl>
                                          <p:spTgt spid="15361"/>
                                        </p:tgtEl>
                                      </p:cBhvr>
                                    </p:animEffect>
                                  </p:childTnLst>
                                </p:cTn>
                              </p:par>
                              <p:par>
                                <p:cTn id="8" presetID="20" presetClass="entr" presetSubtype="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wedge">
                                      <p:cBhvr>
                                        <p:cTn id="10" dur="2000"/>
                                        <p:tgtEl>
                                          <p:spTgt spid="4"/>
                                        </p:tgtEl>
                                      </p:cBhvr>
                                    </p:animEffect>
                                  </p:childTnLst>
                                </p:cTn>
                              </p:par>
                            </p:childTnLst>
                          </p:cTn>
                        </p:par>
                      </p:childTnLst>
                    </p:cTn>
                  </p:par>
                  <p:par>
                    <p:cTn id="11" fill="hold" nodeType="clickPar">
                      <p:stCondLst>
                        <p:cond delay="indefinite"/>
                      </p:stCondLst>
                      <p:childTnLst>
                        <p:par>
                          <p:cTn id="12" fill="hold" nodeType="afterGroup">
                            <p:stCondLst>
                              <p:cond delay="0"/>
                            </p:stCondLst>
                            <p:childTnLst>
                              <p:par>
                                <p:cTn id="13" presetID="31" presetClass="entr" presetSubtype="0" fill="hold" nodeType="clickEffect">
                                  <p:stCondLst>
                                    <p:cond delay="0"/>
                                  </p:stCondLst>
                                  <p:iterate type="lt">
                                    <p:tmPct val="5000"/>
                                  </p:iterate>
                                  <p:childTnLst>
                                    <p:set>
                                      <p:cBhvr>
                                        <p:cTn id="14" dur="1" fill="hold">
                                          <p:stCondLst>
                                            <p:cond delay="0"/>
                                          </p:stCondLst>
                                        </p:cTn>
                                        <p:tgtEl>
                                          <p:spTgt spid="3"/>
                                        </p:tgtEl>
                                        <p:attrNameLst>
                                          <p:attrName>style.visibility</p:attrName>
                                        </p:attrNameLst>
                                      </p:cBhvr>
                                      <p:to>
                                        <p:strVal val="visible"/>
                                      </p:to>
                                    </p:set>
                                    <p:anim calcmode="lin" valueType="num">
                                      <p:cBhvr>
                                        <p:cTn id="15" dur="1000" fill="hold"/>
                                        <p:tgtEl>
                                          <p:spTgt spid="3"/>
                                        </p:tgtEl>
                                        <p:attrNameLst>
                                          <p:attrName>ppt_w</p:attrName>
                                        </p:attrNameLst>
                                      </p:cBhvr>
                                      <p:tavLst>
                                        <p:tav tm="0">
                                          <p:val>
                                            <p:fltVal val="0"/>
                                          </p:val>
                                        </p:tav>
                                        <p:tav tm="100000">
                                          <p:val>
                                            <p:strVal val="#ppt_w"/>
                                          </p:val>
                                        </p:tav>
                                      </p:tavLst>
                                    </p:anim>
                                    <p:anim calcmode="lin" valueType="num">
                                      <p:cBhvr>
                                        <p:cTn id="16" dur="1000" fill="hold"/>
                                        <p:tgtEl>
                                          <p:spTgt spid="3"/>
                                        </p:tgtEl>
                                        <p:attrNameLst>
                                          <p:attrName>ppt_h</p:attrName>
                                        </p:attrNameLst>
                                      </p:cBhvr>
                                      <p:tavLst>
                                        <p:tav tm="0">
                                          <p:val>
                                            <p:fltVal val="0"/>
                                          </p:val>
                                        </p:tav>
                                        <p:tav tm="100000">
                                          <p:val>
                                            <p:strVal val="#ppt_h"/>
                                          </p:val>
                                        </p:tav>
                                      </p:tavLst>
                                    </p:anim>
                                    <p:anim calcmode="lin" valueType="num">
                                      <p:cBhvr>
                                        <p:cTn id="17" dur="1000" fill="hold"/>
                                        <p:tgtEl>
                                          <p:spTgt spid="3"/>
                                        </p:tgtEl>
                                        <p:attrNameLst>
                                          <p:attrName>style.rotation</p:attrName>
                                        </p:attrNameLst>
                                      </p:cBhvr>
                                      <p:tavLst>
                                        <p:tav tm="0">
                                          <p:val>
                                            <p:fltVal val="90"/>
                                          </p:val>
                                        </p:tav>
                                        <p:tav tm="100000">
                                          <p:val>
                                            <p:fltVal val="0"/>
                                          </p:val>
                                        </p:tav>
                                      </p:tavLst>
                                    </p:anim>
                                    <p:animEffect transition="in" filter="fade">
                                      <p:cBhvr>
                                        <p:cTn id="18" dur="1000"/>
                                        <p:tgtEl>
                                          <p:spTgt spid="3"/>
                                        </p:tgtEl>
                                      </p:cBhvr>
                                    </p:animEffect>
                                  </p:childTnLst>
                                </p:cTn>
                              </p:par>
                            </p:childTnLst>
                          </p:cTn>
                        </p:par>
                      </p:childTnLst>
                    </p:cTn>
                  </p:par>
                  <p:par>
                    <p:cTn id="19" fill="hold" nodeType="clickPar">
                      <p:stCondLst>
                        <p:cond delay="indefinite"/>
                      </p:stCondLst>
                      <p:childTnLst>
                        <p:par>
                          <p:cTn id="20" fill="hold" nodeType="afterGroup">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wipe(left)">
                                      <p:cBhvr>
                                        <p:cTn id="23" dur="500"/>
                                        <p:tgtEl>
                                          <p:spTgt spid="7"/>
                                        </p:tgtEl>
                                      </p:cBhvr>
                                    </p:animEffect>
                                  </p:childTnLst>
                                </p:cTn>
                              </p:par>
                            </p:childTnLst>
                          </p:cTn>
                        </p:par>
                      </p:childTnLst>
                    </p:cTn>
                  </p:par>
                  <p:par>
                    <p:cTn id="24" fill="hold" nodeType="clickPar">
                      <p:stCondLst>
                        <p:cond delay="indefinite"/>
                      </p:stCondLst>
                      <p:childTnLst>
                        <p:par>
                          <p:cTn id="25" fill="hold" nodeType="afterGroup">
                            <p:stCondLst>
                              <p:cond delay="0"/>
                            </p:stCondLst>
                            <p:childTnLst>
                              <p:par>
                                <p:cTn id="26" presetID="22" presetClass="entr" presetSubtype="8" fill="hold" grpId="0" nodeType="click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wipe(left)">
                                      <p:cBhvr>
                                        <p:cTn id="28" dur="500"/>
                                        <p:tgtEl>
                                          <p:spTgt spid="12"/>
                                        </p:tgtEl>
                                      </p:cBhvr>
                                    </p:animEffect>
                                  </p:childTnLst>
                                </p:cTn>
                              </p:par>
                            </p:childTnLst>
                          </p:cTn>
                        </p:par>
                      </p:childTnLst>
                    </p:cTn>
                  </p:par>
                  <p:par>
                    <p:cTn id="29" fill="hold" nodeType="clickPar">
                      <p:stCondLst>
                        <p:cond delay="indefinite"/>
                      </p:stCondLst>
                      <p:childTnLst>
                        <p:par>
                          <p:cTn id="30" fill="hold" nodeType="afterGroup">
                            <p:stCondLst>
                              <p:cond delay="0"/>
                            </p:stCondLst>
                            <p:childTnLst>
                              <p:par>
                                <p:cTn id="31" presetID="22" presetClass="entr" presetSubtype="8" fill="hold" grpId="0" nodeType="clickEffect">
                                  <p:stCondLst>
                                    <p:cond delay="0"/>
                                  </p:stCondLst>
                                  <p:childTnLst>
                                    <p:set>
                                      <p:cBhvr>
                                        <p:cTn id="32" dur="1" fill="hold">
                                          <p:stCondLst>
                                            <p:cond delay="0"/>
                                          </p:stCondLst>
                                        </p:cTn>
                                        <p:tgtEl>
                                          <p:spTgt spid="10"/>
                                        </p:tgtEl>
                                        <p:attrNameLst>
                                          <p:attrName>style.visibility</p:attrName>
                                        </p:attrNameLst>
                                      </p:cBhvr>
                                      <p:to>
                                        <p:strVal val="visible"/>
                                      </p:to>
                                    </p:set>
                                    <p:animEffect transition="in" filter="wipe(left)">
                                      <p:cBhvr>
                                        <p:cTn id="33" dur="500"/>
                                        <p:tgtEl>
                                          <p:spTgt spid="10"/>
                                        </p:tgtEl>
                                      </p:cBhvr>
                                    </p:animEffect>
                                  </p:childTnLst>
                                </p:cTn>
                              </p:par>
                            </p:childTnLst>
                          </p:cTn>
                        </p:par>
                      </p:childTnLst>
                    </p:cTn>
                  </p:par>
                  <p:par>
                    <p:cTn id="34" fill="hold" nodeType="clickPar">
                      <p:stCondLst>
                        <p:cond delay="indefinite"/>
                      </p:stCondLst>
                      <p:childTnLst>
                        <p:par>
                          <p:cTn id="35" fill="hold" nodeType="afterGroup">
                            <p:stCondLst>
                              <p:cond delay="0"/>
                            </p:stCondLst>
                            <p:childTnLst>
                              <p:par>
                                <p:cTn id="36" presetID="22" presetClass="entr" presetSubtype="8" fill="hold" grpId="0" nodeType="clickEffect">
                                  <p:stCondLst>
                                    <p:cond delay="0"/>
                                  </p:stCondLst>
                                  <p:childTnLst>
                                    <p:set>
                                      <p:cBhvr>
                                        <p:cTn id="37" dur="1" fill="hold">
                                          <p:stCondLst>
                                            <p:cond delay="0"/>
                                          </p:stCondLst>
                                        </p:cTn>
                                        <p:tgtEl>
                                          <p:spTgt spid="11"/>
                                        </p:tgtEl>
                                        <p:attrNameLst>
                                          <p:attrName>style.visibility</p:attrName>
                                        </p:attrNameLst>
                                      </p:cBhvr>
                                      <p:to>
                                        <p:strVal val="visible"/>
                                      </p:to>
                                    </p:set>
                                    <p:animEffect transition="in" filter="wipe(left)">
                                      <p:cBhvr>
                                        <p:cTn id="38" dur="500"/>
                                        <p:tgtEl>
                                          <p:spTgt spid="11"/>
                                        </p:tgtEl>
                                      </p:cBhvr>
                                    </p:animEffect>
                                  </p:childTnLst>
                                </p:cTn>
                              </p:par>
                            </p:childTnLst>
                          </p:cTn>
                        </p:par>
                      </p:childTnLst>
                    </p:cTn>
                  </p:par>
                  <p:par>
                    <p:cTn id="39" fill="hold" nodeType="clickPar">
                      <p:stCondLst>
                        <p:cond delay="indefinite"/>
                      </p:stCondLst>
                      <p:childTnLst>
                        <p:par>
                          <p:cTn id="40" fill="hold" nodeType="afterGroup">
                            <p:stCondLst>
                              <p:cond delay="0"/>
                            </p:stCondLst>
                            <p:childTnLst>
                              <p:par>
                                <p:cTn id="41" presetID="22" presetClass="entr" presetSubtype="8" fill="hold" grpId="0" nodeType="clickEffect">
                                  <p:stCondLst>
                                    <p:cond delay="0"/>
                                  </p:stCondLst>
                                  <p:childTnLst>
                                    <p:set>
                                      <p:cBhvr>
                                        <p:cTn id="42" dur="1" fill="hold">
                                          <p:stCondLst>
                                            <p:cond delay="0"/>
                                          </p:stCondLst>
                                        </p:cTn>
                                        <p:tgtEl>
                                          <p:spTgt spid="13"/>
                                        </p:tgtEl>
                                        <p:attrNameLst>
                                          <p:attrName>style.visibility</p:attrName>
                                        </p:attrNameLst>
                                      </p:cBhvr>
                                      <p:to>
                                        <p:strVal val="visible"/>
                                      </p:to>
                                    </p:set>
                                    <p:animEffect transition="in" filter="wipe(left)">
                                      <p:cBhvr>
                                        <p:cTn id="43" dur="500"/>
                                        <p:tgtEl>
                                          <p:spTgt spid="13"/>
                                        </p:tgtEl>
                                      </p:cBhvr>
                                    </p:animEffect>
                                  </p:childTnLst>
                                </p:cTn>
                              </p:par>
                            </p:childTnLst>
                          </p:cTn>
                        </p:par>
                        <p:par>
                          <p:cTn id="44" fill="hold" nodeType="afterGroup">
                            <p:stCondLst>
                              <p:cond delay="500"/>
                            </p:stCondLst>
                            <p:childTnLst>
                              <p:par>
                                <p:cTn id="45" presetID="1" presetClass="mediacall" presetSubtype="0" fill="hold" nodeType="afterEffect">
                                  <p:stCondLst>
                                    <p:cond delay="0"/>
                                  </p:stCondLst>
                                  <p:childTnLst>
                                    <p:cmd type="call" cmd="playFrom(0.0)">
                                      <p:cBhvr additive="base">
                                        <p:cTn id="46" dur="54409" fill="hold"/>
                                        <p:tgtEl>
                                          <p:spTgt spid="1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47" fill="hold" display="0">
                  <p:stCondLst>
                    <p:cond delay="indefinite"/>
                  </p:stCondLst>
                  <p:endCondLst>
                    <p:cond evt="onPrev" delay="0">
                      <p:tgtEl>
                        <p:sldTgt/>
                      </p:tgtEl>
                    </p:cond>
                    <p:cond evt="onStopAudio" delay="0">
                      <p:tgtEl>
                        <p:sldTgt/>
                      </p:tgtEl>
                    </p:cond>
                  </p:endCondLst>
                </p:cTn>
                <p:tgtEl>
                  <p:spTgt spid="14"/>
                </p:tgtEl>
              </p:cMediaNode>
            </p:audio>
          </p:childTnLst>
        </p:cTn>
      </p:par>
    </p:tnLst>
    <p:bldLst>
      <p:bldP spid="15361" grpId="0"/>
      <p:bldP spid="4" grpId="0"/>
      <p:bldP spid="7" grpId="0"/>
      <p:bldP spid="10" grpId="0"/>
      <p:bldP spid="11" grpId="0"/>
      <p:bldP spid="12" grpId="0"/>
      <p:bldP spid="13" grpId="0"/>
    </p:bldLst>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pic>
        <p:nvPicPr>
          <p:cNvPr id="2" name="图片 1"/>
          <p:cNvPicPr>
            <a:picLocks noChangeAspect="1"/>
          </p:cNvPicPr>
          <p:nvPr>
            <p:custDataLst>
              <p:tags r:id="rId5"/>
            </p:custDataLst>
          </p:nvPr>
        </p:nvPicPr>
        <p:blipFill>
          <a:blip r:embed="rId4"/>
          <a:stretch>
            <a:fillRect/>
          </a:stretch>
        </p:blipFill>
        <p:spPr>
          <a:xfrm>
            <a:off x="0" y="457200"/>
            <a:ext cx="12191365" cy="6228715"/>
          </a:xfrm>
          <a:prstGeom prst="rect">
            <a:avLst/>
          </a:prstGeom>
        </p:spPr>
      </p:pic>
      <p:sp>
        <p:nvSpPr>
          <p:cNvPr id="2050" name="标题 1"/>
          <p:cNvSpPr>
            <a:spLocks noGrp="1"/>
          </p:cNvSpPr>
          <p:nvPr>
            <p:ph type="ctrTitle" idx="4294967295"/>
            <p:custDataLst>
              <p:tags r:id="rId6"/>
            </p:custDataLst>
          </p:nvPr>
        </p:nvSpPr>
        <p:spPr>
          <a:xfrm>
            <a:off x="1716088" y="-142875"/>
            <a:ext cx="9144000" cy="2387600"/>
          </a:xfrm>
        </p:spPr>
        <p:txBody>
          <a:bodyPr lIns="91440" tIns="45720" rIns="91440" bIns="45720" anchor="b"/>
          <a:lstStyle>
            <a:lvl1pPr lvl="0">
              <a:buClrTx/>
              <a:buSzTx/>
              <a:buFontTx/>
              <a:defRPr/>
            </a:lvl1pPr>
          </a:lstStyle>
          <a:p>
            <a:pPr lvl="0" algn="ctr"/>
            <a:r>
              <a:rPr lang="zh-CN" altLang="en-US" sz="8000">
                <a:solidFill>
                  <a:srgbClr val="FFFF00"/>
                </a:solidFill>
              </a:rPr>
              <a:t>咸阳城东楼</a:t>
            </a:r>
            <a:endParaRPr lang="zh-CN" altLang="en-US" sz="8000">
              <a:solidFill>
                <a:srgbClr val="FFFF00"/>
              </a:solidFill>
            </a:endParaRPr>
          </a:p>
        </p:txBody>
      </p:sp>
      <p:sp>
        <p:nvSpPr>
          <p:cNvPr id="2051" name="副标题 2"/>
          <p:cNvSpPr>
            <a:spLocks noGrp="1"/>
          </p:cNvSpPr>
          <p:nvPr>
            <p:ph type="subTitle" idx="4294967295"/>
            <p:custDataLst>
              <p:tags r:id="rId7"/>
            </p:custDataLst>
          </p:nvPr>
        </p:nvSpPr>
        <p:spPr>
          <a:xfrm>
            <a:off x="2511108" y="2433320"/>
            <a:ext cx="9540875" cy="1722438"/>
          </a:xfrm>
        </p:spPr>
        <p:txBody>
          <a:bodyPr lIns="91440" tIns="45720" rIns="91440" bIns="45720" anchor="t"/>
          <a:lstStyle>
            <a:lvl1pPr marL="0" lvl="0" indent="0" algn="ctr">
              <a:buClrTx/>
              <a:buSzTx/>
              <a:buFontTx/>
              <a:buNone/>
              <a:defRPr/>
            </a:lvl1pPr>
            <a:lvl2pPr marL="457200" lvl="1" indent="0" algn="ctr">
              <a:buClrTx/>
              <a:buSzTx/>
              <a:buFontTx/>
              <a:buNone/>
              <a:defRPr/>
            </a:lvl2pPr>
            <a:lvl3pPr marL="914400" lvl="2" indent="0" algn="ctr">
              <a:buClrTx/>
              <a:buSzTx/>
              <a:buFontTx/>
              <a:buNone/>
              <a:defRPr/>
            </a:lvl3pPr>
            <a:lvl4pPr marL="1371600" lvl="3" indent="0" algn="ctr">
              <a:buClrTx/>
              <a:buSzTx/>
              <a:buFontTx/>
              <a:buNone/>
              <a:defRPr/>
            </a:lvl4pPr>
            <a:lvl5pPr marL="1828800" lvl="4" indent="0" algn="ctr">
              <a:buClrTx/>
              <a:buSzTx/>
              <a:buFontTx/>
              <a:buNone/>
              <a:defRPr/>
            </a:lvl5pPr>
          </a:lstStyle>
          <a:p>
            <a:pPr lvl="0">
              <a:buNone/>
            </a:pPr>
            <a:r>
              <a:rPr lang="zh-CN" altLang="en-US" sz="5400">
                <a:solidFill>
                  <a:srgbClr val="FFFF00"/>
                </a:solidFill>
              </a:rPr>
              <a:t>许浑</a:t>
            </a:r>
            <a:endParaRPr lang="zh-CN" altLang="en-US" sz="5400">
              <a:solidFill>
                <a:srgbClr val="FFFF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050"/>
                                        </p:tgtEl>
                                        <p:attrNameLst>
                                          <p:attrName>style.visibility</p:attrName>
                                        </p:attrNameLst>
                                      </p:cBhvr>
                                      <p:to>
                                        <p:strVal val="visible"/>
                                      </p:to>
                                    </p:set>
                                    <p:animEffect transition="in" filter="blinds(horizontal)">
                                      <p:cBhvr>
                                        <p:cTn id="7" dur="500"/>
                                        <p:tgtEl>
                                          <p:spTgt spid="2050"/>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2051">
                                            <p:txEl>
                                              <p:pRg st="0" end="0"/>
                                            </p:txEl>
                                          </p:spTgt>
                                        </p:tgtEl>
                                        <p:attrNameLst>
                                          <p:attrName>style.visibility</p:attrName>
                                        </p:attrNameLst>
                                      </p:cBhvr>
                                      <p:to>
                                        <p:strVal val="visible"/>
                                      </p:to>
                                    </p:set>
                                    <p:anim calcmode="lin" valueType="num">
                                      <p:cBhvr>
                                        <p:cTn id="12" dur="500" fill="hold"/>
                                        <p:tgtEl>
                                          <p:spTgt spid="2051">
                                            <p:txEl>
                                              <p:pRg st="0" end="0"/>
                                            </p:txEl>
                                          </p:spTgt>
                                        </p:tgtEl>
                                        <p:attrNameLst>
                                          <p:attrName>ppt_x</p:attrName>
                                        </p:attrNameLst>
                                      </p:cBhvr>
                                      <p:tavLst>
                                        <p:tav tm="0">
                                          <p:val>
                                            <p:strVal val="#ppt_x"/>
                                          </p:val>
                                        </p:tav>
                                        <p:tav tm="100000">
                                          <p:val>
                                            <p:strVal val="#ppt_x"/>
                                          </p:val>
                                        </p:tav>
                                      </p:tavLst>
                                    </p:anim>
                                    <p:anim calcmode="lin" valueType="num">
                                      <p:cBhvr>
                                        <p:cTn id="13" dur="500" fill="hold"/>
                                        <p:tgtEl>
                                          <p:spTgt spid="2051">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0" grpId="0"/>
      <p:bldP spid="2051" grpId="0" build="p"/>
    </p:bldLst>
  </p:timing>
</p:sld>
</file>

<file path=ppt/slides/slide3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11" name="线形标注 1(带边框和强调线) 10"/>
          <p:cNvSpPr/>
          <p:nvPr>
            <p:custDataLst>
              <p:tags r:id="rId4"/>
            </p:custDataLst>
          </p:nvPr>
        </p:nvSpPr>
        <p:spPr>
          <a:xfrm>
            <a:off x="4781551" y="2956984"/>
            <a:ext cx="1388533" cy="626533"/>
          </a:xfrm>
          <a:prstGeom prst="accentBorderCallout1">
            <a:avLst>
              <a:gd name="adj1" fmla="val 14583"/>
              <a:gd name="adj2" fmla="val -6043"/>
              <a:gd name="adj3" fmla="val -30226"/>
              <a:gd name="adj4" fmla="val -144665"/>
            </a:avLst>
          </a:prstGeom>
        </p:spPr>
        <p:style>
          <a:lnRef idx="1">
            <a:schemeClr val="accent5"/>
          </a:lnRef>
          <a:fillRef idx="2">
            <a:schemeClr val="accent5"/>
          </a:fillRef>
          <a:effectRef idx="1">
            <a:schemeClr val="accent5"/>
          </a:effectRef>
          <a:fontRef idx="minor">
            <a:schemeClr val="dk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dk1"/>
              </a:solidFill>
              <a:effectLst/>
              <a:uLnTx/>
              <a:uFillTx/>
              <a:latin typeface="+mn-lt"/>
              <a:ea typeface="+mn-ea"/>
              <a:cs typeface="+mn-cs"/>
            </a:endParaRPr>
          </a:p>
        </p:txBody>
      </p:sp>
      <p:sp>
        <p:nvSpPr>
          <p:cNvPr id="22" name="线形标注 1(带边框和强调线) 21"/>
          <p:cNvSpPr/>
          <p:nvPr>
            <p:custDataLst>
              <p:tags r:id="rId5"/>
            </p:custDataLst>
          </p:nvPr>
        </p:nvSpPr>
        <p:spPr>
          <a:xfrm>
            <a:off x="8576733" y="3031067"/>
            <a:ext cx="465667" cy="478367"/>
          </a:xfrm>
          <a:prstGeom prst="accentBorderCallout1">
            <a:avLst>
              <a:gd name="adj1" fmla="val 21363"/>
              <a:gd name="adj2" fmla="val 105297"/>
              <a:gd name="adj3" fmla="val -251507"/>
              <a:gd name="adj4" fmla="val 239819"/>
            </a:avLst>
          </a:prstGeom>
        </p:spPr>
        <p:style>
          <a:lnRef idx="1">
            <a:schemeClr val="accent5"/>
          </a:lnRef>
          <a:fillRef idx="2">
            <a:schemeClr val="accent5"/>
          </a:fillRef>
          <a:effectRef idx="1">
            <a:schemeClr val="accent5"/>
          </a:effectRef>
          <a:fontRef idx="minor">
            <a:schemeClr val="dk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dk1"/>
              </a:solidFill>
              <a:effectLst/>
              <a:uLnTx/>
              <a:uFillTx/>
              <a:latin typeface="+mn-lt"/>
              <a:ea typeface="+mn-ea"/>
              <a:cs typeface="+mn-cs"/>
            </a:endParaRPr>
          </a:p>
        </p:txBody>
      </p:sp>
      <p:sp>
        <p:nvSpPr>
          <p:cNvPr id="19" name="线形标注 1(带边框和强调线) 18"/>
          <p:cNvSpPr/>
          <p:nvPr>
            <p:custDataLst>
              <p:tags r:id="rId6"/>
            </p:custDataLst>
          </p:nvPr>
        </p:nvSpPr>
        <p:spPr>
          <a:xfrm>
            <a:off x="6711951" y="1919817"/>
            <a:ext cx="941917" cy="624417"/>
          </a:xfrm>
          <a:prstGeom prst="accentBorderCallout1">
            <a:avLst>
              <a:gd name="adj1" fmla="val 21363"/>
              <a:gd name="adj2" fmla="val 105297"/>
              <a:gd name="adj3" fmla="val -40395"/>
              <a:gd name="adj4" fmla="val 123910"/>
            </a:avLst>
          </a:prstGeom>
        </p:spPr>
        <p:style>
          <a:lnRef idx="1">
            <a:schemeClr val="accent5"/>
          </a:lnRef>
          <a:fillRef idx="2">
            <a:schemeClr val="accent5"/>
          </a:fillRef>
          <a:effectRef idx="1">
            <a:schemeClr val="accent5"/>
          </a:effectRef>
          <a:fontRef idx="minor">
            <a:schemeClr val="dk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dk1"/>
              </a:solidFill>
              <a:effectLst/>
              <a:uLnTx/>
              <a:uFillTx/>
              <a:latin typeface="+mn-lt"/>
              <a:ea typeface="+mn-ea"/>
              <a:cs typeface="+mn-cs"/>
            </a:endParaRPr>
          </a:p>
        </p:txBody>
      </p:sp>
      <p:sp>
        <p:nvSpPr>
          <p:cNvPr id="27" name="线形标注 1(带边框和强调线) 26"/>
          <p:cNvSpPr/>
          <p:nvPr>
            <p:custDataLst>
              <p:tags r:id="rId7"/>
            </p:custDataLst>
          </p:nvPr>
        </p:nvSpPr>
        <p:spPr>
          <a:xfrm>
            <a:off x="2840567" y="5054389"/>
            <a:ext cx="944033" cy="488951"/>
          </a:xfrm>
          <a:prstGeom prst="accentBorderCallout1">
            <a:avLst>
              <a:gd name="adj1" fmla="val 66240"/>
              <a:gd name="adj2" fmla="val -5896"/>
              <a:gd name="adj3" fmla="val 104077"/>
              <a:gd name="adj4" fmla="val -41758"/>
            </a:avLst>
          </a:prstGeom>
        </p:spPr>
        <p:style>
          <a:lnRef idx="1">
            <a:schemeClr val="accent5"/>
          </a:lnRef>
          <a:fillRef idx="2">
            <a:schemeClr val="accent5"/>
          </a:fillRef>
          <a:effectRef idx="1">
            <a:schemeClr val="accent5"/>
          </a:effectRef>
          <a:fontRef idx="minor">
            <a:schemeClr val="dk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dk1"/>
              </a:solidFill>
              <a:effectLst/>
              <a:uLnTx/>
              <a:uFillTx/>
              <a:latin typeface="+mn-lt"/>
              <a:ea typeface="+mn-ea"/>
              <a:cs typeface="+mn-cs"/>
            </a:endParaRPr>
          </a:p>
        </p:txBody>
      </p:sp>
      <p:sp>
        <p:nvSpPr>
          <p:cNvPr id="24" name="线形标注 1(带边框和强调线) 23"/>
          <p:cNvSpPr/>
          <p:nvPr>
            <p:custDataLst>
              <p:tags r:id="rId8"/>
            </p:custDataLst>
          </p:nvPr>
        </p:nvSpPr>
        <p:spPr>
          <a:xfrm>
            <a:off x="3340100" y="4112684"/>
            <a:ext cx="486833" cy="626533"/>
          </a:xfrm>
          <a:prstGeom prst="accentBorderCallout1">
            <a:avLst>
              <a:gd name="adj1" fmla="val 106108"/>
              <a:gd name="adj2" fmla="val -10391"/>
              <a:gd name="adj3" fmla="val 144350"/>
              <a:gd name="adj4" fmla="val -164230"/>
            </a:avLst>
          </a:prstGeom>
        </p:spPr>
        <p:style>
          <a:lnRef idx="1">
            <a:schemeClr val="accent5"/>
          </a:lnRef>
          <a:fillRef idx="2">
            <a:schemeClr val="accent5"/>
          </a:fillRef>
          <a:effectRef idx="1">
            <a:schemeClr val="accent5"/>
          </a:effectRef>
          <a:fontRef idx="minor">
            <a:schemeClr val="dk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dk1"/>
              </a:solidFill>
              <a:effectLst/>
              <a:uLnTx/>
              <a:uFillTx/>
              <a:latin typeface="+mn-lt"/>
              <a:ea typeface="+mn-ea"/>
              <a:cs typeface="+mn-cs"/>
            </a:endParaRPr>
          </a:p>
        </p:txBody>
      </p:sp>
      <p:sp>
        <p:nvSpPr>
          <p:cNvPr id="28" name="线形标注 1(带边框和强调线) 27"/>
          <p:cNvSpPr/>
          <p:nvPr>
            <p:custDataLst>
              <p:tags r:id="rId9"/>
            </p:custDataLst>
          </p:nvPr>
        </p:nvSpPr>
        <p:spPr>
          <a:xfrm>
            <a:off x="6709199" y="5054389"/>
            <a:ext cx="944033" cy="488951"/>
          </a:xfrm>
          <a:prstGeom prst="accentBorderCallout1">
            <a:avLst>
              <a:gd name="adj1" fmla="val 77109"/>
              <a:gd name="adj2" fmla="val 105340"/>
              <a:gd name="adj3" fmla="val 131081"/>
              <a:gd name="adj4" fmla="val 135089"/>
            </a:avLst>
          </a:prstGeom>
        </p:spPr>
        <p:style>
          <a:lnRef idx="1">
            <a:schemeClr val="accent5"/>
          </a:lnRef>
          <a:fillRef idx="2">
            <a:schemeClr val="accent5"/>
          </a:fillRef>
          <a:effectRef idx="1">
            <a:schemeClr val="accent5"/>
          </a:effectRef>
          <a:fontRef idx="minor">
            <a:schemeClr val="dk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dk1"/>
              </a:solidFill>
              <a:effectLst/>
              <a:uLnTx/>
              <a:uFillTx/>
              <a:latin typeface="+mn-lt"/>
              <a:ea typeface="+mn-ea"/>
              <a:cs typeface="+mn-cs"/>
            </a:endParaRPr>
          </a:p>
        </p:txBody>
      </p:sp>
      <p:sp>
        <p:nvSpPr>
          <p:cNvPr id="26" name="线形标注 1(带边框和强调线) 25"/>
          <p:cNvSpPr/>
          <p:nvPr>
            <p:custDataLst>
              <p:tags r:id="rId10"/>
            </p:custDataLst>
          </p:nvPr>
        </p:nvSpPr>
        <p:spPr>
          <a:xfrm>
            <a:off x="4792133" y="4176184"/>
            <a:ext cx="1397000" cy="488951"/>
          </a:xfrm>
          <a:prstGeom prst="accentBorderCallout1">
            <a:avLst>
              <a:gd name="adj1" fmla="val 1023"/>
              <a:gd name="adj2" fmla="val -5896"/>
              <a:gd name="adj3" fmla="val -28531"/>
              <a:gd name="adj4" fmla="val 17793"/>
            </a:avLst>
          </a:prstGeom>
        </p:spPr>
        <p:style>
          <a:lnRef idx="1">
            <a:schemeClr val="accent5"/>
          </a:lnRef>
          <a:fillRef idx="2">
            <a:schemeClr val="accent5"/>
          </a:fillRef>
          <a:effectRef idx="1">
            <a:schemeClr val="accent5"/>
          </a:effectRef>
          <a:fontRef idx="minor">
            <a:schemeClr val="dk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dk1"/>
              </a:solidFill>
              <a:effectLst/>
              <a:uLnTx/>
              <a:uFillTx/>
              <a:latin typeface="+mn-lt"/>
              <a:ea typeface="+mn-ea"/>
              <a:cs typeface="+mn-cs"/>
            </a:endParaRPr>
          </a:p>
        </p:txBody>
      </p:sp>
      <p:sp>
        <p:nvSpPr>
          <p:cNvPr id="2" name="Text Box 5"/>
          <p:cNvSpPr txBox="1"/>
          <p:nvPr>
            <p:custDataLst>
              <p:tags r:id="rId11"/>
            </p:custDataLst>
          </p:nvPr>
        </p:nvSpPr>
        <p:spPr>
          <a:xfrm>
            <a:off x="2840567" y="259716"/>
            <a:ext cx="7732183" cy="5497830"/>
          </a:xfrm>
          <a:prstGeom prst="rect">
            <a:avLst/>
          </a:prstGeom>
          <a:noFill/>
          <a:ln w="9525">
            <a:noFill/>
          </a:ln>
        </p:spPr>
        <p:txBody>
          <a:bodyPr>
            <a:spAutoFit/>
          </a:bodyPr>
          <a:lstStyle/>
          <a:p>
            <a:pPr algn="ctr" eaLnBrk="1" hangingPunct="1">
              <a:lnSpc>
                <a:spcPct val="130000"/>
              </a:lnSpc>
              <a:buClr>
                <a:schemeClr val="tx2"/>
              </a:buClr>
              <a:buSzPct val="70000"/>
            </a:pPr>
            <a:r>
              <a:rPr lang="zh-CN" altLang="en-US" sz="3735" b="1">
                <a:latin typeface="楷体" panose="02010609060101010101" pitchFamily="49" charset="-122"/>
                <a:ea typeface="楷体" panose="02010609060101010101" pitchFamily="49" charset="-122"/>
              </a:rPr>
              <a:t>无 题</a:t>
            </a:r>
            <a:endParaRPr lang="zh-CN" altLang="en-US" sz="3735" b="1">
              <a:latin typeface="楷体" panose="02010609060101010101" pitchFamily="49" charset="-122"/>
              <a:ea typeface="楷体" panose="02010609060101010101" pitchFamily="49" charset="-122"/>
            </a:endParaRPr>
          </a:p>
          <a:p>
            <a:pPr algn="ctr" eaLnBrk="1" hangingPunct="1">
              <a:lnSpc>
                <a:spcPct val="130000"/>
              </a:lnSpc>
              <a:buClr>
                <a:schemeClr val="tx2"/>
              </a:buClr>
              <a:buSzPct val="70000"/>
            </a:pPr>
            <a:r>
              <a:rPr lang="zh-CN" altLang="en-US" sz="3735" b="1">
                <a:latin typeface="楷体" panose="02010609060101010101" pitchFamily="49" charset="-122"/>
                <a:ea typeface="楷体" panose="02010609060101010101" pitchFamily="49" charset="-122"/>
              </a:rPr>
              <a:t>李商隐</a:t>
            </a:r>
            <a:endParaRPr lang="zh-CN" altLang="en-US" sz="3735" b="1">
              <a:latin typeface="楷体" panose="02010609060101010101" pitchFamily="49" charset="-122"/>
              <a:ea typeface="楷体" panose="02010609060101010101" pitchFamily="49" charset="-122"/>
            </a:endParaRPr>
          </a:p>
          <a:p>
            <a:pPr algn="ctr" eaLnBrk="1" hangingPunct="1">
              <a:lnSpc>
                <a:spcPct val="170000"/>
              </a:lnSpc>
              <a:buClr>
                <a:schemeClr val="tx2"/>
              </a:buClr>
              <a:buSzPct val="70000"/>
            </a:pPr>
            <a:r>
              <a:rPr lang="zh-CN" altLang="en-US" sz="3735" b="1">
                <a:latin typeface="楷体" panose="02010609060101010101" pitchFamily="49" charset="-122"/>
                <a:ea typeface="楷体" panose="02010609060101010101" pitchFamily="49" charset="-122"/>
              </a:rPr>
              <a:t>相见时难别亦难，</a:t>
            </a:r>
            <a:r>
              <a:rPr lang="zh-CN" altLang="en-US" sz="3735" b="1">
                <a:solidFill>
                  <a:srgbClr val="FF0000"/>
                </a:solidFill>
                <a:latin typeface="楷体" panose="02010609060101010101" pitchFamily="49" charset="-122"/>
                <a:ea typeface="楷体" panose="02010609060101010101" pitchFamily="49" charset="-122"/>
              </a:rPr>
              <a:t>东风</a:t>
            </a:r>
            <a:r>
              <a:rPr lang="zh-CN" altLang="en-US" sz="3735" b="1">
                <a:latin typeface="楷体" panose="02010609060101010101" pitchFamily="49" charset="-122"/>
                <a:ea typeface="楷体" panose="02010609060101010101" pitchFamily="49" charset="-122"/>
              </a:rPr>
              <a:t>无力百花残。</a:t>
            </a:r>
            <a:endParaRPr lang="zh-CN" altLang="en-US" sz="3735" b="1">
              <a:latin typeface="楷体" panose="02010609060101010101" pitchFamily="49" charset="-122"/>
              <a:ea typeface="楷体" panose="02010609060101010101" pitchFamily="49" charset="-122"/>
            </a:endParaRPr>
          </a:p>
          <a:p>
            <a:pPr algn="ctr" eaLnBrk="1" hangingPunct="1">
              <a:lnSpc>
                <a:spcPct val="170000"/>
              </a:lnSpc>
              <a:buClr>
                <a:schemeClr val="tx2"/>
              </a:buClr>
              <a:buSzPct val="70000"/>
            </a:pPr>
            <a:r>
              <a:rPr lang="zh-CN" altLang="en-US" sz="3735" b="1">
                <a:latin typeface="楷体" panose="02010609060101010101" pitchFamily="49" charset="-122"/>
                <a:ea typeface="楷体" panose="02010609060101010101" pitchFamily="49" charset="-122"/>
              </a:rPr>
              <a:t>春蚕到死</a:t>
            </a:r>
            <a:r>
              <a:rPr lang="zh-CN" altLang="en-US" sz="3735" b="1">
                <a:solidFill>
                  <a:srgbClr val="FF0000"/>
                </a:solidFill>
                <a:latin typeface="楷体" panose="02010609060101010101" pitchFamily="49" charset="-122"/>
                <a:ea typeface="楷体" panose="02010609060101010101" pitchFamily="49" charset="-122"/>
              </a:rPr>
              <a:t>丝方尽</a:t>
            </a:r>
            <a:r>
              <a:rPr lang="zh-CN" altLang="en-US" sz="3735" b="1">
                <a:latin typeface="楷体" panose="02010609060101010101" pitchFamily="49" charset="-122"/>
                <a:ea typeface="楷体" panose="02010609060101010101" pitchFamily="49" charset="-122"/>
              </a:rPr>
              <a:t>，蜡炬成灰</a:t>
            </a:r>
            <a:r>
              <a:rPr lang="zh-CN" altLang="en-US" sz="3735" b="1">
                <a:solidFill>
                  <a:srgbClr val="FF0000"/>
                </a:solidFill>
                <a:latin typeface="楷体" panose="02010609060101010101" pitchFamily="49" charset="-122"/>
                <a:ea typeface="楷体" panose="02010609060101010101" pitchFamily="49" charset="-122"/>
              </a:rPr>
              <a:t>泪</a:t>
            </a:r>
            <a:r>
              <a:rPr lang="zh-CN" altLang="en-US" sz="3735" b="1">
                <a:latin typeface="楷体" panose="02010609060101010101" pitchFamily="49" charset="-122"/>
                <a:ea typeface="楷体" panose="02010609060101010101" pitchFamily="49" charset="-122"/>
              </a:rPr>
              <a:t>始干。</a:t>
            </a:r>
            <a:endParaRPr lang="zh-CN" altLang="en-US" sz="3735" b="1">
              <a:latin typeface="楷体" panose="02010609060101010101" pitchFamily="49" charset="-122"/>
              <a:ea typeface="楷体" panose="02010609060101010101" pitchFamily="49" charset="-122"/>
            </a:endParaRPr>
          </a:p>
          <a:p>
            <a:pPr algn="ctr" eaLnBrk="1" hangingPunct="1">
              <a:lnSpc>
                <a:spcPct val="170000"/>
              </a:lnSpc>
              <a:buClr>
                <a:schemeClr val="tx2"/>
              </a:buClr>
              <a:buSzPct val="70000"/>
            </a:pPr>
            <a:r>
              <a:rPr lang="zh-CN" altLang="en-US" sz="3735" b="1">
                <a:latin typeface="楷体" panose="02010609060101010101" pitchFamily="49" charset="-122"/>
                <a:ea typeface="楷体" panose="02010609060101010101" pitchFamily="49" charset="-122"/>
              </a:rPr>
              <a:t>晓</a:t>
            </a:r>
            <a:r>
              <a:rPr lang="zh-CN" altLang="en-US" sz="3735" b="1">
                <a:solidFill>
                  <a:srgbClr val="FF0000"/>
                </a:solidFill>
                <a:latin typeface="楷体" panose="02010609060101010101" pitchFamily="49" charset="-122"/>
                <a:ea typeface="楷体" panose="02010609060101010101" pitchFamily="49" charset="-122"/>
              </a:rPr>
              <a:t>镜</a:t>
            </a:r>
            <a:r>
              <a:rPr lang="zh-CN" altLang="en-US" sz="3735" b="1">
                <a:latin typeface="楷体" panose="02010609060101010101" pitchFamily="49" charset="-122"/>
                <a:ea typeface="楷体" panose="02010609060101010101" pitchFamily="49" charset="-122"/>
              </a:rPr>
              <a:t>但愁</a:t>
            </a:r>
            <a:r>
              <a:rPr lang="zh-CN" altLang="en-US" sz="3735" b="1">
                <a:solidFill>
                  <a:srgbClr val="FF0000"/>
                </a:solidFill>
                <a:latin typeface="楷体" panose="02010609060101010101" pitchFamily="49" charset="-122"/>
                <a:ea typeface="楷体" panose="02010609060101010101" pitchFamily="49" charset="-122"/>
              </a:rPr>
              <a:t>云鬓改</a:t>
            </a:r>
            <a:r>
              <a:rPr lang="zh-CN" altLang="en-US" sz="3735" b="1">
                <a:latin typeface="楷体" panose="02010609060101010101" pitchFamily="49" charset="-122"/>
                <a:ea typeface="楷体" panose="02010609060101010101" pitchFamily="49" charset="-122"/>
              </a:rPr>
              <a:t>，夜吟应觉月光寒。</a:t>
            </a:r>
            <a:endParaRPr lang="zh-CN" altLang="en-US" sz="3735" b="1">
              <a:latin typeface="楷体" panose="02010609060101010101" pitchFamily="49" charset="-122"/>
              <a:ea typeface="楷体" panose="02010609060101010101" pitchFamily="49" charset="-122"/>
            </a:endParaRPr>
          </a:p>
          <a:p>
            <a:pPr algn="ctr" eaLnBrk="1" hangingPunct="1">
              <a:lnSpc>
                <a:spcPct val="170000"/>
              </a:lnSpc>
              <a:buClr>
                <a:schemeClr val="tx2"/>
              </a:buClr>
              <a:buSzPct val="70000"/>
            </a:pPr>
            <a:r>
              <a:rPr lang="zh-CN" altLang="en-US" sz="3735" b="1">
                <a:solidFill>
                  <a:srgbClr val="FF0000"/>
                </a:solidFill>
                <a:latin typeface="楷体" panose="02010609060101010101" pitchFamily="49" charset="-122"/>
                <a:ea typeface="楷体" panose="02010609060101010101" pitchFamily="49" charset="-122"/>
              </a:rPr>
              <a:t>蓬山</a:t>
            </a:r>
            <a:r>
              <a:rPr lang="zh-CN" altLang="en-US" sz="3735" b="1">
                <a:latin typeface="楷体" panose="02010609060101010101" pitchFamily="49" charset="-122"/>
                <a:ea typeface="楷体" panose="02010609060101010101" pitchFamily="49" charset="-122"/>
              </a:rPr>
              <a:t>此去无多路，</a:t>
            </a:r>
            <a:r>
              <a:rPr lang="zh-CN" altLang="en-US" sz="3735" b="1">
                <a:solidFill>
                  <a:srgbClr val="FF0000"/>
                </a:solidFill>
                <a:latin typeface="楷体" panose="02010609060101010101" pitchFamily="49" charset="-122"/>
                <a:ea typeface="楷体" panose="02010609060101010101" pitchFamily="49" charset="-122"/>
              </a:rPr>
              <a:t>青鸟</a:t>
            </a:r>
            <a:r>
              <a:rPr lang="zh-CN" altLang="en-US" sz="3735" b="1">
                <a:latin typeface="楷体" panose="02010609060101010101" pitchFamily="49" charset="-122"/>
                <a:ea typeface="楷体" panose="02010609060101010101" pitchFamily="49" charset="-122"/>
              </a:rPr>
              <a:t>殷勤为探看。</a:t>
            </a:r>
            <a:endParaRPr lang="zh-CN" altLang="en-US" sz="3735" b="1">
              <a:latin typeface="楷体" panose="02010609060101010101" pitchFamily="49" charset="-122"/>
              <a:ea typeface="楷体" panose="02010609060101010101" pitchFamily="49" charset="-122"/>
            </a:endParaRPr>
          </a:p>
        </p:txBody>
      </p:sp>
      <p:sp>
        <p:nvSpPr>
          <p:cNvPr id="5" name="文本框 4"/>
          <p:cNvSpPr txBox="1"/>
          <p:nvPr>
            <p:custDataLst>
              <p:tags r:id="rId12"/>
            </p:custDataLst>
          </p:nvPr>
        </p:nvSpPr>
        <p:spPr>
          <a:xfrm>
            <a:off x="7532370" y="1037590"/>
            <a:ext cx="1058545" cy="583565"/>
          </a:xfrm>
          <a:prstGeom prst="rect">
            <a:avLst/>
          </a:prstGeom>
          <a:noFill/>
          <a:ln w="9525">
            <a:solidFill>
              <a:srgbClr val="FF0000"/>
            </a:solidFill>
          </a:ln>
        </p:spPr>
        <p:txBody>
          <a:bodyPr wrap="square">
            <a:spAutoFit/>
          </a:bodyPr>
          <a:lstStyle/>
          <a:p>
            <a:pPr eaLnBrk="1" hangingPunct="1">
              <a:lnSpc>
                <a:spcPct val="120000"/>
              </a:lnSpc>
            </a:pPr>
            <a:r>
              <a:rPr lang="zh-CN" altLang="en-US" sz="2665" b="1">
                <a:solidFill>
                  <a:srgbClr val="0000FF"/>
                </a:solidFill>
                <a:latin typeface="宋体" panose="02010600030101010101" pitchFamily="2" charset="-122"/>
              </a:rPr>
              <a:t>春风。</a:t>
            </a:r>
            <a:endParaRPr lang="zh-CN" altLang="en-US" sz="2665" b="1">
              <a:solidFill>
                <a:srgbClr val="0000FF"/>
              </a:solidFill>
              <a:latin typeface="宋体" panose="02010600030101010101" pitchFamily="2" charset="-122"/>
            </a:endParaRPr>
          </a:p>
        </p:txBody>
      </p:sp>
      <p:sp>
        <p:nvSpPr>
          <p:cNvPr id="17" name="文本框 16"/>
          <p:cNvSpPr txBox="1"/>
          <p:nvPr>
            <p:custDataLst>
              <p:tags r:id="rId13"/>
            </p:custDataLst>
          </p:nvPr>
        </p:nvSpPr>
        <p:spPr>
          <a:xfrm>
            <a:off x="465455" y="1621155"/>
            <a:ext cx="2364740" cy="2348230"/>
          </a:xfrm>
          <a:prstGeom prst="rect">
            <a:avLst/>
          </a:prstGeom>
          <a:noFill/>
          <a:ln w="9525">
            <a:solidFill>
              <a:srgbClr val="FF0000"/>
            </a:solidFill>
          </a:ln>
        </p:spPr>
        <p:txBody>
          <a:bodyPr wrap="square">
            <a:spAutoFit/>
          </a:bodyPr>
          <a:lstStyle/>
          <a:p>
            <a:pPr eaLnBrk="1" hangingPunct="1">
              <a:lnSpc>
                <a:spcPct val="110000"/>
              </a:lnSpc>
            </a:pPr>
            <a:r>
              <a:rPr lang="zh-CN" altLang="en-US" sz="2665" b="1">
                <a:solidFill>
                  <a:srgbClr val="0000FF"/>
                </a:solidFill>
                <a:latin typeface="宋体" panose="02010600030101010101" pitchFamily="2" charset="-122"/>
              </a:rPr>
              <a:t>意思是除非死了，思念才会结束。丝，与“思”字谐音，含相思之意。</a:t>
            </a:r>
            <a:endParaRPr lang="zh-CN" altLang="en-US" sz="2665" b="1">
              <a:solidFill>
                <a:srgbClr val="0000FF"/>
              </a:solidFill>
              <a:latin typeface="宋体" panose="02010600030101010101" pitchFamily="2" charset="-122"/>
            </a:endParaRPr>
          </a:p>
        </p:txBody>
      </p:sp>
      <p:sp>
        <p:nvSpPr>
          <p:cNvPr id="18" name="文本框 17"/>
          <p:cNvSpPr txBox="1"/>
          <p:nvPr>
            <p:custDataLst>
              <p:tags r:id="rId14"/>
            </p:custDataLst>
          </p:nvPr>
        </p:nvSpPr>
        <p:spPr>
          <a:xfrm>
            <a:off x="8800465" y="655955"/>
            <a:ext cx="3036570" cy="977265"/>
          </a:xfrm>
          <a:prstGeom prst="rect">
            <a:avLst/>
          </a:prstGeom>
          <a:noFill/>
          <a:ln w="9525">
            <a:solidFill>
              <a:srgbClr val="FF0000"/>
            </a:solidFill>
          </a:ln>
        </p:spPr>
        <p:txBody>
          <a:bodyPr wrap="square">
            <a:spAutoFit/>
          </a:bodyPr>
          <a:lstStyle/>
          <a:p>
            <a:pPr eaLnBrk="1" hangingPunct="1">
              <a:lnSpc>
                <a:spcPct val="120000"/>
              </a:lnSpc>
            </a:pPr>
            <a:r>
              <a:rPr lang="zh-CN" altLang="en-US" sz="2400" b="1">
                <a:solidFill>
                  <a:srgbClr val="0000FF"/>
                </a:solidFill>
                <a:latin typeface="宋体" panose="02010600030101010101" pitchFamily="2" charset="-122"/>
              </a:rPr>
              <a:t>蜡烛燃烧时流下的烛油，称为“蜡泪”。</a:t>
            </a:r>
            <a:endParaRPr lang="zh-CN" altLang="en-US" sz="2400" b="1">
              <a:solidFill>
                <a:srgbClr val="0000FF"/>
              </a:solidFill>
              <a:latin typeface="宋体" panose="02010600030101010101" pitchFamily="2" charset="-122"/>
            </a:endParaRPr>
          </a:p>
        </p:txBody>
      </p:sp>
      <p:sp>
        <p:nvSpPr>
          <p:cNvPr id="20" name="文本框 19"/>
          <p:cNvSpPr txBox="1"/>
          <p:nvPr>
            <p:custDataLst>
              <p:tags r:id="rId15"/>
            </p:custDataLst>
          </p:nvPr>
        </p:nvSpPr>
        <p:spPr>
          <a:xfrm>
            <a:off x="747395" y="4274608"/>
            <a:ext cx="1801284" cy="993775"/>
          </a:xfrm>
          <a:prstGeom prst="rect">
            <a:avLst/>
          </a:prstGeom>
          <a:noFill/>
          <a:ln w="9525">
            <a:solidFill>
              <a:srgbClr val="FF0000"/>
            </a:solidFill>
          </a:ln>
        </p:spPr>
        <p:txBody>
          <a:bodyPr>
            <a:spAutoFit/>
          </a:bodyPr>
          <a:lstStyle/>
          <a:p>
            <a:pPr eaLnBrk="1" hangingPunct="1">
              <a:lnSpc>
                <a:spcPct val="110000"/>
              </a:lnSpc>
            </a:pPr>
            <a:r>
              <a:rPr lang="zh-CN" altLang="en-US" sz="2665" b="1">
                <a:solidFill>
                  <a:srgbClr val="0000FF"/>
                </a:solidFill>
                <a:latin typeface="宋体" panose="02010600030101010101" pitchFamily="2" charset="-122"/>
              </a:rPr>
              <a:t>用作动词，照镜子。</a:t>
            </a:r>
            <a:endParaRPr lang="zh-CN" altLang="en-US" sz="2665" b="1">
              <a:solidFill>
                <a:srgbClr val="0000FF"/>
              </a:solidFill>
              <a:latin typeface="宋体" panose="02010600030101010101" pitchFamily="2" charset="-122"/>
            </a:endParaRPr>
          </a:p>
        </p:txBody>
      </p:sp>
      <p:sp>
        <p:nvSpPr>
          <p:cNvPr id="21" name="文本框 20"/>
          <p:cNvSpPr txBox="1"/>
          <p:nvPr>
            <p:custDataLst>
              <p:tags r:id="rId16"/>
            </p:custDataLst>
          </p:nvPr>
        </p:nvSpPr>
        <p:spPr>
          <a:xfrm>
            <a:off x="4286250" y="3557905"/>
            <a:ext cx="7550785" cy="583565"/>
          </a:xfrm>
          <a:prstGeom prst="rect">
            <a:avLst/>
          </a:prstGeom>
          <a:noFill/>
          <a:ln w="9525">
            <a:solidFill>
              <a:srgbClr val="FF0000"/>
            </a:solidFill>
          </a:ln>
        </p:spPr>
        <p:txBody>
          <a:bodyPr wrap="square">
            <a:spAutoFit/>
          </a:bodyPr>
          <a:lstStyle/>
          <a:p>
            <a:pPr eaLnBrk="1" hangingPunct="1">
              <a:lnSpc>
                <a:spcPct val="120000"/>
              </a:lnSpc>
            </a:pPr>
            <a:r>
              <a:rPr lang="zh-CN" altLang="en-US" sz="2665" b="1">
                <a:solidFill>
                  <a:srgbClr val="0000FF"/>
                </a:solidFill>
                <a:latin typeface="宋体" panose="02010600030101010101" pitchFamily="2" charset="-122"/>
              </a:rPr>
              <a:t>意思是青春年华消逝。云鬓，指年轻女子的秀发。</a:t>
            </a:r>
            <a:endParaRPr lang="zh-CN" altLang="en-US" sz="2665" b="1">
              <a:solidFill>
                <a:srgbClr val="0000FF"/>
              </a:solidFill>
              <a:latin typeface="宋体" panose="02010600030101010101" pitchFamily="2" charset="-122"/>
            </a:endParaRPr>
          </a:p>
        </p:txBody>
      </p:sp>
      <p:sp>
        <p:nvSpPr>
          <p:cNvPr id="9" name="文本框 8"/>
          <p:cNvSpPr txBox="1"/>
          <p:nvPr>
            <p:custDataLst>
              <p:tags r:id="rId17"/>
            </p:custDataLst>
          </p:nvPr>
        </p:nvSpPr>
        <p:spPr>
          <a:xfrm>
            <a:off x="603885" y="5657215"/>
            <a:ext cx="5417820" cy="829945"/>
          </a:xfrm>
          <a:prstGeom prst="rect">
            <a:avLst/>
          </a:prstGeom>
          <a:noFill/>
          <a:ln w="9525">
            <a:solidFill>
              <a:srgbClr val="FF0000"/>
            </a:solidFill>
          </a:ln>
        </p:spPr>
        <p:txBody>
          <a:bodyPr wrap="square">
            <a:spAutoFit/>
          </a:bodyPr>
          <a:lstStyle/>
          <a:p>
            <a:pPr eaLnBrk="1" hangingPunct="1">
              <a:lnSpc>
                <a:spcPct val="100000"/>
              </a:lnSpc>
            </a:pPr>
            <a:r>
              <a:rPr lang="zh-CN" altLang="en-US" sz="2400" b="1">
                <a:solidFill>
                  <a:srgbClr val="0000FF"/>
                </a:solidFill>
                <a:latin typeface="宋体" panose="02010600030101010101" pitchFamily="2" charset="-122"/>
              </a:rPr>
              <a:t>神话中海上的仙山，这里借指所思女子的住所。</a:t>
            </a:r>
            <a:endParaRPr lang="zh-CN" altLang="en-US" sz="2400" b="1">
              <a:solidFill>
                <a:srgbClr val="0000FF"/>
              </a:solidFill>
              <a:latin typeface="宋体" panose="02010600030101010101" pitchFamily="2" charset="-122"/>
            </a:endParaRPr>
          </a:p>
        </p:txBody>
      </p:sp>
      <p:sp>
        <p:nvSpPr>
          <p:cNvPr id="10" name="文本框 9"/>
          <p:cNvSpPr txBox="1"/>
          <p:nvPr>
            <p:custDataLst>
              <p:tags r:id="rId18"/>
            </p:custDataLst>
          </p:nvPr>
        </p:nvSpPr>
        <p:spPr>
          <a:xfrm>
            <a:off x="6350635" y="5657215"/>
            <a:ext cx="5486400" cy="829945"/>
          </a:xfrm>
          <a:prstGeom prst="rect">
            <a:avLst/>
          </a:prstGeom>
          <a:noFill/>
          <a:ln w="9525">
            <a:solidFill>
              <a:srgbClr val="FF0000"/>
            </a:solidFill>
          </a:ln>
        </p:spPr>
        <p:txBody>
          <a:bodyPr wrap="square">
            <a:spAutoFit/>
          </a:bodyPr>
          <a:lstStyle/>
          <a:p>
            <a:pPr eaLnBrk="1" hangingPunct="1">
              <a:lnSpc>
                <a:spcPct val="100000"/>
              </a:lnSpc>
            </a:pPr>
            <a:r>
              <a:rPr lang="zh-CN" altLang="en-US" sz="2400" b="1">
                <a:solidFill>
                  <a:srgbClr val="0000FF"/>
                </a:solidFill>
                <a:latin typeface="宋体" panose="02010600030101010101" pitchFamily="2" charset="-122"/>
              </a:rPr>
              <a:t>神话中为西王母传信的神鸟。后为信使的代称。</a:t>
            </a:r>
            <a:endParaRPr lang="zh-CN" altLang="en-US" sz="2400" b="1">
              <a:solidFill>
                <a:srgbClr val="0000FF"/>
              </a:solidFill>
              <a:latin typeface="宋体" panose="02010600030101010101" pitchFamily="2" charset="-122"/>
            </a:endParaRPr>
          </a:p>
        </p:txBody>
      </p:sp>
      <p:sp>
        <p:nvSpPr>
          <p:cNvPr id="3" name="文本框 2"/>
          <p:cNvSpPr txBox="1"/>
          <p:nvPr>
            <p:custDataLst>
              <p:tags r:id="rId19"/>
            </p:custDataLst>
          </p:nvPr>
        </p:nvSpPr>
        <p:spPr>
          <a:xfrm>
            <a:off x="1188720" y="655955"/>
            <a:ext cx="2019300" cy="645160"/>
          </a:xfrm>
          <a:prstGeom prst="rect">
            <a:avLst/>
          </a:prstGeom>
          <a:solidFill>
            <a:srgbClr val="008651"/>
          </a:solidFill>
        </p:spPr>
        <p:txBody>
          <a:bodyPr wrap="none" rtlCol="0" anchor="t">
            <a:spAutoFit/>
          </a:bodyPr>
          <a:lstStyle/>
          <a:p>
            <a:pPr algn="l"/>
            <a:r>
              <a:rPr lang="zh-CN" altLang="en-US" sz="3600" b="1">
                <a:solidFill>
                  <a:schemeClr val="bg1"/>
                </a:solidFill>
                <a:latin typeface="楷体" panose="02010609060101010101" pitchFamily="49" charset="-122"/>
                <a:ea typeface="楷体" panose="02010609060101010101" pitchFamily="49" charset="-122"/>
                <a:sym typeface="+mn-ea"/>
              </a:rPr>
              <a:t>诗句解析</a:t>
            </a:r>
            <a:endParaRPr lang="zh-CN" altLang="en-US" sz="3600" b="1">
              <a:solidFill>
                <a:schemeClr val="bg1"/>
              </a:solidFill>
              <a:latin typeface="楷体" panose="02010609060101010101" pitchFamily="49" charset="-122"/>
              <a:ea typeface="楷体" panose="02010609060101010101" pitchFamily="49"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9"/>
                                        </p:tgtEl>
                                        <p:attrNameLst>
                                          <p:attrName>style.visibility</p:attrName>
                                        </p:attrNameLst>
                                      </p:cBhvr>
                                      <p:to>
                                        <p:strVal val="visible"/>
                                      </p:to>
                                    </p:set>
                                    <p:animEffect transition="in" filter="wipe(left)">
                                      <p:cBhvr>
                                        <p:cTn id="12" dur="500"/>
                                        <p:tgtEl>
                                          <p:spTgt spid="19"/>
                                        </p:tgtEl>
                                      </p:cBhvr>
                                    </p:animEffect>
                                  </p:childTnLst>
                                </p:cTn>
                              </p:par>
                            </p:childTnLst>
                          </p:cTn>
                        </p:par>
                        <p:par>
                          <p:cTn id="13" fill="hold" nodeType="afterGroup">
                            <p:stCondLst>
                              <p:cond delay="500"/>
                            </p:stCondLst>
                            <p:childTnLst>
                              <p:par>
                                <p:cTn id="14" presetID="53" presetClass="entr" presetSubtype="0" fill="hold" grpId="0" nodeType="afterEffect">
                                  <p:stCondLst>
                                    <p:cond delay="0"/>
                                  </p:stCondLst>
                                  <p:childTnLst>
                                    <p:set>
                                      <p:cBhvr>
                                        <p:cTn id="15" dur="1" fill="hold">
                                          <p:stCondLst>
                                            <p:cond delay="0"/>
                                          </p:stCondLst>
                                        </p:cTn>
                                        <p:tgtEl>
                                          <p:spTgt spid="5"/>
                                        </p:tgtEl>
                                        <p:attrNameLst>
                                          <p:attrName>style.visibility</p:attrName>
                                        </p:attrNameLst>
                                      </p:cBhvr>
                                      <p:to>
                                        <p:strVal val="visible"/>
                                      </p:to>
                                    </p:set>
                                    <p:anim calcmode="lin" valueType="num">
                                      <p:cBhvr>
                                        <p:cTn id="16" dur="500" fill="hold"/>
                                        <p:tgtEl>
                                          <p:spTgt spid="5"/>
                                        </p:tgtEl>
                                        <p:attrNameLst>
                                          <p:attrName>ppt_w</p:attrName>
                                        </p:attrNameLst>
                                      </p:cBhvr>
                                      <p:tavLst>
                                        <p:tav tm="0">
                                          <p:val>
                                            <p:fltVal val="0"/>
                                          </p:val>
                                        </p:tav>
                                        <p:tav tm="100000">
                                          <p:val>
                                            <p:strVal val="#ppt_w"/>
                                          </p:val>
                                        </p:tav>
                                      </p:tavLst>
                                    </p:anim>
                                    <p:anim calcmode="lin" valueType="num">
                                      <p:cBhvr>
                                        <p:cTn id="17" dur="500" fill="hold"/>
                                        <p:tgtEl>
                                          <p:spTgt spid="5"/>
                                        </p:tgtEl>
                                        <p:attrNameLst>
                                          <p:attrName>ppt_h</p:attrName>
                                        </p:attrNameLst>
                                      </p:cBhvr>
                                      <p:tavLst>
                                        <p:tav tm="0">
                                          <p:val>
                                            <p:fltVal val="0"/>
                                          </p:val>
                                        </p:tav>
                                        <p:tav tm="100000">
                                          <p:val>
                                            <p:strVal val="#ppt_h"/>
                                          </p:val>
                                        </p:tav>
                                      </p:tavLst>
                                    </p:anim>
                                    <p:animEffect transition="in" filter="fade">
                                      <p:cBhvr>
                                        <p:cTn id="18" dur="500"/>
                                        <p:tgtEl>
                                          <p:spTgt spid="5"/>
                                        </p:tgtEl>
                                      </p:cBhvr>
                                    </p:animEffect>
                                  </p:childTnLst>
                                </p:cTn>
                              </p:par>
                            </p:childTnLst>
                          </p:cTn>
                        </p:par>
                      </p:childTnLst>
                    </p:cTn>
                  </p:par>
                  <p:par>
                    <p:cTn id="19" fill="hold" nodeType="clickPar">
                      <p:stCondLst>
                        <p:cond delay="indefinite"/>
                      </p:stCondLst>
                      <p:childTnLst>
                        <p:par>
                          <p:cTn id="20" fill="hold" nodeType="afterGroup">
                            <p:stCondLst>
                              <p:cond delay="0"/>
                            </p:stCondLst>
                            <p:childTnLst>
                              <p:par>
                                <p:cTn id="21" presetID="22" presetClass="entr" presetSubtype="2" fill="hold" grpId="0" nodeType="click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wipe(right)">
                                      <p:cBhvr>
                                        <p:cTn id="23" dur="500"/>
                                        <p:tgtEl>
                                          <p:spTgt spid="11"/>
                                        </p:tgtEl>
                                      </p:cBhvr>
                                    </p:animEffect>
                                  </p:childTnLst>
                                </p:cTn>
                              </p:par>
                            </p:childTnLst>
                          </p:cTn>
                        </p:par>
                        <p:par>
                          <p:cTn id="24" fill="hold" nodeType="afterGroup">
                            <p:stCondLst>
                              <p:cond delay="500"/>
                            </p:stCondLst>
                            <p:childTnLst>
                              <p:par>
                                <p:cTn id="25" presetID="53" presetClass="entr" presetSubtype="0" fill="hold" grpId="0" nodeType="afterEffect">
                                  <p:stCondLst>
                                    <p:cond delay="0"/>
                                  </p:stCondLst>
                                  <p:childTnLst>
                                    <p:set>
                                      <p:cBhvr>
                                        <p:cTn id="26" dur="1" fill="hold">
                                          <p:stCondLst>
                                            <p:cond delay="0"/>
                                          </p:stCondLst>
                                        </p:cTn>
                                        <p:tgtEl>
                                          <p:spTgt spid="17"/>
                                        </p:tgtEl>
                                        <p:attrNameLst>
                                          <p:attrName>style.visibility</p:attrName>
                                        </p:attrNameLst>
                                      </p:cBhvr>
                                      <p:to>
                                        <p:strVal val="visible"/>
                                      </p:to>
                                    </p:set>
                                    <p:anim calcmode="lin" valueType="num">
                                      <p:cBhvr>
                                        <p:cTn id="27" dur="500" fill="hold"/>
                                        <p:tgtEl>
                                          <p:spTgt spid="17"/>
                                        </p:tgtEl>
                                        <p:attrNameLst>
                                          <p:attrName>ppt_w</p:attrName>
                                        </p:attrNameLst>
                                      </p:cBhvr>
                                      <p:tavLst>
                                        <p:tav tm="0">
                                          <p:val>
                                            <p:fltVal val="0"/>
                                          </p:val>
                                        </p:tav>
                                        <p:tav tm="100000">
                                          <p:val>
                                            <p:strVal val="#ppt_w"/>
                                          </p:val>
                                        </p:tav>
                                      </p:tavLst>
                                    </p:anim>
                                    <p:anim calcmode="lin" valueType="num">
                                      <p:cBhvr>
                                        <p:cTn id="28" dur="500" fill="hold"/>
                                        <p:tgtEl>
                                          <p:spTgt spid="17"/>
                                        </p:tgtEl>
                                        <p:attrNameLst>
                                          <p:attrName>ppt_h</p:attrName>
                                        </p:attrNameLst>
                                      </p:cBhvr>
                                      <p:tavLst>
                                        <p:tav tm="0">
                                          <p:val>
                                            <p:fltVal val="0"/>
                                          </p:val>
                                        </p:tav>
                                        <p:tav tm="100000">
                                          <p:val>
                                            <p:strVal val="#ppt_h"/>
                                          </p:val>
                                        </p:tav>
                                      </p:tavLst>
                                    </p:anim>
                                    <p:animEffect transition="in" filter="fade">
                                      <p:cBhvr>
                                        <p:cTn id="29" dur="500"/>
                                        <p:tgtEl>
                                          <p:spTgt spid="17"/>
                                        </p:tgtEl>
                                      </p:cBhvr>
                                    </p:animEffect>
                                  </p:childTnLst>
                                </p:cTn>
                              </p:par>
                            </p:childTnLst>
                          </p:cTn>
                        </p:par>
                      </p:childTnLst>
                    </p:cTn>
                  </p:par>
                  <p:par>
                    <p:cTn id="30" fill="hold" nodeType="clickPar">
                      <p:stCondLst>
                        <p:cond delay="indefinite"/>
                      </p:stCondLst>
                      <p:childTnLst>
                        <p:par>
                          <p:cTn id="31" fill="hold" nodeType="afterGroup">
                            <p:stCondLst>
                              <p:cond delay="0"/>
                            </p:stCondLst>
                            <p:childTnLst>
                              <p:par>
                                <p:cTn id="32" presetID="22" presetClass="entr" presetSubtype="8" fill="hold" grpId="0" nodeType="clickEffect">
                                  <p:stCondLst>
                                    <p:cond delay="0"/>
                                  </p:stCondLst>
                                  <p:childTnLst>
                                    <p:set>
                                      <p:cBhvr>
                                        <p:cTn id="33" dur="1" fill="hold">
                                          <p:stCondLst>
                                            <p:cond delay="0"/>
                                          </p:stCondLst>
                                        </p:cTn>
                                        <p:tgtEl>
                                          <p:spTgt spid="22"/>
                                        </p:tgtEl>
                                        <p:attrNameLst>
                                          <p:attrName>style.visibility</p:attrName>
                                        </p:attrNameLst>
                                      </p:cBhvr>
                                      <p:to>
                                        <p:strVal val="visible"/>
                                      </p:to>
                                    </p:set>
                                    <p:animEffect transition="in" filter="wipe(left)">
                                      <p:cBhvr>
                                        <p:cTn id="34" dur="500"/>
                                        <p:tgtEl>
                                          <p:spTgt spid="22"/>
                                        </p:tgtEl>
                                      </p:cBhvr>
                                    </p:animEffect>
                                  </p:childTnLst>
                                </p:cTn>
                              </p:par>
                            </p:childTnLst>
                          </p:cTn>
                        </p:par>
                        <p:par>
                          <p:cTn id="35" fill="hold" nodeType="afterGroup">
                            <p:stCondLst>
                              <p:cond delay="500"/>
                            </p:stCondLst>
                            <p:childTnLst>
                              <p:par>
                                <p:cTn id="36" presetID="53" presetClass="entr" presetSubtype="0" fill="hold" grpId="0" nodeType="afterEffect">
                                  <p:stCondLst>
                                    <p:cond delay="0"/>
                                  </p:stCondLst>
                                  <p:childTnLst>
                                    <p:set>
                                      <p:cBhvr>
                                        <p:cTn id="37" dur="1" fill="hold">
                                          <p:stCondLst>
                                            <p:cond delay="0"/>
                                          </p:stCondLst>
                                        </p:cTn>
                                        <p:tgtEl>
                                          <p:spTgt spid="18"/>
                                        </p:tgtEl>
                                        <p:attrNameLst>
                                          <p:attrName>style.visibility</p:attrName>
                                        </p:attrNameLst>
                                      </p:cBhvr>
                                      <p:to>
                                        <p:strVal val="visible"/>
                                      </p:to>
                                    </p:set>
                                    <p:anim calcmode="lin" valueType="num">
                                      <p:cBhvr>
                                        <p:cTn id="38" dur="500" fill="hold"/>
                                        <p:tgtEl>
                                          <p:spTgt spid="18"/>
                                        </p:tgtEl>
                                        <p:attrNameLst>
                                          <p:attrName>ppt_w</p:attrName>
                                        </p:attrNameLst>
                                      </p:cBhvr>
                                      <p:tavLst>
                                        <p:tav tm="0">
                                          <p:val>
                                            <p:fltVal val="0"/>
                                          </p:val>
                                        </p:tav>
                                        <p:tav tm="100000">
                                          <p:val>
                                            <p:strVal val="#ppt_w"/>
                                          </p:val>
                                        </p:tav>
                                      </p:tavLst>
                                    </p:anim>
                                    <p:anim calcmode="lin" valueType="num">
                                      <p:cBhvr>
                                        <p:cTn id="39" dur="500" fill="hold"/>
                                        <p:tgtEl>
                                          <p:spTgt spid="18"/>
                                        </p:tgtEl>
                                        <p:attrNameLst>
                                          <p:attrName>ppt_h</p:attrName>
                                        </p:attrNameLst>
                                      </p:cBhvr>
                                      <p:tavLst>
                                        <p:tav tm="0">
                                          <p:val>
                                            <p:fltVal val="0"/>
                                          </p:val>
                                        </p:tav>
                                        <p:tav tm="100000">
                                          <p:val>
                                            <p:strVal val="#ppt_h"/>
                                          </p:val>
                                        </p:tav>
                                      </p:tavLst>
                                    </p:anim>
                                    <p:animEffect transition="in" filter="fade">
                                      <p:cBhvr>
                                        <p:cTn id="40" dur="500"/>
                                        <p:tgtEl>
                                          <p:spTgt spid="18"/>
                                        </p:tgtEl>
                                      </p:cBhvr>
                                    </p:animEffect>
                                  </p:childTnLst>
                                </p:cTn>
                              </p:par>
                            </p:childTnLst>
                          </p:cTn>
                        </p:par>
                      </p:childTnLst>
                    </p:cTn>
                  </p:par>
                  <p:par>
                    <p:cTn id="41" fill="hold" nodeType="clickPar">
                      <p:stCondLst>
                        <p:cond delay="indefinite"/>
                      </p:stCondLst>
                      <p:childTnLst>
                        <p:par>
                          <p:cTn id="42" fill="hold" nodeType="afterGroup">
                            <p:stCondLst>
                              <p:cond delay="0"/>
                            </p:stCondLst>
                            <p:childTnLst>
                              <p:par>
                                <p:cTn id="43" presetID="22" presetClass="entr" presetSubtype="2" fill="hold" grpId="0" nodeType="clickEffect">
                                  <p:stCondLst>
                                    <p:cond delay="0"/>
                                  </p:stCondLst>
                                  <p:childTnLst>
                                    <p:set>
                                      <p:cBhvr>
                                        <p:cTn id="44" dur="1" fill="hold">
                                          <p:stCondLst>
                                            <p:cond delay="0"/>
                                          </p:stCondLst>
                                        </p:cTn>
                                        <p:tgtEl>
                                          <p:spTgt spid="24"/>
                                        </p:tgtEl>
                                        <p:attrNameLst>
                                          <p:attrName>style.visibility</p:attrName>
                                        </p:attrNameLst>
                                      </p:cBhvr>
                                      <p:to>
                                        <p:strVal val="visible"/>
                                      </p:to>
                                    </p:set>
                                    <p:animEffect transition="in" filter="wipe(right)">
                                      <p:cBhvr>
                                        <p:cTn id="45" dur="500"/>
                                        <p:tgtEl>
                                          <p:spTgt spid="24"/>
                                        </p:tgtEl>
                                      </p:cBhvr>
                                    </p:animEffect>
                                  </p:childTnLst>
                                </p:cTn>
                              </p:par>
                            </p:childTnLst>
                          </p:cTn>
                        </p:par>
                        <p:par>
                          <p:cTn id="46" fill="hold" nodeType="afterGroup">
                            <p:stCondLst>
                              <p:cond delay="500"/>
                            </p:stCondLst>
                            <p:childTnLst>
                              <p:par>
                                <p:cTn id="47" presetID="53" presetClass="entr" presetSubtype="0" fill="hold" grpId="0" nodeType="afterEffect">
                                  <p:stCondLst>
                                    <p:cond delay="0"/>
                                  </p:stCondLst>
                                  <p:childTnLst>
                                    <p:set>
                                      <p:cBhvr>
                                        <p:cTn id="48" dur="1" fill="hold">
                                          <p:stCondLst>
                                            <p:cond delay="0"/>
                                          </p:stCondLst>
                                        </p:cTn>
                                        <p:tgtEl>
                                          <p:spTgt spid="20"/>
                                        </p:tgtEl>
                                        <p:attrNameLst>
                                          <p:attrName>style.visibility</p:attrName>
                                        </p:attrNameLst>
                                      </p:cBhvr>
                                      <p:to>
                                        <p:strVal val="visible"/>
                                      </p:to>
                                    </p:set>
                                    <p:anim calcmode="lin" valueType="num">
                                      <p:cBhvr>
                                        <p:cTn id="49" dur="500" fill="hold"/>
                                        <p:tgtEl>
                                          <p:spTgt spid="20"/>
                                        </p:tgtEl>
                                        <p:attrNameLst>
                                          <p:attrName>ppt_w</p:attrName>
                                        </p:attrNameLst>
                                      </p:cBhvr>
                                      <p:tavLst>
                                        <p:tav tm="0">
                                          <p:val>
                                            <p:fltVal val="0"/>
                                          </p:val>
                                        </p:tav>
                                        <p:tav tm="100000">
                                          <p:val>
                                            <p:strVal val="#ppt_w"/>
                                          </p:val>
                                        </p:tav>
                                      </p:tavLst>
                                    </p:anim>
                                    <p:anim calcmode="lin" valueType="num">
                                      <p:cBhvr>
                                        <p:cTn id="50" dur="500" fill="hold"/>
                                        <p:tgtEl>
                                          <p:spTgt spid="20"/>
                                        </p:tgtEl>
                                        <p:attrNameLst>
                                          <p:attrName>ppt_h</p:attrName>
                                        </p:attrNameLst>
                                      </p:cBhvr>
                                      <p:tavLst>
                                        <p:tav tm="0">
                                          <p:val>
                                            <p:fltVal val="0"/>
                                          </p:val>
                                        </p:tav>
                                        <p:tav tm="100000">
                                          <p:val>
                                            <p:strVal val="#ppt_h"/>
                                          </p:val>
                                        </p:tav>
                                      </p:tavLst>
                                    </p:anim>
                                    <p:animEffect transition="in" filter="fade">
                                      <p:cBhvr>
                                        <p:cTn id="51" dur="500"/>
                                        <p:tgtEl>
                                          <p:spTgt spid="20"/>
                                        </p:tgtEl>
                                      </p:cBhvr>
                                    </p:animEffect>
                                  </p:childTnLst>
                                </p:cTn>
                              </p:par>
                            </p:childTnLst>
                          </p:cTn>
                        </p:par>
                      </p:childTnLst>
                    </p:cTn>
                  </p:par>
                  <p:par>
                    <p:cTn id="52" fill="hold" nodeType="clickPar">
                      <p:stCondLst>
                        <p:cond delay="indefinite"/>
                      </p:stCondLst>
                      <p:childTnLst>
                        <p:par>
                          <p:cTn id="53" fill="hold" nodeType="afterGroup">
                            <p:stCondLst>
                              <p:cond delay="0"/>
                            </p:stCondLst>
                            <p:childTnLst>
                              <p:par>
                                <p:cTn id="54" presetID="22" presetClass="entr" presetSubtype="8" fill="hold" grpId="0" nodeType="clickEffect">
                                  <p:stCondLst>
                                    <p:cond delay="0"/>
                                  </p:stCondLst>
                                  <p:childTnLst>
                                    <p:set>
                                      <p:cBhvr>
                                        <p:cTn id="55" dur="1" fill="hold">
                                          <p:stCondLst>
                                            <p:cond delay="0"/>
                                          </p:stCondLst>
                                        </p:cTn>
                                        <p:tgtEl>
                                          <p:spTgt spid="26"/>
                                        </p:tgtEl>
                                        <p:attrNameLst>
                                          <p:attrName>style.visibility</p:attrName>
                                        </p:attrNameLst>
                                      </p:cBhvr>
                                      <p:to>
                                        <p:strVal val="visible"/>
                                      </p:to>
                                    </p:set>
                                    <p:animEffect transition="in" filter="wipe(left)">
                                      <p:cBhvr>
                                        <p:cTn id="56" dur="500"/>
                                        <p:tgtEl>
                                          <p:spTgt spid="26"/>
                                        </p:tgtEl>
                                      </p:cBhvr>
                                    </p:animEffect>
                                  </p:childTnLst>
                                </p:cTn>
                              </p:par>
                            </p:childTnLst>
                          </p:cTn>
                        </p:par>
                        <p:par>
                          <p:cTn id="57" fill="hold" nodeType="afterGroup">
                            <p:stCondLst>
                              <p:cond delay="500"/>
                            </p:stCondLst>
                            <p:childTnLst>
                              <p:par>
                                <p:cTn id="58" presetID="53" presetClass="entr" presetSubtype="0" fill="hold" grpId="0" nodeType="afterEffect">
                                  <p:stCondLst>
                                    <p:cond delay="0"/>
                                  </p:stCondLst>
                                  <p:childTnLst>
                                    <p:set>
                                      <p:cBhvr>
                                        <p:cTn id="59" dur="1" fill="hold">
                                          <p:stCondLst>
                                            <p:cond delay="0"/>
                                          </p:stCondLst>
                                        </p:cTn>
                                        <p:tgtEl>
                                          <p:spTgt spid="21"/>
                                        </p:tgtEl>
                                        <p:attrNameLst>
                                          <p:attrName>style.visibility</p:attrName>
                                        </p:attrNameLst>
                                      </p:cBhvr>
                                      <p:to>
                                        <p:strVal val="visible"/>
                                      </p:to>
                                    </p:set>
                                    <p:anim calcmode="lin" valueType="num">
                                      <p:cBhvr>
                                        <p:cTn id="60" dur="500" fill="hold"/>
                                        <p:tgtEl>
                                          <p:spTgt spid="21"/>
                                        </p:tgtEl>
                                        <p:attrNameLst>
                                          <p:attrName>ppt_w</p:attrName>
                                        </p:attrNameLst>
                                      </p:cBhvr>
                                      <p:tavLst>
                                        <p:tav tm="0">
                                          <p:val>
                                            <p:fltVal val="0"/>
                                          </p:val>
                                        </p:tav>
                                        <p:tav tm="100000">
                                          <p:val>
                                            <p:strVal val="#ppt_w"/>
                                          </p:val>
                                        </p:tav>
                                      </p:tavLst>
                                    </p:anim>
                                    <p:anim calcmode="lin" valueType="num">
                                      <p:cBhvr>
                                        <p:cTn id="61" dur="500" fill="hold"/>
                                        <p:tgtEl>
                                          <p:spTgt spid="21"/>
                                        </p:tgtEl>
                                        <p:attrNameLst>
                                          <p:attrName>ppt_h</p:attrName>
                                        </p:attrNameLst>
                                      </p:cBhvr>
                                      <p:tavLst>
                                        <p:tav tm="0">
                                          <p:val>
                                            <p:fltVal val="0"/>
                                          </p:val>
                                        </p:tav>
                                        <p:tav tm="100000">
                                          <p:val>
                                            <p:strVal val="#ppt_h"/>
                                          </p:val>
                                        </p:tav>
                                      </p:tavLst>
                                    </p:anim>
                                    <p:animEffect transition="in" filter="fade">
                                      <p:cBhvr>
                                        <p:cTn id="62" dur="500"/>
                                        <p:tgtEl>
                                          <p:spTgt spid="21"/>
                                        </p:tgtEl>
                                      </p:cBhvr>
                                    </p:animEffect>
                                  </p:childTnLst>
                                </p:cTn>
                              </p:par>
                            </p:childTnLst>
                          </p:cTn>
                        </p:par>
                      </p:childTnLst>
                    </p:cTn>
                  </p:par>
                  <p:par>
                    <p:cTn id="63" fill="hold" nodeType="clickPar">
                      <p:stCondLst>
                        <p:cond delay="indefinite"/>
                      </p:stCondLst>
                      <p:childTnLst>
                        <p:par>
                          <p:cTn id="64" fill="hold" nodeType="afterGroup">
                            <p:stCondLst>
                              <p:cond delay="0"/>
                            </p:stCondLst>
                            <p:childTnLst>
                              <p:par>
                                <p:cTn id="65" presetID="22" presetClass="entr" presetSubtype="2" fill="hold" grpId="0" nodeType="clickEffect">
                                  <p:stCondLst>
                                    <p:cond delay="0"/>
                                  </p:stCondLst>
                                  <p:childTnLst>
                                    <p:set>
                                      <p:cBhvr>
                                        <p:cTn id="66" dur="1" fill="hold">
                                          <p:stCondLst>
                                            <p:cond delay="0"/>
                                          </p:stCondLst>
                                        </p:cTn>
                                        <p:tgtEl>
                                          <p:spTgt spid="27"/>
                                        </p:tgtEl>
                                        <p:attrNameLst>
                                          <p:attrName>style.visibility</p:attrName>
                                        </p:attrNameLst>
                                      </p:cBhvr>
                                      <p:to>
                                        <p:strVal val="visible"/>
                                      </p:to>
                                    </p:set>
                                    <p:animEffect transition="in" filter="wipe(right)">
                                      <p:cBhvr>
                                        <p:cTn id="67" dur="500"/>
                                        <p:tgtEl>
                                          <p:spTgt spid="27"/>
                                        </p:tgtEl>
                                      </p:cBhvr>
                                    </p:animEffect>
                                  </p:childTnLst>
                                </p:cTn>
                              </p:par>
                            </p:childTnLst>
                          </p:cTn>
                        </p:par>
                        <p:par>
                          <p:cTn id="68" fill="hold" nodeType="afterGroup">
                            <p:stCondLst>
                              <p:cond delay="500"/>
                            </p:stCondLst>
                            <p:childTnLst>
                              <p:par>
                                <p:cTn id="69" presetID="53" presetClass="entr" presetSubtype="0" fill="hold" grpId="0" nodeType="afterEffect">
                                  <p:stCondLst>
                                    <p:cond delay="0"/>
                                  </p:stCondLst>
                                  <p:childTnLst>
                                    <p:set>
                                      <p:cBhvr>
                                        <p:cTn id="70" dur="1" fill="hold">
                                          <p:stCondLst>
                                            <p:cond delay="0"/>
                                          </p:stCondLst>
                                        </p:cTn>
                                        <p:tgtEl>
                                          <p:spTgt spid="9"/>
                                        </p:tgtEl>
                                        <p:attrNameLst>
                                          <p:attrName>style.visibility</p:attrName>
                                        </p:attrNameLst>
                                      </p:cBhvr>
                                      <p:to>
                                        <p:strVal val="visible"/>
                                      </p:to>
                                    </p:set>
                                    <p:anim calcmode="lin" valueType="num">
                                      <p:cBhvr>
                                        <p:cTn id="71" dur="500" fill="hold"/>
                                        <p:tgtEl>
                                          <p:spTgt spid="9"/>
                                        </p:tgtEl>
                                        <p:attrNameLst>
                                          <p:attrName>ppt_w</p:attrName>
                                        </p:attrNameLst>
                                      </p:cBhvr>
                                      <p:tavLst>
                                        <p:tav tm="0">
                                          <p:val>
                                            <p:fltVal val="0"/>
                                          </p:val>
                                        </p:tav>
                                        <p:tav tm="100000">
                                          <p:val>
                                            <p:strVal val="#ppt_w"/>
                                          </p:val>
                                        </p:tav>
                                      </p:tavLst>
                                    </p:anim>
                                    <p:anim calcmode="lin" valueType="num">
                                      <p:cBhvr>
                                        <p:cTn id="72" dur="500" fill="hold"/>
                                        <p:tgtEl>
                                          <p:spTgt spid="9"/>
                                        </p:tgtEl>
                                        <p:attrNameLst>
                                          <p:attrName>ppt_h</p:attrName>
                                        </p:attrNameLst>
                                      </p:cBhvr>
                                      <p:tavLst>
                                        <p:tav tm="0">
                                          <p:val>
                                            <p:fltVal val="0"/>
                                          </p:val>
                                        </p:tav>
                                        <p:tav tm="100000">
                                          <p:val>
                                            <p:strVal val="#ppt_h"/>
                                          </p:val>
                                        </p:tav>
                                      </p:tavLst>
                                    </p:anim>
                                    <p:animEffect transition="in" filter="fade">
                                      <p:cBhvr>
                                        <p:cTn id="73" dur="500"/>
                                        <p:tgtEl>
                                          <p:spTgt spid="9"/>
                                        </p:tgtEl>
                                      </p:cBhvr>
                                    </p:animEffect>
                                  </p:childTnLst>
                                </p:cTn>
                              </p:par>
                            </p:childTnLst>
                          </p:cTn>
                        </p:par>
                      </p:childTnLst>
                    </p:cTn>
                  </p:par>
                  <p:par>
                    <p:cTn id="74" fill="hold" nodeType="clickPar">
                      <p:stCondLst>
                        <p:cond delay="indefinite"/>
                      </p:stCondLst>
                      <p:childTnLst>
                        <p:par>
                          <p:cTn id="75" fill="hold" nodeType="afterGroup">
                            <p:stCondLst>
                              <p:cond delay="0"/>
                            </p:stCondLst>
                            <p:childTnLst>
                              <p:par>
                                <p:cTn id="76" presetID="22" presetClass="entr" presetSubtype="8" fill="hold" grpId="0" nodeType="clickEffect">
                                  <p:stCondLst>
                                    <p:cond delay="0"/>
                                  </p:stCondLst>
                                  <p:childTnLst>
                                    <p:set>
                                      <p:cBhvr>
                                        <p:cTn id="77" dur="1" fill="hold">
                                          <p:stCondLst>
                                            <p:cond delay="0"/>
                                          </p:stCondLst>
                                        </p:cTn>
                                        <p:tgtEl>
                                          <p:spTgt spid="28"/>
                                        </p:tgtEl>
                                        <p:attrNameLst>
                                          <p:attrName>style.visibility</p:attrName>
                                        </p:attrNameLst>
                                      </p:cBhvr>
                                      <p:to>
                                        <p:strVal val="visible"/>
                                      </p:to>
                                    </p:set>
                                    <p:animEffect transition="in" filter="wipe(left)">
                                      <p:cBhvr>
                                        <p:cTn id="78" dur="500"/>
                                        <p:tgtEl>
                                          <p:spTgt spid="28"/>
                                        </p:tgtEl>
                                      </p:cBhvr>
                                    </p:animEffect>
                                  </p:childTnLst>
                                </p:cTn>
                              </p:par>
                            </p:childTnLst>
                          </p:cTn>
                        </p:par>
                        <p:par>
                          <p:cTn id="79" fill="hold" nodeType="afterGroup">
                            <p:stCondLst>
                              <p:cond delay="500"/>
                            </p:stCondLst>
                            <p:childTnLst>
                              <p:par>
                                <p:cTn id="80" presetID="53" presetClass="entr" presetSubtype="0" fill="hold" grpId="0" nodeType="afterEffect">
                                  <p:stCondLst>
                                    <p:cond delay="0"/>
                                  </p:stCondLst>
                                  <p:childTnLst>
                                    <p:set>
                                      <p:cBhvr>
                                        <p:cTn id="81" dur="1" fill="hold">
                                          <p:stCondLst>
                                            <p:cond delay="0"/>
                                          </p:stCondLst>
                                        </p:cTn>
                                        <p:tgtEl>
                                          <p:spTgt spid="10"/>
                                        </p:tgtEl>
                                        <p:attrNameLst>
                                          <p:attrName>style.visibility</p:attrName>
                                        </p:attrNameLst>
                                      </p:cBhvr>
                                      <p:to>
                                        <p:strVal val="visible"/>
                                      </p:to>
                                    </p:set>
                                    <p:anim calcmode="lin" valueType="num">
                                      <p:cBhvr>
                                        <p:cTn id="82" dur="500" fill="hold"/>
                                        <p:tgtEl>
                                          <p:spTgt spid="10"/>
                                        </p:tgtEl>
                                        <p:attrNameLst>
                                          <p:attrName>ppt_w</p:attrName>
                                        </p:attrNameLst>
                                      </p:cBhvr>
                                      <p:tavLst>
                                        <p:tav tm="0">
                                          <p:val>
                                            <p:fltVal val="0"/>
                                          </p:val>
                                        </p:tav>
                                        <p:tav tm="100000">
                                          <p:val>
                                            <p:strVal val="#ppt_w"/>
                                          </p:val>
                                        </p:tav>
                                      </p:tavLst>
                                    </p:anim>
                                    <p:anim calcmode="lin" valueType="num">
                                      <p:cBhvr>
                                        <p:cTn id="83" dur="500" fill="hold"/>
                                        <p:tgtEl>
                                          <p:spTgt spid="10"/>
                                        </p:tgtEl>
                                        <p:attrNameLst>
                                          <p:attrName>ppt_h</p:attrName>
                                        </p:attrNameLst>
                                      </p:cBhvr>
                                      <p:tavLst>
                                        <p:tav tm="0">
                                          <p:val>
                                            <p:fltVal val="0"/>
                                          </p:val>
                                        </p:tav>
                                        <p:tav tm="100000">
                                          <p:val>
                                            <p:strVal val="#ppt_h"/>
                                          </p:val>
                                        </p:tav>
                                      </p:tavLst>
                                    </p:anim>
                                    <p:animEffect transition="in" filter="fade">
                                      <p:cBhvr>
                                        <p:cTn id="84"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22" grpId="0"/>
      <p:bldP spid="19" grpId="0"/>
      <p:bldP spid="27" grpId="0"/>
      <p:bldP spid="24" grpId="0"/>
      <p:bldP spid="28" grpId="0"/>
      <p:bldP spid="26" grpId="0"/>
      <p:bldP spid="2" grpId="0"/>
      <p:bldP spid="5" grpId="0"/>
      <p:bldP spid="17" grpId="0"/>
      <p:bldP spid="18" grpId="0"/>
      <p:bldP spid="20" grpId="0"/>
      <p:bldP spid="21" grpId="0"/>
      <p:bldP spid="9" grpId="0"/>
      <p:bldP spid="10" grpId="0"/>
    </p:bldLst>
  </p:timing>
</p:sld>
</file>

<file path=ppt/slides/slide3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22530" name="矩形 11"/>
          <p:cNvSpPr>
            <a:spLocks noChangeArrowheads="1"/>
          </p:cNvSpPr>
          <p:nvPr>
            <p:custDataLst>
              <p:tags r:id="rId4"/>
            </p:custDataLst>
          </p:nvPr>
        </p:nvSpPr>
        <p:spPr bwMode="auto">
          <a:xfrm>
            <a:off x="863290" y="877378"/>
            <a:ext cx="10465163" cy="8299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457200">
              <a:defRPr>
                <a:solidFill>
                  <a:schemeClr val="tx1"/>
                </a:solidFill>
                <a:latin typeface="Arial" panose="020b0604020202020204" pitchFamily="34" charset="0"/>
                <a:ea typeface="宋体" panose="02010600030101010101" pitchFamily="2" charset="-122"/>
              </a:defRPr>
            </a:lvl1pPr>
            <a:lvl2pPr marL="742950" indent="-285750" defTabSz="457200">
              <a:defRPr>
                <a:solidFill>
                  <a:schemeClr val="tx1"/>
                </a:solidFill>
                <a:latin typeface="Arial" panose="020b0604020202020204" pitchFamily="34" charset="0"/>
                <a:ea typeface="宋体" panose="02010600030101010101" pitchFamily="2" charset="-122"/>
              </a:defRPr>
            </a:lvl2pPr>
            <a:lvl3pPr marL="1143000" indent="-228600" defTabSz="457200">
              <a:defRPr>
                <a:solidFill>
                  <a:schemeClr val="tx1"/>
                </a:solidFill>
                <a:latin typeface="Arial" panose="020b0604020202020204" pitchFamily="34" charset="0"/>
                <a:ea typeface="宋体" panose="02010600030101010101" pitchFamily="2" charset="-122"/>
              </a:defRPr>
            </a:lvl3pPr>
            <a:lvl4pPr marL="1600200" indent="-228600" defTabSz="457200">
              <a:defRPr>
                <a:solidFill>
                  <a:schemeClr val="tx1"/>
                </a:solidFill>
                <a:latin typeface="Arial" panose="020b0604020202020204" pitchFamily="34" charset="0"/>
                <a:ea typeface="宋体" panose="02010600030101010101" pitchFamily="2" charset="-122"/>
              </a:defRPr>
            </a:lvl4pPr>
            <a:lvl5pPr marL="2057400" indent="-228600" defTabSz="45720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4800">
                <a:latin typeface="楷体" panose="02010609060101010101" pitchFamily="49" charset="-122"/>
                <a:ea typeface="楷体" panose="02010609060101010101" pitchFamily="49" charset="-122"/>
              </a:rPr>
              <a:t>相见时</a:t>
            </a:r>
            <a:r>
              <a:rPr lang="zh-CN" altLang="en-US" sz="4800" u="sng">
                <a:solidFill>
                  <a:srgbClr val="FF0000"/>
                </a:solidFill>
                <a:latin typeface="楷体" panose="02010609060101010101" pitchFamily="49" charset="-122"/>
                <a:ea typeface="楷体" panose="02010609060101010101" pitchFamily="49" charset="-122"/>
              </a:rPr>
              <a:t>难</a:t>
            </a:r>
            <a:r>
              <a:rPr lang="zh-CN" altLang="en-US" sz="4800">
                <a:latin typeface="楷体" panose="02010609060101010101" pitchFamily="49" charset="-122"/>
                <a:ea typeface="楷体" panose="02010609060101010101" pitchFamily="49" charset="-122"/>
              </a:rPr>
              <a:t>别亦</a:t>
            </a:r>
            <a:r>
              <a:rPr lang="zh-CN" altLang="en-US" sz="4800" u="sng">
                <a:solidFill>
                  <a:srgbClr val="FF0000"/>
                </a:solidFill>
                <a:latin typeface="楷体" panose="02010609060101010101" pitchFamily="49" charset="-122"/>
                <a:ea typeface="楷体" panose="02010609060101010101" pitchFamily="49" charset="-122"/>
              </a:rPr>
              <a:t>难</a:t>
            </a:r>
            <a:r>
              <a:rPr lang="zh-CN" altLang="en-US" sz="4800">
                <a:latin typeface="楷体" panose="02010609060101010101" pitchFamily="49" charset="-122"/>
                <a:ea typeface="楷体" panose="02010609060101010101" pitchFamily="49" charset="-122"/>
              </a:rPr>
              <a:t>， </a:t>
            </a:r>
            <a:r>
              <a:rPr lang="zh-CN" altLang="en-US" sz="4800" u="sng">
                <a:solidFill>
                  <a:srgbClr val="FF0000"/>
                </a:solidFill>
                <a:latin typeface="楷体" panose="02010609060101010101" pitchFamily="49" charset="-122"/>
                <a:ea typeface="楷体" panose="02010609060101010101" pitchFamily="49" charset="-122"/>
              </a:rPr>
              <a:t>东风无力百花残</a:t>
            </a:r>
            <a:r>
              <a:rPr lang="zh-CN" altLang="en-US" sz="4800">
                <a:latin typeface="楷体" panose="02010609060101010101" pitchFamily="49" charset="-122"/>
                <a:ea typeface="楷体" panose="02010609060101010101" pitchFamily="49" charset="-122"/>
              </a:rPr>
              <a:t>。</a:t>
            </a:r>
            <a:endParaRPr lang="zh-CN" altLang="en-US" sz="4800">
              <a:latin typeface="楷体" panose="02010609060101010101" pitchFamily="49" charset="-122"/>
              <a:ea typeface="楷体" panose="02010609060101010101" pitchFamily="49" charset="-122"/>
            </a:endParaRPr>
          </a:p>
        </p:txBody>
      </p:sp>
      <p:sp>
        <p:nvSpPr>
          <p:cNvPr id="19" name="Text Box 6"/>
          <p:cNvSpPr txBox="1">
            <a:spLocks noChangeArrowheads="1"/>
          </p:cNvSpPr>
          <p:nvPr>
            <p:custDataLst>
              <p:tags r:id="rId5"/>
            </p:custDataLst>
          </p:nvPr>
        </p:nvSpPr>
        <p:spPr bwMode="auto">
          <a:xfrm>
            <a:off x="1281497" y="1864791"/>
            <a:ext cx="9313035" cy="1272540"/>
          </a:xfrm>
          <a:prstGeom prst="rect">
            <a:avLst/>
          </a:prstGeom>
          <a:noFill/>
          <a:ln w="9525">
            <a:solidFill>
              <a:srgbClr val="008651"/>
            </a:solidFill>
            <a:miter lim="800000"/>
          </a:ln>
          <a:extLst>
            <a:ext uri="{909E8E84-426E-40DD-AFC4-6F175D3DCCD1}">
              <a14:hiddenFill xmlns:a14="http://schemas.microsoft.com/office/drawing/2010/main">
                <a:solidFill>
                  <a:srgbClr val="FFFFFF"/>
                </a:solidFill>
              </a14:hiddenFill>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20000"/>
              </a:lnSpc>
              <a:spcBef>
                <a:spcPct val="20000"/>
              </a:spcBef>
            </a:pPr>
            <a:r>
              <a:rPr lang="zh-CN" altLang="en-US" sz="3200" b="1">
                <a:solidFill>
                  <a:srgbClr val="0000FF"/>
                </a:solidFill>
                <a:latin typeface="宋体" panose="02010600030101010101" pitchFamily="2" charset="-122"/>
              </a:rPr>
              <a:t>    前者为“困难”，写出情人相见之苦；后者为“痛苦、难受”，写出离别之苦。</a:t>
            </a:r>
            <a:endParaRPr lang="zh-CN" altLang="en-US" sz="3200" b="1">
              <a:solidFill>
                <a:srgbClr val="0000FF"/>
              </a:solidFill>
              <a:latin typeface="宋体" panose="02010600030101010101" pitchFamily="2" charset="-122"/>
            </a:endParaRPr>
          </a:p>
        </p:txBody>
      </p:sp>
      <p:sp>
        <p:nvSpPr>
          <p:cNvPr id="21" name="矩形 20"/>
          <p:cNvSpPr/>
          <p:nvPr>
            <p:custDataLst>
              <p:tags r:id="rId6"/>
            </p:custDataLst>
          </p:nvPr>
        </p:nvSpPr>
        <p:spPr>
          <a:xfrm>
            <a:off x="567902" y="3341726"/>
            <a:ext cx="11057467" cy="583565"/>
          </a:xfrm>
          <a:prstGeom prst="rect">
            <a:avLst/>
          </a:prstGeom>
          <a:solidFill>
            <a:schemeClr val="accent4">
              <a:lumMod val="20000"/>
              <a:lumOff val="80000"/>
            </a:schemeClr>
          </a:solidFill>
        </p:spPr>
        <p:txBody>
          <a:bodyPr>
            <a:spAutoFit/>
          </a:bodyPr>
          <a:lstStyle/>
          <a:p>
            <a:pPr>
              <a:defRPr/>
            </a:pPr>
            <a:r>
              <a:rPr lang="zh-CN" altLang="en-US" sz="3200" b="1">
                <a:solidFill>
                  <a:schemeClr val="tx1">
                    <a:lumMod val="95000"/>
                    <a:lumOff val="5000"/>
                  </a:schemeClr>
                </a:solidFill>
                <a:latin typeface="楷体" panose="02010609060101010101" pitchFamily="49" charset="-122"/>
                <a:ea typeface="楷体" panose="02010609060101010101" pitchFamily="49" charset="-122"/>
              </a:rPr>
              <a:t>    相见时难，离别更难，东风衰弱无力，百花纷纷凋残。</a:t>
            </a:r>
            <a:endParaRPr lang="zh-CN" altLang="en-US" sz="100">
              <a:solidFill>
                <a:schemeClr val="tx1">
                  <a:lumMod val="95000"/>
                  <a:lumOff val="5000"/>
                </a:schemeClr>
              </a:solidFill>
              <a:latin typeface="楷体" panose="02010609060101010101" pitchFamily="49" charset="-122"/>
              <a:ea typeface="楷体" panose="02010609060101010101" pitchFamily="49" charset="-122"/>
            </a:endParaRPr>
          </a:p>
        </p:txBody>
      </p:sp>
      <p:sp>
        <p:nvSpPr>
          <p:cNvPr id="7" name="矩形 6"/>
          <p:cNvSpPr>
            <a:spLocks noChangeArrowheads="1"/>
          </p:cNvSpPr>
          <p:nvPr>
            <p:custDataLst>
              <p:tags r:id="rId7"/>
            </p:custDataLst>
          </p:nvPr>
        </p:nvSpPr>
        <p:spPr bwMode="auto">
          <a:xfrm>
            <a:off x="863600" y="4180205"/>
            <a:ext cx="10465435" cy="1816735"/>
          </a:xfrm>
          <a:prstGeom prst="rect">
            <a:avLst/>
          </a:prstGeom>
          <a:noFill/>
          <a:ln w="9525">
            <a:solidFill>
              <a:srgbClr val="009459"/>
            </a:solidFill>
            <a:miter lim="800000"/>
          </a:ln>
          <a:extLst>
            <a:ext uri="{909E8E84-426E-40DD-AFC4-6F175D3DCCD1}">
              <a14:hiddenFill xmlns:a14="http://schemas.microsoft.com/office/drawing/2010/main">
                <a:solidFill>
                  <a:srgbClr val="FFFFFF"/>
                </a:solidFill>
              </a14:hiddenFill>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40000"/>
              </a:lnSpc>
              <a:spcBef>
                <a:spcPct val="50000"/>
              </a:spcBef>
            </a:pPr>
            <a:r>
              <a:rPr lang="zh-CN" altLang="en-US" sz="2665" b="1">
                <a:solidFill>
                  <a:srgbClr val="0000FF"/>
                </a:solidFill>
                <a:latin typeface="宋体" panose="02010600030101010101" pitchFamily="2" charset="-122"/>
              </a:rPr>
              <a:t>    点明分离的季节（暮春）及环境（百花凋谢），用“东风无力”和“百花残”</a:t>
            </a:r>
            <a:r>
              <a:rPr lang="zh-CN" altLang="en-US" sz="2665" b="1">
                <a:solidFill>
                  <a:srgbClr val="FF0000"/>
                </a:solidFill>
                <a:latin typeface="宋体" panose="02010600030101010101" pitchFamily="2" charset="-122"/>
              </a:rPr>
              <a:t>营造了离别的悲伤凄凉的意境，借景抒情，以暮春衰残景物映衬别离之情</a:t>
            </a:r>
            <a:r>
              <a:rPr lang="zh-CN" altLang="en-US" sz="2665" b="1">
                <a:solidFill>
                  <a:srgbClr val="0000FF"/>
                </a:solidFill>
                <a:latin typeface="宋体" panose="02010600030101010101" pitchFamily="2" charset="-122"/>
              </a:rPr>
              <a:t>，倍增哀怨。融情于景，达到了情景交融的效果。</a:t>
            </a:r>
            <a:endParaRPr lang="zh-CN" altLang="en-US" sz="2665" b="1">
              <a:solidFill>
                <a:srgbClr val="0000FF"/>
              </a:solidFill>
              <a:latin typeface="宋体" panose="02010600030101010101" pitchFamily="2" charset="-122"/>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4" presetClass="entr" presetSubtype="0" accel="100000"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strVal val="#ppt_w*0.05"/>
                                          </p:val>
                                        </p:tav>
                                        <p:tav tm="100000">
                                          <p:val>
                                            <p:strVal val="#ppt_w"/>
                                          </p:val>
                                        </p:tav>
                                      </p:tavLst>
                                    </p:anim>
                                    <p:anim calcmode="lin" valueType="num">
                                      <p:cBhvr>
                                        <p:cTn id="8" dur="500" fill="hold"/>
                                        <p:tgtEl>
                                          <p:spTgt spid="19"/>
                                        </p:tgtEl>
                                        <p:attrNameLst>
                                          <p:attrName>ppt_h</p:attrName>
                                        </p:attrNameLst>
                                      </p:cBhvr>
                                      <p:tavLst>
                                        <p:tav tm="0">
                                          <p:val>
                                            <p:strVal val="#ppt_h"/>
                                          </p:val>
                                        </p:tav>
                                        <p:tav tm="100000">
                                          <p:val>
                                            <p:strVal val="#ppt_h"/>
                                          </p:val>
                                        </p:tav>
                                      </p:tavLst>
                                    </p:anim>
                                    <p:anim calcmode="lin" valueType="num">
                                      <p:cBhvr>
                                        <p:cTn id="9" dur="500" fill="hold"/>
                                        <p:tgtEl>
                                          <p:spTgt spid="19"/>
                                        </p:tgtEl>
                                        <p:attrNameLst>
                                          <p:attrName>ppt_x</p:attrName>
                                        </p:attrNameLst>
                                      </p:cBhvr>
                                      <p:tavLst>
                                        <p:tav tm="0">
                                          <p:val>
                                            <p:strVal val="#ppt_x-.2"/>
                                          </p:val>
                                        </p:tav>
                                        <p:tav tm="100000">
                                          <p:val>
                                            <p:strVal val="#ppt_x"/>
                                          </p:val>
                                        </p:tav>
                                      </p:tavLst>
                                    </p:anim>
                                    <p:anim calcmode="lin" valueType="num">
                                      <p:cBhvr>
                                        <p:cTn id="10" dur="500" fill="hold"/>
                                        <p:tgtEl>
                                          <p:spTgt spid="19"/>
                                        </p:tgtEl>
                                        <p:attrNameLst>
                                          <p:attrName>ppt_y</p:attrName>
                                        </p:attrNameLst>
                                      </p:cBhvr>
                                      <p:tavLst>
                                        <p:tav tm="0">
                                          <p:val>
                                            <p:strVal val="#ppt_y"/>
                                          </p:val>
                                        </p:tav>
                                        <p:tav tm="100000">
                                          <p:val>
                                            <p:strVal val="#ppt_y"/>
                                          </p:val>
                                        </p:tav>
                                      </p:tavLst>
                                    </p:anim>
                                    <p:animEffect transition="in" filter="fade">
                                      <p:cBhvr>
                                        <p:cTn id="11" dur="500"/>
                                        <p:tgtEl>
                                          <p:spTgt spid="19"/>
                                        </p:tgtEl>
                                      </p:cBhvr>
                                    </p:animEffect>
                                  </p:childTnLst>
                                  <p:subTnLst>
                                    <p:audio>
                                      <p:cMediaNode>
                                        <p:cTn display="0" masterRel="sameClick">
                                          <p:stCondLst>
                                            <p:cond evt="begin" delay="0">
                                              <p:tn val="5"/>
                                            </p:cond>
                                          </p:stCondLst>
                                          <p:endCondLst>
                                            <p:cond evt="onStopAudio" delay="0">
                                              <p:tgtEl>
                                                <p:sldTgt/>
                                              </p:tgtEl>
                                            </p:cond>
                                          </p:endCondLst>
                                        </p:cTn>
                                        <p:tgtEl>
                                          <p:sndTgt r:embed="rId8" name="click.wav"/>
                                        </p:tgtEl>
                                      </p:cMediaNode>
                                    </p:audio>
                                  </p:subTnLst>
                                </p:cTn>
                              </p:par>
                            </p:childTnLst>
                          </p:cTn>
                        </p:par>
                      </p:childTnLst>
                    </p:cTn>
                  </p:par>
                  <p:par>
                    <p:cTn id="12" fill="hold" nodeType="clickPar">
                      <p:stCondLst>
                        <p:cond delay="indefinite"/>
                      </p:stCondLst>
                      <p:childTnLst>
                        <p:par>
                          <p:cTn id="13" fill="hold" nodeType="afterGroup">
                            <p:stCondLst>
                              <p:cond delay="0"/>
                            </p:stCondLst>
                            <p:childTnLst>
                              <p:par>
                                <p:cTn id="14" presetID="2" presetClass="entr" presetSubtype="4" fill="hold" grpId="0" nodeType="clickEffect">
                                  <p:stCondLst>
                                    <p:cond delay="0"/>
                                  </p:stCondLst>
                                  <p:childTnLst>
                                    <p:set>
                                      <p:cBhvr>
                                        <p:cTn id="15" dur="1" fill="hold">
                                          <p:stCondLst>
                                            <p:cond delay="0"/>
                                          </p:stCondLst>
                                        </p:cTn>
                                        <p:tgtEl>
                                          <p:spTgt spid="21"/>
                                        </p:tgtEl>
                                        <p:attrNameLst>
                                          <p:attrName>style.visibility</p:attrName>
                                        </p:attrNameLst>
                                      </p:cBhvr>
                                      <p:to>
                                        <p:strVal val="visible"/>
                                      </p:to>
                                    </p:set>
                                    <p:anim calcmode="lin" valueType="num">
                                      <p:cBhvr additive="base">
                                        <p:cTn id="16" dur="500" fill="hold"/>
                                        <p:tgtEl>
                                          <p:spTgt spid="21"/>
                                        </p:tgtEl>
                                        <p:attrNameLst>
                                          <p:attrName>ppt_x</p:attrName>
                                        </p:attrNameLst>
                                      </p:cBhvr>
                                      <p:tavLst>
                                        <p:tav tm="0">
                                          <p:val>
                                            <p:strVal val="#ppt_x"/>
                                          </p:val>
                                        </p:tav>
                                        <p:tav tm="100000">
                                          <p:val>
                                            <p:strVal val="#ppt_x"/>
                                          </p:val>
                                        </p:tav>
                                      </p:tavLst>
                                    </p:anim>
                                    <p:anim calcmode="lin" valueType="num">
                                      <p:cBhvr additive="base">
                                        <p:cTn id="17"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par>
                    <p:cTn id="18" fill="hold" nodeType="clickPar">
                      <p:stCondLst>
                        <p:cond delay="indefinite"/>
                      </p:stCondLst>
                      <p:childTnLst>
                        <p:par>
                          <p:cTn id="19" fill="hold" nodeType="afterGroup">
                            <p:stCondLst>
                              <p:cond delay="0"/>
                            </p:stCondLst>
                            <p:childTnLst>
                              <p:par>
                                <p:cTn id="20" presetID="2" presetClass="entr" presetSubtype="4"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additive="base">
                                        <p:cTn id="22" dur="500" fill="hold"/>
                                        <p:tgtEl>
                                          <p:spTgt spid="7"/>
                                        </p:tgtEl>
                                        <p:attrNameLst>
                                          <p:attrName>ppt_x</p:attrName>
                                        </p:attrNameLst>
                                      </p:cBhvr>
                                      <p:tavLst>
                                        <p:tav tm="0">
                                          <p:val>
                                            <p:strVal val="#ppt_x"/>
                                          </p:val>
                                        </p:tav>
                                        <p:tav tm="100000">
                                          <p:val>
                                            <p:strVal val="#ppt_x"/>
                                          </p:val>
                                        </p:tav>
                                      </p:tavLst>
                                    </p:anim>
                                    <p:anim calcmode="lin" valueType="num">
                                      <p:cBhvr additive="base">
                                        <p:cTn id="23"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1" grpId="0"/>
      <p:bldP spid="7" grpId="0"/>
    </p:bldLst>
  </p:timing>
</p:sld>
</file>

<file path=ppt/slides/slide3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24578" name="矩形 3"/>
          <p:cNvSpPr>
            <a:spLocks noChangeArrowheads="1"/>
          </p:cNvSpPr>
          <p:nvPr>
            <p:custDataLst>
              <p:tags r:id="rId4"/>
            </p:custDataLst>
          </p:nvPr>
        </p:nvSpPr>
        <p:spPr bwMode="auto">
          <a:xfrm>
            <a:off x="719667" y="1274233"/>
            <a:ext cx="10752931" cy="8299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457200">
              <a:defRPr>
                <a:solidFill>
                  <a:schemeClr val="tx1"/>
                </a:solidFill>
                <a:latin typeface="Arial" panose="020b0604020202020204" pitchFamily="34" charset="0"/>
                <a:ea typeface="宋体" panose="02010600030101010101" pitchFamily="2" charset="-122"/>
              </a:defRPr>
            </a:lvl1pPr>
            <a:lvl2pPr marL="742950" indent="-285750" defTabSz="457200">
              <a:defRPr>
                <a:solidFill>
                  <a:schemeClr val="tx1"/>
                </a:solidFill>
                <a:latin typeface="Arial" panose="020b0604020202020204" pitchFamily="34" charset="0"/>
                <a:ea typeface="宋体" panose="02010600030101010101" pitchFamily="2" charset="-122"/>
              </a:defRPr>
            </a:lvl2pPr>
            <a:lvl3pPr marL="1143000" indent="-228600" defTabSz="457200">
              <a:defRPr>
                <a:solidFill>
                  <a:schemeClr val="tx1"/>
                </a:solidFill>
                <a:latin typeface="Arial" panose="020b0604020202020204" pitchFamily="34" charset="0"/>
                <a:ea typeface="宋体" panose="02010600030101010101" pitchFamily="2" charset="-122"/>
              </a:defRPr>
            </a:lvl3pPr>
            <a:lvl4pPr marL="1600200" indent="-228600" defTabSz="457200">
              <a:defRPr>
                <a:solidFill>
                  <a:schemeClr val="tx1"/>
                </a:solidFill>
                <a:latin typeface="Arial" panose="020b0604020202020204" pitchFamily="34" charset="0"/>
                <a:ea typeface="宋体" panose="02010600030101010101" pitchFamily="2" charset="-122"/>
              </a:defRPr>
            </a:lvl4pPr>
            <a:lvl5pPr marL="2057400" indent="-228600" defTabSz="45720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4800" u="sng">
                <a:solidFill>
                  <a:srgbClr val="FF0000"/>
                </a:solidFill>
                <a:latin typeface="楷体" panose="02010609060101010101" pitchFamily="49" charset="-122"/>
                <a:ea typeface="楷体" panose="02010609060101010101" pitchFamily="49" charset="-122"/>
              </a:rPr>
              <a:t>春蚕</a:t>
            </a:r>
            <a:r>
              <a:rPr lang="zh-CN" altLang="en-US" sz="4800">
                <a:latin typeface="楷体" panose="02010609060101010101" pitchFamily="49" charset="-122"/>
                <a:ea typeface="楷体" panose="02010609060101010101" pitchFamily="49" charset="-122"/>
              </a:rPr>
              <a:t>到死</a:t>
            </a:r>
            <a:r>
              <a:rPr lang="zh-CN" altLang="en-US" sz="4800" u="sng">
                <a:solidFill>
                  <a:srgbClr val="FF0000"/>
                </a:solidFill>
                <a:latin typeface="楷体" panose="02010609060101010101" pitchFamily="49" charset="-122"/>
                <a:ea typeface="楷体" panose="02010609060101010101" pitchFamily="49" charset="-122"/>
              </a:rPr>
              <a:t>丝</a:t>
            </a:r>
            <a:r>
              <a:rPr lang="zh-CN" altLang="en-US" sz="4800" u="sng">
                <a:solidFill>
                  <a:srgbClr val="2962F3"/>
                </a:solidFill>
                <a:latin typeface="楷体" panose="02010609060101010101" pitchFamily="49" charset="-122"/>
                <a:ea typeface="楷体" panose="02010609060101010101" pitchFamily="49" charset="-122"/>
              </a:rPr>
              <a:t>方</a:t>
            </a:r>
            <a:r>
              <a:rPr lang="zh-CN" altLang="en-US" sz="4800">
                <a:latin typeface="楷体" panose="02010609060101010101" pitchFamily="49" charset="-122"/>
                <a:ea typeface="楷体" panose="02010609060101010101" pitchFamily="49" charset="-122"/>
              </a:rPr>
              <a:t>尽， </a:t>
            </a:r>
            <a:r>
              <a:rPr lang="zh-CN" altLang="en-US" sz="4800" u="sng">
                <a:solidFill>
                  <a:srgbClr val="FF0000"/>
                </a:solidFill>
                <a:latin typeface="楷体" panose="02010609060101010101" pitchFamily="49" charset="-122"/>
                <a:ea typeface="楷体" panose="02010609060101010101" pitchFamily="49" charset="-122"/>
              </a:rPr>
              <a:t>蜡炬</a:t>
            </a:r>
            <a:r>
              <a:rPr lang="zh-CN" altLang="en-US" sz="4800">
                <a:latin typeface="楷体" panose="02010609060101010101" pitchFamily="49" charset="-122"/>
                <a:ea typeface="楷体" panose="02010609060101010101" pitchFamily="49" charset="-122"/>
              </a:rPr>
              <a:t>成灰泪</a:t>
            </a:r>
            <a:r>
              <a:rPr lang="zh-CN" altLang="en-US" sz="4800" u="sng">
                <a:solidFill>
                  <a:srgbClr val="2962F3"/>
                </a:solidFill>
                <a:latin typeface="楷体" panose="02010609060101010101" pitchFamily="49" charset="-122"/>
                <a:ea typeface="楷体" panose="02010609060101010101" pitchFamily="49" charset="-122"/>
              </a:rPr>
              <a:t>始</a:t>
            </a:r>
            <a:r>
              <a:rPr lang="zh-CN" altLang="en-US" sz="4800">
                <a:latin typeface="楷体" panose="02010609060101010101" pitchFamily="49" charset="-122"/>
                <a:ea typeface="楷体" panose="02010609060101010101" pitchFamily="49" charset="-122"/>
              </a:rPr>
              <a:t>干。</a:t>
            </a:r>
            <a:endParaRPr lang="zh-CN" altLang="en-US" sz="4800">
              <a:latin typeface="楷体" panose="02010609060101010101" pitchFamily="49" charset="-122"/>
              <a:ea typeface="楷体" panose="02010609060101010101" pitchFamily="49" charset="-122"/>
            </a:endParaRPr>
          </a:p>
        </p:txBody>
      </p:sp>
      <p:sp>
        <p:nvSpPr>
          <p:cNvPr id="6" name="矩形 5"/>
          <p:cNvSpPr/>
          <p:nvPr>
            <p:custDataLst>
              <p:tags r:id="rId5"/>
            </p:custDataLst>
          </p:nvPr>
        </p:nvSpPr>
        <p:spPr>
          <a:xfrm>
            <a:off x="452120" y="2674620"/>
            <a:ext cx="6217285" cy="3542030"/>
          </a:xfrm>
          <a:prstGeom prst="rect">
            <a:avLst/>
          </a:prstGeom>
        </p:spPr>
        <p:style>
          <a:lnRef idx="2">
            <a:schemeClr val="accent6"/>
          </a:lnRef>
          <a:fillRef idx="1">
            <a:schemeClr val="lt1"/>
          </a:fillRef>
          <a:effectRef idx="0">
            <a:schemeClr val="accent6"/>
          </a:effectRef>
          <a:fontRef idx="minor">
            <a:schemeClr val="dk1"/>
          </a:fontRef>
        </p:style>
        <p:txBody>
          <a:bodyPr wrap="square">
            <a:spAutoFit/>
          </a:bodyPr>
          <a:lstStyle/>
          <a:p>
            <a:pPr>
              <a:lnSpc>
                <a:spcPct val="140000"/>
              </a:lnSpc>
              <a:defRPr/>
            </a:pPr>
            <a:r>
              <a:rPr lang="zh-CN" altLang="en-US" sz="2665" b="1">
                <a:solidFill>
                  <a:srgbClr val="0000FF"/>
                </a:solidFill>
                <a:latin typeface="宋体" panose="02010600030101010101" pitchFamily="2" charset="-122"/>
                <a:ea typeface="宋体" panose="02010600030101010101" pitchFamily="2" charset="-122"/>
              </a:rPr>
              <a:t>    两个象征意象，运用了比兴的手法，极为熨贴。并用“蚕吐丝</a:t>
            </a:r>
            <a:r>
              <a:rPr lang="zh-CN" altLang="en-US" sz="2665" b="1" smtClean="0">
                <a:solidFill>
                  <a:srgbClr val="0000FF"/>
                </a:solidFill>
                <a:latin typeface="宋体" panose="02010600030101010101" pitchFamily="2" charset="-122"/>
                <a:ea typeface="宋体" panose="02010600030101010101" pitchFamily="2" charset="-122"/>
              </a:rPr>
              <a:t>”“</a:t>
            </a:r>
            <a:r>
              <a:rPr lang="zh-CN" altLang="en-US" sz="2665" b="1">
                <a:solidFill>
                  <a:srgbClr val="0000FF"/>
                </a:solidFill>
                <a:latin typeface="宋体" panose="02010600030101010101" pitchFamily="2" charset="-122"/>
                <a:ea typeface="宋体" panose="02010600030101010101" pitchFamily="2" charset="-122"/>
              </a:rPr>
              <a:t>蜡流泪”巧妙比喻，用“丝”谐音“思”，用“到死</a:t>
            </a:r>
            <a:r>
              <a:rPr lang="zh-CN" altLang="en-US" sz="2665" b="1" smtClean="0">
                <a:solidFill>
                  <a:srgbClr val="0000FF"/>
                </a:solidFill>
                <a:latin typeface="宋体" panose="02010600030101010101" pitchFamily="2" charset="-122"/>
                <a:ea typeface="宋体" panose="02010600030101010101" pitchFamily="2" charset="-122"/>
              </a:rPr>
              <a:t>”“</a:t>
            </a:r>
            <a:r>
              <a:rPr lang="zh-CN" altLang="en-US" sz="2665" b="1">
                <a:solidFill>
                  <a:srgbClr val="0000FF"/>
                </a:solidFill>
                <a:latin typeface="宋体" panose="02010600030101010101" pitchFamily="2" charset="-122"/>
                <a:ea typeface="宋体" panose="02010600030101010101" pitchFamily="2" charset="-122"/>
              </a:rPr>
              <a:t>成灰”与“方尽</a:t>
            </a:r>
            <a:r>
              <a:rPr lang="zh-CN" altLang="en-US" sz="2665" b="1" smtClean="0">
                <a:solidFill>
                  <a:srgbClr val="0000FF"/>
                </a:solidFill>
                <a:latin typeface="宋体" panose="02010600030101010101" pitchFamily="2" charset="-122"/>
                <a:ea typeface="宋体" panose="02010600030101010101" pitchFamily="2" charset="-122"/>
              </a:rPr>
              <a:t>”“</a:t>
            </a:r>
            <a:r>
              <a:rPr lang="zh-CN" altLang="en-US" sz="2665" b="1">
                <a:solidFill>
                  <a:srgbClr val="0000FF"/>
                </a:solidFill>
                <a:latin typeface="宋体" panose="02010600030101010101" pitchFamily="2" charset="-122"/>
                <a:ea typeface="宋体" panose="02010600030101010101" pitchFamily="2" charset="-122"/>
              </a:rPr>
              <a:t>始干”两相对照，妙句天成，表现相思之深和对爱情的忠贞，形象贴切，含意隽永。</a:t>
            </a:r>
            <a:endParaRPr lang="zh-CN" altLang="en-US" sz="2665">
              <a:latin typeface="宋体" panose="02010600030101010101" pitchFamily="2" charset="-122"/>
              <a:ea typeface="宋体" panose="02010600030101010101" pitchFamily="2" charset="-122"/>
            </a:endParaRPr>
          </a:p>
        </p:txBody>
      </p:sp>
      <p:cxnSp>
        <p:nvCxnSpPr>
          <p:cNvPr id="8" name="直接箭头连接符 7"/>
          <p:cNvCxnSpPr/>
          <p:nvPr>
            <p:custDataLst>
              <p:tags r:id="rId6"/>
            </p:custDataLst>
          </p:nvPr>
        </p:nvCxnSpPr>
        <p:spPr>
          <a:xfrm rot="16200000" flipH="1">
            <a:off x="1196477" y="2088384"/>
            <a:ext cx="952500" cy="762000"/>
          </a:xfrm>
          <a:prstGeom prst="straightConnector1">
            <a:avLst/>
          </a:prstGeom>
          <a:ln>
            <a:tailEnd type="arrow"/>
          </a:ln>
        </p:spPr>
        <p:style>
          <a:lnRef idx="3">
            <a:schemeClr val="accent1"/>
          </a:lnRef>
          <a:fillRef idx="0">
            <a:schemeClr val="accent1"/>
          </a:fillRef>
          <a:effectRef idx="2">
            <a:schemeClr val="accent1"/>
          </a:effectRef>
          <a:fontRef idx="minor">
            <a:schemeClr val="tx1"/>
          </a:fontRef>
        </p:style>
      </p:cxnSp>
      <p:cxnSp>
        <p:nvCxnSpPr>
          <p:cNvPr id="10" name="直接箭头连接符 9"/>
          <p:cNvCxnSpPr/>
          <p:nvPr>
            <p:custDataLst>
              <p:tags r:id="rId7"/>
            </p:custDataLst>
          </p:nvPr>
        </p:nvCxnSpPr>
        <p:spPr>
          <a:xfrm rot="10800000" flipV="1">
            <a:off x="5295655" y="2040758"/>
            <a:ext cx="1143000" cy="857251"/>
          </a:xfrm>
          <a:prstGeom prst="straightConnector1">
            <a:avLst/>
          </a:prstGeom>
          <a:ln>
            <a:tailEnd type="arrow"/>
          </a:ln>
        </p:spPr>
        <p:style>
          <a:lnRef idx="3">
            <a:schemeClr val="accent1"/>
          </a:lnRef>
          <a:fillRef idx="0">
            <a:schemeClr val="accent1"/>
          </a:fillRef>
          <a:effectRef idx="2">
            <a:schemeClr val="accent1"/>
          </a:effectRef>
          <a:fontRef idx="minor">
            <a:schemeClr val="tx1"/>
          </a:fontRef>
        </p:style>
      </p:cxnSp>
      <p:pic>
        <p:nvPicPr>
          <p:cNvPr id="24583" name="图片 131091" descr="38029999da2b78049c8d3fcb64a4bf43"/>
          <p:cNvPicPr>
            <a:picLocks noChangeAspect="1" noChangeArrowheads="1"/>
          </p:cNvPicPr>
          <p:nvPr>
            <p:custDataLst>
              <p:tags r:id="rId9"/>
            </p:custDataLst>
          </p:nvPr>
        </p:nvPicPr>
        <p:blipFill>
          <a:blip r:embed="rId8"/>
          <a:stretch>
            <a:fillRect/>
          </a:stretch>
        </p:blipFill>
        <p:spPr bwMode="auto">
          <a:xfrm>
            <a:off x="10382250" y="598170"/>
            <a:ext cx="1411605" cy="21818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线形标注 2 1"/>
          <p:cNvSpPr/>
          <p:nvPr>
            <p:custDataLst>
              <p:tags r:id="rId10"/>
            </p:custDataLst>
          </p:nvPr>
        </p:nvSpPr>
        <p:spPr>
          <a:xfrm>
            <a:off x="5798253" y="504270"/>
            <a:ext cx="3649165" cy="559957"/>
          </a:xfrm>
          <a:prstGeom prst="borderCallout2">
            <a:avLst>
              <a:gd name="adj1" fmla="val 22782"/>
              <a:gd name="adj2" fmla="val -1837"/>
              <a:gd name="adj3" fmla="val 18750"/>
              <a:gd name="adj4" fmla="val -16667"/>
              <a:gd name="adj5" fmla="val 171469"/>
              <a:gd name="adj6" fmla="val -55134"/>
            </a:avLst>
          </a:prstGeom>
          <a:grpFill/>
          <a:ln>
            <a:solidFill>
              <a:schemeClr val="accent1"/>
            </a:soli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2800" b="1">
                <a:solidFill>
                  <a:schemeClr val="tx1"/>
                </a:solidFill>
                <a:latin typeface="宋体" panose="02010600030101010101" pitchFamily="2" charset="-122"/>
                <a:ea typeface="宋体" panose="02010600030101010101" pitchFamily="2" charset="-122"/>
              </a:rPr>
              <a:t>这里与“思”</a:t>
            </a:r>
            <a:r>
              <a:rPr lang="zh-CN" altLang="en-US" sz="2800" b="1" smtClean="0">
                <a:solidFill>
                  <a:schemeClr val="tx1"/>
                </a:solidFill>
                <a:latin typeface="宋体" panose="02010600030101010101" pitchFamily="2" charset="-122"/>
                <a:ea typeface="宋体" panose="02010600030101010101" pitchFamily="2" charset="-122"/>
              </a:rPr>
              <a:t>字谐音。</a:t>
            </a:r>
            <a:endParaRPr lang="zh-CN" altLang="en-US" sz="2800" b="1">
              <a:solidFill>
                <a:schemeClr val="tx1"/>
              </a:solidFill>
              <a:latin typeface="宋体" panose="02010600030101010101" pitchFamily="2" charset="-122"/>
              <a:ea typeface="宋体" panose="02010600030101010101" pitchFamily="2" charset="-122"/>
            </a:endParaRPr>
          </a:p>
        </p:txBody>
      </p:sp>
      <p:cxnSp>
        <p:nvCxnSpPr>
          <p:cNvPr id="11" name="直接箭头连接符 10"/>
          <p:cNvCxnSpPr/>
          <p:nvPr>
            <p:custDataLst>
              <p:tags r:id="rId11"/>
            </p:custDataLst>
          </p:nvPr>
        </p:nvCxnSpPr>
        <p:spPr>
          <a:xfrm>
            <a:off x="4235450" y="1945640"/>
            <a:ext cx="3747135" cy="1111885"/>
          </a:xfrm>
          <a:prstGeom prst="straightConnector1">
            <a:avLst/>
          </a:prstGeom>
          <a:ln>
            <a:tailEnd type="arrow"/>
          </a:ln>
        </p:spPr>
        <p:style>
          <a:lnRef idx="3">
            <a:schemeClr val="accent6"/>
          </a:lnRef>
          <a:fillRef idx="0">
            <a:schemeClr val="accent6"/>
          </a:fillRef>
          <a:effectRef idx="2">
            <a:schemeClr val="accent6"/>
          </a:effectRef>
          <a:fontRef idx="minor">
            <a:schemeClr val="tx1"/>
          </a:fontRef>
        </p:style>
      </p:cxnSp>
      <p:cxnSp>
        <p:nvCxnSpPr>
          <p:cNvPr id="12" name="直接箭头连接符 11"/>
          <p:cNvCxnSpPr/>
          <p:nvPr>
            <p:custDataLst>
              <p:tags r:id="rId12"/>
            </p:custDataLst>
          </p:nvPr>
        </p:nvCxnSpPr>
        <p:spPr>
          <a:xfrm flipH="1">
            <a:off x="9340215" y="1993265"/>
            <a:ext cx="106680" cy="978535"/>
          </a:xfrm>
          <a:prstGeom prst="straightConnector1">
            <a:avLst/>
          </a:prstGeom>
          <a:ln>
            <a:tailEnd type="arrow"/>
          </a:ln>
        </p:spPr>
        <p:style>
          <a:lnRef idx="3">
            <a:schemeClr val="accent6"/>
          </a:lnRef>
          <a:fillRef idx="0">
            <a:schemeClr val="accent6"/>
          </a:fillRef>
          <a:effectRef idx="2">
            <a:schemeClr val="accent6"/>
          </a:effectRef>
          <a:fontRef idx="minor">
            <a:schemeClr val="tx1"/>
          </a:fontRef>
        </p:style>
      </p:cxnSp>
      <p:sp>
        <p:nvSpPr>
          <p:cNvPr id="3" name="矩形 2"/>
          <p:cNvSpPr/>
          <p:nvPr>
            <p:custDataLst>
              <p:tags r:id="rId13"/>
            </p:custDataLst>
          </p:nvPr>
        </p:nvSpPr>
        <p:spPr>
          <a:xfrm>
            <a:off x="6937375" y="2898140"/>
            <a:ext cx="4629150" cy="1693545"/>
          </a:xfrm>
          <a:prstGeom prst="rect">
            <a:avLst/>
          </a:prstGeom>
        </p:spPr>
        <p:style>
          <a:lnRef idx="2">
            <a:schemeClr val="accent6"/>
          </a:lnRef>
          <a:fillRef idx="1">
            <a:schemeClr val="lt1"/>
          </a:fillRef>
          <a:effectRef idx="0">
            <a:schemeClr val="accent6"/>
          </a:effectRef>
          <a:fontRef idx="minor">
            <a:schemeClr val="dk1"/>
          </a:fontRef>
        </p:style>
        <p:txBody>
          <a:bodyPr wrap="square">
            <a:spAutoFit/>
          </a:bodyPr>
          <a:lstStyle/>
          <a:p>
            <a:pPr>
              <a:lnSpc>
                <a:spcPct val="130000"/>
              </a:lnSpc>
              <a:spcBef>
                <a:spcPct val="50000"/>
              </a:spcBef>
              <a:defRPr/>
            </a:pPr>
            <a:r>
              <a:rPr lang="zh-CN" altLang="en-US" sz="2665" b="1">
                <a:solidFill>
                  <a:srgbClr val="0000FF"/>
                </a:solidFill>
                <a:latin typeface="Arial"/>
                <a:ea typeface="黑体" panose="02010609060101010101" charset="-122"/>
              </a:rPr>
              <a:t> </a:t>
            </a:r>
            <a:r>
              <a:rPr lang="zh-CN" altLang="en-US" sz="2665" b="1" smtClean="0">
                <a:solidFill>
                  <a:srgbClr val="0000FF"/>
                </a:solidFill>
                <a:latin typeface="Arial"/>
                <a:ea typeface="黑体" panose="02010609060101010101" charset="-122"/>
              </a:rPr>
              <a:t>    </a:t>
            </a:r>
            <a:r>
              <a:rPr lang="zh-CN" altLang="en-US" sz="2665" b="1">
                <a:solidFill>
                  <a:srgbClr val="0000FF"/>
                </a:solidFill>
                <a:latin typeface="宋体" panose="02010600030101010101" pitchFamily="2" charset="-122"/>
                <a:ea typeface="宋体" panose="02010600030101010101" pitchFamily="2" charset="-122"/>
              </a:rPr>
              <a:t>“方”和“始”强化了情感深度，成为表达坚贞不渝的爱情的千古名句。</a:t>
            </a:r>
            <a:endParaRPr lang="zh-CN" altLang="en-US" sz="2665" b="1">
              <a:solidFill>
                <a:srgbClr val="0000FF"/>
              </a:solidFill>
              <a:latin typeface="宋体" panose="02010600030101010101" pitchFamily="2" charset="-122"/>
              <a:ea typeface="宋体" panose="02010600030101010101" pitchFamily="2" charset="-122"/>
            </a:endParaRPr>
          </a:p>
        </p:txBody>
      </p:sp>
      <p:sp>
        <p:nvSpPr>
          <p:cNvPr id="4" name="矩形 3"/>
          <p:cNvSpPr>
            <a:spLocks noChangeArrowheads="1"/>
          </p:cNvSpPr>
          <p:nvPr>
            <p:custDataLst>
              <p:tags r:id="rId14"/>
            </p:custDataLst>
          </p:nvPr>
        </p:nvSpPr>
        <p:spPr bwMode="auto">
          <a:xfrm>
            <a:off x="6817995" y="4714875"/>
            <a:ext cx="4882515" cy="1714500"/>
          </a:xfrm>
          <a:prstGeom prst="rect">
            <a:avLst/>
          </a:prstGeom>
          <a:solidFill>
            <a:schemeClr val="accent4">
              <a:lumMod val="20000"/>
              <a:lumOff val="8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10000"/>
              </a:lnSpc>
            </a:pPr>
            <a:r>
              <a:rPr lang="zh-CN" altLang="en-US" sz="3200" b="1">
                <a:solidFill>
                  <a:srgbClr val="000000"/>
                </a:solidFill>
                <a:latin typeface="楷体" panose="02010609060101010101" pitchFamily="49" charset="-122"/>
                <a:ea typeface="楷体" panose="02010609060101010101" pitchFamily="49" charset="-122"/>
              </a:rPr>
              <a:t>   春蚕到死时，才把丝儿吐完；蜡烛直至烧成灰烬时，蜡泪才会流干。</a:t>
            </a:r>
            <a:endParaRPr lang="zh-CN" altLang="en-US" sz="100" b="1">
              <a:latin typeface="楷体" panose="02010609060101010101" pitchFamily="49" charset="-122"/>
              <a:ea typeface="楷体" panose="02010609060101010101" pitchFamily="49" charset="-122"/>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500" fill="hold"/>
                                        <p:tgtEl>
                                          <p:spTgt spid="10"/>
                                        </p:tgtEl>
                                        <p:attrNameLst>
                                          <p:attrName>ppt_x</p:attrName>
                                        </p:attrNameLst>
                                      </p:cBhvr>
                                      <p:tavLst>
                                        <p:tav tm="0">
                                          <p:val>
                                            <p:strVal val="#ppt_x"/>
                                          </p:val>
                                        </p:tav>
                                        <p:tav tm="100000">
                                          <p:val>
                                            <p:strVal val="#ppt_x"/>
                                          </p:val>
                                        </p:tav>
                                      </p:tavLst>
                                    </p:anim>
                                    <p:anim calcmode="lin" valueType="num">
                                      <p:cBhvr additive="base">
                                        <p:cTn id="12"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13" fill="hold" nodeType="clickPar">
                      <p:stCondLst>
                        <p:cond delay="indefinite"/>
                      </p:stCondLst>
                      <p:childTnLst>
                        <p:par>
                          <p:cTn id="14" fill="hold" nodeType="afterGroup">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additive="base">
                                        <p:cTn id="17" dur="500" fill="hold"/>
                                        <p:tgtEl>
                                          <p:spTgt spid="6"/>
                                        </p:tgtEl>
                                        <p:attrNameLst>
                                          <p:attrName>ppt_x</p:attrName>
                                        </p:attrNameLst>
                                      </p:cBhvr>
                                      <p:tavLst>
                                        <p:tav tm="0">
                                          <p:val>
                                            <p:strVal val="#ppt_x"/>
                                          </p:val>
                                        </p:tav>
                                        <p:tav tm="100000">
                                          <p:val>
                                            <p:strVal val="#ppt_x"/>
                                          </p:val>
                                        </p:tav>
                                      </p:tavLst>
                                    </p:anim>
                                    <p:anim calcmode="lin" valueType="num">
                                      <p:cBhvr additive="base">
                                        <p:cTn id="1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9" fill="hold" nodeType="clickPar">
                      <p:stCondLst>
                        <p:cond delay="indefinite"/>
                      </p:stCondLst>
                      <p:childTnLst>
                        <p:par>
                          <p:cTn id="20" fill="hold" nodeType="afterGroup">
                            <p:stCondLst>
                              <p:cond delay="0"/>
                            </p:stCondLst>
                            <p:childTnLst>
                              <p:par>
                                <p:cTn id="21" presetID="22" presetClass="entr" presetSubtype="8" fill="hold" nodeType="clickEffect">
                                  <p:stCondLst>
                                    <p:cond delay="0"/>
                                  </p:stCondLst>
                                  <p:childTnLst>
                                    <p:set>
                                      <p:cBhvr>
                                        <p:cTn id="22" dur="1" fill="hold">
                                          <p:stCondLst>
                                            <p:cond delay="0"/>
                                          </p:stCondLst>
                                        </p:cTn>
                                        <p:tgtEl>
                                          <p:spTgt spid="2"/>
                                        </p:tgtEl>
                                        <p:attrNameLst>
                                          <p:attrName>style.visibility</p:attrName>
                                        </p:attrNameLst>
                                      </p:cBhvr>
                                      <p:to>
                                        <p:strVal val="visible"/>
                                      </p:to>
                                    </p:set>
                                    <p:animEffect transition="in" filter="wipe(left)">
                                      <p:cBhvr>
                                        <p:cTn id="23" dur="500"/>
                                        <p:tgtEl>
                                          <p:spTgt spid="2"/>
                                        </p:tgtEl>
                                      </p:cBhvr>
                                    </p:animEffect>
                                  </p:childTnLst>
                                </p:cTn>
                              </p:par>
                            </p:childTnLst>
                          </p:cTn>
                        </p:par>
                      </p:childTnLst>
                    </p:cTn>
                  </p:par>
                  <p:par>
                    <p:cTn id="24" fill="hold" nodeType="clickPar">
                      <p:stCondLst>
                        <p:cond delay="indefinite"/>
                      </p:stCondLst>
                      <p:childTnLst>
                        <p:par>
                          <p:cTn id="25" fill="hold" nodeType="afterGroup">
                            <p:stCondLst>
                              <p:cond delay="0"/>
                            </p:stCondLst>
                            <p:childTnLst>
                              <p:par>
                                <p:cTn id="26" presetID="2" presetClass="entr" presetSubtype="4" fill="hold" nodeType="click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additive="base">
                                        <p:cTn id="28" dur="500" fill="hold"/>
                                        <p:tgtEl>
                                          <p:spTgt spid="11"/>
                                        </p:tgtEl>
                                        <p:attrNameLst>
                                          <p:attrName>ppt_x</p:attrName>
                                        </p:attrNameLst>
                                      </p:cBhvr>
                                      <p:tavLst>
                                        <p:tav tm="0">
                                          <p:val>
                                            <p:strVal val="#ppt_x"/>
                                          </p:val>
                                        </p:tav>
                                        <p:tav tm="100000">
                                          <p:val>
                                            <p:strVal val="#ppt_x"/>
                                          </p:val>
                                        </p:tav>
                                      </p:tavLst>
                                    </p:anim>
                                    <p:anim calcmode="lin" valueType="num">
                                      <p:cBhvr additive="base">
                                        <p:cTn id="29"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30" fill="hold" nodeType="clickPar">
                      <p:stCondLst>
                        <p:cond delay="indefinite"/>
                      </p:stCondLst>
                      <p:childTnLst>
                        <p:par>
                          <p:cTn id="31" fill="hold" nodeType="afterGroup">
                            <p:stCondLst>
                              <p:cond delay="0"/>
                            </p:stCondLst>
                            <p:childTnLst>
                              <p:par>
                                <p:cTn id="32" presetID="2" presetClass="entr" presetSubtype="4" fill="hold" nodeType="clickEffect">
                                  <p:stCondLst>
                                    <p:cond delay="0"/>
                                  </p:stCondLst>
                                  <p:childTnLst>
                                    <p:set>
                                      <p:cBhvr>
                                        <p:cTn id="33" dur="1" fill="hold">
                                          <p:stCondLst>
                                            <p:cond delay="0"/>
                                          </p:stCondLst>
                                        </p:cTn>
                                        <p:tgtEl>
                                          <p:spTgt spid="12"/>
                                        </p:tgtEl>
                                        <p:attrNameLst>
                                          <p:attrName>style.visibility</p:attrName>
                                        </p:attrNameLst>
                                      </p:cBhvr>
                                      <p:to>
                                        <p:strVal val="visible"/>
                                      </p:to>
                                    </p:set>
                                    <p:anim calcmode="lin" valueType="num">
                                      <p:cBhvr additive="base">
                                        <p:cTn id="34" dur="500" fill="hold"/>
                                        <p:tgtEl>
                                          <p:spTgt spid="12"/>
                                        </p:tgtEl>
                                        <p:attrNameLst>
                                          <p:attrName>ppt_x</p:attrName>
                                        </p:attrNameLst>
                                      </p:cBhvr>
                                      <p:tavLst>
                                        <p:tav tm="0">
                                          <p:val>
                                            <p:strVal val="#ppt_x"/>
                                          </p:val>
                                        </p:tav>
                                        <p:tav tm="100000">
                                          <p:val>
                                            <p:strVal val="#ppt_x"/>
                                          </p:val>
                                        </p:tav>
                                      </p:tavLst>
                                    </p:anim>
                                    <p:anim calcmode="lin" valueType="num">
                                      <p:cBhvr additive="base">
                                        <p:cTn id="35"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36" fill="hold" nodeType="clickPar">
                      <p:stCondLst>
                        <p:cond delay="indefinite"/>
                      </p:stCondLst>
                      <p:childTnLst>
                        <p:par>
                          <p:cTn id="37" fill="hold" nodeType="afterGroup">
                            <p:stCondLst>
                              <p:cond delay="0"/>
                            </p:stCondLst>
                            <p:childTnLst>
                              <p:par>
                                <p:cTn id="38" presetID="2" presetClass="entr" presetSubtype="4" fill="hold" grpId="0" nodeType="clickEffect">
                                  <p:stCondLst>
                                    <p:cond delay="0"/>
                                  </p:stCondLst>
                                  <p:childTnLst>
                                    <p:set>
                                      <p:cBhvr>
                                        <p:cTn id="39" dur="1" fill="hold">
                                          <p:stCondLst>
                                            <p:cond delay="0"/>
                                          </p:stCondLst>
                                        </p:cTn>
                                        <p:tgtEl>
                                          <p:spTgt spid="3"/>
                                        </p:tgtEl>
                                        <p:attrNameLst>
                                          <p:attrName>style.visibility</p:attrName>
                                        </p:attrNameLst>
                                      </p:cBhvr>
                                      <p:to>
                                        <p:strVal val="visible"/>
                                      </p:to>
                                    </p:set>
                                    <p:anim calcmode="lin" valueType="num">
                                      <p:cBhvr additive="base">
                                        <p:cTn id="40" dur="500" fill="hold"/>
                                        <p:tgtEl>
                                          <p:spTgt spid="3"/>
                                        </p:tgtEl>
                                        <p:attrNameLst>
                                          <p:attrName>ppt_x</p:attrName>
                                        </p:attrNameLst>
                                      </p:cBhvr>
                                      <p:tavLst>
                                        <p:tav tm="0">
                                          <p:val>
                                            <p:strVal val="#ppt_x"/>
                                          </p:val>
                                        </p:tav>
                                        <p:tav tm="100000">
                                          <p:val>
                                            <p:strVal val="#ppt_x"/>
                                          </p:val>
                                        </p:tav>
                                      </p:tavLst>
                                    </p:anim>
                                    <p:anim calcmode="lin" valueType="num">
                                      <p:cBhvr additive="base">
                                        <p:cTn id="41"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42" fill="hold" nodeType="clickPar">
                      <p:stCondLst>
                        <p:cond delay="indefinite"/>
                      </p:stCondLst>
                      <p:childTnLst>
                        <p:par>
                          <p:cTn id="43" fill="hold" nodeType="afterGroup">
                            <p:stCondLst>
                              <p:cond delay="0"/>
                            </p:stCondLst>
                            <p:childTnLst>
                              <p:par>
                                <p:cTn id="44" presetID="2" presetClass="entr" presetSubtype="4" fill="hold" grpId="0" nodeType="clickEffect">
                                  <p:stCondLst>
                                    <p:cond delay="0"/>
                                  </p:stCondLst>
                                  <p:childTnLst>
                                    <p:set>
                                      <p:cBhvr>
                                        <p:cTn id="45" dur="1" fill="hold">
                                          <p:stCondLst>
                                            <p:cond delay="0"/>
                                          </p:stCondLst>
                                        </p:cTn>
                                        <p:tgtEl>
                                          <p:spTgt spid="4"/>
                                        </p:tgtEl>
                                        <p:attrNameLst>
                                          <p:attrName>style.visibility</p:attrName>
                                        </p:attrNameLst>
                                      </p:cBhvr>
                                      <p:to>
                                        <p:strVal val="visible"/>
                                      </p:to>
                                    </p:set>
                                    <p:anim calcmode="lin" valueType="num">
                                      <p:cBhvr additive="base">
                                        <p:cTn id="46" dur="500" fill="hold"/>
                                        <p:tgtEl>
                                          <p:spTgt spid="4"/>
                                        </p:tgtEl>
                                        <p:attrNameLst>
                                          <p:attrName>ppt_x</p:attrName>
                                        </p:attrNameLst>
                                      </p:cBhvr>
                                      <p:tavLst>
                                        <p:tav tm="0">
                                          <p:val>
                                            <p:strVal val="#ppt_x"/>
                                          </p:val>
                                        </p:tav>
                                        <p:tav tm="100000">
                                          <p:val>
                                            <p:strVal val="#ppt_x"/>
                                          </p:val>
                                        </p:tav>
                                      </p:tavLst>
                                    </p:anim>
                                    <p:anim calcmode="lin" valueType="num">
                                      <p:cBhvr additive="base">
                                        <p:cTn id="47"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 grpId="0"/>
      <p:bldP spid="4" grpId="0"/>
    </p:bldLst>
  </p:timing>
</p:sld>
</file>

<file path=ppt/slides/slide3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4" name="矩形 3"/>
          <p:cNvSpPr/>
          <p:nvPr>
            <p:custDataLst>
              <p:tags r:id="rId4"/>
            </p:custDataLst>
          </p:nvPr>
        </p:nvSpPr>
        <p:spPr>
          <a:xfrm>
            <a:off x="1199456" y="1460500"/>
            <a:ext cx="10657184" cy="829945"/>
          </a:xfrm>
          <a:prstGeom prst="rect">
            <a:avLst/>
          </a:prstGeom>
        </p:spPr>
        <p:txBody>
          <a:bodyPr wrap="square">
            <a:spAutoFit/>
          </a:bodyPr>
          <a:lstStyle/>
          <a:p>
            <a:pPr defTabSz="457200">
              <a:defRPr/>
            </a:pPr>
            <a:r>
              <a:rPr lang="zh-CN" altLang="en-US" sz="4800">
                <a:latin typeface="楷体" panose="02010609060101010101" pitchFamily="49" charset="-122"/>
                <a:ea typeface="楷体" panose="02010609060101010101" pitchFamily="49" charset="-122"/>
              </a:rPr>
              <a:t>晓镜</a:t>
            </a:r>
            <a:r>
              <a:rPr lang="zh-CN" altLang="en-US" sz="4800" u="sng">
                <a:solidFill>
                  <a:srgbClr val="FF0000"/>
                </a:solidFill>
                <a:latin typeface="楷体" panose="02010609060101010101" pitchFamily="49" charset="-122"/>
                <a:ea typeface="楷体" panose="02010609060101010101" pitchFamily="49" charset="-122"/>
              </a:rPr>
              <a:t>但愁</a:t>
            </a:r>
            <a:r>
              <a:rPr lang="zh-CN" altLang="en-US" sz="4800" u="sng">
                <a:solidFill>
                  <a:schemeClr val="tx1">
                    <a:lumMod val="95000"/>
                    <a:lumOff val="5000"/>
                  </a:schemeClr>
                </a:solidFill>
                <a:latin typeface="楷体" panose="02010609060101010101" pitchFamily="49" charset="-122"/>
                <a:ea typeface="楷体" panose="02010609060101010101" pitchFamily="49" charset="-122"/>
              </a:rPr>
              <a:t>云鬓改</a:t>
            </a:r>
            <a:r>
              <a:rPr lang="zh-CN" altLang="en-US" sz="4800">
                <a:latin typeface="楷体" panose="02010609060101010101" pitchFamily="49" charset="-122"/>
                <a:ea typeface="楷体" panose="02010609060101010101" pitchFamily="49" charset="-122"/>
              </a:rPr>
              <a:t>， </a:t>
            </a:r>
            <a:r>
              <a:rPr lang="zh-CN" altLang="en-US" sz="4800" u="sng">
                <a:latin typeface="楷体" panose="02010609060101010101" pitchFamily="49" charset="-122"/>
                <a:ea typeface="楷体" panose="02010609060101010101" pitchFamily="49" charset="-122"/>
              </a:rPr>
              <a:t>夜吟应觉月光寒</a:t>
            </a:r>
            <a:r>
              <a:rPr lang="zh-CN" altLang="en-US" sz="4800">
                <a:latin typeface="楷体" panose="02010609060101010101" pitchFamily="49" charset="-122"/>
                <a:ea typeface="楷体" panose="02010609060101010101" pitchFamily="49" charset="-122"/>
              </a:rPr>
              <a:t>。</a:t>
            </a:r>
            <a:endParaRPr lang="zh-CN" altLang="en-US" sz="4800">
              <a:latin typeface="楷体" panose="02010609060101010101" pitchFamily="49" charset="-122"/>
              <a:ea typeface="楷体" panose="02010609060101010101" pitchFamily="49" charset="-122"/>
            </a:endParaRPr>
          </a:p>
        </p:txBody>
      </p:sp>
      <p:sp>
        <p:nvSpPr>
          <p:cNvPr id="8" name="矩形 7"/>
          <p:cNvSpPr/>
          <p:nvPr>
            <p:custDataLst>
              <p:tags r:id="rId5"/>
            </p:custDataLst>
          </p:nvPr>
        </p:nvSpPr>
        <p:spPr>
          <a:xfrm>
            <a:off x="6917267" y="2889251"/>
            <a:ext cx="4362451" cy="1322070"/>
          </a:xfrm>
          <a:prstGeom prst="rect">
            <a:avLst/>
          </a:prstGeom>
        </p:spPr>
        <p:style>
          <a:lnRef idx="2">
            <a:schemeClr val="accent2"/>
          </a:lnRef>
          <a:fillRef idx="1">
            <a:schemeClr val="lt1"/>
          </a:fillRef>
          <a:effectRef idx="0">
            <a:schemeClr val="accent2"/>
          </a:effectRef>
          <a:fontRef idx="minor">
            <a:schemeClr val="dk1"/>
          </a:fontRef>
        </p:style>
        <p:txBody>
          <a:bodyPr>
            <a:spAutoFit/>
          </a:bodyPr>
          <a:lstStyle/>
          <a:p>
            <a:pPr>
              <a:defRPr/>
            </a:pPr>
            <a:r>
              <a:rPr lang="zh-CN" altLang="en-US" sz="2665" b="1">
                <a:solidFill>
                  <a:srgbClr val="0000FF"/>
                </a:solidFill>
                <a:latin typeface="楷体" panose="02010609060101010101" pitchFamily="49" charset="-122"/>
                <a:ea typeface="楷体" panose="02010609060101010101" pitchFamily="49" charset="-122"/>
              </a:rPr>
              <a:t>    诗人想象姑娘感到月光的凄清和寒冷，传达出女主人公孤寂凄凉的心境。</a:t>
            </a:r>
            <a:endParaRPr lang="zh-CN" altLang="en-US" sz="2665">
              <a:solidFill>
                <a:srgbClr val="0000FF"/>
              </a:solidFill>
              <a:latin typeface="楷体" panose="02010609060101010101" pitchFamily="49" charset="-122"/>
              <a:ea typeface="楷体" panose="02010609060101010101" pitchFamily="49" charset="-122"/>
            </a:endParaRPr>
          </a:p>
        </p:txBody>
      </p:sp>
      <p:sp>
        <p:nvSpPr>
          <p:cNvPr id="9" name="下箭头 8"/>
          <p:cNvSpPr/>
          <p:nvPr>
            <p:custDataLst>
              <p:tags r:id="rId6"/>
            </p:custDataLst>
          </p:nvPr>
        </p:nvSpPr>
        <p:spPr>
          <a:xfrm>
            <a:off x="3983765" y="2256367"/>
            <a:ext cx="571500" cy="666751"/>
          </a:xfrm>
          <a:prstGeom prst="downArrow">
            <a:avLst/>
          </a:prstGeom>
          <a:solidFill>
            <a:srgbClr val="00B0F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0"/>
          </a:p>
        </p:txBody>
      </p:sp>
      <p:sp>
        <p:nvSpPr>
          <p:cNvPr id="10" name="下箭头 9"/>
          <p:cNvSpPr/>
          <p:nvPr>
            <p:custDataLst>
              <p:tags r:id="rId7"/>
            </p:custDataLst>
          </p:nvPr>
        </p:nvSpPr>
        <p:spPr>
          <a:xfrm>
            <a:off x="7920203" y="2317751"/>
            <a:ext cx="571500" cy="571500"/>
          </a:xfrm>
          <a:prstGeom prst="downArrow">
            <a:avLst/>
          </a:prstGeom>
          <a:solidFill>
            <a:srgbClr val="00B0F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0"/>
          </a:p>
        </p:txBody>
      </p:sp>
      <p:sp>
        <p:nvSpPr>
          <p:cNvPr id="11" name="矩形 10"/>
          <p:cNvSpPr/>
          <p:nvPr>
            <p:custDataLst>
              <p:tags r:id="rId8"/>
            </p:custDataLst>
          </p:nvPr>
        </p:nvSpPr>
        <p:spPr>
          <a:xfrm>
            <a:off x="1391477" y="2948517"/>
            <a:ext cx="4857751" cy="1322070"/>
          </a:xfrm>
          <a:prstGeom prst="rect">
            <a:avLst/>
          </a:prstGeom>
        </p:spPr>
        <p:style>
          <a:lnRef idx="2">
            <a:schemeClr val="accent2"/>
          </a:lnRef>
          <a:fillRef idx="1">
            <a:schemeClr val="lt1"/>
          </a:fillRef>
          <a:effectRef idx="0">
            <a:schemeClr val="accent2"/>
          </a:effectRef>
          <a:fontRef idx="minor">
            <a:schemeClr val="dk1"/>
          </a:fontRef>
        </p:style>
        <p:txBody>
          <a:bodyPr>
            <a:spAutoFit/>
          </a:bodyPr>
          <a:lstStyle/>
          <a:p>
            <a:pPr>
              <a:defRPr/>
            </a:pPr>
            <a:r>
              <a:rPr lang="zh-CN" altLang="en-US" sz="2665" b="1">
                <a:solidFill>
                  <a:srgbClr val="0000FF"/>
                </a:solidFill>
                <a:latin typeface="楷体" panose="02010609060101010101" pitchFamily="49" charset="-122"/>
                <a:ea typeface="楷体" panose="02010609060101010101" pitchFamily="49" charset="-122"/>
              </a:rPr>
              <a:t>    早晨起来，因为思念的愁苦，连头发也散乱渐白，形象表达了主人公的离愁之深。</a:t>
            </a:r>
            <a:endParaRPr lang="zh-CN" altLang="en-US" sz="2665">
              <a:latin typeface="楷体" panose="02010609060101010101" pitchFamily="49" charset="-122"/>
              <a:ea typeface="楷体" panose="02010609060101010101" pitchFamily="49" charset="-122"/>
            </a:endParaRPr>
          </a:p>
        </p:txBody>
      </p:sp>
      <p:sp>
        <p:nvSpPr>
          <p:cNvPr id="12" name="矩形 11"/>
          <p:cNvSpPr>
            <a:spLocks noChangeArrowheads="1"/>
          </p:cNvSpPr>
          <p:nvPr>
            <p:custDataLst>
              <p:tags r:id="rId9"/>
            </p:custDataLst>
          </p:nvPr>
        </p:nvSpPr>
        <p:spPr bwMode="auto">
          <a:xfrm>
            <a:off x="523875" y="4622589"/>
            <a:ext cx="11144251" cy="1370965"/>
          </a:xfrm>
          <a:prstGeom prst="rect">
            <a:avLst/>
          </a:prstGeom>
          <a:solidFill>
            <a:schemeClr val="accent4">
              <a:lumMod val="20000"/>
              <a:lumOff val="8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30000"/>
              </a:lnSpc>
            </a:pPr>
            <a:r>
              <a:rPr lang="zh-CN" altLang="en-US" sz="3200" b="1">
                <a:latin typeface="宋体" panose="02010600030101010101" pitchFamily="2" charset="-122"/>
              </a:rPr>
              <a:t>    早起照镜，愁思难遣，连如云的鬓发也变了颜色；夜来吟诗，心情愁苦，连月光也变得冰冷凄寒。</a:t>
            </a:r>
            <a:endParaRPr lang="zh-CN" altLang="en-US" sz="3200" b="1">
              <a:latin typeface="宋体" panose="02010600030101010101" pitchFamily="2" charset="-122"/>
            </a:endParaRPr>
          </a:p>
        </p:txBody>
      </p:sp>
      <p:pic>
        <p:nvPicPr>
          <p:cNvPr id="13" name="New picture"/>
          <p:cNvPicPr/>
          <p:nvPr>
            <p:custDataLst>
              <p:tags r:id="rId11"/>
            </p:custDataLst>
          </p:nvPr>
        </p:nvPicPr>
        <p:blipFill>
          <a:blip r:embed="rId10"/>
          <a:stretch>
            <a:fillRect/>
          </a:stretch>
        </p:blipFill>
        <p:spPr>
          <a:xfrm>
            <a:off x="10972800" y="11887200"/>
            <a:ext cx="317500" cy="228600"/>
          </a:xfrm>
          <a:prstGeom prst="cube">
            <a:avLst/>
          </a:prstGeom>
        </p:spPr>
      </p:pic>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500" fill="hold"/>
                                        <p:tgtEl>
                                          <p:spTgt spid="11"/>
                                        </p:tgtEl>
                                        <p:attrNameLst>
                                          <p:attrName>ppt_x</p:attrName>
                                        </p:attrNameLst>
                                      </p:cBhvr>
                                      <p:tavLst>
                                        <p:tav tm="0">
                                          <p:val>
                                            <p:strVal val="#ppt_x"/>
                                          </p:val>
                                        </p:tav>
                                        <p:tav tm="100000">
                                          <p:val>
                                            <p:strVal val="#ppt_x"/>
                                          </p:val>
                                        </p:tav>
                                      </p:tavLst>
                                    </p:anim>
                                    <p:anim calcmode="lin" valueType="num">
                                      <p:cBhvr additive="base">
                                        <p:cTn id="12"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13" fill="hold" nodeType="clickPar">
                      <p:stCondLst>
                        <p:cond delay="indefinite"/>
                      </p:stCondLst>
                      <p:childTnLst>
                        <p:par>
                          <p:cTn id="14" fill="hold" nodeType="afterGroup">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cBhvr additive="base">
                                        <p:cTn id="17" dur="500" fill="hold"/>
                                        <p:tgtEl>
                                          <p:spTgt spid="10"/>
                                        </p:tgtEl>
                                        <p:attrNameLst>
                                          <p:attrName>ppt_x</p:attrName>
                                        </p:attrNameLst>
                                      </p:cBhvr>
                                      <p:tavLst>
                                        <p:tav tm="0">
                                          <p:val>
                                            <p:strVal val="#ppt_x"/>
                                          </p:val>
                                        </p:tav>
                                        <p:tav tm="100000">
                                          <p:val>
                                            <p:strVal val="#ppt_x"/>
                                          </p:val>
                                        </p:tav>
                                      </p:tavLst>
                                    </p:anim>
                                    <p:anim calcmode="lin" valueType="num">
                                      <p:cBhvr additive="base">
                                        <p:cTn id="18" dur="500" fill="hold"/>
                                        <p:tgtEl>
                                          <p:spTgt spid="10"/>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8"/>
                                        </p:tgtEl>
                                        <p:attrNameLst>
                                          <p:attrName>style.visibility</p:attrName>
                                        </p:attrNameLst>
                                      </p:cBhvr>
                                      <p:to>
                                        <p:strVal val="visible"/>
                                      </p:to>
                                    </p:set>
                                    <p:anim calcmode="lin" valueType="num">
                                      <p:cBhvr additive="base">
                                        <p:cTn id="21" dur="500" fill="hold"/>
                                        <p:tgtEl>
                                          <p:spTgt spid="8"/>
                                        </p:tgtEl>
                                        <p:attrNameLst>
                                          <p:attrName>ppt_x</p:attrName>
                                        </p:attrNameLst>
                                      </p:cBhvr>
                                      <p:tavLst>
                                        <p:tav tm="0">
                                          <p:val>
                                            <p:strVal val="#ppt_x"/>
                                          </p:val>
                                        </p:tav>
                                        <p:tav tm="100000">
                                          <p:val>
                                            <p:strVal val="#ppt_x"/>
                                          </p:val>
                                        </p:tav>
                                      </p:tavLst>
                                    </p:anim>
                                    <p:anim calcmode="lin" valueType="num">
                                      <p:cBhvr additive="base">
                                        <p:cTn id="22"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3" fill="hold" nodeType="clickPar">
                      <p:stCondLst>
                        <p:cond delay="indefinite"/>
                      </p:stCondLst>
                      <p:childTnLst>
                        <p:par>
                          <p:cTn id="24" fill="hold" nodeType="afterGroup">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12"/>
                                        </p:tgtEl>
                                        <p:attrNameLst>
                                          <p:attrName>style.visibility</p:attrName>
                                        </p:attrNameLst>
                                      </p:cBhvr>
                                      <p:to>
                                        <p:strVal val="visible"/>
                                      </p:to>
                                    </p:set>
                                    <p:anim calcmode="lin" valueType="num">
                                      <p:cBhvr additive="base">
                                        <p:cTn id="27" dur="500" fill="hold"/>
                                        <p:tgtEl>
                                          <p:spTgt spid="12"/>
                                        </p:tgtEl>
                                        <p:attrNameLst>
                                          <p:attrName>ppt_x</p:attrName>
                                        </p:attrNameLst>
                                      </p:cBhvr>
                                      <p:tavLst>
                                        <p:tav tm="0">
                                          <p:val>
                                            <p:strVal val="#ppt_x"/>
                                          </p:val>
                                        </p:tav>
                                        <p:tav tm="100000">
                                          <p:val>
                                            <p:strVal val="#ppt_x"/>
                                          </p:val>
                                        </p:tav>
                                      </p:tavLst>
                                    </p:anim>
                                    <p:anim calcmode="lin" valueType="num">
                                      <p:cBhvr additive="base">
                                        <p:cTn id="28"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11" grpId="0"/>
      <p:bldP spid="12" grpId="0"/>
    </p:bldLst>
  </p:timing>
</p:sld>
</file>

<file path=ppt/slides/slide3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28674" name="矩形 3"/>
          <p:cNvSpPr>
            <a:spLocks noChangeArrowheads="1"/>
          </p:cNvSpPr>
          <p:nvPr>
            <p:custDataLst>
              <p:tags r:id="rId4"/>
            </p:custDataLst>
          </p:nvPr>
        </p:nvSpPr>
        <p:spPr bwMode="auto">
          <a:xfrm>
            <a:off x="922933" y="581078"/>
            <a:ext cx="10657184" cy="1198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457200">
              <a:defRPr>
                <a:solidFill>
                  <a:schemeClr val="tx1"/>
                </a:solidFill>
                <a:latin typeface="Arial" panose="020b0604020202020204" pitchFamily="34" charset="0"/>
                <a:ea typeface="宋体" panose="02010600030101010101" pitchFamily="2" charset="-122"/>
              </a:defRPr>
            </a:lvl1pPr>
            <a:lvl2pPr marL="742950" indent="-285750" defTabSz="457200">
              <a:defRPr>
                <a:solidFill>
                  <a:schemeClr val="tx1"/>
                </a:solidFill>
                <a:latin typeface="Arial" panose="020b0604020202020204" pitchFamily="34" charset="0"/>
                <a:ea typeface="宋体" panose="02010600030101010101" pitchFamily="2" charset="-122"/>
              </a:defRPr>
            </a:lvl2pPr>
            <a:lvl3pPr marL="1143000" indent="-228600" defTabSz="457200">
              <a:defRPr>
                <a:solidFill>
                  <a:schemeClr val="tx1"/>
                </a:solidFill>
                <a:latin typeface="Arial" panose="020b0604020202020204" pitchFamily="34" charset="0"/>
                <a:ea typeface="宋体" panose="02010600030101010101" pitchFamily="2" charset="-122"/>
              </a:defRPr>
            </a:lvl3pPr>
            <a:lvl4pPr marL="1600200" indent="-228600" defTabSz="457200">
              <a:defRPr>
                <a:solidFill>
                  <a:schemeClr val="tx1"/>
                </a:solidFill>
                <a:latin typeface="Arial" panose="020b0604020202020204" pitchFamily="34" charset="0"/>
                <a:ea typeface="宋体" panose="02010600030101010101" pitchFamily="2" charset="-122"/>
              </a:defRPr>
            </a:lvl4pPr>
            <a:lvl5pPr marL="2057400" indent="-228600" defTabSz="45720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50000"/>
              </a:lnSpc>
            </a:pPr>
            <a:r>
              <a:rPr lang="zh-CN" altLang="en-US" sz="4800" u="sng">
                <a:solidFill>
                  <a:srgbClr val="FF0000"/>
                </a:solidFill>
                <a:latin typeface="楷体" panose="02010609060101010101" pitchFamily="49" charset="-122"/>
                <a:ea typeface="楷体" panose="02010609060101010101" pitchFamily="49" charset="-122"/>
              </a:rPr>
              <a:t>蓬山</a:t>
            </a:r>
            <a:r>
              <a:rPr lang="zh-CN" altLang="en-US" sz="4800">
                <a:latin typeface="楷体" panose="02010609060101010101" pitchFamily="49" charset="-122"/>
                <a:ea typeface="楷体" panose="02010609060101010101" pitchFamily="49" charset="-122"/>
              </a:rPr>
              <a:t>此去无多路， </a:t>
            </a:r>
            <a:r>
              <a:rPr lang="zh-CN" altLang="en-US" sz="4800" u="sng">
                <a:solidFill>
                  <a:srgbClr val="FF0000"/>
                </a:solidFill>
                <a:latin typeface="楷体" panose="02010609060101010101" pitchFamily="49" charset="-122"/>
                <a:ea typeface="楷体" panose="02010609060101010101" pitchFamily="49" charset="-122"/>
              </a:rPr>
              <a:t>青鸟</a:t>
            </a:r>
            <a:r>
              <a:rPr lang="zh-CN" altLang="en-US" sz="4800">
                <a:solidFill>
                  <a:srgbClr val="FF0000"/>
                </a:solidFill>
                <a:latin typeface="楷体" panose="02010609060101010101" pitchFamily="49" charset="-122"/>
                <a:ea typeface="楷体" panose="02010609060101010101" pitchFamily="49" charset="-122"/>
              </a:rPr>
              <a:t> </a:t>
            </a:r>
            <a:r>
              <a:rPr lang="zh-CN" altLang="en-US" sz="4800" u="sng">
                <a:solidFill>
                  <a:srgbClr val="FF0000"/>
                </a:solidFill>
                <a:latin typeface="楷体" panose="02010609060101010101" pitchFamily="49" charset="-122"/>
                <a:ea typeface="楷体" panose="02010609060101010101" pitchFamily="49" charset="-122"/>
              </a:rPr>
              <a:t>殷勤</a:t>
            </a:r>
            <a:r>
              <a:rPr lang="zh-CN" altLang="en-US" sz="4800">
                <a:latin typeface="楷体" panose="02010609060101010101" pitchFamily="49" charset="-122"/>
                <a:ea typeface="楷体" panose="02010609060101010101" pitchFamily="49" charset="-122"/>
              </a:rPr>
              <a:t>为探看。</a:t>
            </a:r>
            <a:endParaRPr lang="zh-CN" altLang="en-US" sz="4800">
              <a:latin typeface="楷体" panose="02010609060101010101" pitchFamily="49" charset="-122"/>
              <a:ea typeface="楷体" panose="02010609060101010101" pitchFamily="49" charset="-122"/>
            </a:endParaRPr>
          </a:p>
        </p:txBody>
      </p:sp>
      <p:sp>
        <p:nvSpPr>
          <p:cNvPr id="9" name="矩形 8"/>
          <p:cNvSpPr/>
          <p:nvPr>
            <p:custDataLst>
              <p:tags r:id="rId5"/>
            </p:custDataLst>
          </p:nvPr>
        </p:nvSpPr>
        <p:spPr>
          <a:xfrm>
            <a:off x="616585" y="1870710"/>
            <a:ext cx="7577455" cy="1173480"/>
          </a:xfrm>
          <a:prstGeom prst="rect">
            <a:avLst/>
          </a:prstGeom>
          <a:solidFill>
            <a:schemeClr val="accent6">
              <a:lumMod val="20000"/>
              <a:lumOff val="80000"/>
            </a:schemeClr>
          </a:solidFill>
        </p:spPr>
        <p:txBody>
          <a:bodyPr wrap="square">
            <a:spAutoFit/>
          </a:bodyPr>
          <a:lstStyle/>
          <a:p>
            <a:pPr defTabSz="685800">
              <a:lnSpc>
                <a:spcPct val="110000"/>
              </a:lnSpc>
              <a:defRPr/>
            </a:pPr>
            <a:r>
              <a:rPr lang="zh-CN" altLang="en-US" sz="3200" b="1">
                <a:latin typeface="楷体" panose="02010609060101010101" pitchFamily="49" charset="-122"/>
                <a:ea typeface="楷体" panose="02010609060101010101" pitchFamily="49" charset="-122"/>
              </a:rPr>
              <a:t>    好在</a:t>
            </a:r>
            <a:r>
              <a:rPr lang="zh-CN" altLang="en-US" sz="3200" b="1" smtClean="0">
                <a:latin typeface="楷体" panose="02010609060101010101" pitchFamily="49" charset="-122"/>
                <a:ea typeface="楷体" panose="02010609060101010101" pitchFamily="49" charset="-122"/>
              </a:rPr>
              <a:t>此去蓬莱仙山的路程并不太远，更何况有殷勤的青鸟为我们互通音讯。</a:t>
            </a:r>
            <a:endParaRPr lang="zh-CN" altLang="en-US" sz="3200">
              <a:latin typeface="楷体" panose="02010609060101010101" pitchFamily="49" charset="-122"/>
              <a:ea typeface="楷体" panose="02010609060101010101" pitchFamily="49" charset="-122"/>
            </a:endParaRPr>
          </a:p>
        </p:txBody>
      </p:sp>
      <p:sp>
        <p:nvSpPr>
          <p:cNvPr id="17" name="线形标注 2 16"/>
          <p:cNvSpPr/>
          <p:nvPr>
            <p:custDataLst>
              <p:tags r:id="rId6"/>
            </p:custDataLst>
          </p:nvPr>
        </p:nvSpPr>
        <p:spPr>
          <a:xfrm>
            <a:off x="8406857" y="1870464"/>
            <a:ext cx="2704739" cy="551287"/>
          </a:xfrm>
          <a:prstGeom prst="borderCallout2">
            <a:avLst>
              <a:gd name="adj1" fmla="val 42532"/>
              <a:gd name="adj2" fmla="val 1758"/>
              <a:gd name="adj3" fmla="val 47145"/>
              <a:gd name="adj4" fmla="val -577"/>
              <a:gd name="adj5" fmla="val -40527"/>
              <a:gd name="adj6" fmla="val -14747"/>
            </a:avLst>
          </a:prstGeom>
          <a:grpFill/>
          <a:ln>
            <a:solidFill>
              <a:schemeClr val="accent1"/>
            </a:soli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zh-CN" altLang="en-US" sz="2800" b="1">
                <a:solidFill>
                  <a:schemeClr val="tx1"/>
                </a:solidFill>
                <a:latin typeface="宋体" panose="02010600030101010101" pitchFamily="2" charset="-122"/>
                <a:ea typeface="宋体" panose="02010600030101010101" pitchFamily="2" charset="-122"/>
              </a:rPr>
              <a:t>  情谊恳切深厚。 </a:t>
            </a:r>
            <a:endParaRPr lang="zh-CN" altLang="en-US" sz="2800" b="1">
              <a:solidFill>
                <a:schemeClr val="tx1"/>
              </a:solidFill>
              <a:latin typeface="宋体" panose="02010600030101010101" pitchFamily="2" charset="-122"/>
              <a:ea typeface="宋体" panose="02010600030101010101" pitchFamily="2" charset="-122"/>
            </a:endParaRPr>
          </a:p>
        </p:txBody>
      </p:sp>
      <p:sp>
        <p:nvSpPr>
          <p:cNvPr id="4" name="文本框 3"/>
          <p:cNvSpPr txBox="1"/>
          <p:nvPr>
            <p:custDataLst>
              <p:tags r:id="rId7"/>
            </p:custDataLst>
          </p:nvPr>
        </p:nvSpPr>
        <p:spPr>
          <a:xfrm>
            <a:off x="742315" y="3190875"/>
            <a:ext cx="10706735" cy="3322955"/>
          </a:xfrm>
          <a:prstGeom prst="rect">
            <a:avLst/>
          </a:prstGeom>
          <a:noFill/>
          <a:ln>
            <a:solidFill>
              <a:srgbClr val="009459"/>
            </a:solidFill>
          </a:ln>
        </p:spPr>
        <p:txBody>
          <a:bodyPr wrap="square" rtlCol="0" anchor="t">
            <a:spAutoFit/>
          </a:bodyPr>
          <a:lstStyle/>
          <a:p>
            <a:pPr marL="0" marR="0" lvl="0" indent="0" algn="l" defTabSz="914400" rtl="0" eaLnBrk="1" fontAlgn="base" latinLnBrk="0" hangingPunct="1">
              <a:lnSpc>
                <a:spcPct val="150000"/>
              </a:lnSpc>
              <a:spcBef>
                <a:spcPct val="0"/>
              </a:spcBef>
              <a:spcAft>
                <a:spcPct val="0"/>
              </a:spcAft>
              <a:buClrTx/>
              <a:buSzTx/>
              <a:buFontTx/>
              <a:buNone/>
              <a:defRPr/>
            </a:pPr>
            <a:r>
              <a:rPr lang="en-US" altLang="zh-CN" sz="2800" b="1" noProof="0">
                <a:ln>
                  <a:noFill/>
                </a:ln>
                <a:solidFill>
                  <a:srgbClr val="663300"/>
                </a:solidFill>
                <a:effectLst/>
                <a:uLnTx/>
                <a:uFillTx/>
                <a:latin typeface="微软雅黑" panose="020b0503020204020204" charset="-122"/>
                <a:ea typeface="微软雅黑" panose="020b0503020204020204" charset="-122"/>
                <a:sym typeface="+mn-ea"/>
              </a:rPr>
              <a:t>       </a:t>
            </a:r>
            <a:r>
              <a:rPr lang="zh-CN" altLang="en-US" sz="2800" b="1" noProof="0">
                <a:ln>
                  <a:noFill/>
                </a:ln>
                <a:solidFill>
                  <a:srgbClr val="663300"/>
                </a:solidFill>
                <a:effectLst/>
                <a:uLnTx/>
                <a:uFillTx/>
                <a:latin typeface="微软雅黑" panose="020b0503020204020204" charset="-122"/>
                <a:ea typeface="微软雅黑" panose="020b0503020204020204" charset="-122"/>
                <a:sym typeface="+mn-ea"/>
              </a:rPr>
              <a:t>诗人把希望寄托于青鸟，暗示了诗人不尽的思念之情及相思之苦还不会停止。</a:t>
            </a:r>
            <a:endParaRPr kumimoji="0" lang="zh-CN" altLang="en-US" sz="2800" b="1" i="0" u="none" strike="noStrike" kern="1200" cap="none" spc="0" normalizeH="0" baseline="0" noProof="0">
              <a:ln>
                <a:noFill/>
              </a:ln>
              <a:solidFill>
                <a:srgbClr val="663300"/>
              </a:solidFill>
              <a:effectLst/>
              <a:uLnTx/>
              <a:uFillTx/>
              <a:latin typeface="微软雅黑" panose="020b0503020204020204" charset="-122"/>
              <a:ea typeface="微软雅黑" panose="020b0503020204020204" charset="-122"/>
              <a:cs typeface="+mn-cs"/>
            </a:endParaRPr>
          </a:p>
          <a:p>
            <a:pPr marL="0" marR="0" lvl="0" indent="0" algn="l" defTabSz="914400" rtl="0" eaLnBrk="1" fontAlgn="base" latinLnBrk="0" hangingPunct="1">
              <a:lnSpc>
                <a:spcPct val="150000"/>
              </a:lnSpc>
              <a:spcBef>
                <a:spcPct val="0"/>
              </a:spcBef>
              <a:spcAft>
                <a:spcPct val="0"/>
              </a:spcAft>
              <a:buClrTx/>
              <a:buSzTx/>
              <a:buFontTx/>
              <a:buNone/>
              <a:defRPr/>
            </a:pPr>
            <a:r>
              <a:rPr lang="zh-CN" altLang="en-US" sz="2800" b="1" noProof="0">
                <a:ln>
                  <a:noFill/>
                </a:ln>
                <a:solidFill>
                  <a:srgbClr val="663300"/>
                </a:solidFill>
                <a:effectLst/>
                <a:uLnTx/>
                <a:uFillTx/>
                <a:latin typeface="微软雅黑" panose="020b0503020204020204" charset="-122"/>
                <a:ea typeface="微软雅黑" panose="020b0503020204020204" charset="-122"/>
                <a:sym typeface="+mn-ea"/>
              </a:rPr>
              <a:t>补充：诗词中常以仙侣比喻情侣，青鸟是女性仙人西王母的使者，蓬山是神话传说中的一座仙山，所以这里即以蓬山用为对方居处的象征，而以青鸟作为抒情主人公的使者出现。</a:t>
            </a:r>
            <a:endParaRPr lang="zh-CN" altLang="en-US" sz="2800"/>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8"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left)">
                                      <p:cBhvr>
                                        <p:cTn id="7" dur="500"/>
                                        <p:tgtEl>
                                          <p:spTgt spid="17"/>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additive="base">
                                        <p:cTn id="12" dur="500" fill="hold"/>
                                        <p:tgtEl>
                                          <p:spTgt spid="9"/>
                                        </p:tgtEl>
                                        <p:attrNameLst>
                                          <p:attrName>ppt_x</p:attrName>
                                        </p:attrNameLst>
                                      </p:cBhvr>
                                      <p:tavLst>
                                        <p:tav tm="0">
                                          <p:val>
                                            <p:strVal val="#ppt_x"/>
                                          </p:val>
                                        </p:tav>
                                        <p:tav tm="100000">
                                          <p:val>
                                            <p:strVal val="#ppt_x"/>
                                          </p:val>
                                        </p:tav>
                                      </p:tavLst>
                                    </p:anim>
                                    <p:anim calcmode="lin" valueType="num">
                                      <p:cBhvr additive="base">
                                        <p:cTn id="13"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14" fill="hold" nodeType="clickPar">
                      <p:stCondLst>
                        <p:cond delay="indefinite"/>
                      </p:stCondLst>
                      <p:childTnLst>
                        <p:par>
                          <p:cTn id="15" fill="hold" nodeType="afterGroup">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4"/>
                                        </p:tgtEl>
                                        <p:attrNameLst>
                                          <p:attrName>style.visibility</p:attrName>
                                        </p:attrNameLst>
                                      </p:cBhvr>
                                      <p:to>
                                        <p:strVal val="visible"/>
                                      </p:to>
                                    </p:set>
                                    <p:anim calcmode="lin" valueType="num">
                                      <p:cBhvr additive="base">
                                        <p:cTn id="18" dur="500" fill="hold"/>
                                        <p:tgtEl>
                                          <p:spTgt spid="4"/>
                                        </p:tgtEl>
                                        <p:attrNameLst>
                                          <p:attrName>ppt_x</p:attrName>
                                        </p:attrNameLst>
                                      </p:cBhvr>
                                      <p:tavLst>
                                        <p:tav tm="0">
                                          <p:val>
                                            <p:strVal val="#ppt_x"/>
                                          </p:val>
                                        </p:tav>
                                        <p:tav tm="100000">
                                          <p:val>
                                            <p:strVal val="#ppt_x"/>
                                          </p:val>
                                        </p:tav>
                                      </p:tavLst>
                                    </p:anim>
                                    <p:anim calcmode="lin" valueType="num">
                                      <p:cBhvr additive="base">
                                        <p:cTn id="19"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4" grpId="0"/>
    </p:bldLst>
  </p:timing>
</p:sld>
</file>

<file path=ppt/slides/slide3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pic>
        <p:nvPicPr>
          <p:cNvPr id="5" name="内容占位符 4"/>
          <p:cNvPicPr>
            <a:picLocks noChangeAspect="1"/>
          </p:cNvPicPr>
          <p:nvPr>
            <p:ph idx="1"/>
            <p:custDataLst>
              <p:tags r:id="rId5"/>
            </p:custDataLst>
          </p:nvPr>
        </p:nvPicPr>
        <p:blipFill>
          <a:blip r:embed="rId4"/>
          <a:stretch>
            <a:fillRect/>
          </a:stretch>
        </p:blipFill>
        <p:spPr>
          <a:xfrm>
            <a:off x="0" y="501015"/>
            <a:ext cx="12192635" cy="6185535"/>
          </a:xfrm>
          <a:prstGeom prst="rect">
            <a:avLst/>
          </a:prstGeom>
        </p:spPr>
      </p:pic>
      <p:sp>
        <p:nvSpPr>
          <p:cNvPr id="2" name="标题 1"/>
          <p:cNvSpPr>
            <a:spLocks noGrp="1"/>
          </p:cNvSpPr>
          <p:nvPr>
            <p:ph type="title"/>
            <p:custDataLst>
              <p:tags r:id="rId6"/>
            </p:custDataLst>
          </p:nvPr>
        </p:nvSpPr>
        <p:spPr/>
        <p:txBody>
          <a:bodyPr/>
          <a:lstStyle/>
          <a:p>
            <a:endParaRPr lang="zh-CN" altLang="en-US"/>
          </a:p>
        </p:txBody>
      </p:sp>
      <p:sp>
        <p:nvSpPr>
          <p:cNvPr id="29698" name="Rectangle 2"/>
          <p:cNvSpPr/>
          <p:nvPr>
            <p:custDataLst>
              <p:tags r:id="rId7"/>
            </p:custDataLst>
          </p:nvPr>
        </p:nvSpPr>
        <p:spPr>
          <a:xfrm>
            <a:off x="1696720" y="1224915"/>
            <a:ext cx="9900285" cy="1999615"/>
          </a:xfrm>
          <a:prstGeom prst="rect">
            <a:avLst/>
          </a:prstGeom>
          <a:noFill/>
          <a:ln w="9525">
            <a:noFill/>
          </a:ln>
        </p:spPr>
        <p:txBody>
          <a:bodyPr wrap="square">
            <a:spAutoFit/>
          </a:bodyPr>
          <a:lstStyle/>
          <a:p>
            <a:pPr>
              <a:spcBef>
                <a:spcPct val="50000"/>
              </a:spcBef>
            </a:pPr>
            <a:endParaRPr lang="zh-CN" altLang="zh-CN" sz="2800" b="1">
              <a:latin typeface="Arial" panose="020b0604020202020204" pitchFamily="34" charset="0"/>
            </a:endParaRPr>
          </a:p>
          <a:p>
            <a:pPr>
              <a:spcBef>
                <a:spcPct val="50000"/>
              </a:spcBef>
            </a:pPr>
            <a:r>
              <a:rPr lang="zh-CN" altLang="en-US" sz="3200" b="1">
                <a:solidFill>
                  <a:srgbClr val="000000"/>
                </a:solidFill>
                <a:latin typeface="Arial" panose="020b0604020202020204" pitchFamily="34" charset="0"/>
              </a:rPr>
              <a:t>前四句（首联和颔联）</a:t>
            </a:r>
            <a:r>
              <a:rPr lang="zh-CN" altLang="zh-CN" sz="3200" b="1">
                <a:solidFill>
                  <a:srgbClr val="000000"/>
                </a:solidFill>
                <a:latin typeface="Arial" panose="020b0604020202020204" pitchFamily="34" charset="0"/>
              </a:rPr>
              <a:t>—</a:t>
            </a:r>
            <a:r>
              <a:rPr lang="zh-CN" altLang="en-US" sz="3200" b="1">
                <a:solidFill>
                  <a:srgbClr val="000000"/>
                </a:solidFill>
                <a:latin typeface="Arial" panose="020b0604020202020204" pitchFamily="34" charset="0"/>
              </a:rPr>
              <a:t>抒难舍难分之情，表爱  </a:t>
            </a:r>
            <a:endParaRPr lang="zh-CN" altLang="en-US" sz="3200" b="1">
              <a:solidFill>
                <a:srgbClr val="000000"/>
              </a:solidFill>
              <a:latin typeface="Arial" panose="020b0604020202020204" pitchFamily="34" charset="0"/>
            </a:endParaRPr>
          </a:p>
          <a:p>
            <a:pPr>
              <a:spcBef>
                <a:spcPct val="50000"/>
              </a:spcBef>
            </a:pPr>
            <a:r>
              <a:rPr lang="zh-CN" altLang="zh-CN" sz="3200" b="1">
                <a:solidFill>
                  <a:srgbClr val="000000"/>
                </a:solidFill>
                <a:latin typeface="Arial" panose="020b0604020202020204" pitchFamily="34" charset="0"/>
              </a:rPr>
              <a:t>                                        </a:t>
            </a:r>
            <a:r>
              <a:rPr lang="zh-CN" altLang="en-US" sz="3200" b="1">
                <a:solidFill>
                  <a:srgbClr val="000000"/>
                </a:solidFill>
                <a:latin typeface="Arial" panose="020b0604020202020204" pitchFamily="34" charset="0"/>
              </a:rPr>
              <a:t>情的坚贞不渝、至死不变</a:t>
            </a:r>
            <a:endParaRPr lang="zh-CN" altLang="en-US" sz="3200" b="1">
              <a:solidFill>
                <a:srgbClr val="000000"/>
              </a:solidFill>
              <a:latin typeface="Arial" panose="020b0604020202020204" pitchFamily="34" charset="0"/>
            </a:endParaRPr>
          </a:p>
        </p:txBody>
      </p:sp>
      <p:sp>
        <p:nvSpPr>
          <p:cNvPr id="29699" name="Rectangle 3"/>
          <p:cNvSpPr/>
          <p:nvPr>
            <p:custDataLst>
              <p:tags r:id="rId8"/>
            </p:custDataLst>
          </p:nvPr>
        </p:nvSpPr>
        <p:spPr>
          <a:xfrm>
            <a:off x="1696720" y="3437890"/>
            <a:ext cx="8610600" cy="583565"/>
          </a:xfrm>
          <a:prstGeom prst="rect">
            <a:avLst/>
          </a:prstGeom>
          <a:noFill/>
          <a:ln w="9525">
            <a:noFill/>
          </a:ln>
        </p:spPr>
        <p:txBody>
          <a:bodyPr>
            <a:spAutoFit/>
          </a:bodyPr>
          <a:lstStyle/>
          <a:p>
            <a:pPr>
              <a:spcBef>
                <a:spcPct val="50000"/>
              </a:spcBef>
            </a:pPr>
            <a:r>
              <a:rPr lang="zh-CN" altLang="en-US" sz="3200" b="1">
                <a:solidFill>
                  <a:srgbClr val="000000"/>
                </a:solidFill>
                <a:latin typeface="Arial" panose="020b0604020202020204" pitchFamily="34" charset="0"/>
                <a:sym typeface="Arial" panose="020b0604020202020204" pitchFamily="34" charset="0"/>
              </a:rPr>
              <a:t>后四句（颈联和尾联）</a:t>
            </a:r>
            <a:r>
              <a:rPr lang="zh-CN" altLang="zh-CN" sz="3200" b="1">
                <a:solidFill>
                  <a:srgbClr val="000000"/>
                </a:solidFill>
                <a:latin typeface="Arial" panose="020b0604020202020204" pitchFamily="34" charset="0"/>
                <a:sym typeface="Arial" panose="020b0604020202020204" pitchFamily="34" charset="0"/>
              </a:rPr>
              <a:t>—</a:t>
            </a:r>
            <a:r>
              <a:rPr lang="zh-CN" altLang="en-US" sz="3200" b="1">
                <a:solidFill>
                  <a:srgbClr val="000000"/>
                </a:solidFill>
                <a:latin typeface="Arial" panose="020b0604020202020204" pitchFamily="34" charset="0"/>
                <a:sym typeface="Arial" panose="020b0604020202020204" pitchFamily="34" charset="0"/>
              </a:rPr>
              <a:t>对别后的设想和希望</a:t>
            </a:r>
            <a:endParaRPr lang="zh-CN" altLang="en-US" sz="3200" b="1">
              <a:solidFill>
                <a:srgbClr val="000000"/>
              </a:solidFill>
              <a:latin typeface="Arial" panose="020b0604020202020204" pitchFamily="34" charset="0"/>
              <a:sym typeface="Arial" panose="020b0604020202020204" pitchFamily="34" charset="0"/>
            </a:endParaRPr>
          </a:p>
        </p:txBody>
      </p:sp>
      <p:sp>
        <p:nvSpPr>
          <p:cNvPr id="4" name="Text Box 4"/>
          <p:cNvSpPr txBox="1"/>
          <p:nvPr>
            <p:custDataLst>
              <p:tags r:id="rId9"/>
            </p:custDataLst>
          </p:nvPr>
        </p:nvSpPr>
        <p:spPr>
          <a:xfrm>
            <a:off x="995680" y="984250"/>
            <a:ext cx="1714500" cy="706755"/>
          </a:xfrm>
          <a:prstGeom prst="rect">
            <a:avLst/>
          </a:prstGeom>
          <a:solidFill>
            <a:schemeClr val="accent6">
              <a:lumMod val="60000"/>
              <a:lumOff val="40000"/>
            </a:schemeClr>
          </a:solidFill>
          <a:ln w="9525">
            <a:noFill/>
          </a:ln>
        </p:spPr>
        <p:txBody>
          <a:bodyPr wrap="none">
            <a:spAutoFit/>
          </a:bodyPr>
          <a:lstStyle/>
          <a:p>
            <a:r>
              <a:rPr lang="zh-CN" altLang="en-US" sz="4000" b="1">
                <a:latin typeface="Arial" panose="020b0604020202020204" pitchFamily="34" charset="0"/>
              </a:rPr>
              <a:t>小结：</a:t>
            </a:r>
            <a:endParaRPr lang="zh-CN" altLang="en-US" sz="4000" b="1">
              <a:latin typeface="Arial" panose="020b0604020202020204" pitchFamily="34" charset="0"/>
            </a:endParaRPr>
          </a:p>
        </p:txBody>
      </p:sp>
      <p:sp>
        <p:nvSpPr>
          <p:cNvPr id="28676" name="AutoShape 5"/>
          <p:cNvSpPr/>
          <p:nvPr>
            <p:custDataLst>
              <p:tags r:id="rId10"/>
            </p:custDataLst>
          </p:nvPr>
        </p:nvSpPr>
        <p:spPr>
          <a:xfrm>
            <a:off x="1291590" y="2181225"/>
            <a:ext cx="304800" cy="1676400"/>
          </a:xfrm>
          <a:prstGeom prst="leftBrace">
            <a:avLst>
              <a:gd name="adj1" fmla="val 45807"/>
              <a:gd name="adj2" fmla="val 50000"/>
            </a:avLst>
          </a:prstGeom>
          <a:noFill/>
          <a:ln w="9525" cap="flat" cmpd="sng">
            <a:solidFill>
              <a:schemeClr val="tx1"/>
            </a:solidFill>
            <a:prstDash val="solid"/>
            <a:headEnd type="none" w="med" len="med"/>
            <a:tailEnd type="none" w="med" len="med"/>
          </a:ln>
        </p:spPr>
        <p:txBody>
          <a:bodyPr wrap="none" anchor="ctr"/>
          <a:lstStyle/>
          <a:p>
            <a:endParaRPr lang="zh-CN" altLang="en-US">
              <a:latin typeface="Arial" panose="020b0604020202020204"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9698"/>
                                        </p:tgtEl>
                                        <p:attrNameLst>
                                          <p:attrName>style.visibility</p:attrName>
                                        </p:attrNameLst>
                                      </p:cBhvr>
                                      <p:to>
                                        <p:strVal val="visible"/>
                                      </p:to>
                                    </p:set>
                                    <p:animEffect transition="in" filter="blinds(horizontal)">
                                      <p:cBhvr>
                                        <p:cTn id="7" dur="500"/>
                                        <p:tgtEl>
                                          <p:spTgt spid="29698"/>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29699"/>
                                        </p:tgtEl>
                                        <p:attrNameLst>
                                          <p:attrName>style.visibility</p:attrName>
                                        </p:attrNameLst>
                                      </p:cBhvr>
                                      <p:to>
                                        <p:strVal val="visible"/>
                                      </p:to>
                                    </p:set>
                                    <p:anim calcmode="lin" valueType="num">
                                      <p:cBhvr additive="base">
                                        <p:cTn id="12" dur="500" fill="hold"/>
                                        <p:tgtEl>
                                          <p:spTgt spid="29699"/>
                                        </p:tgtEl>
                                        <p:attrNameLst>
                                          <p:attrName>ppt_x</p:attrName>
                                        </p:attrNameLst>
                                      </p:cBhvr>
                                      <p:tavLst>
                                        <p:tav tm="0">
                                          <p:val>
                                            <p:strVal val="#ppt_x"/>
                                          </p:val>
                                        </p:tav>
                                        <p:tav tm="100000">
                                          <p:val>
                                            <p:strVal val="#ppt_x"/>
                                          </p:val>
                                        </p:tav>
                                      </p:tavLst>
                                    </p:anim>
                                    <p:anim calcmode="lin" valueType="num">
                                      <p:cBhvr additive="base">
                                        <p:cTn id="13" dur="500" fill="hold"/>
                                        <p:tgtEl>
                                          <p:spTgt spid="2969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698" grpId="0"/>
      <p:bldP spid="29699" grpId="0"/>
    </p:bldLst>
  </p:timing>
</p:sld>
</file>

<file path=ppt/slides/slide3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19457" name="文本框 1"/>
          <p:cNvSpPr txBox="1">
            <a:spLocks noChangeArrowheads="1"/>
          </p:cNvSpPr>
          <p:nvPr>
            <p:custDataLst>
              <p:tags r:id="rId4"/>
            </p:custDataLst>
          </p:nvPr>
        </p:nvSpPr>
        <p:spPr bwMode="auto">
          <a:xfrm>
            <a:off x="5015567" y="1557340"/>
            <a:ext cx="6671544" cy="44850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spAutoFit/>
          </a:bodyPr>
          <a:lstStyle/>
          <a:p>
            <a:pPr marL="0" marR="0" lvl="0" indent="0" algn="l" defTabSz="914400" rtl="0" eaLnBrk="1" fontAlgn="base" latinLnBrk="0" hangingPunct="1">
              <a:lnSpc>
                <a:spcPct val="170000"/>
              </a:lnSpc>
              <a:spcBef>
                <a:spcPct val="0"/>
              </a:spcBef>
              <a:spcAft>
                <a:spcPct val="0"/>
              </a:spcAft>
              <a:buClrTx/>
              <a:buSzTx/>
              <a:buFontTx/>
              <a:buNone/>
              <a:defRPr/>
            </a:pPr>
            <a:r>
              <a:rPr kumimoji="0" lang="zh-CN" altLang="en-US" sz="2800" b="1" i="0" u="none" strike="noStrike" kern="1200" cap="none" spc="0" normalizeH="0" baseline="0" noProof="0">
                <a:ln>
                  <a:noFill/>
                </a:ln>
                <a:solidFill>
                  <a:prstClr val="black"/>
                </a:solidFill>
                <a:effectLst/>
                <a:uLnTx/>
                <a:uFillTx/>
                <a:latin typeface="微软雅黑" panose="020b0503020204020204" charset="-122"/>
                <a:ea typeface="微软雅黑" panose="020b0503020204020204" charset="-122"/>
                <a:cs typeface="+mn-cs"/>
              </a:rPr>
              <a:t>1.从诗的第一句，可以看出诗歌写的是什么时候的场景？</a:t>
            </a:r>
            <a:endParaRPr kumimoji="0" lang="zh-CN" altLang="en-US" sz="2800" b="1" i="0" u="none" strike="noStrike" kern="1200" cap="none" spc="0" normalizeH="0" baseline="0" noProof="0">
              <a:ln>
                <a:noFill/>
              </a:ln>
              <a:solidFill>
                <a:prstClr val="black"/>
              </a:solidFill>
              <a:effectLst/>
              <a:uLnTx/>
              <a:uFillTx/>
              <a:latin typeface="微软雅黑" panose="020b0503020204020204" charset="-122"/>
              <a:ea typeface="微软雅黑" panose="020b0503020204020204" charset="-122"/>
              <a:cs typeface="+mn-cs"/>
            </a:endParaRPr>
          </a:p>
          <a:p>
            <a:pPr marL="0" marR="0" lvl="0" indent="0" algn="l" defTabSz="914400" rtl="0" eaLnBrk="1" fontAlgn="base" latinLnBrk="0" hangingPunct="1">
              <a:lnSpc>
                <a:spcPct val="170000"/>
              </a:lnSpc>
              <a:spcBef>
                <a:spcPct val="0"/>
              </a:spcBef>
              <a:spcAft>
                <a:spcPct val="0"/>
              </a:spcAft>
              <a:buClrTx/>
              <a:buSzTx/>
              <a:buFontTx/>
              <a:buNone/>
              <a:defRPr/>
            </a:pPr>
            <a:r>
              <a:rPr kumimoji="0" lang="zh-CN" altLang="en-US" sz="2800" b="1" i="0" u="none" strike="noStrike" kern="1200" cap="none" spc="0" normalizeH="0" baseline="0" noProof="0">
                <a:ln>
                  <a:noFill/>
                </a:ln>
                <a:solidFill>
                  <a:prstClr val="black"/>
                </a:solidFill>
                <a:effectLst/>
                <a:uLnTx/>
                <a:uFillTx/>
                <a:latin typeface="微软雅黑" panose="020b0503020204020204" charset="-122"/>
                <a:ea typeface="微软雅黑" panose="020b0503020204020204" charset="-122"/>
                <a:cs typeface="+mn-cs"/>
              </a:rPr>
              <a:t>明确：</a:t>
            </a:r>
            <a:r>
              <a:rPr kumimoji="0" lang="zh-CN" altLang="en-US" sz="2800" b="1" i="0" u="none" strike="noStrike" kern="1200" cap="none" spc="0" normalizeH="0" baseline="0" noProof="0">
                <a:ln>
                  <a:noFill/>
                </a:ln>
                <a:solidFill>
                  <a:srgbClr val="008000"/>
                </a:solidFill>
                <a:effectLst/>
                <a:uLnTx/>
                <a:uFillTx/>
                <a:latin typeface="微软雅黑" panose="020b0503020204020204" charset="-122"/>
                <a:ea typeface="微软雅黑" panose="020b0503020204020204" charset="-122"/>
                <a:cs typeface="+mn-cs"/>
              </a:rPr>
              <a:t>离别的场景。</a:t>
            </a:r>
            <a:endParaRPr kumimoji="0" lang="zh-CN" altLang="en-US" sz="2800" b="1" i="0" u="none" strike="noStrike" kern="1200" cap="none" spc="0" normalizeH="0" baseline="0" noProof="0">
              <a:ln>
                <a:noFill/>
              </a:ln>
              <a:solidFill>
                <a:srgbClr val="008000"/>
              </a:solidFill>
              <a:effectLst/>
              <a:uLnTx/>
              <a:uFillTx/>
              <a:latin typeface="微软雅黑" panose="020b0503020204020204" charset="-122"/>
              <a:ea typeface="微软雅黑" panose="020b0503020204020204" charset="-122"/>
              <a:cs typeface="+mn-cs"/>
            </a:endParaRPr>
          </a:p>
          <a:p>
            <a:pPr marL="0" marR="0" lvl="0" indent="0" algn="l" defTabSz="914400" rtl="0" eaLnBrk="1" fontAlgn="base" latinLnBrk="0" hangingPunct="1">
              <a:lnSpc>
                <a:spcPct val="170000"/>
              </a:lnSpc>
              <a:spcBef>
                <a:spcPct val="0"/>
              </a:spcBef>
              <a:spcAft>
                <a:spcPct val="0"/>
              </a:spcAft>
              <a:buClrTx/>
              <a:buSzTx/>
              <a:buFontTx/>
              <a:buNone/>
              <a:defRPr/>
            </a:pPr>
            <a:r>
              <a:rPr kumimoji="0" lang="zh-CN" altLang="en-US" sz="2800" b="1" i="0" u="none" strike="noStrike" kern="1200" cap="none" spc="0" normalizeH="0" baseline="0" noProof="0">
                <a:ln>
                  <a:noFill/>
                </a:ln>
                <a:solidFill>
                  <a:prstClr val="black"/>
                </a:solidFill>
                <a:effectLst/>
                <a:uLnTx/>
                <a:uFillTx/>
                <a:latin typeface="微软雅黑" panose="020b0503020204020204" charset="-122"/>
                <a:ea typeface="微软雅黑" panose="020b0503020204020204" charset="-122"/>
                <a:cs typeface="+mn-cs"/>
              </a:rPr>
              <a:t>2.离别的双方心情怎样？</a:t>
            </a:r>
            <a:endParaRPr kumimoji="0" lang="zh-CN" altLang="en-US" sz="2800" b="1" i="0" u="none" strike="noStrike" kern="1200" cap="none" spc="0" normalizeH="0" baseline="0" noProof="0">
              <a:ln>
                <a:noFill/>
              </a:ln>
              <a:solidFill>
                <a:prstClr val="black"/>
              </a:solidFill>
              <a:effectLst/>
              <a:uLnTx/>
              <a:uFillTx/>
              <a:latin typeface="微软雅黑" panose="020b0503020204020204" charset="-122"/>
              <a:ea typeface="微软雅黑" panose="020b0503020204020204" charset="-122"/>
              <a:cs typeface="+mn-cs"/>
            </a:endParaRPr>
          </a:p>
          <a:p>
            <a:pPr marL="0" marR="0" lvl="0" indent="0" algn="l" defTabSz="914400" rtl="0" eaLnBrk="1" fontAlgn="base" latinLnBrk="0" hangingPunct="1">
              <a:lnSpc>
                <a:spcPct val="170000"/>
              </a:lnSpc>
              <a:spcBef>
                <a:spcPct val="0"/>
              </a:spcBef>
              <a:spcAft>
                <a:spcPct val="0"/>
              </a:spcAft>
              <a:buClrTx/>
              <a:buSzTx/>
              <a:buFontTx/>
              <a:buNone/>
              <a:defRPr/>
            </a:pPr>
            <a:r>
              <a:rPr kumimoji="0" lang="zh-CN" altLang="en-US" sz="2800" b="1" i="0" u="none" strike="noStrike" kern="1200" cap="none" spc="0" normalizeH="0" baseline="0" noProof="0">
                <a:ln>
                  <a:noFill/>
                </a:ln>
                <a:solidFill>
                  <a:prstClr val="black"/>
                </a:solidFill>
                <a:effectLst/>
                <a:uLnTx/>
                <a:uFillTx/>
                <a:latin typeface="微软雅黑" panose="020b0503020204020204" charset="-122"/>
                <a:ea typeface="微软雅黑" panose="020b0503020204020204" charset="-122"/>
                <a:cs typeface="+mn-cs"/>
              </a:rPr>
              <a:t>明确：</a:t>
            </a:r>
            <a:r>
              <a:rPr kumimoji="0" lang="zh-CN" altLang="en-US" sz="2800" b="1" i="0" u="none" strike="noStrike" kern="1200" cap="none" spc="0" normalizeH="0" baseline="0" noProof="0">
                <a:ln>
                  <a:noFill/>
                </a:ln>
                <a:solidFill>
                  <a:srgbClr val="008000"/>
                </a:solidFill>
                <a:effectLst/>
                <a:uLnTx/>
                <a:uFillTx/>
                <a:latin typeface="微软雅黑" panose="020b0503020204020204" charset="-122"/>
                <a:ea typeface="微软雅黑" panose="020b0503020204020204" charset="-122"/>
                <a:cs typeface="+mn-cs"/>
              </a:rPr>
              <a:t>心情痛苦不堪。这一点从两个“难”字可以看出。</a:t>
            </a:r>
            <a:endParaRPr kumimoji="0" lang="zh-CN" altLang="en-US" sz="2800" b="1" i="0" u="none" strike="noStrike" kern="1200" cap="none" spc="0" normalizeH="0" baseline="0" noProof="0">
              <a:ln>
                <a:noFill/>
              </a:ln>
              <a:solidFill>
                <a:srgbClr val="008000"/>
              </a:solidFill>
              <a:effectLst/>
              <a:uLnTx/>
              <a:uFillTx/>
              <a:latin typeface="微软雅黑" panose="020b0503020204020204" charset="-122"/>
              <a:ea typeface="微软雅黑" panose="020b0503020204020204" charset="-122"/>
              <a:cs typeface="+mn-cs"/>
            </a:endParaRPr>
          </a:p>
        </p:txBody>
      </p:sp>
      <p:sp>
        <p:nvSpPr>
          <p:cNvPr id="9" name="文本框 8"/>
          <p:cNvSpPr txBox="1"/>
          <p:nvPr>
            <p:custDataLst>
              <p:tags r:id="rId5"/>
            </p:custDataLst>
          </p:nvPr>
        </p:nvSpPr>
        <p:spPr>
          <a:xfrm>
            <a:off x="4181475" y="912495"/>
            <a:ext cx="2019300" cy="645160"/>
          </a:xfrm>
          <a:prstGeom prst="rect">
            <a:avLst/>
          </a:prstGeom>
          <a:solidFill>
            <a:srgbClr val="008651"/>
          </a:solidFill>
        </p:spPr>
        <p:txBody>
          <a:bodyPr wrap="none" rtlCol="0" anchor="t">
            <a:spAutoFit/>
          </a:bodyPr>
          <a:lstStyle/>
          <a:p>
            <a:pPr algn="l"/>
            <a:r>
              <a:rPr lang="zh-CN" altLang="en-US" sz="3600" b="1">
                <a:solidFill>
                  <a:schemeClr val="bg1"/>
                </a:solidFill>
                <a:latin typeface="楷体" panose="02010609060101010101" pitchFamily="49" charset="-122"/>
                <a:ea typeface="楷体" panose="02010609060101010101" pitchFamily="49" charset="-122"/>
                <a:sym typeface="+mn-ea"/>
              </a:rPr>
              <a:t>深入理解</a:t>
            </a:r>
            <a:endParaRPr lang="zh-CN" altLang="en-US" sz="3600" b="1">
              <a:solidFill>
                <a:schemeClr val="bg1"/>
              </a:solidFill>
              <a:latin typeface="楷体" panose="02010609060101010101" pitchFamily="49" charset="-122"/>
              <a:ea typeface="楷体" panose="02010609060101010101" pitchFamily="49" charset="-122"/>
              <a:sym typeface="+mn-ea"/>
            </a:endParaRPr>
          </a:p>
        </p:txBody>
      </p:sp>
      <p:sp>
        <p:nvSpPr>
          <p:cNvPr id="6" name="矩形 5"/>
          <p:cNvSpPr/>
          <p:nvPr>
            <p:custDataLst>
              <p:tags r:id="rId6"/>
            </p:custDataLst>
          </p:nvPr>
        </p:nvSpPr>
        <p:spPr>
          <a:xfrm>
            <a:off x="1372408" y="912545"/>
            <a:ext cx="2418080" cy="768350"/>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zh-CN" altLang="en-US" sz="4400" cap="none" spc="0">
                <a:ln w="11430"/>
                <a:solidFill>
                  <a:srgbClr val="FF0000"/>
                </a:solidFill>
                <a:latin typeface="华文琥珀" panose="02010800040101010101" pitchFamily="2" charset="-122"/>
                <a:ea typeface="华文琥珀" panose="02010800040101010101" pitchFamily="2" charset="-122"/>
              </a:rPr>
              <a:t>合作探究</a:t>
            </a:r>
            <a:endParaRPr lang="zh-CN" altLang="en-US" sz="4400" cap="none" spc="0">
              <a:ln w="11430"/>
              <a:solidFill>
                <a:srgbClr val="FF0000"/>
              </a:solidFill>
              <a:latin typeface="华文琥珀" panose="02010800040101010101" pitchFamily="2" charset="-122"/>
              <a:ea typeface="华文琥珀" panose="02010800040101010101" pitchFamily="2" charset="-122"/>
            </a:endParaRPr>
          </a:p>
        </p:txBody>
      </p:sp>
      <p:pic>
        <p:nvPicPr>
          <p:cNvPr id="2" name="图片 1"/>
          <p:cNvPicPr>
            <a:picLocks noChangeAspect="1"/>
          </p:cNvPicPr>
          <p:nvPr>
            <p:custDataLst>
              <p:tags r:id="rId8"/>
            </p:custDataLst>
          </p:nvPr>
        </p:nvPicPr>
        <p:blipFill>
          <a:blip r:embed="rId7"/>
          <a:stretch>
            <a:fillRect/>
          </a:stretch>
        </p:blipFill>
        <p:spPr>
          <a:xfrm>
            <a:off x="871855" y="1905000"/>
            <a:ext cx="3962400" cy="4505325"/>
          </a:xfrm>
          <a:prstGeom prst="rect">
            <a:avLst/>
          </a:prstGeom>
        </p:spPr>
      </p:pic>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19457">
                                            <p:txEl>
                                              <p:pRg st="1" end="1"/>
                                            </p:txEl>
                                          </p:spTgt>
                                        </p:tgtEl>
                                        <p:attrNameLst>
                                          <p:attrName>style.visibility</p:attrName>
                                        </p:attrNameLst>
                                      </p:cBhvr>
                                      <p:to>
                                        <p:strVal val="visible"/>
                                      </p:to>
                                    </p:set>
                                    <p:anim calcmode="lin" valueType="num">
                                      <p:cBhvr additive="base">
                                        <p:cTn id="7" dur="500" fill="hold"/>
                                        <p:tgtEl>
                                          <p:spTgt spid="19457">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9457">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19457">
                                            <p:txEl>
                                              <p:pRg st="2" end="2"/>
                                            </p:txEl>
                                          </p:spTgt>
                                        </p:tgtEl>
                                        <p:attrNameLst>
                                          <p:attrName>style.visibility</p:attrName>
                                        </p:attrNameLst>
                                      </p:cBhvr>
                                      <p:to>
                                        <p:strVal val="visible"/>
                                      </p:to>
                                    </p:set>
                                    <p:anim calcmode="lin" valueType="num">
                                      <p:cBhvr additive="base">
                                        <p:cTn id="13" dur="500" fill="hold"/>
                                        <p:tgtEl>
                                          <p:spTgt spid="19457">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9457">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8" presetClass="entr" presetSubtype="16" fill="hold" nodeType="clickEffect">
                                  <p:stCondLst>
                                    <p:cond delay="0"/>
                                  </p:stCondLst>
                                  <p:childTnLst>
                                    <p:set>
                                      <p:cBhvr>
                                        <p:cTn id="18" dur="1" fill="hold">
                                          <p:stCondLst>
                                            <p:cond delay="0"/>
                                          </p:stCondLst>
                                        </p:cTn>
                                        <p:tgtEl>
                                          <p:spTgt spid="19457">
                                            <p:txEl>
                                              <p:pRg st="3" end="3"/>
                                            </p:txEl>
                                          </p:spTgt>
                                        </p:tgtEl>
                                        <p:attrNameLst>
                                          <p:attrName>style.visibility</p:attrName>
                                        </p:attrNameLst>
                                      </p:cBhvr>
                                      <p:to>
                                        <p:strVal val="visible"/>
                                      </p:to>
                                    </p:set>
                                    <p:animEffect transition="in" filter="diamond(in)">
                                      <p:cBhvr>
                                        <p:cTn id="19" dur="2000"/>
                                        <p:tgtEl>
                                          <p:spTgt spid="19457">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4" name="Rectangle 2"/>
          <p:cNvSpPr>
            <a:spLocks noChangeArrowheads="1"/>
          </p:cNvSpPr>
          <p:nvPr>
            <p:custDataLst>
              <p:tags r:id="rId4"/>
            </p:custDataLst>
          </p:nvPr>
        </p:nvSpPr>
        <p:spPr bwMode="auto">
          <a:xfrm>
            <a:off x="638811" y="1980774"/>
            <a:ext cx="9810749" cy="156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indent="133350">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50000"/>
              </a:lnSpc>
            </a:pPr>
            <a:r>
              <a:rPr lang="en-US" altLang="zh-CN" sz="3200" b="1">
                <a:solidFill>
                  <a:srgbClr val="0000FF"/>
                </a:solidFill>
                <a:latin typeface="楷体" panose="02010609060101010101" pitchFamily="49" charset="-122"/>
                <a:ea typeface="楷体" panose="02010609060101010101" pitchFamily="49" charset="-122"/>
              </a:rPr>
              <a:t>⑴</a:t>
            </a:r>
            <a:r>
              <a:rPr lang="zh-CN" altLang="en-US" sz="3200" b="1">
                <a:solidFill>
                  <a:srgbClr val="0000FF"/>
                </a:solidFill>
                <a:latin typeface="楷体" panose="02010609060101010101" pitchFamily="49" charset="-122"/>
                <a:ea typeface="楷体" panose="02010609060101010101" pitchFamily="49" charset="-122"/>
              </a:rPr>
              <a:t>原意：比喻恋人别后相思之苦。</a:t>
            </a:r>
            <a:endParaRPr lang="zh-CN" altLang="en-US" sz="3200" b="1">
              <a:solidFill>
                <a:srgbClr val="0000FF"/>
              </a:solidFill>
              <a:latin typeface="楷体" panose="02010609060101010101" pitchFamily="49" charset="-122"/>
              <a:ea typeface="楷体" panose="02010609060101010101" pitchFamily="49" charset="-122"/>
            </a:endParaRPr>
          </a:p>
          <a:p>
            <a:pPr>
              <a:lnSpc>
                <a:spcPct val="150000"/>
              </a:lnSpc>
            </a:pPr>
            <a:r>
              <a:rPr lang="zh-CN" altLang="en-US" sz="3200" b="1">
                <a:solidFill>
                  <a:srgbClr val="0000FF"/>
                </a:solidFill>
                <a:latin typeface="楷体" panose="02010609060101010101" pitchFamily="49" charset="-122"/>
                <a:ea typeface="楷体" panose="02010609060101010101" pitchFamily="49" charset="-122"/>
              </a:rPr>
              <a:t>⑵新意：比喻人们为某种理想而执着追求。</a:t>
            </a:r>
            <a:endParaRPr lang="zh-CN" altLang="en-US" sz="3200" b="1">
              <a:solidFill>
                <a:srgbClr val="0000FF"/>
              </a:solidFill>
              <a:latin typeface="楷体" panose="02010609060101010101" pitchFamily="49" charset="-122"/>
              <a:ea typeface="楷体" panose="02010609060101010101" pitchFamily="49" charset="-122"/>
            </a:endParaRPr>
          </a:p>
        </p:txBody>
      </p:sp>
      <p:sp>
        <p:nvSpPr>
          <p:cNvPr id="5" name="Rectangle 4"/>
          <p:cNvSpPr>
            <a:spLocks noChangeArrowheads="1"/>
          </p:cNvSpPr>
          <p:nvPr>
            <p:custDataLst>
              <p:tags r:id="rId5"/>
            </p:custDataLst>
          </p:nvPr>
        </p:nvSpPr>
        <p:spPr bwMode="auto">
          <a:xfrm>
            <a:off x="639022" y="609534"/>
            <a:ext cx="11144249" cy="1370965"/>
          </a:xfrm>
          <a:prstGeom prst="rect">
            <a:avLst/>
          </a:prstGeom>
          <a:noFill/>
          <a:ln>
            <a:noFill/>
          </a:ln>
        </p:spPr>
        <p:txBody>
          <a:bodyPr>
            <a:spAutoFit/>
          </a:bodyPr>
          <a:lstStyle>
            <a:lvl1pPr eaLnBrk="0" hangingPunct="0">
              <a:lnSpc>
                <a:spcPct val="120000"/>
              </a:lnSpc>
              <a:spcBef>
                <a:spcPct val="50000"/>
              </a:spcBef>
              <a:defRPr sz="3600" b="1">
                <a:solidFill>
                  <a:schemeClr val="tx1"/>
                </a:solidFill>
                <a:latin typeface="黑体" panose="02010609060101010101" charset="-122"/>
                <a:ea typeface="黑体" panose="02010609060101010101" charset="-122"/>
              </a:defRPr>
            </a:lvl1pPr>
            <a:lvl2pPr marL="742950" indent="-285750" eaLnBrk="0" hangingPunct="0">
              <a:lnSpc>
                <a:spcPct val="120000"/>
              </a:lnSpc>
              <a:spcBef>
                <a:spcPct val="50000"/>
              </a:spcBef>
              <a:defRPr sz="3600" b="1">
                <a:solidFill>
                  <a:schemeClr val="tx1"/>
                </a:solidFill>
                <a:latin typeface="黑体" panose="02010609060101010101" charset="-122"/>
                <a:ea typeface="黑体" panose="02010609060101010101" charset="-122"/>
              </a:defRPr>
            </a:lvl2pPr>
            <a:lvl3pPr marL="1143000" indent="-228600" eaLnBrk="0" hangingPunct="0">
              <a:lnSpc>
                <a:spcPct val="120000"/>
              </a:lnSpc>
              <a:spcBef>
                <a:spcPct val="50000"/>
              </a:spcBef>
              <a:defRPr sz="3600" b="1">
                <a:solidFill>
                  <a:schemeClr val="tx1"/>
                </a:solidFill>
                <a:latin typeface="黑体" panose="02010609060101010101" charset="-122"/>
                <a:ea typeface="黑体" panose="02010609060101010101" charset="-122"/>
              </a:defRPr>
            </a:lvl3pPr>
            <a:lvl4pPr marL="1600200" indent="-228600" eaLnBrk="0" hangingPunct="0">
              <a:lnSpc>
                <a:spcPct val="120000"/>
              </a:lnSpc>
              <a:spcBef>
                <a:spcPct val="50000"/>
              </a:spcBef>
              <a:defRPr sz="3600" b="1">
                <a:solidFill>
                  <a:schemeClr val="tx1"/>
                </a:solidFill>
                <a:latin typeface="黑体" panose="02010609060101010101" charset="-122"/>
                <a:ea typeface="黑体" panose="02010609060101010101" charset="-122"/>
              </a:defRPr>
            </a:lvl4pPr>
            <a:lvl5pPr marL="2057400" indent="-228600" eaLnBrk="0" hangingPunct="0">
              <a:lnSpc>
                <a:spcPct val="120000"/>
              </a:lnSpc>
              <a:spcBef>
                <a:spcPct val="50000"/>
              </a:spcBef>
              <a:defRPr sz="3600" b="1">
                <a:solidFill>
                  <a:schemeClr val="tx1"/>
                </a:solidFill>
                <a:latin typeface="黑体" panose="02010609060101010101" charset="-122"/>
                <a:ea typeface="黑体" panose="02010609060101010101" charset="-122"/>
              </a:defRPr>
            </a:lvl5pPr>
            <a:lvl6pPr marL="2514600" indent="-228600" eaLnBrk="0" fontAlgn="base" hangingPunct="0">
              <a:lnSpc>
                <a:spcPct val="120000"/>
              </a:lnSpc>
              <a:spcBef>
                <a:spcPct val="50000"/>
              </a:spcBef>
              <a:spcAft>
                <a:spcPct val="0"/>
              </a:spcAft>
              <a:defRPr sz="3600" b="1">
                <a:solidFill>
                  <a:schemeClr val="tx1"/>
                </a:solidFill>
                <a:latin typeface="黑体" panose="02010609060101010101" charset="-122"/>
                <a:ea typeface="黑体" panose="02010609060101010101" charset="-122"/>
              </a:defRPr>
            </a:lvl6pPr>
            <a:lvl7pPr marL="2971800" indent="-228600" eaLnBrk="0" fontAlgn="base" hangingPunct="0">
              <a:lnSpc>
                <a:spcPct val="120000"/>
              </a:lnSpc>
              <a:spcBef>
                <a:spcPct val="50000"/>
              </a:spcBef>
              <a:spcAft>
                <a:spcPct val="0"/>
              </a:spcAft>
              <a:defRPr sz="3600" b="1">
                <a:solidFill>
                  <a:schemeClr val="tx1"/>
                </a:solidFill>
                <a:latin typeface="黑体" panose="02010609060101010101" charset="-122"/>
                <a:ea typeface="黑体" panose="02010609060101010101" charset="-122"/>
              </a:defRPr>
            </a:lvl7pPr>
            <a:lvl8pPr marL="3429000" indent="-228600" eaLnBrk="0" fontAlgn="base" hangingPunct="0">
              <a:lnSpc>
                <a:spcPct val="120000"/>
              </a:lnSpc>
              <a:spcBef>
                <a:spcPct val="50000"/>
              </a:spcBef>
              <a:spcAft>
                <a:spcPct val="0"/>
              </a:spcAft>
              <a:defRPr sz="3600" b="1">
                <a:solidFill>
                  <a:schemeClr val="tx1"/>
                </a:solidFill>
                <a:latin typeface="黑体" panose="02010609060101010101" charset="-122"/>
                <a:ea typeface="黑体" panose="02010609060101010101" charset="-122"/>
              </a:defRPr>
            </a:lvl8pPr>
            <a:lvl9pPr marL="3886200" indent="-228600" eaLnBrk="0" fontAlgn="base" hangingPunct="0">
              <a:lnSpc>
                <a:spcPct val="120000"/>
              </a:lnSpc>
              <a:spcBef>
                <a:spcPct val="50000"/>
              </a:spcBef>
              <a:spcAft>
                <a:spcPct val="0"/>
              </a:spcAft>
              <a:defRPr sz="3600" b="1">
                <a:solidFill>
                  <a:schemeClr val="tx1"/>
                </a:solidFill>
                <a:latin typeface="黑体" panose="02010609060101010101" charset="-122"/>
                <a:ea typeface="黑体" panose="02010609060101010101" charset="-122"/>
              </a:defRPr>
            </a:lvl9pPr>
          </a:lstStyle>
          <a:p>
            <a:pPr eaLnBrk="1" hangingPunct="1">
              <a:lnSpc>
                <a:spcPct val="130000"/>
              </a:lnSpc>
              <a:spcBef>
                <a:spcPct val="0"/>
              </a:spcBef>
              <a:defRPr/>
            </a:pPr>
            <a:r>
              <a:rPr lang="en-US" altLang="zh-CN" sz="3200" smtClean="0">
                <a:solidFill>
                  <a:srgbClr val="FF0000"/>
                </a:solidFill>
                <a:latin typeface="宋体" panose="02010600030101010101" pitchFamily="2" charset="-122"/>
                <a:ea typeface="宋体" panose="02010600030101010101" pitchFamily="2" charset="-122"/>
              </a:rPr>
              <a:t>3.</a:t>
            </a:r>
            <a:r>
              <a:rPr lang="zh-CN" altLang="en-US" sz="3200" smtClean="0">
                <a:solidFill>
                  <a:srgbClr val="FF0000"/>
                </a:solidFill>
                <a:latin typeface="宋体" panose="02010600030101010101" pitchFamily="2" charset="-122"/>
                <a:ea typeface="宋体" panose="02010600030101010101" pitchFamily="2" charset="-122"/>
              </a:rPr>
              <a:t>说一说：</a:t>
            </a:r>
            <a:r>
              <a:rPr lang="zh-CN" altLang="en-US" sz="3200" smtClean="0">
                <a:solidFill>
                  <a:schemeClr val="tx1">
                    <a:lumMod val="95000"/>
                    <a:lumOff val="5000"/>
                  </a:schemeClr>
                </a:solidFill>
                <a:latin typeface="宋体" panose="02010600030101010101" pitchFamily="2" charset="-122"/>
                <a:ea typeface="宋体" panose="02010600030101010101" pitchFamily="2" charset="-122"/>
              </a:rPr>
              <a:t>现在</a:t>
            </a:r>
            <a:r>
              <a:rPr lang="zh-CN" altLang="en-US" sz="3200">
                <a:solidFill>
                  <a:schemeClr val="tx1">
                    <a:lumMod val="95000"/>
                    <a:lumOff val="5000"/>
                  </a:schemeClr>
                </a:solidFill>
                <a:latin typeface="宋体" panose="02010600030101010101" pitchFamily="2" charset="-122"/>
                <a:ea typeface="宋体" panose="02010600030101010101" pitchFamily="2" charset="-122"/>
              </a:rPr>
              <a:t>人们赋予“</a:t>
            </a:r>
            <a:r>
              <a:rPr lang="zh-CN" altLang="en-US" sz="3200">
                <a:solidFill>
                  <a:schemeClr val="tx1">
                    <a:lumMod val="95000"/>
                    <a:lumOff val="5000"/>
                  </a:schemeClr>
                </a:solidFill>
                <a:latin typeface="楷体" panose="02010609060101010101" pitchFamily="49" charset="-122"/>
                <a:ea typeface="楷体" panose="02010609060101010101" pitchFamily="49" charset="-122"/>
              </a:rPr>
              <a:t>春蚕到死丝方</a:t>
            </a:r>
            <a:r>
              <a:rPr lang="zh-CN" altLang="en-US" sz="3200" smtClean="0">
                <a:solidFill>
                  <a:schemeClr val="tx1">
                    <a:lumMod val="95000"/>
                    <a:lumOff val="5000"/>
                  </a:schemeClr>
                </a:solidFill>
                <a:latin typeface="楷体" panose="02010609060101010101" pitchFamily="49" charset="-122"/>
                <a:ea typeface="楷体" panose="02010609060101010101" pitchFamily="49" charset="-122"/>
              </a:rPr>
              <a:t>尽，蜡炬</a:t>
            </a:r>
            <a:r>
              <a:rPr lang="zh-CN" altLang="en-US" sz="3200">
                <a:solidFill>
                  <a:schemeClr val="tx1">
                    <a:lumMod val="95000"/>
                    <a:lumOff val="5000"/>
                  </a:schemeClr>
                </a:solidFill>
                <a:latin typeface="楷体" panose="02010609060101010101" pitchFamily="49" charset="-122"/>
                <a:ea typeface="楷体" panose="02010609060101010101" pitchFamily="49" charset="-122"/>
              </a:rPr>
              <a:t>成灰泪始干</a:t>
            </a:r>
            <a:r>
              <a:rPr lang="zh-CN" altLang="en-US" sz="3200">
                <a:solidFill>
                  <a:schemeClr val="tx1">
                    <a:lumMod val="95000"/>
                    <a:lumOff val="5000"/>
                  </a:schemeClr>
                </a:solidFill>
                <a:latin typeface="宋体" panose="02010600030101010101" pitchFamily="2" charset="-122"/>
                <a:ea typeface="宋体" panose="02010600030101010101" pitchFamily="2" charset="-122"/>
              </a:rPr>
              <a:t>”什么样的新意？</a:t>
            </a:r>
            <a:endParaRPr lang="zh-CN" altLang="en-US" sz="3200">
              <a:solidFill>
                <a:schemeClr val="tx1">
                  <a:lumMod val="95000"/>
                  <a:lumOff val="5000"/>
                </a:schemeClr>
              </a:solidFill>
              <a:latin typeface="宋体" panose="02010600030101010101" pitchFamily="2" charset="-122"/>
              <a:ea typeface="宋体" panose="02010600030101010101" pitchFamily="2" charset="-122"/>
            </a:endParaRPr>
          </a:p>
        </p:txBody>
      </p:sp>
      <p:sp>
        <p:nvSpPr>
          <p:cNvPr id="6" name="Text Box 5"/>
          <p:cNvSpPr txBox="1">
            <a:spLocks noChangeArrowheads="1"/>
          </p:cNvSpPr>
          <p:nvPr>
            <p:custDataLst>
              <p:tags r:id="rId6"/>
            </p:custDataLst>
          </p:nvPr>
        </p:nvSpPr>
        <p:spPr bwMode="auto">
          <a:xfrm>
            <a:off x="490855" y="3549015"/>
            <a:ext cx="8110855" cy="23069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kumimoji="1" lang="zh-CN" altLang="en-US" sz="3200" b="1">
                <a:solidFill>
                  <a:srgbClr val="FF0000"/>
                </a:solidFill>
                <a:latin typeface="楷体" panose="02010609060101010101" pitchFamily="49" charset="-122"/>
                <a:ea typeface="楷体" panose="02010609060101010101" pitchFamily="49" charset="-122"/>
              </a:rPr>
              <a:t>   示例：</a:t>
            </a:r>
            <a:r>
              <a:rPr kumimoji="1" lang="zh-CN" altLang="en-US" sz="3200" b="1">
                <a:latin typeface="楷体" panose="02010609060101010101" pitchFamily="49" charset="-122"/>
                <a:ea typeface="楷体" panose="02010609060101010101" pitchFamily="49" charset="-122"/>
              </a:rPr>
              <a:t>重病期间</a:t>
            </a:r>
            <a:r>
              <a:rPr kumimoji="1" lang="zh-CN" altLang="en-US" sz="3200" b="1" smtClean="0">
                <a:latin typeface="楷体" panose="02010609060101010101" pitchFamily="49" charset="-122"/>
                <a:ea typeface="楷体" panose="02010609060101010101" pitchFamily="49" charset="-122"/>
              </a:rPr>
              <a:t>，老人家仍</a:t>
            </a:r>
            <a:r>
              <a:rPr kumimoji="1" lang="zh-CN" altLang="en-US" sz="3200" b="1">
                <a:latin typeface="楷体" panose="02010609060101010101" pitchFamily="49" charset="-122"/>
                <a:ea typeface="楷体" panose="02010609060101010101" pitchFamily="49" charset="-122"/>
              </a:rPr>
              <a:t>旧坚持工作，在他身上，我</a:t>
            </a:r>
            <a:r>
              <a:rPr kumimoji="1" lang="zh-CN" altLang="en-US" sz="3200" b="1" smtClean="0">
                <a:latin typeface="楷体" panose="02010609060101010101" pitchFamily="49" charset="-122"/>
                <a:ea typeface="楷体" panose="02010609060101010101" pitchFamily="49" charset="-122"/>
              </a:rPr>
              <a:t>们领</a:t>
            </a:r>
            <a:r>
              <a:rPr kumimoji="1" lang="zh-CN" altLang="en-US" sz="3200" b="1">
                <a:latin typeface="楷体" panose="02010609060101010101" pitchFamily="49" charset="-122"/>
                <a:ea typeface="楷体" panose="02010609060101010101" pitchFamily="49" charset="-122"/>
              </a:rPr>
              <a:t>悟到什么叫“春蚕到死丝方尽，蜡炬成灰泪始干”。</a:t>
            </a:r>
            <a:endParaRPr lang="zh-CN" altLang="en-US" sz="3200" b="1">
              <a:latin typeface="楷体" panose="02010609060101010101" pitchFamily="49" charset="-122"/>
              <a:ea typeface="楷体" panose="02010609060101010101" pitchFamily="49" charset="-122"/>
            </a:endParaRPr>
          </a:p>
        </p:txBody>
      </p:sp>
      <p:pic>
        <p:nvPicPr>
          <p:cNvPr id="2" name="图片 1"/>
          <p:cNvPicPr>
            <a:picLocks noChangeAspect="1"/>
          </p:cNvPicPr>
          <p:nvPr>
            <p:custDataLst>
              <p:tags r:id="rId8"/>
            </p:custDataLst>
          </p:nvPr>
        </p:nvPicPr>
        <p:blipFill>
          <a:blip r:embed="rId7"/>
          <a:stretch>
            <a:fillRect/>
          </a:stretch>
        </p:blipFill>
        <p:spPr>
          <a:xfrm>
            <a:off x="8462645" y="1381125"/>
            <a:ext cx="3524250" cy="2581275"/>
          </a:xfrm>
          <a:prstGeom prst="rect">
            <a:avLst/>
          </a:prstGeom>
        </p:spPr>
      </p:pic>
      <p:pic>
        <p:nvPicPr>
          <p:cNvPr id="3" name="图片 2" descr="7fc2facf8c68328794582de4d3b1621a"/>
          <p:cNvPicPr>
            <a:picLocks noChangeAspect="1"/>
          </p:cNvPicPr>
          <p:nvPr>
            <p:custDataLst>
              <p:tags r:id="rId10"/>
            </p:custDataLst>
          </p:nvPr>
        </p:nvPicPr>
        <p:blipFill>
          <a:blip r:embed="rId9"/>
          <a:stretch>
            <a:fillRect/>
          </a:stretch>
        </p:blipFill>
        <p:spPr>
          <a:xfrm>
            <a:off x="8462645" y="4084955"/>
            <a:ext cx="3524250" cy="2558415"/>
          </a:xfrm>
          <a:prstGeom prst="rect">
            <a:avLst/>
          </a:prstGeom>
        </p:spPr>
      </p:pic>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amond(in)">
                                      <p:cBhvr>
                                        <p:cTn id="7" dur="1000"/>
                                        <p:tgtEl>
                                          <p:spTgt spid="4"/>
                                        </p:tgtEl>
                                      </p:cBhvr>
                                    </p:animEffect>
                                  </p:childTnLst>
                                  <p:subTnLst>
                                    <p:audio>
                                      <p:cMediaNode>
                                        <p:cTn display="0" masterRel="sameClick">
                                          <p:stCondLst>
                                            <p:cond evt="begin" delay="0">
                                              <p:tn val="5"/>
                                            </p:cond>
                                          </p:stCondLst>
                                          <p:endCondLst>
                                            <p:cond evt="onStopAudio" delay="0">
                                              <p:tgtEl>
                                                <p:sldTgt/>
                                              </p:tgtEl>
                                            </p:cond>
                                          </p:endCondLst>
                                        </p:cTn>
                                        <p:tgtEl>
                                          <p:sndTgt r:embed="rId11" name="breeze.wav"/>
                                        </p:tgtEl>
                                      </p:cMediaNode>
                                    </p:audio>
                                  </p:subTnLst>
                                </p:cTn>
                              </p:par>
                            </p:childTnLst>
                          </p:cTn>
                        </p:par>
                      </p:childTnLst>
                    </p:cTn>
                  </p:par>
                  <p:par>
                    <p:cTn id="8" fill="hold" nodeType="clickPar">
                      <p:stCondLst>
                        <p:cond delay="indefinite"/>
                      </p:stCondLst>
                      <p:childTnLst>
                        <p:par>
                          <p:cTn id="9" fill="hold" nodeType="afterGroup">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dissolve">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Lst>
  </p:timing>
</p:sld>
</file>

<file path=ppt/slides/slide3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23553" name="文本框 1"/>
          <p:cNvSpPr txBox="1">
            <a:spLocks noChangeArrowheads="1"/>
          </p:cNvSpPr>
          <p:nvPr>
            <p:custDataLst>
              <p:tags r:id="rId4"/>
            </p:custDataLst>
          </p:nvPr>
        </p:nvSpPr>
        <p:spPr bwMode="auto">
          <a:xfrm>
            <a:off x="590550" y="441325"/>
            <a:ext cx="10725150" cy="38360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spAutoFit/>
          </a:bodyPr>
          <a:lstStyle/>
          <a:p>
            <a:pPr marL="0" marR="0" lvl="0" indent="0" algn="l" defTabSz="914400" rtl="0" eaLnBrk="1" fontAlgn="base" latinLnBrk="0" hangingPunct="1">
              <a:lnSpc>
                <a:spcPct val="130000"/>
              </a:lnSpc>
              <a:spcBef>
                <a:spcPct val="0"/>
              </a:spcBef>
              <a:spcAft>
                <a:spcPct val="0"/>
              </a:spcAft>
              <a:buClrTx/>
              <a:buSzTx/>
              <a:buFontTx/>
              <a:buNone/>
              <a:defRPr/>
            </a:pPr>
            <a:r>
              <a:rPr kumimoji="0" lang="en-US" altLang="zh-CN" sz="3200" b="1" i="0" u="none" strike="noStrike" kern="1200" cap="none" spc="0" normalizeH="0" baseline="0" noProof="0">
                <a:ln>
                  <a:noFill/>
                </a:ln>
                <a:solidFill>
                  <a:prstClr val="black"/>
                </a:solidFill>
                <a:effectLst/>
                <a:uLnTx/>
                <a:uFillTx/>
                <a:latin typeface="微软雅黑" panose="020b0503020204020204" charset="-122"/>
                <a:ea typeface="微软雅黑" panose="020b0503020204020204" charset="-122"/>
                <a:cs typeface="+mn-cs"/>
              </a:rPr>
              <a:t>4.</a:t>
            </a:r>
            <a:r>
              <a:rPr kumimoji="0" lang="zh-CN" altLang="en-US" sz="3200" b="1" i="0" u="none" strike="noStrike" kern="1200" cap="none" spc="0" normalizeH="0" baseline="0" noProof="0">
                <a:ln>
                  <a:noFill/>
                </a:ln>
                <a:solidFill>
                  <a:prstClr val="black"/>
                </a:solidFill>
                <a:effectLst/>
                <a:uLnTx/>
                <a:uFillTx/>
                <a:latin typeface="微软雅黑" panose="020b0503020204020204" charset="-122"/>
                <a:ea typeface="微软雅黑" panose="020b0503020204020204" charset="-122"/>
                <a:cs typeface="+mn-cs"/>
              </a:rPr>
              <a:t>有人认为春蚕两句是写诗人自己，晓镜两句是诗人设想的女方，你同意这个观点吗?</a:t>
            </a:r>
            <a:endParaRPr kumimoji="0" lang="zh-CN" altLang="en-US" sz="3200" b="1" i="0" u="none" strike="noStrike" kern="1200" cap="none" spc="0" normalizeH="0" baseline="0" noProof="0">
              <a:ln>
                <a:noFill/>
              </a:ln>
              <a:solidFill>
                <a:prstClr val="black"/>
              </a:solidFill>
              <a:effectLst/>
              <a:uLnTx/>
              <a:uFillTx/>
              <a:latin typeface="微软雅黑" panose="020b0503020204020204" charset="-122"/>
              <a:ea typeface="微软雅黑" panose="020b0503020204020204" charset="-122"/>
              <a:cs typeface="+mn-cs"/>
            </a:endParaRPr>
          </a:p>
          <a:p>
            <a:pPr marL="0" marR="0" lvl="0" indent="0" algn="l" defTabSz="914400" rtl="0" eaLnBrk="1" fontAlgn="base" latinLnBrk="0" hangingPunct="1">
              <a:lnSpc>
                <a:spcPct val="150000"/>
              </a:lnSpc>
              <a:spcBef>
                <a:spcPct val="0"/>
              </a:spcBef>
              <a:spcAft>
                <a:spcPct val="0"/>
              </a:spcAft>
              <a:buClrTx/>
              <a:buSzTx/>
              <a:buFontTx/>
              <a:buNone/>
              <a:defRPr/>
            </a:pPr>
            <a:r>
              <a:rPr kumimoji="0" lang="zh-CN" altLang="en-US" sz="2665" b="1" i="0" u="none" strike="noStrike" kern="1200" cap="none" spc="0" normalizeH="0" baseline="0" noProof="0">
                <a:ln>
                  <a:noFill/>
                </a:ln>
                <a:solidFill>
                  <a:prstClr val="black"/>
                </a:solidFill>
                <a:effectLst/>
                <a:uLnTx/>
                <a:uFillTx/>
                <a:latin typeface="微软雅黑" panose="020b0503020204020204" charset="-122"/>
                <a:ea typeface="微软雅黑" panose="020b0503020204020204" charset="-122"/>
                <a:cs typeface="+mn-cs"/>
              </a:rPr>
              <a:t>明确：</a:t>
            </a:r>
            <a:r>
              <a:rPr kumimoji="0" lang="zh-CN" altLang="en-US" sz="2665" b="1" i="0" u="none" strike="noStrike" kern="1200" cap="none" spc="0" normalizeH="0" baseline="0" noProof="0">
                <a:ln>
                  <a:noFill/>
                </a:ln>
                <a:solidFill>
                  <a:srgbClr val="0000FF"/>
                </a:solidFill>
                <a:effectLst/>
                <a:uLnTx/>
                <a:uFillTx/>
                <a:latin typeface="微软雅黑" panose="020b0503020204020204" charset="-122"/>
                <a:ea typeface="微软雅黑" panose="020b0503020204020204" charset="-122"/>
                <a:cs typeface="+mn-cs"/>
              </a:rPr>
              <a:t>同意。</a:t>
            </a:r>
            <a:r>
              <a:rPr kumimoji="0" lang="zh-CN" altLang="en-US" sz="2665" b="1" i="0" u="none" strike="noStrike" kern="1200" cap="none" spc="0" normalizeH="0" baseline="0" noProof="0">
                <a:ln>
                  <a:noFill/>
                </a:ln>
                <a:solidFill>
                  <a:srgbClr val="663300"/>
                </a:solidFill>
                <a:effectLst/>
                <a:uLnTx/>
                <a:uFillTx/>
                <a:latin typeface="微软雅黑" panose="020b0503020204020204" charset="-122"/>
                <a:ea typeface="微软雅黑" panose="020b0503020204020204" charset="-122"/>
                <a:cs typeface="+mn-cs"/>
              </a:rPr>
              <a:t>颔联巧妙的运用比喻和双关，明写春蚕实写人，写出主人公对恋人思之切、爱之深、情之坚定;颈联则由己及</a:t>
            </a:r>
            <a:endParaRPr kumimoji="0" lang="zh-CN" altLang="en-US" sz="2665" b="1" i="0" u="none" strike="noStrike" kern="1200" cap="none" spc="0" normalizeH="0" baseline="0" noProof="0">
              <a:ln>
                <a:noFill/>
              </a:ln>
              <a:solidFill>
                <a:srgbClr val="663300"/>
              </a:solidFill>
              <a:effectLst/>
              <a:uLnTx/>
              <a:uFillTx/>
              <a:latin typeface="微软雅黑" panose="020b0503020204020204" charset="-122"/>
              <a:ea typeface="微软雅黑" panose="020b0503020204020204" charset="-122"/>
              <a:cs typeface="+mn-cs"/>
            </a:endParaRPr>
          </a:p>
          <a:p>
            <a:pPr marL="0" marR="0" lvl="0" indent="0" algn="l" defTabSz="914400" rtl="0" eaLnBrk="1" fontAlgn="base" latinLnBrk="0" hangingPunct="1">
              <a:lnSpc>
                <a:spcPct val="150000"/>
              </a:lnSpc>
              <a:spcBef>
                <a:spcPct val="0"/>
              </a:spcBef>
              <a:spcAft>
                <a:spcPct val="0"/>
              </a:spcAft>
              <a:buClrTx/>
              <a:buSzTx/>
              <a:buFontTx/>
              <a:buNone/>
              <a:defRPr/>
            </a:pPr>
            <a:r>
              <a:rPr kumimoji="0" lang="zh-CN" altLang="en-US" sz="2665" b="1" i="0" u="none" strike="noStrike" kern="1200" cap="none" spc="0" normalizeH="0" baseline="0" noProof="0">
                <a:ln>
                  <a:noFill/>
                </a:ln>
                <a:solidFill>
                  <a:srgbClr val="663300"/>
                </a:solidFill>
                <a:effectLst/>
                <a:uLnTx/>
                <a:uFillTx/>
                <a:latin typeface="微软雅黑" panose="020b0503020204020204" charset="-122"/>
                <a:ea typeface="微软雅黑" panose="020b0503020204020204" charset="-122"/>
                <a:cs typeface="+mn-cs"/>
              </a:rPr>
              <a:t>恋人，拟想两人别后幽思孤寂的情状，设想对方的</a:t>
            </a:r>
            <a:endParaRPr kumimoji="0" lang="zh-CN" altLang="en-US" sz="2665" b="1" i="0" u="none" strike="noStrike" kern="1200" cap="none" spc="0" normalizeH="0" baseline="0" noProof="0">
              <a:ln>
                <a:noFill/>
              </a:ln>
              <a:solidFill>
                <a:srgbClr val="663300"/>
              </a:solidFill>
              <a:effectLst/>
              <a:uLnTx/>
              <a:uFillTx/>
              <a:latin typeface="微软雅黑" panose="020b0503020204020204" charset="-122"/>
              <a:ea typeface="微软雅黑" panose="020b0503020204020204" charset="-122"/>
              <a:cs typeface="+mn-cs"/>
            </a:endParaRPr>
          </a:p>
          <a:p>
            <a:pPr marL="0" marR="0" lvl="0" indent="0" algn="l" defTabSz="914400" rtl="0" eaLnBrk="1" fontAlgn="base" latinLnBrk="0" hangingPunct="1">
              <a:lnSpc>
                <a:spcPct val="150000"/>
              </a:lnSpc>
              <a:spcBef>
                <a:spcPct val="0"/>
              </a:spcBef>
              <a:spcAft>
                <a:spcPct val="0"/>
              </a:spcAft>
              <a:buClrTx/>
              <a:buSzTx/>
              <a:buFontTx/>
              <a:buNone/>
              <a:defRPr/>
            </a:pPr>
            <a:r>
              <a:rPr kumimoji="0" lang="zh-CN" altLang="en-US" sz="2665" b="1" i="0" u="none" strike="noStrike" kern="1200" cap="none" spc="0" normalizeH="0" baseline="0" noProof="0">
                <a:ln>
                  <a:noFill/>
                </a:ln>
                <a:solidFill>
                  <a:srgbClr val="663300"/>
                </a:solidFill>
                <a:effectLst/>
                <a:uLnTx/>
                <a:uFillTx/>
                <a:latin typeface="微软雅黑" panose="020b0503020204020204" charset="-122"/>
                <a:ea typeface="微软雅黑" panose="020b0503020204020204" charset="-122"/>
                <a:cs typeface="+mn-cs"/>
              </a:rPr>
              <a:t>种种情状，以示相爱之深。</a:t>
            </a:r>
            <a:endParaRPr kumimoji="0" lang="zh-CN" altLang="en-US" sz="2665" b="1" i="0" u="none" strike="noStrike" kern="1200" cap="none" spc="0" normalizeH="0" baseline="0" noProof="0">
              <a:ln>
                <a:noFill/>
              </a:ln>
              <a:solidFill>
                <a:srgbClr val="663300"/>
              </a:solidFill>
              <a:effectLst/>
              <a:uLnTx/>
              <a:uFillTx/>
              <a:latin typeface="微软雅黑" panose="020b0503020204020204" charset="-122"/>
              <a:ea typeface="微软雅黑" panose="020b0503020204020204" charset="-122"/>
              <a:cs typeface="+mn-cs"/>
            </a:endParaRPr>
          </a:p>
        </p:txBody>
      </p:sp>
      <p:sp>
        <p:nvSpPr>
          <p:cNvPr id="26630" name="Text Box 6"/>
          <p:cNvSpPr txBox="1"/>
          <p:nvPr>
            <p:custDataLst>
              <p:tags r:id="rId5"/>
            </p:custDataLst>
          </p:nvPr>
        </p:nvSpPr>
        <p:spPr>
          <a:xfrm>
            <a:off x="590550" y="4221480"/>
            <a:ext cx="8686800" cy="645160"/>
          </a:xfrm>
          <a:prstGeom prst="rect">
            <a:avLst/>
          </a:prstGeom>
          <a:noFill/>
          <a:ln w="9525">
            <a:noFill/>
          </a:ln>
        </p:spPr>
        <p:txBody>
          <a:bodyPr>
            <a:spAutoFit/>
          </a:bodyPr>
          <a:lstStyle/>
          <a:p>
            <a:r>
              <a:rPr lang="zh-CN" altLang="en-US" sz="3600" b="1">
                <a:solidFill>
                  <a:srgbClr val="000000"/>
                </a:solidFill>
                <a:latin typeface="隶书" panose="02010509060101010101" pitchFamily="49" charset="-122"/>
                <a:ea typeface="隶书" panose="02010509060101010101" pitchFamily="49" charset="-122"/>
              </a:rPr>
              <a:t>选取了两个</a:t>
            </a:r>
            <a:r>
              <a:rPr lang="zh-CN" altLang="en-US" b="1">
                <a:solidFill>
                  <a:srgbClr val="000000"/>
                </a:solidFill>
                <a:latin typeface="隶书" panose="02010509060101010101" pitchFamily="49" charset="-122"/>
                <a:ea typeface="隶书" panose="02010509060101010101" pitchFamily="49" charset="-122"/>
              </a:rPr>
              <a:t>典型的生活</a:t>
            </a:r>
            <a:r>
              <a:rPr lang="zh-CN" altLang="en-US" sz="3600" b="1">
                <a:solidFill>
                  <a:srgbClr val="000000"/>
                </a:solidFill>
                <a:latin typeface="隶书" panose="02010509060101010101" pitchFamily="49" charset="-122"/>
                <a:ea typeface="隶书" panose="02010509060101010101" pitchFamily="49" charset="-122"/>
              </a:rPr>
              <a:t>场景（设想）：</a:t>
            </a:r>
            <a:endParaRPr lang="zh-CN" altLang="en-US" sz="3200" b="1">
              <a:solidFill>
                <a:srgbClr val="000000"/>
              </a:solidFill>
              <a:latin typeface="隶书" panose="02010509060101010101" pitchFamily="49" charset="-122"/>
              <a:ea typeface="隶书" panose="02010509060101010101" pitchFamily="49" charset="-122"/>
            </a:endParaRPr>
          </a:p>
        </p:txBody>
      </p:sp>
      <p:sp>
        <p:nvSpPr>
          <p:cNvPr id="26633" name="Text Box 9"/>
          <p:cNvSpPr txBox="1"/>
          <p:nvPr>
            <p:custDataLst>
              <p:tags r:id="rId6"/>
            </p:custDataLst>
          </p:nvPr>
        </p:nvSpPr>
        <p:spPr>
          <a:xfrm>
            <a:off x="800100" y="4866640"/>
            <a:ext cx="8294370" cy="645160"/>
          </a:xfrm>
          <a:prstGeom prst="rect">
            <a:avLst/>
          </a:prstGeom>
          <a:noFill/>
          <a:ln w="9525">
            <a:noFill/>
          </a:ln>
        </p:spPr>
        <p:txBody>
          <a:bodyPr wrap="none">
            <a:spAutoFit/>
          </a:bodyPr>
          <a:lstStyle/>
          <a:p>
            <a:r>
              <a:rPr lang="zh-CN" altLang="en-US" sz="3600" b="1">
                <a:solidFill>
                  <a:schemeClr val="tx2"/>
                </a:solidFill>
                <a:latin typeface="隶书" panose="02010509060101010101" pitchFamily="49" charset="-122"/>
                <a:ea typeface="隶书" panose="02010509060101010101" pitchFamily="49" charset="-122"/>
              </a:rPr>
              <a:t>晓镜（但愁）</a:t>
            </a:r>
            <a:r>
              <a:rPr lang="zh-CN" altLang="zh-CN" sz="3600" b="1">
                <a:solidFill>
                  <a:srgbClr val="FF0066"/>
                </a:solidFill>
                <a:latin typeface="Arial" panose="020b0604020202020204" pitchFamily="34" charset="0"/>
                <a:ea typeface="隶书" panose="02010509060101010101" pitchFamily="49" charset="-122"/>
              </a:rPr>
              <a:t>—</a:t>
            </a:r>
            <a:r>
              <a:rPr lang="zh-CN" altLang="en-US" sz="3200" b="1">
                <a:solidFill>
                  <a:srgbClr val="FF0066"/>
                </a:solidFill>
                <a:latin typeface="隶书" panose="02010509060101010101" pitchFamily="49" charset="-122"/>
                <a:ea typeface="隶书" panose="02010509060101010101" pitchFamily="49" charset="-122"/>
              </a:rPr>
              <a:t>久别相思，只担心容颜衰减</a:t>
            </a:r>
            <a:endParaRPr lang="zh-CN" altLang="en-US">
              <a:latin typeface="Arial" panose="020b0604020202020204" pitchFamily="34" charset="0"/>
            </a:endParaRPr>
          </a:p>
        </p:txBody>
      </p:sp>
      <p:sp>
        <p:nvSpPr>
          <p:cNvPr id="26634" name="Text Box 10"/>
          <p:cNvSpPr txBox="1"/>
          <p:nvPr>
            <p:custDataLst>
              <p:tags r:id="rId7"/>
            </p:custDataLst>
          </p:nvPr>
        </p:nvSpPr>
        <p:spPr>
          <a:xfrm>
            <a:off x="786765" y="5654675"/>
            <a:ext cx="8321675" cy="645160"/>
          </a:xfrm>
          <a:prstGeom prst="rect">
            <a:avLst/>
          </a:prstGeom>
          <a:noFill/>
          <a:ln w="9525">
            <a:noFill/>
          </a:ln>
        </p:spPr>
        <p:txBody>
          <a:bodyPr>
            <a:spAutoFit/>
          </a:bodyPr>
          <a:lstStyle/>
          <a:p>
            <a:r>
              <a:rPr lang="zh-CN" altLang="en-US" sz="3600" b="1">
                <a:solidFill>
                  <a:schemeClr val="tx2"/>
                </a:solidFill>
                <a:latin typeface="Arial" panose="020b0604020202020204" pitchFamily="34" charset="0"/>
                <a:ea typeface="隶书" panose="02010509060101010101" pitchFamily="49" charset="-122"/>
              </a:rPr>
              <a:t>夜吟（应觉）</a:t>
            </a:r>
            <a:r>
              <a:rPr lang="zh-CN" altLang="zh-CN" sz="3600" b="1">
                <a:solidFill>
                  <a:srgbClr val="FF0066"/>
                </a:solidFill>
                <a:latin typeface="Arial" panose="020b0604020202020204" pitchFamily="34" charset="0"/>
                <a:ea typeface="隶书" panose="02010509060101010101" pitchFamily="49" charset="-122"/>
              </a:rPr>
              <a:t>—</a:t>
            </a:r>
            <a:r>
              <a:rPr lang="zh-CN" altLang="en-US" sz="3200" b="1">
                <a:solidFill>
                  <a:srgbClr val="FF0066"/>
                </a:solidFill>
                <a:latin typeface="Arial" panose="020b0604020202020204" pitchFamily="34" charset="0"/>
                <a:ea typeface="隶书" panose="02010509060101010101" pitchFamily="49" charset="-122"/>
              </a:rPr>
              <a:t>更显体贴入微、关怀备至</a:t>
            </a:r>
            <a:endParaRPr lang="zh-CN" altLang="en-US">
              <a:latin typeface="Arial" panose="020b0604020202020204" pitchFamily="34" charset="0"/>
            </a:endParaRPr>
          </a:p>
        </p:txBody>
      </p:sp>
      <p:sp>
        <p:nvSpPr>
          <p:cNvPr id="25606" name="AutoShape 7"/>
          <p:cNvSpPr/>
          <p:nvPr>
            <p:custDataLst>
              <p:tags r:id="rId8"/>
            </p:custDataLst>
          </p:nvPr>
        </p:nvSpPr>
        <p:spPr>
          <a:xfrm>
            <a:off x="342900" y="5067300"/>
            <a:ext cx="457200" cy="1089660"/>
          </a:xfrm>
          <a:prstGeom prst="leftBrace">
            <a:avLst>
              <a:gd name="adj1" fmla="val 18045"/>
              <a:gd name="adj2" fmla="val 50000"/>
            </a:avLst>
          </a:prstGeom>
          <a:noFill/>
          <a:ln w="9525" cap="flat" cmpd="sng">
            <a:solidFill>
              <a:schemeClr val="tx1"/>
            </a:solidFill>
            <a:prstDash val="solid"/>
            <a:headEnd type="none" w="med" len="med"/>
            <a:tailEnd type="none" w="med" len="med"/>
          </a:ln>
        </p:spPr>
        <p:txBody>
          <a:bodyPr wrap="none" anchor="ctr"/>
          <a:lstStyle/>
          <a:p>
            <a:pPr algn="ctr"/>
            <a:endParaRPr lang="zh-CN" altLang="zh-CN" b="1">
              <a:latin typeface="Arial" panose="020b0604020202020204" pitchFamily="34" charset="0"/>
            </a:endParaRPr>
          </a:p>
        </p:txBody>
      </p:sp>
      <p:grpSp>
        <p:nvGrpSpPr>
          <p:cNvPr id="25601" name="Group 2"/>
          <p:cNvGrpSpPr>
            <a:grpSpLocks noChangeAspect="1"/>
          </p:cNvGrpSpPr>
          <p:nvPr>
            <p:custDataLst>
              <p:tags r:id="rId9"/>
            </p:custDataLst>
          </p:nvPr>
        </p:nvGrpSpPr>
        <p:grpSpPr>
          <a:xfrm>
            <a:off x="9108440" y="2747645"/>
            <a:ext cx="2686685" cy="3552190"/>
            <a:chExt cx="5760" cy="1557"/>
          </a:xfrm>
        </p:grpSpPr>
        <p:pic>
          <p:nvPicPr>
            <p:cNvPr id="25602" name="Picture 3" descr="1_55-4-50-235_20020816163813"/>
            <p:cNvPicPr>
              <a:picLocks noChangeAspect="1"/>
            </p:cNvPicPr>
            <p:nvPr>
              <p:custDataLst>
                <p:tags r:id="rId11"/>
              </p:custDataLst>
            </p:nvPr>
          </p:nvPicPr>
          <p:blipFill>
            <a:blip r:embed="rId10"/>
            <a:stretch>
              <a:fillRect/>
            </a:stretch>
          </p:blipFill>
          <p:spPr>
            <a:xfrm>
              <a:off x="0" y="0"/>
              <a:ext cx="5760" cy="1557"/>
            </a:xfrm>
            <a:prstGeom prst="rect">
              <a:avLst/>
            </a:prstGeom>
            <a:noFill/>
            <a:ln w="9525">
              <a:noFill/>
            </a:ln>
          </p:spPr>
        </p:pic>
        <p:pic>
          <p:nvPicPr>
            <p:cNvPr id="25603" name="Picture 4" descr="earthshine"/>
            <p:cNvPicPr>
              <a:picLocks noChangeAspect="1"/>
            </p:cNvPicPr>
            <p:nvPr>
              <p:custDataLst>
                <p:tags r:id="rId13"/>
              </p:custDataLst>
            </p:nvPr>
          </p:nvPicPr>
          <p:blipFill>
            <a:blip r:embed="rId12"/>
            <a:stretch>
              <a:fillRect/>
            </a:stretch>
          </p:blipFill>
          <p:spPr>
            <a:xfrm>
              <a:off x="3552" y="0"/>
              <a:ext cx="2208" cy="474"/>
            </a:xfrm>
            <a:prstGeom prst="rect">
              <a:avLst/>
            </a:prstGeom>
            <a:noFill/>
            <a:ln w="9525">
              <a:noFill/>
            </a:ln>
          </p:spPr>
        </p:pic>
      </p:gr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nodeType="clickEffect">
                                  <p:stCondLst>
                                    <p:cond delay="0"/>
                                  </p:stCondLst>
                                  <p:childTnLst>
                                    <p:set>
                                      <p:cBhvr>
                                        <p:cTn id="6" dur="1" fill="hold">
                                          <p:stCondLst>
                                            <p:cond delay="0"/>
                                          </p:stCondLst>
                                        </p:cTn>
                                        <p:tgtEl>
                                          <p:spTgt spid="23553">
                                            <p:txEl>
                                              <p:pRg st="1" end="1"/>
                                            </p:txEl>
                                          </p:spTgt>
                                        </p:tgtEl>
                                        <p:attrNameLst>
                                          <p:attrName>style.visibility</p:attrName>
                                        </p:attrNameLst>
                                      </p:cBhvr>
                                      <p:to>
                                        <p:strVal val="visible"/>
                                      </p:to>
                                    </p:set>
                                    <p:animEffect transition="in" filter="wedge">
                                      <p:cBhvr>
                                        <p:cTn id="7" dur="2000"/>
                                        <p:tgtEl>
                                          <p:spTgt spid="23553">
                                            <p:txEl>
                                              <p:pRg st="1" end="1"/>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0" presetClass="entr" presetSubtype="0" fill="hold" nodeType="clickEffect">
                                  <p:stCondLst>
                                    <p:cond delay="0"/>
                                  </p:stCondLst>
                                  <p:childTnLst>
                                    <p:set>
                                      <p:cBhvr>
                                        <p:cTn id="11" dur="1" fill="hold">
                                          <p:stCondLst>
                                            <p:cond delay="0"/>
                                          </p:stCondLst>
                                        </p:cTn>
                                        <p:tgtEl>
                                          <p:spTgt spid="23553">
                                            <p:txEl>
                                              <p:pRg st="2" end="2"/>
                                            </p:txEl>
                                          </p:spTgt>
                                        </p:tgtEl>
                                        <p:attrNameLst>
                                          <p:attrName>style.visibility</p:attrName>
                                        </p:attrNameLst>
                                      </p:cBhvr>
                                      <p:to>
                                        <p:strVal val="visible"/>
                                      </p:to>
                                    </p:set>
                                    <p:animEffect transition="in" filter="wedge">
                                      <p:cBhvr>
                                        <p:cTn id="12" dur="2000"/>
                                        <p:tgtEl>
                                          <p:spTgt spid="23553">
                                            <p:txEl>
                                              <p:pRg st="2" end="2"/>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0" presetClass="entr" presetSubtype="0" fill="hold" nodeType="clickEffect">
                                  <p:stCondLst>
                                    <p:cond delay="0"/>
                                  </p:stCondLst>
                                  <p:childTnLst>
                                    <p:set>
                                      <p:cBhvr>
                                        <p:cTn id="16" dur="1" fill="hold">
                                          <p:stCondLst>
                                            <p:cond delay="0"/>
                                          </p:stCondLst>
                                        </p:cTn>
                                        <p:tgtEl>
                                          <p:spTgt spid="23553">
                                            <p:txEl>
                                              <p:pRg st="3" end="3"/>
                                            </p:txEl>
                                          </p:spTgt>
                                        </p:tgtEl>
                                        <p:attrNameLst>
                                          <p:attrName>style.visibility</p:attrName>
                                        </p:attrNameLst>
                                      </p:cBhvr>
                                      <p:to>
                                        <p:strVal val="visible"/>
                                      </p:to>
                                    </p:set>
                                    <p:animEffect transition="in" filter="wedge">
                                      <p:cBhvr>
                                        <p:cTn id="17" dur="2000"/>
                                        <p:tgtEl>
                                          <p:spTgt spid="23553">
                                            <p:txEl>
                                              <p:pRg st="3" end="3"/>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26630"/>
                                        </p:tgtEl>
                                        <p:attrNameLst>
                                          <p:attrName>style.visibility</p:attrName>
                                        </p:attrNameLst>
                                      </p:cBhvr>
                                      <p:to>
                                        <p:strVal val="visible"/>
                                      </p:to>
                                    </p:set>
                                    <p:animEffect transition="in" filter="blinds(horizontal)">
                                      <p:cBhvr>
                                        <p:cTn id="22" dur="500"/>
                                        <p:tgtEl>
                                          <p:spTgt spid="26630"/>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25606"/>
                                        </p:tgtEl>
                                        <p:attrNameLst>
                                          <p:attrName>style.visibility</p:attrName>
                                        </p:attrNameLst>
                                      </p:cBhvr>
                                      <p:to>
                                        <p:strVal val="visible"/>
                                      </p:to>
                                    </p:set>
                                    <p:anim calcmode="lin" valueType="num">
                                      <p:cBhvr additive="base">
                                        <p:cTn id="27" dur="500" fill="hold"/>
                                        <p:tgtEl>
                                          <p:spTgt spid="25606"/>
                                        </p:tgtEl>
                                        <p:attrNameLst>
                                          <p:attrName>ppt_x</p:attrName>
                                        </p:attrNameLst>
                                      </p:cBhvr>
                                      <p:tavLst>
                                        <p:tav tm="0">
                                          <p:val>
                                            <p:strVal val="#ppt_x"/>
                                          </p:val>
                                        </p:tav>
                                        <p:tav tm="100000">
                                          <p:val>
                                            <p:strVal val="#ppt_x"/>
                                          </p:val>
                                        </p:tav>
                                      </p:tavLst>
                                    </p:anim>
                                    <p:anim calcmode="lin" valueType="num">
                                      <p:cBhvr additive="base">
                                        <p:cTn id="28" dur="500" fill="hold"/>
                                        <p:tgtEl>
                                          <p:spTgt spid="25606"/>
                                        </p:tgtEl>
                                        <p:attrNameLst>
                                          <p:attrName>ppt_y</p:attrName>
                                        </p:attrNameLst>
                                      </p:cBhvr>
                                      <p:tavLst>
                                        <p:tav tm="0">
                                          <p:val>
                                            <p:strVal val="1+#ppt_h/2"/>
                                          </p:val>
                                        </p:tav>
                                        <p:tav tm="100000">
                                          <p:val>
                                            <p:strVal val="#ppt_y"/>
                                          </p:val>
                                        </p:tav>
                                      </p:tavLst>
                                    </p:anim>
                                  </p:childTnLst>
                                </p:cTn>
                              </p:par>
                            </p:childTnLst>
                          </p:cTn>
                        </p:par>
                      </p:childTnLst>
                    </p:cTn>
                  </p:par>
                  <p:par>
                    <p:cTn id="29" fill="hold" nodeType="clickPar">
                      <p:stCondLst>
                        <p:cond delay="indefinite"/>
                      </p:stCondLst>
                      <p:childTnLst>
                        <p:par>
                          <p:cTn id="30" fill="hold" nodeType="afterGroup">
                            <p:stCondLst>
                              <p:cond delay="0"/>
                            </p:stCondLst>
                            <p:childTnLst>
                              <p:par>
                                <p:cTn id="31" presetID="1" presetClass="entr" presetSubtype="0" fill="hold" grpId="0" nodeType="clickEffect">
                                  <p:stCondLst>
                                    <p:cond delay="0"/>
                                  </p:stCondLst>
                                  <p:childTnLst>
                                    <p:set>
                                      <p:cBhvr>
                                        <p:cTn id="32" dur="1" fill="hold">
                                          <p:stCondLst>
                                            <p:cond delay="499"/>
                                          </p:stCondLst>
                                        </p:cTn>
                                        <p:tgtEl>
                                          <p:spTgt spid="26633"/>
                                        </p:tgtEl>
                                        <p:attrNameLst>
                                          <p:attrName>style.visibility</p:attrName>
                                        </p:attrNameLst>
                                      </p:cBhvr>
                                      <p:to>
                                        <p:strVal val="visible"/>
                                      </p:to>
                                    </p:set>
                                  </p:childTnLst>
                                </p:cTn>
                              </p:par>
                            </p:childTnLst>
                          </p:cTn>
                        </p:par>
                      </p:childTnLst>
                    </p:cTn>
                  </p:par>
                  <p:par>
                    <p:cTn id="33" fill="hold" nodeType="clickPar">
                      <p:stCondLst>
                        <p:cond delay="indefinite"/>
                      </p:stCondLst>
                      <p:childTnLst>
                        <p:par>
                          <p:cTn id="34" fill="hold" nodeType="afterGroup">
                            <p:stCondLst>
                              <p:cond delay="0"/>
                            </p:stCondLst>
                            <p:childTnLst>
                              <p:par>
                                <p:cTn id="35" presetID="1" presetClass="entr" presetSubtype="0" fill="hold" grpId="0" nodeType="clickEffect">
                                  <p:stCondLst>
                                    <p:cond delay="0"/>
                                  </p:stCondLst>
                                  <p:childTnLst>
                                    <p:set>
                                      <p:cBhvr>
                                        <p:cTn id="36" dur="1" fill="hold">
                                          <p:stCondLst>
                                            <p:cond delay="499"/>
                                          </p:stCondLst>
                                        </p:cTn>
                                        <p:tgtEl>
                                          <p:spTgt spid="2663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30" grpId="0"/>
      <p:bldP spid="26633" grpId="0"/>
      <p:bldP spid="26634" grpId="0"/>
      <p:bldP spid="25606" grpId="0"/>
    </p:bldLst>
  </p:timing>
</p:sld>
</file>

<file path=ppt/slides/slide3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33793" name="文本框 1"/>
          <p:cNvSpPr txBox="1">
            <a:spLocks noChangeArrowheads="1"/>
          </p:cNvSpPr>
          <p:nvPr>
            <p:custDataLst>
              <p:tags r:id="rId4"/>
            </p:custDataLst>
          </p:nvPr>
        </p:nvSpPr>
        <p:spPr bwMode="auto">
          <a:xfrm>
            <a:off x="739775" y="728980"/>
            <a:ext cx="6436995" cy="45231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spAutoFit/>
          </a:bodyPr>
          <a:lstStyle/>
          <a:p>
            <a:pPr marL="0" marR="0" lvl="0" indent="0" algn="l" defTabSz="914400" rtl="0" eaLnBrk="1" fontAlgn="base" latinLnBrk="0" hangingPunct="1">
              <a:lnSpc>
                <a:spcPct val="150000"/>
              </a:lnSpc>
              <a:spcBef>
                <a:spcPct val="0"/>
              </a:spcBef>
              <a:spcAft>
                <a:spcPct val="0"/>
              </a:spcAft>
              <a:buClrTx/>
              <a:buSzTx/>
              <a:buFontTx/>
              <a:buNone/>
              <a:defRPr/>
            </a:pPr>
            <a:r>
              <a:rPr kumimoji="0" lang="en-US" altLang="zh-CN" sz="3200" b="1" i="0" u="none" strike="noStrike" kern="1200" cap="none" spc="0" normalizeH="0" baseline="0" noProof="0">
                <a:ln>
                  <a:noFill/>
                </a:ln>
                <a:solidFill>
                  <a:prstClr val="black"/>
                </a:solidFill>
                <a:effectLst/>
                <a:uLnTx/>
                <a:uFillTx/>
                <a:latin typeface="微软雅黑" panose="020b0503020204020204" charset="-122"/>
                <a:ea typeface="微软雅黑" panose="020b0503020204020204" charset="-122"/>
                <a:cs typeface="+mn-cs"/>
              </a:rPr>
              <a:t>5.</a:t>
            </a:r>
            <a:r>
              <a:rPr kumimoji="0" lang="zh-CN" altLang="en-US" sz="3200" b="1" i="0" u="none" strike="noStrike" kern="1200" cap="none" spc="0" normalizeH="0" baseline="0" noProof="0">
                <a:ln>
                  <a:noFill/>
                </a:ln>
                <a:solidFill>
                  <a:prstClr val="black"/>
                </a:solidFill>
                <a:effectLst/>
                <a:uLnTx/>
                <a:uFillTx/>
                <a:latin typeface="微软雅黑" panose="020b0503020204020204" charset="-122"/>
                <a:ea typeface="微软雅黑" panose="020b0503020204020204" charset="-122"/>
                <a:cs typeface="+mn-cs"/>
              </a:rPr>
              <a:t>尾联“蓬山此去无多路，青鸟殷勤为探看”将对方住处比作“蓬山”有何深意？</a:t>
            </a:r>
            <a:endParaRPr kumimoji="0" lang="zh-CN" altLang="en-US" sz="3200" b="1" i="0" u="none" strike="noStrike" kern="1200" cap="none" spc="0" normalizeH="0" baseline="0" noProof="0">
              <a:ln>
                <a:noFill/>
              </a:ln>
              <a:solidFill>
                <a:prstClr val="black"/>
              </a:solidFill>
              <a:effectLst/>
              <a:uLnTx/>
              <a:uFillTx/>
              <a:latin typeface="微软雅黑" panose="020b0503020204020204" charset="-122"/>
              <a:ea typeface="微软雅黑" panose="020b0503020204020204" charset="-122"/>
              <a:cs typeface="+mn-cs"/>
            </a:endParaRPr>
          </a:p>
          <a:p>
            <a:pPr marL="0" marR="0" lvl="0" indent="0" algn="l" defTabSz="914400" rtl="0" eaLnBrk="1" fontAlgn="base" latinLnBrk="0" hangingPunct="1">
              <a:lnSpc>
                <a:spcPct val="150000"/>
              </a:lnSpc>
              <a:spcBef>
                <a:spcPct val="0"/>
              </a:spcBef>
              <a:spcAft>
                <a:spcPct val="0"/>
              </a:spcAft>
              <a:buClrTx/>
              <a:buSzTx/>
              <a:buFontTx/>
              <a:buNone/>
              <a:defRPr/>
            </a:pPr>
            <a:r>
              <a:rPr kumimoji="0" lang="zh-CN" altLang="en-US" sz="2800" b="1" i="0" u="none" strike="noStrike" kern="1200" cap="none" spc="0" normalizeH="0" baseline="0" noProof="0">
                <a:ln>
                  <a:noFill/>
                </a:ln>
                <a:solidFill>
                  <a:srgbClr val="663300"/>
                </a:solidFill>
                <a:effectLst/>
                <a:uLnTx/>
                <a:uFillTx/>
                <a:latin typeface="微软雅黑" panose="020b0503020204020204" charset="-122"/>
                <a:ea typeface="微软雅黑" panose="020b0503020204020204" charset="-122"/>
                <a:cs typeface="+mn-cs"/>
              </a:rPr>
              <a:t>      </a:t>
            </a:r>
            <a:r>
              <a:rPr kumimoji="0" lang="zh-CN" altLang="en-US" sz="3200" b="1" i="0" u="none" strike="noStrike" kern="1200" cap="none" spc="0" normalizeH="0" baseline="0" noProof="0">
                <a:ln>
                  <a:noFill/>
                </a:ln>
                <a:solidFill>
                  <a:srgbClr val="663300"/>
                </a:solidFill>
                <a:effectLst/>
                <a:uLnTx/>
                <a:uFillTx/>
                <a:latin typeface="微软雅黑" panose="020b0503020204020204" charset="-122"/>
                <a:ea typeface="微软雅黑" panose="020b0503020204020204" charset="-122"/>
                <a:cs typeface="+mn-cs"/>
              </a:rPr>
              <a:t>将对方住处比作“蓬山”，含有可望不可即之意。其间必有难以逾越的障碍。   </a:t>
            </a:r>
            <a:endParaRPr kumimoji="0" lang="zh-CN" altLang="en-US" sz="3200" b="1" i="0" u="none" strike="noStrike" kern="1200" cap="none" spc="0" normalizeH="0" baseline="0" noProof="0">
              <a:ln>
                <a:noFill/>
              </a:ln>
              <a:solidFill>
                <a:srgbClr val="663300"/>
              </a:solidFill>
              <a:effectLst/>
              <a:uLnTx/>
              <a:uFillTx/>
              <a:latin typeface="微软雅黑" panose="020b0503020204020204" charset="-122"/>
              <a:ea typeface="微软雅黑" panose="020b0503020204020204" charset="-122"/>
              <a:cs typeface="+mn-cs"/>
            </a:endParaRPr>
          </a:p>
        </p:txBody>
      </p:sp>
      <p:pic>
        <p:nvPicPr>
          <p:cNvPr id="30724" name="Picture 5" descr="https://p0.ssl.qhimgs4.com/t01368f9dab40d5168b.jpg"/>
          <p:cNvPicPr>
            <a:picLocks noChangeAspect="1" noChangeArrowheads="1"/>
          </p:cNvPicPr>
          <p:nvPr>
            <p:custDataLst>
              <p:tags r:id="rId6"/>
            </p:custDataLst>
          </p:nvPr>
        </p:nvPicPr>
        <p:blipFill>
          <a:blip r:embed="rId5"/>
          <a:stretch>
            <a:fillRect/>
          </a:stretch>
        </p:blipFill>
        <p:spPr bwMode="auto">
          <a:xfrm>
            <a:off x="7176435" y="2060577"/>
            <a:ext cx="4531315" cy="4105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圆角矩形 6"/>
          <p:cNvSpPr/>
          <p:nvPr>
            <p:custDataLst>
              <p:tags r:id="rId7"/>
            </p:custDataLst>
          </p:nvPr>
        </p:nvSpPr>
        <p:spPr>
          <a:xfrm>
            <a:off x="640080" y="3044825"/>
            <a:ext cx="6321425" cy="2206625"/>
          </a:xfrm>
          <a:prstGeom prst="roundRect">
            <a:avLst/>
          </a:prstGeom>
          <a:noFill/>
          <a:ln w="22225">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nodeType="clickEffect">
                                  <p:stCondLst>
                                    <p:cond delay="0"/>
                                  </p:stCondLst>
                                  <p:childTnLst>
                                    <p:set>
                                      <p:cBhvr>
                                        <p:cTn id="6" dur="1" fill="hold">
                                          <p:stCondLst>
                                            <p:cond delay="0"/>
                                          </p:stCondLst>
                                        </p:cTn>
                                        <p:tgtEl>
                                          <p:spTgt spid="33793">
                                            <p:txEl>
                                              <p:pRg st="1" end="1"/>
                                            </p:txEl>
                                          </p:spTgt>
                                        </p:tgtEl>
                                        <p:attrNameLst>
                                          <p:attrName>style.visibility</p:attrName>
                                        </p:attrNameLst>
                                      </p:cBhvr>
                                      <p:to>
                                        <p:strVal val="visible"/>
                                      </p:to>
                                    </p:set>
                                    <p:animEffect transition="in" filter="diamond(in)">
                                      <p:cBhvr>
                                        <p:cTn id="7" dur="2000"/>
                                        <p:tgtEl>
                                          <p:spTgt spid="33793">
                                            <p:txEl>
                                              <p:pRg st="1" end="1"/>
                                            </p:txEl>
                                          </p:spTgt>
                                        </p:tgtEl>
                                      </p:cBhvr>
                                    </p:animEffect>
                                  </p:childTnLst>
                                </p:cTn>
                              </p:par>
                            </p:childTnLst>
                          </p:cTn>
                        </p:par>
                        <p:par>
                          <p:cTn id="8" fill="hold" nodeType="afterGroup">
                            <p:stCondLst>
                              <p:cond delay="2000"/>
                            </p:stCondLst>
                            <p:childTnLst>
                              <p:par>
                                <p:cTn id="9" presetID="21" presetClass="entr" presetSubtype="4"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heel(4)">
                                      <p:cBhvr>
                                        <p:cTn id="11"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pic>
        <p:nvPicPr>
          <p:cNvPr id="4" name="图片 3"/>
          <p:cNvPicPr>
            <a:picLocks noChangeAspect="1"/>
          </p:cNvPicPr>
          <p:nvPr>
            <p:custDataLst>
              <p:tags r:id="rId5"/>
            </p:custDataLst>
          </p:nvPr>
        </p:nvPicPr>
        <p:blipFill>
          <a:blip r:embed="rId4"/>
          <a:stretch>
            <a:fillRect/>
          </a:stretch>
        </p:blipFill>
        <p:spPr>
          <a:xfrm>
            <a:off x="0" y="476250"/>
            <a:ext cx="12192000" cy="6247765"/>
          </a:xfrm>
          <a:prstGeom prst="rect">
            <a:avLst/>
          </a:prstGeom>
        </p:spPr>
      </p:pic>
      <p:sp>
        <p:nvSpPr>
          <p:cNvPr id="5123" name="Rectangle 3"/>
          <p:cNvSpPr>
            <a:spLocks noGrp="1" noRot="1" noChangeArrowheads="1"/>
          </p:cNvSpPr>
          <p:nvPr>
            <p:ph idx="1"/>
            <p:custDataLst>
              <p:tags r:id="rId6"/>
            </p:custDataLst>
          </p:nvPr>
        </p:nvSpPr>
        <p:spPr>
          <a:xfrm>
            <a:off x="847725" y="1752600"/>
            <a:ext cx="10487025" cy="2384425"/>
          </a:xfrm>
        </p:spPr>
        <p:txBody>
          <a:bodyPr vert="horz" wrap="square" lIns="91440" tIns="45720" rIns="91440" bIns="45720" numCol="1" anchor="t" anchorCtr="0" compatLnSpc="1"/>
          <a:lstStyle/>
          <a:p>
            <a:pPr marL="0" marR="0" lvl="0" indent="0" algn="l" defTabSz="914400" rtl="0" eaLnBrk="1" fontAlgn="base" latinLnBrk="0" hangingPunct="1">
              <a:lnSpc>
                <a:spcPct val="150000"/>
              </a:lnSpc>
              <a:spcBef>
                <a:spcPts val="1000"/>
              </a:spcBef>
              <a:spcAft>
                <a:spcPct val="0"/>
              </a:spcAft>
              <a:buClrTx/>
              <a:buSzTx/>
              <a:buFont typeface="Arial" panose="020b0604020202020204" pitchFamily="34" charset="0"/>
              <a:buNone/>
              <a:defRPr/>
            </a:pPr>
            <a:r>
              <a:rPr kumimoji="0" lang="en-US" altLang="zh-CN" sz="4000" b="1" i="0" u="none" strike="noStrike" kern="1200" cap="none" spc="0" normalizeH="0" baseline="0" noProof="0" smtClean="0">
                <a:ln>
                  <a:noFill/>
                </a:ln>
                <a:solidFill>
                  <a:schemeClr val="bg1"/>
                </a:solidFill>
                <a:effectLst/>
                <a:uLnTx/>
                <a:uFillTx/>
                <a:latin typeface="+mn-lt"/>
                <a:ea typeface="+mn-ea"/>
                <a:cs typeface="+mn-ea"/>
                <a:sym typeface="+mn-lt"/>
              </a:rPr>
              <a:t>1.</a:t>
            </a:r>
            <a:r>
              <a:rPr kumimoji="0" lang="zh-CN" altLang="en-US" sz="4000" b="1" i="0" u="none" strike="noStrike" kern="1200" cap="none" spc="0" normalizeH="0" baseline="0" noProof="0" smtClean="0">
                <a:ln>
                  <a:noFill/>
                </a:ln>
                <a:solidFill>
                  <a:schemeClr val="bg1"/>
                </a:solidFill>
                <a:effectLst/>
                <a:uLnTx/>
                <a:uFillTx/>
                <a:latin typeface="+mn-lt"/>
                <a:ea typeface="+mn-ea"/>
                <a:cs typeface="+mn-ea"/>
                <a:sym typeface="+mn-lt"/>
              </a:rPr>
              <a:t>理解诗意，体会作者在诗中表达的思想感情。</a:t>
            </a:r>
            <a:endParaRPr kumimoji="0" lang="zh-CN" altLang="en-US" sz="4000" b="1" i="0" u="none" strike="noStrike" kern="1200" cap="none" spc="0" normalizeH="0" baseline="0" noProof="0" smtClean="0">
              <a:ln>
                <a:noFill/>
              </a:ln>
              <a:solidFill>
                <a:schemeClr val="bg1"/>
              </a:solidFill>
              <a:effectLst/>
              <a:uLnTx/>
              <a:uFillTx/>
              <a:latin typeface="+mn-lt"/>
              <a:ea typeface="+mn-ea"/>
              <a:cs typeface="+mn-ea"/>
              <a:sym typeface="+mn-lt"/>
            </a:endParaRPr>
          </a:p>
          <a:p>
            <a:pPr marL="0" marR="0" lvl="0" indent="0" algn="l" defTabSz="914400" rtl="0" eaLnBrk="1" fontAlgn="base" latinLnBrk="0" hangingPunct="1">
              <a:lnSpc>
                <a:spcPct val="150000"/>
              </a:lnSpc>
              <a:spcBef>
                <a:spcPts val="1000"/>
              </a:spcBef>
              <a:spcAft>
                <a:spcPct val="0"/>
              </a:spcAft>
              <a:buClrTx/>
              <a:buSzTx/>
              <a:buFont typeface="Arial" panose="020b0604020202020204" pitchFamily="34" charset="0"/>
              <a:buNone/>
              <a:defRPr/>
            </a:pPr>
            <a:r>
              <a:rPr kumimoji="0" lang="en-US" altLang="zh-CN" sz="4000" b="1" i="0" u="none" strike="noStrike" kern="1200" cap="none" spc="0" normalizeH="0" baseline="0" noProof="0" smtClean="0">
                <a:ln>
                  <a:noFill/>
                </a:ln>
                <a:solidFill>
                  <a:schemeClr val="bg1"/>
                </a:solidFill>
                <a:effectLst/>
                <a:uLnTx/>
                <a:uFillTx/>
                <a:latin typeface="+mn-lt"/>
                <a:ea typeface="+mn-ea"/>
                <a:cs typeface="+mn-ea"/>
                <a:sym typeface="+mn-lt"/>
              </a:rPr>
              <a:t>2.</a:t>
            </a:r>
            <a:r>
              <a:rPr kumimoji="0" lang="zh-CN" altLang="en-US" sz="4000" b="1" i="0" u="none" strike="noStrike" kern="1200" cap="none" spc="0" normalizeH="0" baseline="0" noProof="0" smtClean="0">
                <a:ln>
                  <a:noFill/>
                </a:ln>
                <a:solidFill>
                  <a:schemeClr val="bg1"/>
                </a:solidFill>
                <a:effectLst/>
                <a:uLnTx/>
                <a:uFillTx/>
                <a:latin typeface="+mn-lt"/>
                <a:ea typeface="+mn-ea"/>
                <a:cs typeface="+mn-ea"/>
                <a:sym typeface="+mn-lt"/>
              </a:rPr>
              <a:t>探究诗人</a:t>
            </a:r>
            <a:r>
              <a:rPr kumimoji="0" lang="en-US" altLang="zh-CN" sz="4000" b="1" i="0" u="none" strike="noStrike" kern="1200" cap="none" spc="0" normalizeH="0" baseline="0" noProof="0" smtClean="0">
                <a:ln>
                  <a:noFill/>
                </a:ln>
                <a:solidFill>
                  <a:schemeClr val="bg1"/>
                </a:solidFill>
                <a:effectLst/>
                <a:uLnTx/>
                <a:uFillTx/>
                <a:latin typeface="+mn-lt"/>
                <a:ea typeface="+mn-ea"/>
                <a:cs typeface="+mn-ea"/>
                <a:sym typeface="+mn-lt"/>
              </a:rPr>
              <a:t>“</a:t>
            </a:r>
            <a:r>
              <a:rPr kumimoji="0" lang="zh-CN" altLang="en-US" sz="4000" b="1" i="0" u="none" strike="noStrike" kern="1200" cap="none" spc="0" normalizeH="0" baseline="0" noProof="0" smtClean="0">
                <a:ln>
                  <a:noFill/>
                </a:ln>
                <a:solidFill>
                  <a:schemeClr val="bg1"/>
                </a:solidFill>
                <a:effectLst/>
                <a:uLnTx/>
                <a:uFillTx/>
                <a:latin typeface="+mn-lt"/>
                <a:ea typeface="+mn-ea"/>
                <a:cs typeface="+mn-ea"/>
                <a:sym typeface="+mn-lt"/>
              </a:rPr>
              <a:t>愁”的含义和作用。</a:t>
            </a:r>
            <a:endParaRPr kumimoji="0" lang="zh-CN" altLang="en-US" sz="4000" b="1" i="0" u="none" strike="noStrike" kern="1200" cap="none" spc="0" normalizeH="0" baseline="0" noProof="0" smtClean="0">
              <a:ln>
                <a:noFill/>
              </a:ln>
              <a:solidFill>
                <a:schemeClr val="bg1"/>
              </a:solidFill>
              <a:effectLst/>
              <a:uLnTx/>
              <a:uFillTx/>
              <a:latin typeface="+mn-lt"/>
              <a:ea typeface="+mn-ea"/>
              <a:cs typeface="+mn-ea"/>
              <a:sym typeface="+mn-lt"/>
            </a:endParaRPr>
          </a:p>
        </p:txBody>
      </p:sp>
      <p:sp>
        <p:nvSpPr>
          <p:cNvPr id="6" name="矩形 5"/>
          <p:cNvSpPr/>
          <p:nvPr>
            <p:custDataLst>
              <p:tags r:id="rId7"/>
            </p:custDataLst>
          </p:nvPr>
        </p:nvSpPr>
        <p:spPr>
          <a:xfrm>
            <a:off x="1052368" y="984300"/>
            <a:ext cx="2418080" cy="768350"/>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zh-CN" altLang="en-US" sz="4400">
                <a:ln w="11430"/>
                <a:solidFill>
                  <a:srgbClr val="FFFF00"/>
                </a:solidFill>
                <a:latin typeface="华文琥珀" panose="02010800040101010101" pitchFamily="2" charset="-122"/>
                <a:ea typeface="华文琥珀" panose="02010800040101010101" pitchFamily="2" charset="-122"/>
              </a:rPr>
              <a:t>学习目标</a:t>
            </a:r>
            <a:endParaRPr lang="zh-CN" altLang="en-US" sz="4400" cap="none" spc="0">
              <a:ln w="11430"/>
              <a:solidFill>
                <a:srgbClr val="FFFF00"/>
              </a:solidFill>
              <a:latin typeface="华文琥珀" panose="02010800040101010101" pitchFamily="2" charset="-122"/>
              <a:ea typeface="华文琥珀" panose="02010800040101010101" pitchFamily="2" charset="-122"/>
            </a:endParaRPr>
          </a:p>
        </p:txBody>
      </p:sp>
    </p:spTree>
  </p:cSld>
  <p:clrMapOvr>
    <a:masterClrMapping/>
  </p:clrMapOvr>
  <p:transition>
    <p:newsflash/>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123">
                                            <p:txEl>
                                              <p:pRg st="0" end="0"/>
                                            </p:txEl>
                                          </p:spTgt>
                                        </p:tgtEl>
                                        <p:attrNameLst>
                                          <p:attrName>style.visibility</p:attrName>
                                        </p:attrNameLst>
                                      </p:cBhvr>
                                      <p:to>
                                        <p:strVal val="visible"/>
                                      </p:to>
                                    </p:set>
                                    <p:anim calcmode="lin" valueType="num">
                                      <p:cBhvr additive="base">
                                        <p:cTn id="7" dur="500" fill="hold"/>
                                        <p:tgtEl>
                                          <p:spTgt spid="512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12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123">
                                            <p:txEl>
                                              <p:pRg st="1" end="1"/>
                                            </p:txEl>
                                          </p:spTgt>
                                        </p:tgtEl>
                                        <p:attrNameLst>
                                          <p:attrName>style.visibility</p:attrName>
                                        </p:attrNameLst>
                                      </p:cBhvr>
                                      <p:to>
                                        <p:strVal val="visible"/>
                                      </p:to>
                                    </p:set>
                                    <p:anim calcmode="lin" valueType="num">
                                      <p:cBhvr additive="base">
                                        <p:cTn id="13" dur="500" fill="hold"/>
                                        <p:tgtEl>
                                          <p:spTgt spid="512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512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3" grpId="0" uiExpand="1" build="p"/>
    </p:bldLst>
  </p:timing>
</p:sld>
</file>

<file path=ppt/slides/slide4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4" name="文本框 1"/>
          <p:cNvSpPr txBox="1">
            <a:spLocks noChangeArrowheads="1"/>
          </p:cNvSpPr>
          <p:nvPr>
            <p:custDataLst>
              <p:tags r:id="rId4"/>
            </p:custDataLst>
          </p:nvPr>
        </p:nvSpPr>
        <p:spPr bwMode="auto">
          <a:xfrm>
            <a:off x="523875" y="1512570"/>
            <a:ext cx="8443595" cy="4411980"/>
          </a:xfrm>
          <a:prstGeom prst="rect">
            <a:avLst/>
          </a:prstGeom>
          <a:noFill/>
          <a:ln w="9525">
            <a:noFill/>
            <a:miter lim="800000"/>
          </a:ln>
        </p:spPr>
        <p:txBody>
          <a:bodyPr wrap="square" lIns="91440" tIns="45720" rIns="91440" bIns="45720">
            <a:spAutoFit/>
          </a:bodyPr>
          <a:lstStyle/>
          <a:p>
            <a:pPr defTabSz="685800">
              <a:lnSpc>
                <a:spcPct val="130000"/>
              </a:lnSpc>
              <a:defRPr/>
            </a:pPr>
            <a:r>
              <a:rPr lang="zh-CN" altLang="en-US" sz="3600" b="1">
                <a:solidFill>
                  <a:schemeClr val="tx1">
                    <a:lumMod val="95000"/>
                    <a:lumOff val="5000"/>
                  </a:schemeClr>
                </a:solidFill>
                <a:latin typeface="楷体" panose="02010609060101010101" pitchFamily="49" charset="-122"/>
                <a:ea typeface="楷体" panose="02010609060101010101" pitchFamily="49" charset="-122"/>
              </a:rPr>
              <a:t>    全诗运用比喻、象征的手法，以深挚的感情，含蓄委婉地咏叹爱情的忠贞，以女性的口吻抒写爱情心理，在悲伤痛苦中，寓有</a:t>
            </a:r>
            <a:r>
              <a:rPr lang="zh-CN" altLang="zh-CN" sz="3600" b="1">
                <a:solidFill>
                  <a:schemeClr val="tx1">
                    <a:lumMod val="95000"/>
                    <a:lumOff val="5000"/>
                  </a:schemeClr>
                </a:solidFill>
                <a:latin typeface="楷体" panose="02010609060101010101" pitchFamily="49" charset="-122"/>
                <a:ea typeface="楷体" panose="02010609060101010101" pitchFamily="49" charset="-122"/>
              </a:rPr>
              <a:t>灼热的渴望和坚忍的执着精神</a:t>
            </a:r>
            <a:r>
              <a:rPr lang="zh-CN" altLang="en-US" sz="3600" b="1">
                <a:solidFill>
                  <a:schemeClr val="tx1">
                    <a:lumMod val="95000"/>
                    <a:lumOff val="5000"/>
                  </a:schemeClr>
                </a:solidFill>
                <a:latin typeface="楷体" panose="02010609060101010101" pitchFamily="49" charset="-122"/>
                <a:ea typeface="楷体" panose="02010609060101010101" pitchFamily="49" charset="-122"/>
              </a:rPr>
              <a:t>，表现出浓郁的离别之恨和缠绵的相思之苦。</a:t>
            </a:r>
            <a:endParaRPr lang="en-US" altLang="zh-CN" sz="3600" b="1">
              <a:solidFill>
                <a:schemeClr val="tx1">
                  <a:lumMod val="95000"/>
                  <a:lumOff val="5000"/>
                </a:schemeClr>
              </a:solidFill>
              <a:latin typeface="楷体" panose="02010609060101010101" pitchFamily="49" charset="-122"/>
              <a:ea typeface="楷体" panose="02010609060101010101" pitchFamily="49" charset="-122"/>
            </a:endParaRPr>
          </a:p>
        </p:txBody>
      </p:sp>
      <p:sp>
        <p:nvSpPr>
          <p:cNvPr id="2" name="文本框 1"/>
          <p:cNvSpPr txBox="1"/>
          <p:nvPr>
            <p:custDataLst>
              <p:tags r:id="rId5"/>
            </p:custDataLst>
          </p:nvPr>
        </p:nvSpPr>
        <p:spPr>
          <a:xfrm>
            <a:off x="747395" y="719455"/>
            <a:ext cx="2019300" cy="645160"/>
          </a:xfrm>
          <a:prstGeom prst="rect">
            <a:avLst/>
          </a:prstGeom>
          <a:solidFill>
            <a:srgbClr val="008651"/>
          </a:solidFill>
        </p:spPr>
        <p:txBody>
          <a:bodyPr wrap="square" rtlCol="0" anchor="t">
            <a:spAutoFit/>
          </a:bodyPr>
          <a:lstStyle/>
          <a:p>
            <a:pPr algn="l"/>
            <a:r>
              <a:rPr lang="zh-CN" altLang="en-US" sz="3600" b="1">
                <a:solidFill>
                  <a:schemeClr val="bg1"/>
                </a:solidFill>
                <a:latin typeface="楷体" panose="02010609060101010101" pitchFamily="49" charset="-122"/>
                <a:ea typeface="楷体" panose="02010609060101010101" pitchFamily="49" charset="-122"/>
                <a:sym typeface="+mn-ea"/>
              </a:rPr>
              <a:t>主题思想</a:t>
            </a:r>
            <a:endParaRPr lang="zh-CN" altLang="en-US" sz="3600" b="1">
              <a:solidFill>
                <a:schemeClr val="bg1"/>
              </a:solidFill>
              <a:latin typeface="楷体" panose="02010609060101010101" pitchFamily="49" charset="-122"/>
              <a:ea typeface="楷体" panose="02010609060101010101" pitchFamily="49" charset="-122"/>
              <a:sym typeface="+mn-ea"/>
            </a:endParaRPr>
          </a:p>
        </p:txBody>
      </p:sp>
      <p:pic>
        <p:nvPicPr>
          <p:cNvPr id="5" name="图片 4"/>
          <p:cNvPicPr>
            <a:picLocks noChangeAspect="1"/>
          </p:cNvPicPr>
          <p:nvPr>
            <p:custDataLst>
              <p:tags r:id="rId7"/>
            </p:custDataLst>
          </p:nvPr>
        </p:nvPicPr>
        <p:blipFill>
          <a:blip r:embed="rId6"/>
          <a:srcRect l="31800" r="32107"/>
          <a:stretch>
            <a:fillRect/>
          </a:stretch>
        </p:blipFill>
        <p:spPr>
          <a:xfrm>
            <a:off x="8830310" y="718820"/>
            <a:ext cx="2804795" cy="5695950"/>
          </a:xfrm>
          <a:prstGeom prst="rect">
            <a:avLst/>
          </a:prstGeom>
        </p:spPr>
      </p:pic>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2" name="标题 1"/>
          <p:cNvSpPr>
            <a:spLocks noGrp="1"/>
          </p:cNvSpPr>
          <p:nvPr>
            <p:ph type="title"/>
            <p:custDataLst>
              <p:tags r:id="rId4"/>
            </p:custDataLst>
          </p:nvPr>
        </p:nvSpPr>
        <p:spPr/>
        <p:txBody>
          <a:bodyPr/>
          <a:lstStyle/>
          <a:p>
            <a:endParaRPr lang="zh-CN" altLang="en-US"/>
          </a:p>
        </p:txBody>
      </p:sp>
      <p:sp>
        <p:nvSpPr>
          <p:cNvPr id="3" name="内容占位符 2"/>
          <p:cNvSpPr>
            <a:spLocks noGrp="1"/>
          </p:cNvSpPr>
          <p:nvPr>
            <p:ph idx="1"/>
            <p:custDataLst>
              <p:tags r:id="rId5"/>
            </p:custDataLst>
          </p:nvPr>
        </p:nvSpPr>
        <p:spPr>
          <a:xfrm>
            <a:off x="747395" y="1253490"/>
            <a:ext cx="10793730" cy="4351655"/>
          </a:xfrm>
        </p:spPr>
        <p:txBody>
          <a:bodyPr/>
          <a:lstStyle/>
          <a:p>
            <a:pPr>
              <a:lnSpc>
                <a:spcPct val="90000"/>
              </a:lnSpc>
            </a:pPr>
            <a:r>
              <a:rPr lang="zh-CN" altLang="en-US">
                <a:solidFill>
                  <a:srgbClr val="FF0000"/>
                </a:solidFill>
                <a:latin typeface="微软雅黑" panose="020b0503020204020204" charset="-122"/>
                <a:ea typeface="微软雅黑" panose="020b0503020204020204" charset="-122"/>
                <a:cs typeface="微软雅黑" panose="020b0503020204020204" charset="-122"/>
                <a:sym typeface="+mn-ea"/>
              </a:rPr>
              <a:t>1.回环往复的抒情方法。</a:t>
            </a:r>
            <a:endParaRPr lang="zh-CN" altLang="en-US">
              <a:solidFill>
                <a:srgbClr val="FF0000"/>
              </a:solidFill>
              <a:latin typeface="微软雅黑" panose="020b0503020204020204" charset="-122"/>
              <a:ea typeface="微软雅黑" panose="020b0503020204020204" charset="-122"/>
              <a:cs typeface="微软雅黑" panose="020b0503020204020204" charset="-122"/>
              <a:sym typeface="+mn-ea"/>
            </a:endParaRPr>
          </a:p>
          <a:p>
            <a:pPr marL="0" indent="0">
              <a:lnSpc>
                <a:spcPct val="90000"/>
              </a:lnSpc>
              <a:buNone/>
            </a:pPr>
            <a:r>
              <a:rPr lang="zh-CN" altLang="en-US">
                <a:latin typeface="华文楷体" panose="02010600040101010101" pitchFamily="2" charset="-122"/>
                <a:ea typeface="华文楷体" panose="02010600040101010101" pitchFamily="2" charset="-122"/>
                <a:cs typeface="华文楷体" panose="02010600040101010101" pitchFamily="2" charset="-122"/>
                <a:sym typeface="+mn-ea"/>
              </a:rPr>
              <a:t>       四联各有侧重，每一联都是一个抒情角度。开头从相见时难写到离别，表现一对恋人刻骨铭心的相思，痛苦难堪的真情；颔联从自己一方表白对爱情的忠贞不渝，九死不悔；颈联由己及人，表现恋人双方苦苦思念；尾联化用神话传说，写自己渴望相见的心愿。 </a:t>
            </a:r>
            <a:endParaRPr lang="zh-CN" altLang="en-US">
              <a:latin typeface="华文楷体" panose="02010600040101010101" pitchFamily="2" charset="-122"/>
              <a:ea typeface="华文楷体" panose="02010600040101010101" pitchFamily="2" charset="-122"/>
              <a:cs typeface="华文楷体" panose="02010600040101010101" pitchFamily="2" charset="-122"/>
            </a:endParaRPr>
          </a:p>
          <a:p>
            <a:pPr>
              <a:lnSpc>
                <a:spcPct val="90000"/>
              </a:lnSpc>
            </a:pPr>
            <a:r>
              <a:rPr lang="zh-CN" altLang="en-US">
                <a:solidFill>
                  <a:srgbClr val="FF0000"/>
                </a:solidFill>
                <a:latin typeface="微软雅黑" panose="020b0503020204020204" charset="-122"/>
                <a:ea typeface="微软雅黑" panose="020b0503020204020204" charset="-122"/>
                <a:cs typeface="微软雅黑" panose="020b0503020204020204" charset="-122"/>
                <a:sym typeface="+mn-ea"/>
              </a:rPr>
              <a:t>2.比兴手法与谐音双关手法的配合使用。</a:t>
            </a:r>
            <a:endParaRPr lang="zh-CN" altLang="en-US">
              <a:solidFill>
                <a:srgbClr val="FF0000"/>
              </a:solidFill>
              <a:latin typeface="微软雅黑" panose="020b0503020204020204" charset="-122"/>
              <a:ea typeface="微软雅黑" panose="020b0503020204020204" charset="-122"/>
              <a:cs typeface="微软雅黑" panose="020b0503020204020204" charset="-122"/>
              <a:sym typeface="+mn-ea"/>
            </a:endParaRPr>
          </a:p>
          <a:p>
            <a:pPr marL="0" indent="0">
              <a:lnSpc>
                <a:spcPct val="90000"/>
              </a:lnSpc>
              <a:buNone/>
            </a:pPr>
            <a:r>
              <a:rPr lang="zh-CN" altLang="en-US">
                <a:latin typeface="华文楷体" panose="02010600040101010101" pitchFamily="2" charset="-122"/>
                <a:ea typeface="华文楷体" panose="02010600040101010101" pitchFamily="2" charset="-122"/>
                <a:cs typeface="华文楷体" panose="02010600040101010101" pitchFamily="2" charset="-122"/>
                <a:sym typeface="+mn-ea"/>
              </a:rPr>
              <a:t>        以春蚕之丝和蜡炬之泪这两个象征性意象，来表现相思之苦和对爱情的坚贞。 </a:t>
            </a:r>
            <a:endParaRPr lang="zh-CN" altLang="en-US">
              <a:latin typeface="华文楷体" panose="02010600040101010101" pitchFamily="2" charset="-122"/>
              <a:ea typeface="华文楷体" panose="02010600040101010101" pitchFamily="2" charset="-122"/>
              <a:cs typeface="华文楷体" panose="02010600040101010101" pitchFamily="2" charset="-122"/>
            </a:endParaRPr>
          </a:p>
          <a:p>
            <a:pPr>
              <a:lnSpc>
                <a:spcPct val="90000"/>
              </a:lnSpc>
            </a:pPr>
            <a:r>
              <a:rPr lang="zh-CN" altLang="en-US">
                <a:solidFill>
                  <a:srgbClr val="FF0000"/>
                </a:solidFill>
                <a:latin typeface="微软雅黑" panose="020b0503020204020204" charset="-122"/>
                <a:ea typeface="微软雅黑" panose="020b0503020204020204" charset="-122"/>
                <a:cs typeface="微软雅黑" panose="020b0503020204020204" charset="-122"/>
                <a:sym typeface="+mn-ea"/>
              </a:rPr>
              <a:t>3.婉曲柔密的风格。</a:t>
            </a:r>
            <a:endParaRPr lang="zh-CN" altLang="en-US">
              <a:solidFill>
                <a:srgbClr val="FF0000"/>
              </a:solidFill>
              <a:latin typeface="微软雅黑" panose="020b0503020204020204" charset="-122"/>
              <a:ea typeface="微软雅黑" panose="020b0503020204020204" charset="-122"/>
              <a:cs typeface="微软雅黑" panose="020b0503020204020204" charset="-122"/>
              <a:sym typeface="+mn-ea"/>
            </a:endParaRPr>
          </a:p>
          <a:p>
            <a:pPr marL="0" indent="0">
              <a:lnSpc>
                <a:spcPct val="90000"/>
              </a:lnSpc>
              <a:buNone/>
            </a:pPr>
            <a:r>
              <a:rPr lang="zh-CN" altLang="en-US">
                <a:latin typeface="华文楷体" panose="02010600040101010101" pitchFamily="2" charset="-122"/>
                <a:ea typeface="华文楷体" panose="02010600040101010101" pitchFamily="2" charset="-122"/>
                <a:cs typeface="华文楷体" panose="02010600040101010101" pitchFamily="2" charset="-122"/>
                <a:sym typeface="+mn-ea"/>
              </a:rPr>
              <a:t>        全诗感情强烈，但没有外露的句子，而是用委婉绵柔的形式来吐露，或用残春季节的暗示，或用蚕丝蜡炬表现，又用神话假托，呈现婉、曲、柔、密的风格特点。  </a:t>
            </a:r>
            <a:endParaRPr lang="zh-CN" altLang="en-US">
              <a:latin typeface="华文楷体" panose="02010600040101010101" pitchFamily="2" charset="-122"/>
              <a:ea typeface="华文楷体" panose="02010600040101010101" pitchFamily="2" charset="-122"/>
              <a:cs typeface="华文楷体" panose="02010600040101010101" pitchFamily="2" charset="-122"/>
            </a:endParaRPr>
          </a:p>
          <a:p>
            <a:endParaRPr lang="zh-CN" altLang="en-US"/>
          </a:p>
        </p:txBody>
      </p:sp>
      <p:sp>
        <p:nvSpPr>
          <p:cNvPr id="4" name="文本框 3"/>
          <p:cNvSpPr txBox="1"/>
          <p:nvPr>
            <p:custDataLst>
              <p:tags r:id="rId6"/>
            </p:custDataLst>
          </p:nvPr>
        </p:nvSpPr>
        <p:spPr>
          <a:xfrm>
            <a:off x="838200" y="608330"/>
            <a:ext cx="2019300" cy="645160"/>
          </a:xfrm>
          <a:prstGeom prst="rect">
            <a:avLst/>
          </a:prstGeom>
          <a:solidFill>
            <a:srgbClr val="008651"/>
          </a:solidFill>
        </p:spPr>
        <p:txBody>
          <a:bodyPr wrap="square" rtlCol="0" anchor="t">
            <a:spAutoFit/>
          </a:bodyPr>
          <a:lstStyle/>
          <a:p>
            <a:pPr algn="l"/>
            <a:r>
              <a:rPr lang="zh-CN" altLang="en-US" sz="3600" b="1">
                <a:solidFill>
                  <a:schemeClr val="bg1"/>
                </a:solidFill>
                <a:latin typeface="楷体" panose="02010609060101010101" pitchFamily="49" charset="-122"/>
                <a:ea typeface="楷体" panose="02010609060101010101" pitchFamily="49" charset="-122"/>
                <a:sym typeface="+mn-ea"/>
              </a:rPr>
              <a:t>写作特色</a:t>
            </a:r>
            <a:endParaRPr lang="zh-CN" altLang="en-US" sz="3600" b="1">
              <a:solidFill>
                <a:schemeClr val="bg1"/>
              </a:solidFill>
              <a:latin typeface="楷体" panose="02010609060101010101" pitchFamily="49" charset="-122"/>
              <a:ea typeface="楷体" panose="02010609060101010101" pitchFamily="49"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 calcmode="lin" valueType="num">
                                      <p:cBhvr additive="base">
                                        <p:cTn id="37"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4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3" name="内容占位符 2"/>
          <p:cNvSpPr>
            <a:spLocks noGrp="1"/>
          </p:cNvSpPr>
          <p:nvPr>
            <p:ph idx="1"/>
            <p:custDataLst>
              <p:tags r:id="rId4"/>
            </p:custDataLst>
          </p:nvPr>
        </p:nvSpPr>
        <p:spPr>
          <a:xfrm>
            <a:off x="538480" y="1130935"/>
            <a:ext cx="11115675" cy="4351655"/>
          </a:xfrm>
        </p:spPr>
        <p:txBody>
          <a:bodyPr/>
          <a:lstStyle/>
          <a:p>
            <a:pPr>
              <a:lnSpc>
                <a:spcPct val="100000"/>
              </a:lnSpc>
            </a:pPr>
            <a:r>
              <a:rPr lang="en-US" altLang="zh-CN" b="1">
                <a:solidFill>
                  <a:srgbClr val="000000"/>
                </a:solidFill>
                <a:latin typeface="Arial" panose="020b0604020202020204" pitchFamily="34" charset="0"/>
                <a:sym typeface="+mn-ea"/>
              </a:rPr>
              <a:t>1.</a:t>
            </a:r>
            <a:r>
              <a:rPr lang="zh-CN" altLang="en-US" b="1">
                <a:solidFill>
                  <a:srgbClr val="000000"/>
                </a:solidFill>
                <a:latin typeface="Arial" panose="020b0604020202020204" pitchFamily="34" charset="0"/>
                <a:sym typeface="+mn-ea"/>
              </a:rPr>
              <a:t>李商隐写了不少“无题”诗，以“无题”为题等于没有题目，你能够根据诗的内容或情感为本诗拟写一个题目吗？</a:t>
            </a:r>
            <a:endParaRPr lang="zh-CN" altLang="en-US" b="1">
              <a:solidFill>
                <a:srgbClr val="000000"/>
              </a:solidFill>
              <a:latin typeface="Arial" panose="020b0604020202020204" pitchFamily="34" charset="0"/>
              <a:sym typeface="+mn-ea"/>
            </a:endParaRPr>
          </a:p>
          <a:p>
            <a:pPr marL="0" indent="0">
              <a:lnSpc>
                <a:spcPct val="100000"/>
              </a:lnSpc>
              <a:buNone/>
            </a:pPr>
            <a:r>
              <a:rPr lang="zh-CN" altLang="en-US" b="1">
                <a:solidFill>
                  <a:srgbClr val="FF0000"/>
                </a:solidFill>
                <a:latin typeface="Arial" panose="020b0604020202020204" pitchFamily="34" charset="0"/>
                <a:sym typeface="+mn-ea"/>
              </a:rPr>
              <a:t>     </a:t>
            </a:r>
            <a:r>
              <a:rPr lang="zh-CN" altLang="en-US" b="1">
                <a:solidFill>
                  <a:srgbClr val="FF0000"/>
                </a:solidFill>
                <a:latin typeface="华文楷体" panose="02010600040101010101" pitchFamily="2" charset="-122"/>
                <a:ea typeface="华文楷体" panose="02010600040101010101" pitchFamily="2" charset="-122"/>
                <a:sym typeface="+mn-ea"/>
              </a:rPr>
              <a:t>相思（思念、愁思、离情、别思、伤别等）</a:t>
            </a:r>
            <a:endParaRPr lang="zh-CN" altLang="en-US" b="1">
              <a:solidFill>
                <a:srgbClr val="FF0000"/>
              </a:solidFill>
              <a:latin typeface="华文楷体" panose="02010600040101010101" pitchFamily="2" charset="-122"/>
              <a:ea typeface="华文楷体" panose="02010600040101010101" pitchFamily="2" charset="-122"/>
              <a:sym typeface="+mn-ea"/>
            </a:endParaRPr>
          </a:p>
          <a:p>
            <a:pPr>
              <a:lnSpc>
                <a:spcPct val="100000"/>
              </a:lnSpc>
            </a:pPr>
            <a:r>
              <a:rPr lang="en-US" altLang="zh-CN" b="1">
                <a:solidFill>
                  <a:srgbClr val="000000"/>
                </a:solidFill>
                <a:latin typeface="Arial" panose="020b0604020202020204" pitchFamily="34" charset="0"/>
                <a:sym typeface="+mn-ea"/>
              </a:rPr>
              <a:t>2.</a:t>
            </a:r>
            <a:r>
              <a:rPr lang="zh-CN" altLang="en-US" b="1">
                <a:solidFill>
                  <a:srgbClr val="000000"/>
                </a:solidFill>
                <a:latin typeface="Arial" panose="020b0604020202020204" pitchFamily="34" charset="0"/>
                <a:sym typeface="+mn-ea"/>
              </a:rPr>
              <a:t>“东风无力百花残”景物描写在诗中的作用？</a:t>
            </a:r>
            <a:endParaRPr lang="zh-CN" altLang="en-US" b="1">
              <a:solidFill>
                <a:srgbClr val="000000"/>
              </a:solidFill>
              <a:latin typeface="Arial" panose="020b0604020202020204" pitchFamily="34" charset="0"/>
              <a:sym typeface="+mn-ea"/>
            </a:endParaRPr>
          </a:p>
          <a:p>
            <a:pPr>
              <a:lnSpc>
                <a:spcPct val="100000"/>
              </a:lnSpc>
            </a:pPr>
            <a:endParaRPr lang="zh-CN" altLang="en-US" b="1">
              <a:solidFill>
                <a:srgbClr val="000000"/>
              </a:solidFill>
              <a:latin typeface="Arial" panose="020b0604020202020204" pitchFamily="34" charset="0"/>
              <a:sym typeface="+mn-ea"/>
            </a:endParaRPr>
          </a:p>
          <a:p>
            <a:pPr>
              <a:lnSpc>
                <a:spcPct val="100000"/>
              </a:lnSpc>
            </a:pPr>
            <a:endParaRPr lang="zh-CN" altLang="en-US" b="1">
              <a:solidFill>
                <a:srgbClr val="000000"/>
              </a:solidFill>
              <a:latin typeface="Arial" panose="020b0604020202020204" pitchFamily="34" charset="0"/>
              <a:sym typeface="+mn-ea"/>
            </a:endParaRPr>
          </a:p>
          <a:p>
            <a:pPr>
              <a:lnSpc>
                <a:spcPct val="100000"/>
              </a:lnSpc>
            </a:pPr>
            <a:r>
              <a:rPr lang="en-US" altLang="zh-CN" b="1">
                <a:solidFill>
                  <a:srgbClr val="000000"/>
                </a:solidFill>
                <a:latin typeface="Arial" panose="020b0604020202020204" pitchFamily="34" charset="0"/>
                <a:sym typeface="+mn-ea"/>
              </a:rPr>
              <a:t>3.</a:t>
            </a:r>
            <a:r>
              <a:rPr lang="zh-CN" altLang="en-US" b="1">
                <a:solidFill>
                  <a:srgbClr val="000000"/>
                </a:solidFill>
                <a:latin typeface="Arial" panose="020b0604020202020204" pitchFamily="34" charset="0"/>
                <a:sym typeface="+mn-ea"/>
              </a:rPr>
              <a:t>颔联通过哪些意象的创设，表达了什么情感？现在人们赋予它怎样的新意？</a:t>
            </a:r>
            <a:endParaRPr lang="zh-CN" altLang="en-US" b="1">
              <a:solidFill>
                <a:srgbClr val="000000"/>
              </a:solidFill>
              <a:latin typeface="Arial" panose="020b0604020202020204" pitchFamily="34" charset="0"/>
              <a:sym typeface="+mn-ea"/>
            </a:endParaRPr>
          </a:p>
          <a:p>
            <a:pPr marL="0" indent="0">
              <a:lnSpc>
                <a:spcPct val="100000"/>
              </a:lnSpc>
              <a:buNone/>
            </a:pPr>
            <a:r>
              <a:rPr lang="zh-CN" altLang="en-US" b="1">
                <a:solidFill>
                  <a:srgbClr val="FF0000"/>
                </a:solidFill>
                <a:latin typeface="Arial" panose="020b0604020202020204" pitchFamily="34" charset="0"/>
                <a:sym typeface="+mn-ea"/>
              </a:rPr>
              <a:t>       </a:t>
            </a:r>
            <a:r>
              <a:rPr lang="zh-CN" altLang="en-US" b="1">
                <a:solidFill>
                  <a:srgbClr val="FF0000"/>
                </a:solidFill>
                <a:latin typeface="华文楷体" panose="02010600040101010101" pitchFamily="2" charset="-122"/>
                <a:ea typeface="华文楷体" panose="02010600040101010101" pitchFamily="2" charset="-122"/>
                <a:cs typeface="华文楷体" panose="02010600040101010101" pitchFamily="2" charset="-122"/>
                <a:sym typeface="+mn-ea"/>
              </a:rPr>
              <a:t>春蚕丝尽，蜡炬成灰。表达了对对方刻骨铭心的思念。</a:t>
            </a:r>
            <a:endParaRPr lang="zh-CN" altLang="en-US" b="1">
              <a:solidFill>
                <a:srgbClr val="FF0000"/>
              </a:solidFill>
              <a:latin typeface="华文楷体" panose="02010600040101010101" pitchFamily="2" charset="-122"/>
              <a:ea typeface="华文楷体" panose="02010600040101010101" pitchFamily="2" charset="-122"/>
              <a:cs typeface="华文楷体" panose="02010600040101010101" pitchFamily="2" charset="-122"/>
              <a:sym typeface="+mn-ea"/>
            </a:endParaRPr>
          </a:p>
          <a:p>
            <a:pPr marL="0" indent="0">
              <a:lnSpc>
                <a:spcPct val="100000"/>
              </a:lnSpc>
              <a:buNone/>
            </a:pPr>
            <a:r>
              <a:rPr lang="zh-CN" altLang="en-US" b="1">
                <a:solidFill>
                  <a:srgbClr val="FF0000"/>
                </a:solidFill>
                <a:latin typeface="华文楷体" panose="02010600040101010101" pitchFamily="2" charset="-122"/>
                <a:ea typeface="华文楷体" panose="02010600040101010101" pitchFamily="2" charset="-122"/>
                <a:cs typeface="华文楷体" panose="02010600040101010101" pitchFamily="2" charset="-122"/>
                <a:sym typeface="+mn-ea"/>
              </a:rPr>
              <a:t>       新意：比喻人们为某种理想而执著追求，无私奉献。</a:t>
            </a:r>
            <a:endParaRPr lang="zh-CN" altLang="en-US" b="1">
              <a:solidFill>
                <a:srgbClr val="FF0000"/>
              </a:solidFill>
              <a:latin typeface="华文楷体" panose="02010600040101010101" pitchFamily="2" charset="-122"/>
              <a:ea typeface="华文楷体" panose="02010600040101010101" pitchFamily="2" charset="-122"/>
              <a:cs typeface="华文楷体" panose="02010600040101010101" pitchFamily="2" charset="-122"/>
              <a:sym typeface="+mn-ea"/>
            </a:endParaRPr>
          </a:p>
          <a:p>
            <a:endParaRPr lang="zh-CN" altLang="en-US" b="1">
              <a:solidFill>
                <a:srgbClr val="FF0000"/>
              </a:solidFill>
              <a:latin typeface="华文楷体" panose="02010600040101010101" pitchFamily="2" charset="-122"/>
              <a:ea typeface="华文楷体" panose="02010600040101010101" pitchFamily="2" charset="-122"/>
              <a:cs typeface="华文楷体" panose="02010600040101010101" pitchFamily="2" charset="-122"/>
              <a:sym typeface="+mn-ea"/>
            </a:endParaRPr>
          </a:p>
        </p:txBody>
      </p:sp>
      <p:sp>
        <p:nvSpPr>
          <p:cNvPr id="7" name="矩形 6"/>
          <p:cNvSpPr/>
          <p:nvPr>
            <p:custDataLst>
              <p:tags r:id="rId5"/>
            </p:custDataLst>
          </p:nvPr>
        </p:nvSpPr>
        <p:spPr>
          <a:xfrm>
            <a:off x="838373" y="494715"/>
            <a:ext cx="2418080" cy="768350"/>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zh-CN" altLang="en-US" sz="4400" cap="none" spc="0">
                <a:ln w="11430"/>
                <a:solidFill>
                  <a:srgbClr val="FF0000"/>
                </a:solidFill>
                <a:latin typeface="华文琥珀" panose="02010800040101010101" pitchFamily="2" charset="-122"/>
                <a:ea typeface="华文琥珀" panose="02010800040101010101" pitchFamily="2" charset="-122"/>
              </a:rPr>
              <a:t>随堂小测</a:t>
            </a:r>
            <a:endParaRPr lang="zh-CN" altLang="en-US" sz="4400" cap="none" spc="0">
              <a:ln w="11430"/>
              <a:solidFill>
                <a:srgbClr val="FF0000"/>
              </a:solidFill>
              <a:latin typeface="华文琥珀" panose="02010800040101010101" pitchFamily="2" charset="-122"/>
              <a:ea typeface="华文琥珀" panose="02010800040101010101" pitchFamily="2" charset="-122"/>
            </a:endParaRPr>
          </a:p>
        </p:txBody>
      </p:sp>
      <p:sp>
        <p:nvSpPr>
          <p:cNvPr id="4" name="文本框 3"/>
          <p:cNvSpPr txBox="1"/>
          <p:nvPr>
            <p:custDataLst>
              <p:tags r:id="rId6"/>
            </p:custDataLst>
          </p:nvPr>
        </p:nvSpPr>
        <p:spPr>
          <a:xfrm>
            <a:off x="1068705" y="3093085"/>
            <a:ext cx="8511540" cy="1383665"/>
          </a:xfrm>
          <a:prstGeom prst="rect">
            <a:avLst/>
          </a:prstGeom>
          <a:noFill/>
        </p:spPr>
        <p:txBody>
          <a:bodyPr wrap="square" rtlCol="0" anchor="t">
            <a:spAutoFit/>
          </a:bodyPr>
          <a:lstStyle/>
          <a:p>
            <a:r>
              <a:rPr lang="zh-CN" altLang="en-US" sz="2800" b="1">
                <a:solidFill>
                  <a:srgbClr val="FF0000"/>
                </a:solidFill>
                <a:latin typeface="华文楷体" panose="02010600040101010101" pitchFamily="2" charset="-122"/>
                <a:ea typeface="华文楷体" panose="02010600040101010101" pitchFamily="2" charset="-122"/>
                <a:cs typeface="华文楷体" panose="02010600040101010101" pitchFamily="2" charset="-122"/>
                <a:sym typeface="+mn-ea"/>
              </a:rPr>
              <a:t>（1）点明离别的季节；</a:t>
            </a:r>
            <a:endParaRPr lang="zh-CN" altLang="en-US" sz="2800" b="1">
              <a:solidFill>
                <a:srgbClr val="FF0000"/>
              </a:solidFill>
              <a:latin typeface="华文楷体" panose="02010600040101010101" pitchFamily="2" charset="-122"/>
              <a:ea typeface="华文楷体" panose="02010600040101010101" pitchFamily="2" charset="-122"/>
              <a:cs typeface="华文楷体" panose="02010600040101010101" pitchFamily="2" charset="-122"/>
            </a:endParaRPr>
          </a:p>
          <a:p>
            <a:r>
              <a:rPr lang="zh-CN" altLang="en-US" sz="2800" b="1">
                <a:solidFill>
                  <a:srgbClr val="FF0000"/>
                </a:solidFill>
                <a:latin typeface="华文楷体" panose="02010600040101010101" pitchFamily="2" charset="-122"/>
                <a:ea typeface="华文楷体" panose="02010600040101010101" pitchFamily="2" charset="-122"/>
                <a:cs typeface="华文楷体" panose="02010600040101010101" pitchFamily="2" charset="-122"/>
                <a:sym typeface="+mn-ea"/>
              </a:rPr>
              <a:t>（2）渲染离别的气氛；</a:t>
            </a:r>
            <a:endParaRPr lang="zh-CN" altLang="en-US" sz="2800" b="1">
              <a:solidFill>
                <a:srgbClr val="FF0000"/>
              </a:solidFill>
              <a:latin typeface="华文楷体" panose="02010600040101010101" pitchFamily="2" charset="-122"/>
              <a:ea typeface="华文楷体" panose="02010600040101010101" pitchFamily="2" charset="-122"/>
              <a:cs typeface="华文楷体" panose="02010600040101010101" pitchFamily="2" charset="-122"/>
            </a:endParaRPr>
          </a:p>
          <a:p>
            <a:r>
              <a:rPr lang="zh-CN" altLang="en-US" sz="2800" b="1">
                <a:solidFill>
                  <a:srgbClr val="FF0000"/>
                </a:solidFill>
                <a:latin typeface="华文楷体" panose="02010600040101010101" pitchFamily="2" charset="-122"/>
                <a:ea typeface="华文楷体" panose="02010600040101010101" pitchFamily="2" charset="-122"/>
                <a:cs typeface="华文楷体" panose="02010600040101010101" pitchFamily="2" charset="-122"/>
                <a:sym typeface="+mn-ea"/>
              </a:rPr>
              <a:t>（3）烘托人物凄楚的心情。</a:t>
            </a:r>
            <a:endParaRPr lang="zh-CN" altLang="en-US" sz="2800">
              <a:latin typeface="华文楷体" panose="02010600040101010101" pitchFamily="2" charset="-122"/>
              <a:ea typeface="华文楷体" panose="02010600040101010101" pitchFamily="2" charset="-122"/>
              <a:cs typeface="华文楷体" panose="0201060004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4"/>
                                        </p:tgtEl>
                                        <p:attrNameLst>
                                          <p:attrName>style.visibility</p:attrName>
                                        </p:attrNameLst>
                                      </p:cBhvr>
                                      <p:to>
                                        <p:strVal val="visible"/>
                                      </p:to>
                                    </p:set>
                                    <p:anim calcmode="lin" valueType="num">
                                      <p:cBhvr additive="base">
                                        <p:cTn id="25" dur="500" fill="hold"/>
                                        <p:tgtEl>
                                          <p:spTgt spid="4"/>
                                        </p:tgtEl>
                                        <p:attrNameLst>
                                          <p:attrName>ppt_x</p:attrName>
                                        </p:attrNameLst>
                                      </p:cBhvr>
                                      <p:tavLst>
                                        <p:tav tm="0">
                                          <p:val>
                                            <p:strVal val="#ppt_x"/>
                                          </p:val>
                                        </p:tav>
                                        <p:tav tm="100000">
                                          <p:val>
                                            <p:strVal val="#ppt_x"/>
                                          </p:val>
                                        </p:tav>
                                      </p:tavLst>
                                    </p:anim>
                                    <p:anim calcmode="lin" valueType="num">
                                      <p:cBhvr additive="base">
                                        <p:cTn id="26"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5" end="5"/>
                                            </p:txEl>
                                          </p:spTgt>
                                        </p:tgtEl>
                                        <p:attrNameLst>
                                          <p:attrName>style.visibility</p:attrName>
                                        </p:attrNameLst>
                                      </p:cBhvr>
                                      <p:to>
                                        <p:strVal val="visible"/>
                                      </p:to>
                                    </p:set>
                                    <p:anim calcmode="lin" valueType="num">
                                      <p:cBhvr additive="base">
                                        <p:cTn id="31"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 calcmode="lin" valueType="num">
                                      <p:cBhvr additive="base">
                                        <p:cTn id="37"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39" fill="hold" nodeType="clickPar">
                      <p:stCondLst>
                        <p:cond delay="indefinite"/>
                      </p:stCondLst>
                      <p:childTnLst>
                        <p:par>
                          <p:cTn id="40" fill="hold" nodeType="afterGroup">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3">
                                            <p:txEl>
                                              <p:pRg st="7" end="7"/>
                                            </p:txEl>
                                          </p:spTgt>
                                        </p:tgtEl>
                                        <p:attrNameLst>
                                          <p:attrName>style.visibility</p:attrName>
                                        </p:attrNameLst>
                                      </p:cBhvr>
                                      <p:to>
                                        <p:strVal val="visible"/>
                                      </p:to>
                                    </p:set>
                                    <p:anim calcmode="lin" valueType="num">
                                      <p:cBhvr additive="base">
                                        <p:cTn id="43"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P spid="4" grpId="0"/>
    </p:bldLst>
  </p:timing>
</p:sld>
</file>

<file path=ppt/slides/slide4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3" name="内容占位符 2"/>
          <p:cNvSpPr>
            <a:spLocks noGrp="1"/>
          </p:cNvSpPr>
          <p:nvPr>
            <p:ph idx="1"/>
            <p:custDataLst>
              <p:tags r:id="rId4"/>
            </p:custDataLst>
          </p:nvPr>
        </p:nvSpPr>
        <p:spPr>
          <a:xfrm>
            <a:off x="516255" y="1708150"/>
            <a:ext cx="11236325" cy="4351655"/>
          </a:xfrm>
        </p:spPr>
        <p:txBody>
          <a:bodyPr/>
          <a:lstStyle/>
          <a:p>
            <a:pPr marL="0" indent="0">
              <a:buNone/>
            </a:pPr>
            <a:r>
              <a:rPr lang="en-US" altLang="zh-CN" b="1">
                <a:latin typeface="微软雅黑" panose="020b0503020204020204" charset="-122"/>
                <a:ea typeface="微软雅黑" panose="020b0503020204020204" charset="-122"/>
                <a:cs typeface="微软雅黑" panose="020b0503020204020204" charset="-122"/>
              </a:rPr>
              <a:t>5.</a:t>
            </a:r>
            <a:r>
              <a:rPr lang="zh-CN" altLang="en-US" b="1">
                <a:latin typeface="微软雅黑" panose="020b0503020204020204" charset="-122"/>
                <a:ea typeface="微软雅黑" panose="020b0503020204020204" charset="-122"/>
                <a:cs typeface="微软雅黑" panose="020b0503020204020204" charset="-122"/>
              </a:rPr>
              <a:t>选出对诗理解有误的一项（    ）</a:t>
            </a:r>
            <a:endParaRPr lang="zh-CN" altLang="en-US" b="1">
              <a:latin typeface="微软雅黑" panose="020b0503020204020204" charset="-122"/>
              <a:ea typeface="微软雅黑" panose="020b0503020204020204" charset="-122"/>
              <a:cs typeface="微软雅黑" panose="020b0503020204020204" charset="-122"/>
            </a:endParaRPr>
          </a:p>
          <a:p>
            <a:r>
              <a:rPr lang="zh-CN" altLang="en-US"/>
              <a:t>A.首联两个“难”第一个指相聚的不易，第二个指别后的难过，写出爱情的艰难。</a:t>
            </a:r>
            <a:endParaRPr lang="zh-CN" altLang="en-US"/>
          </a:p>
          <a:p>
            <a:r>
              <a:rPr lang="zh-CN" altLang="en-US"/>
              <a:t>B.“东风无力百花残”寓情于景，既是写春风不再，百花调零的自然景象，也是自己的凄凉感伤心境的抒写。</a:t>
            </a:r>
            <a:endParaRPr lang="zh-CN" altLang="en-US"/>
          </a:p>
          <a:p>
            <a:r>
              <a:rPr lang="zh-CN" altLang="en-US"/>
              <a:t>C.“云鬓改”摹容貌，“月光寒”写心境，全从对方虚拟设想。笔法曲折，设想奇丽。</a:t>
            </a:r>
            <a:endParaRPr lang="zh-CN" altLang="en-US"/>
          </a:p>
          <a:p>
            <a:r>
              <a:rPr lang="zh-CN" altLang="en-US"/>
              <a:t> D.尾联连用典故寄托宽慰和希望：两人虽别，却近在咫尺，传递消息的机会多得很。</a:t>
            </a:r>
            <a:endParaRPr lang="zh-CN" altLang="en-US"/>
          </a:p>
          <a:p>
            <a:r>
              <a:rPr lang="zh-CN" altLang="en-US">
                <a:solidFill>
                  <a:srgbClr val="FF0000"/>
                </a:solidFill>
                <a:latin typeface="华文楷体" panose="02010600040101010101" pitchFamily="2" charset="-122"/>
                <a:ea typeface="华文楷体" panose="02010600040101010101" pitchFamily="2" charset="-122"/>
                <a:cs typeface="华文楷体" panose="02010600040101010101" pitchFamily="2" charset="-122"/>
              </a:rPr>
              <a:t>D（“无多路”指的是传递信息的机会不多，错误。）  </a:t>
            </a:r>
            <a:endParaRPr lang="zh-CN" altLang="en-US">
              <a:solidFill>
                <a:srgbClr val="FF0000"/>
              </a:solidFill>
              <a:latin typeface="华文楷体" panose="02010600040101010101" pitchFamily="2" charset="-122"/>
              <a:ea typeface="华文楷体" panose="02010600040101010101" pitchFamily="2" charset="-122"/>
              <a:cs typeface="华文楷体" panose="02010600040101010101" pitchFamily="2" charset="-122"/>
            </a:endParaRPr>
          </a:p>
        </p:txBody>
      </p:sp>
      <p:sp>
        <p:nvSpPr>
          <p:cNvPr id="4" name="文本框 3"/>
          <p:cNvSpPr txBox="1"/>
          <p:nvPr>
            <p:custDataLst>
              <p:tags r:id="rId5"/>
            </p:custDataLst>
          </p:nvPr>
        </p:nvSpPr>
        <p:spPr>
          <a:xfrm>
            <a:off x="516255" y="522605"/>
            <a:ext cx="11252835" cy="521970"/>
          </a:xfrm>
          <a:prstGeom prst="rect">
            <a:avLst/>
          </a:prstGeom>
          <a:noFill/>
        </p:spPr>
        <p:txBody>
          <a:bodyPr wrap="none" rtlCol="0" anchor="t">
            <a:spAutoFit/>
          </a:bodyPr>
          <a:lstStyle/>
          <a:p>
            <a:r>
              <a:rPr lang="en-US" altLang="zh-CN" sz="2800" b="1" noProof="0">
                <a:ln>
                  <a:noFill/>
                </a:ln>
                <a:solidFill>
                  <a:prstClr val="black"/>
                </a:solidFill>
                <a:effectLst/>
                <a:uLnTx/>
                <a:uFillTx/>
                <a:latin typeface="微软雅黑" panose="020b0503020204020204" charset="-122"/>
                <a:ea typeface="微软雅黑" panose="020b0503020204020204" charset="-122"/>
                <a:sym typeface="+mn-ea"/>
              </a:rPr>
              <a:t>4.</a:t>
            </a:r>
            <a:r>
              <a:rPr lang="zh-CN" altLang="en-US" sz="2800" b="1" noProof="0">
                <a:ln>
                  <a:noFill/>
                </a:ln>
                <a:solidFill>
                  <a:prstClr val="black"/>
                </a:solidFill>
                <a:effectLst/>
                <a:uLnTx/>
                <a:uFillTx/>
                <a:latin typeface="微软雅黑" panose="020b0503020204020204" charset="-122"/>
                <a:ea typeface="微软雅黑" panose="020b0503020204020204" charset="-122"/>
                <a:sym typeface="+mn-ea"/>
              </a:rPr>
              <a:t>李商隐在《无题》中抒写浓郁的离别之恨的名句是： </a:t>
            </a:r>
            <a:r>
              <a:rPr lang="en-US" altLang="zh-CN" sz="2800" b="1" noProof="0">
                <a:ln>
                  <a:noFill/>
                </a:ln>
                <a:solidFill>
                  <a:prstClr val="black"/>
                </a:solidFill>
                <a:effectLst/>
                <a:uLnTx/>
                <a:uFillTx/>
                <a:latin typeface="微软雅黑" panose="020b0503020204020204" charset="-122"/>
                <a:ea typeface="微软雅黑" panose="020b0503020204020204" charset="-122"/>
                <a:sym typeface="+mn-ea"/>
              </a:rPr>
              <a:t>_____</a:t>
            </a:r>
            <a:r>
              <a:rPr lang="zh-CN" altLang="en-US" sz="2800" b="1" noProof="0">
                <a:ln>
                  <a:noFill/>
                </a:ln>
                <a:solidFill>
                  <a:prstClr val="black"/>
                </a:solidFill>
                <a:effectLst/>
                <a:uLnTx/>
                <a:uFillTx/>
                <a:latin typeface="微软雅黑" panose="020b0503020204020204" charset="-122"/>
                <a:ea typeface="微软雅黑" panose="020b0503020204020204" charset="-122"/>
                <a:sym typeface="+mn-ea"/>
              </a:rPr>
              <a:t>，</a:t>
            </a:r>
            <a:r>
              <a:rPr lang="en-US" altLang="zh-CN" sz="2800" b="1" noProof="0">
                <a:ln>
                  <a:noFill/>
                </a:ln>
                <a:solidFill>
                  <a:prstClr val="black"/>
                </a:solidFill>
                <a:effectLst/>
                <a:uLnTx/>
                <a:uFillTx/>
                <a:latin typeface="微软雅黑" panose="020b0503020204020204" charset="-122"/>
                <a:ea typeface="微软雅黑" panose="020b0503020204020204" charset="-122"/>
                <a:sym typeface="+mn-ea"/>
              </a:rPr>
              <a:t>______</a:t>
            </a:r>
            <a:r>
              <a:rPr lang="zh-CN" altLang="en-US" sz="2800" b="1" noProof="0">
                <a:ln>
                  <a:noFill/>
                </a:ln>
                <a:solidFill>
                  <a:prstClr val="black"/>
                </a:solidFill>
                <a:effectLst/>
                <a:uLnTx/>
                <a:uFillTx/>
                <a:latin typeface="微软雅黑" panose="020b0503020204020204" charset="-122"/>
                <a:ea typeface="微软雅黑" panose="020b0503020204020204" charset="-122"/>
                <a:sym typeface="+mn-ea"/>
              </a:rPr>
              <a:t>。</a:t>
            </a:r>
            <a:endParaRPr lang="zh-CN" altLang="en-US" sz="2800"/>
          </a:p>
        </p:txBody>
      </p:sp>
      <p:sp>
        <p:nvSpPr>
          <p:cNvPr id="6" name="矩形 5"/>
          <p:cNvSpPr>
            <a:spLocks noChangeArrowheads="1"/>
          </p:cNvSpPr>
          <p:nvPr>
            <p:custDataLst>
              <p:tags r:id="rId6"/>
            </p:custDataLst>
          </p:nvPr>
        </p:nvSpPr>
        <p:spPr bwMode="auto">
          <a:xfrm>
            <a:off x="1290955" y="1044575"/>
            <a:ext cx="723265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800" b="1" i="0" u="none" strike="noStrike" kern="1200" cap="none" spc="0" normalizeH="0" baseline="0" noProof="0">
                <a:ln>
                  <a:noFill/>
                </a:ln>
                <a:solidFill>
                  <a:srgbClr val="FF0000"/>
                </a:solidFill>
                <a:effectLst/>
                <a:uLnTx/>
                <a:uFillTx/>
                <a:latin typeface="微软雅黑" panose="020b0503020204020204" charset="-122"/>
                <a:ea typeface="微软雅黑" panose="020b0503020204020204" charset="-122"/>
                <a:cs typeface="+mn-cs"/>
              </a:rPr>
              <a:t>相见时难别亦难    东风无力百花残</a:t>
            </a:r>
            <a:endParaRPr kumimoji="0" lang="zh-CN" altLang="en-US" sz="2800" b="0" i="0" u="none" strike="noStrike" kern="1200" cap="none" spc="0" normalizeH="0" baseline="0" noProof="0">
              <a:ln>
                <a:noFill/>
              </a:ln>
              <a:solidFill>
                <a:srgbClr val="FF0000"/>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1000" fill="hold"/>
                                        <p:tgtEl>
                                          <p:spTgt spid="6"/>
                                        </p:tgtEl>
                                        <p:attrNameLst>
                                          <p:attrName>ppt_x</p:attrName>
                                        </p:attrNameLst>
                                      </p:cBhvr>
                                      <p:tavLst>
                                        <p:tav tm="0">
                                          <p:val>
                                            <p:strVal val="#ppt_x-.2"/>
                                          </p:val>
                                        </p:tav>
                                        <p:tav tm="100000">
                                          <p:val>
                                            <p:strVal val="#ppt_x"/>
                                          </p:val>
                                        </p:tav>
                                      </p:tavLst>
                                    </p:anim>
                                    <p:anim calcmode="lin" valueType="num">
                                      <p:cBhvr>
                                        <p:cTn id="8" dur="1000" fill="hold"/>
                                        <p:tgtEl>
                                          <p:spTgt spid="6"/>
                                        </p:tgtEl>
                                        <p:attrNameLst>
                                          <p:attrName>ppt_y</p:attrName>
                                        </p:attrNameLst>
                                      </p:cBhvr>
                                      <p:tavLst>
                                        <p:tav tm="0">
                                          <p:val>
                                            <p:strVal val="#ppt_y"/>
                                          </p:val>
                                        </p:tav>
                                        <p:tav tm="100000">
                                          <p:val>
                                            <p:strVal val="#ppt_y"/>
                                          </p:val>
                                        </p:tav>
                                      </p:tavLst>
                                    </p:anim>
                                    <p:animEffect transition="in" filter="wipe(right)" prLst="gradientSize: 0.1">
                                      <p:cBhvr>
                                        <p:cTn id="9" dur="1000"/>
                                        <p:tgtEl>
                                          <p:spTgt spid="6"/>
                                        </p:tgtEl>
                                      </p:cBhvr>
                                    </p:animEffect>
                                  </p:childTnLst>
                                </p:cTn>
                              </p:par>
                            </p:childTnLst>
                          </p:cTn>
                        </p:par>
                      </p:childTnLst>
                    </p:cTn>
                  </p:par>
                  <p:par>
                    <p:cTn id="10" fill="hold" nodeType="clickPar">
                      <p:stCondLst>
                        <p:cond delay="indefinite"/>
                      </p:stCondLst>
                      <p:childTnLst>
                        <p:par>
                          <p:cTn id="11" fill="hold" nodeType="afterGroup">
                            <p:stCondLst>
                              <p:cond delay="0"/>
                            </p:stCondLst>
                            <p:childTnLst>
                              <p:par>
                                <p:cTn id="12" presetID="2" presetClass="entr" presetSubtype="4" fill="hold" grpId="0"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 calcmode="lin" valueType="num">
                                      <p:cBhvr additive="base">
                                        <p:cTn id="14"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5"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6" fill="hold" nodeType="clickPar">
                      <p:stCondLst>
                        <p:cond delay="indefinite"/>
                      </p:stCondLst>
                      <p:childTnLst>
                        <p:par>
                          <p:cTn id="17" fill="hold" nodeType="afterGroup">
                            <p:stCondLst>
                              <p:cond delay="0"/>
                            </p:stCondLst>
                            <p:childTnLst>
                              <p:par>
                                <p:cTn id="18" presetID="2" presetClass="entr" presetSubtype="4" fill="hold" grpId="0" nodeType="clickEffect">
                                  <p:stCondLst>
                                    <p:cond delay="0"/>
                                  </p:stCondLst>
                                  <p:childTnLst>
                                    <p:set>
                                      <p:cBhvr>
                                        <p:cTn id="19" dur="1" fill="hold">
                                          <p:stCondLst>
                                            <p:cond delay="0"/>
                                          </p:stCondLst>
                                        </p:cTn>
                                        <p:tgtEl>
                                          <p:spTgt spid="3">
                                            <p:txEl>
                                              <p:pRg st="1" end="1"/>
                                            </p:txEl>
                                          </p:spTgt>
                                        </p:tgtEl>
                                        <p:attrNameLst>
                                          <p:attrName>style.visibility</p:attrName>
                                        </p:attrNameLst>
                                      </p:cBhvr>
                                      <p:to>
                                        <p:strVal val="visible"/>
                                      </p:to>
                                    </p:set>
                                    <p:anim calcmode="lin" valueType="num">
                                      <p:cBhvr additive="base">
                                        <p:cTn id="20"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1"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2" fill="hold" nodeType="clickPar">
                      <p:stCondLst>
                        <p:cond delay="indefinite"/>
                      </p:stCondLst>
                      <p:childTnLst>
                        <p:par>
                          <p:cTn id="23" fill="hold" nodeType="afterGroup">
                            <p:stCondLst>
                              <p:cond delay="0"/>
                            </p:stCondLst>
                            <p:childTnLst>
                              <p:par>
                                <p:cTn id="24" presetID="2" presetClass="entr" presetSubtype="4" fill="hold" grpId="0" nodeType="clickEffect">
                                  <p:stCondLst>
                                    <p:cond delay="0"/>
                                  </p:stCondLst>
                                  <p:childTnLst>
                                    <p:set>
                                      <p:cBhvr>
                                        <p:cTn id="25" dur="1" fill="hold">
                                          <p:stCondLst>
                                            <p:cond delay="0"/>
                                          </p:stCondLst>
                                        </p:cTn>
                                        <p:tgtEl>
                                          <p:spTgt spid="3">
                                            <p:txEl>
                                              <p:pRg st="2" end="2"/>
                                            </p:txEl>
                                          </p:spTgt>
                                        </p:tgtEl>
                                        <p:attrNameLst>
                                          <p:attrName>style.visibility</p:attrName>
                                        </p:attrNameLst>
                                      </p:cBhvr>
                                      <p:to>
                                        <p:strVal val="visible"/>
                                      </p:to>
                                    </p:set>
                                    <p:anim calcmode="lin" valueType="num">
                                      <p:cBhvr additive="base">
                                        <p:cTn id="26"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7"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8" fill="hold" nodeType="clickPar">
                      <p:stCondLst>
                        <p:cond delay="indefinite"/>
                      </p:stCondLst>
                      <p:childTnLst>
                        <p:par>
                          <p:cTn id="29" fill="hold" nodeType="afterGroup">
                            <p:stCondLst>
                              <p:cond delay="0"/>
                            </p:stCondLst>
                            <p:childTnLst>
                              <p:par>
                                <p:cTn id="30" presetID="2" presetClass="entr" presetSubtype="4" fill="hold" grpId="0" nodeType="clickEffect">
                                  <p:stCondLst>
                                    <p:cond delay="0"/>
                                  </p:stCondLst>
                                  <p:childTnLst>
                                    <p:set>
                                      <p:cBhvr>
                                        <p:cTn id="31" dur="1" fill="hold">
                                          <p:stCondLst>
                                            <p:cond delay="0"/>
                                          </p:stCondLst>
                                        </p:cTn>
                                        <p:tgtEl>
                                          <p:spTgt spid="3">
                                            <p:txEl>
                                              <p:pRg st="3" end="3"/>
                                            </p:txEl>
                                          </p:spTgt>
                                        </p:tgtEl>
                                        <p:attrNameLst>
                                          <p:attrName>style.visibility</p:attrName>
                                        </p:attrNameLst>
                                      </p:cBhvr>
                                      <p:to>
                                        <p:strVal val="visible"/>
                                      </p:to>
                                    </p:set>
                                    <p:anim calcmode="lin" valueType="num">
                                      <p:cBhvr additive="base">
                                        <p:cTn id="32"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33"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4" fill="hold" nodeType="clickPar">
                      <p:stCondLst>
                        <p:cond delay="indefinite"/>
                      </p:stCondLst>
                      <p:childTnLst>
                        <p:par>
                          <p:cTn id="35" fill="hold" nodeType="afterGroup">
                            <p:stCondLst>
                              <p:cond delay="0"/>
                            </p:stCondLst>
                            <p:childTnLst>
                              <p:par>
                                <p:cTn id="36" presetID="2" presetClass="entr" presetSubtype="4" fill="hold" grpId="0" nodeType="clickEffect">
                                  <p:stCondLst>
                                    <p:cond delay="0"/>
                                  </p:stCondLst>
                                  <p:childTnLst>
                                    <p:set>
                                      <p:cBhvr>
                                        <p:cTn id="37" dur="1" fill="hold">
                                          <p:stCondLst>
                                            <p:cond delay="0"/>
                                          </p:stCondLst>
                                        </p:cTn>
                                        <p:tgtEl>
                                          <p:spTgt spid="3">
                                            <p:txEl>
                                              <p:pRg st="4" end="4"/>
                                            </p:txEl>
                                          </p:spTgt>
                                        </p:tgtEl>
                                        <p:attrNameLst>
                                          <p:attrName>style.visibility</p:attrName>
                                        </p:attrNameLst>
                                      </p:cBhvr>
                                      <p:to>
                                        <p:strVal val="visible"/>
                                      </p:to>
                                    </p:set>
                                    <p:anim calcmode="lin" valueType="num">
                                      <p:cBhvr additive="base">
                                        <p:cTn id="38"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9"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40" fill="hold" nodeType="clickPar">
                      <p:stCondLst>
                        <p:cond delay="indefinite"/>
                      </p:stCondLst>
                      <p:childTnLst>
                        <p:par>
                          <p:cTn id="41" fill="hold" nodeType="afterGroup">
                            <p:stCondLst>
                              <p:cond delay="0"/>
                            </p:stCondLst>
                            <p:childTnLst>
                              <p:par>
                                <p:cTn id="42" presetID="2" presetClass="entr" presetSubtype="4" fill="hold" grpId="0" nodeType="clickEffect">
                                  <p:stCondLst>
                                    <p:cond delay="0"/>
                                  </p:stCondLst>
                                  <p:childTnLst>
                                    <p:set>
                                      <p:cBhvr>
                                        <p:cTn id="43" dur="1" fill="hold">
                                          <p:stCondLst>
                                            <p:cond delay="0"/>
                                          </p:stCondLst>
                                        </p:cTn>
                                        <p:tgtEl>
                                          <p:spTgt spid="3">
                                            <p:txEl>
                                              <p:pRg st="5" end="5"/>
                                            </p:txEl>
                                          </p:spTgt>
                                        </p:tgtEl>
                                        <p:attrNameLst>
                                          <p:attrName>style.visibility</p:attrName>
                                        </p:attrNameLst>
                                      </p:cBhvr>
                                      <p:to>
                                        <p:strVal val="visible"/>
                                      </p:to>
                                    </p:set>
                                    <p:anim calcmode="lin" valueType="num">
                                      <p:cBhvr additive="base">
                                        <p:cTn id="44"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45"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 grpId="0" uiExpand="1" build="p"/>
    </p:bldLst>
  </p:timing>
</p:sld>
</file>

<file path=ppt/slides/slide4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pic>
        <p:nvPicPr>
          <p:cNvPr id="7170" name="图片 24"/>
          <p:cNvPicPr>
            <a:picLocks noChangeAspect="1"/>
          </p:cNvPicPr>
          <p:nvPr>
            <p:custDataLst>
              <p:tags r:id="rId5"/>
            </p:custDataLst>
          </p:nvPr>
        </p:nvPicPr>
        <p:blipFill>
          <a:blip r:embed="rId4">
            <a:extLst>
              <a:ext uri="{28A0092B-C50C-407E-A947-70E740481C1C}">
                <a14:useLocalDpi xmlns:a14="http://schemas.microsoft.com/office/drawing/2010/main" val="0"/>
              </a:ext>
            </a:extLst>
          </a:blip>
          <a:stretch>
            <a:fillRect/>
          </a:stretch>
        </p:blipFill>
        <p:spPr bwMode="auto">
          <a:xfrm>
            <a:off x="0" y="465455"/>
            <a:ext cx="12192000" cy="6221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文本框 2"/>
          <p:cNvSpPr txBox="1"/>
          <p:nvPr>
            <p:custDataLst>
              <p:tags r:id="rId6"/>
            </p:custDataLst>
          </p:nvPr>
        </p:nvSpPr>
        <p:spPr>
          <a:xfrm>
            <a:off x="4681220" y="2385695"/>
            <a:ext cx="4500880" cy="1106805"/>
          </a:xfrm>
          <a:prstGeom prst="rect">
            <a:avLst/>
          </a:prstGeom>
          <a:noFill/>
        </p:spPr>
        <p:txBody>
          <a:bodyPr wrap="square" rtlCol="0">
            <a:spAutoFit/>
          </a:bodyPr>
          <a:lstStyle/>
          <a:p>
            <a:r>
              <a:rPr lang="zh-CN" altLang="en-US" sz="6600">
                <a:solidFill>
                  <a:srgbClr val="FF0000"/>
                </a:solidFill>
                <a:latin typeface="华文隶书" panose="02010800040101010101" charset="-122"/>
                <a:ea typeface="华文隶书" panose="02010800040101010101" charset="-122"/>
              </a:rPr>
              <a:t>第二课时</a:t>
            </a:r>
            <a:endParaRPr lang="zh-CN" altLang="en-US" sz="6600">
              <a:solidFill>
                <a:srgbClr val="FF0000"/>
              </a:solidFill>
              <a:latin typeface="华文隶书" panose="02010800040101010101" charset="-122"/>
              <a:ea typeface="华文隶书" panose="02010800040101010101" charset="-122"/>
            </a:endParaRPr>
          </a:p>
        </p:txBody>
      </p:sp>
      <p:sp>
        <p:nvSpPr>
          <p:cNvPr id="5" name="矩形 4"/>
          <p:cNvSpPr/>
          <p:nvPr>
            <p:custDataLst>
              <p:tags r:id="rId7"/>
            </p:custDataLst>
          </p:nvPr>
        </p:nvSpPr>
        <p:spPr>
          <a:xfrm>
            <a:off x="3461905" y="3379609"/>
            <a:ext cx="5918835" cy="1863725"/>
          </a:xfrm>
          <a:prstGeom prst="rect">
            <a:avLst/>
          </a:prstGeom>
          <a:noFill/>
        </p:spPr>
        <p:txBody>
          <a:bodyPr wrap="none">
            <a:spAutoFit/>
          </a:bodyPr>
          <a:lstStyle/>
          <a:p>
            <a:pPr algn="ctr">
              <a:lnSpc>
                <a:spcPct val="120000"/>
              </a:lnSpc>
              <a:defRPr/>
            </a:pPr>
            <a:r>
              <a:rPr lang="zh-CN" altLang="en-US" sz="4800" b="1" spc="50">
                <a:ln w="0"/>
                <a:solidFill>
                  <a:srgbClr val="202E4A"/>
                </a:solidFill>
                <a:effectLst>
                  <a:innerShdw blurRad="63500" dist="50800" dir="13500000">
                    <a:srgbClr val="000000">
                      <a:alpha val="50000"/>
                    </a:srgbClr>
                  </a:innerShdw>
                </a:effectLst>
              </a:rPr>
              <a:t>行香子</a:t>
            </a:r>
            <a:endParaRPr lang="zh-CN" altLang="en-US" sz="4800" b="1" spc="50">
              <a:ln w="0"/>
              <a:solidFill>
                <a:srgbClr val="202E4A"/>
              </a:solidFill>
              <a:effectLst>
                <a:innerShdw blurRad="63500" dist="50800" dir="13500000">
                  <a:srgbClr val="000000">
                    <a:alpha val="50000"/>
                  </a:srgbClr>
                </a:innerShdw>
              </a:effectLst>
            </a:endParaRPr>
          </a:p>
          <a:p>
            <a:pPr algn="ctr">
              <a:lnSpc>
                <a:spcPct val="120000"/>
              </a:lnSpc>
              <a:defRPr/>
            </a:pPr>
            <a:r>
              <a:rPr lang="zh-CN" altLang="en-US" sz="4800" b="1" spc="50">
                <a:ln w="0"/>
                <a:solidFill>
                  <a:srgbClr val="202E4A"/>
                </a:solidFill>
                <a:effectLst>
                  <a:innerShdw blurRad="63500" dist="50800" dir="13500000">
                    <a:srgbClr val="000000">
                      <a:alpha val="50000"/>
                    </a:srgbClr>
                  </a:innerShdw>
                </a:effectLst>
              </a:rPr>
              <a:t>丑奴儿·书博山道中壁</a:t>
            </a:r>
            <a:endParaRPr lang="zh-CN" altLang="en-US" sz="4800" b="1" spc="50">
              <a:ln w="0"/>
              <a:solidFill>
                <a:srgbClr val="202E4A"/>
              </a:solidFill>
              <a:effectLst>
                <a:innerShdw blurRad="63500" dist="50800" dir="13500000">
                  <a:srgbClr val="000000">
                    <a:alpha val="50000"/>
                  </a:srgbClr>
                </a:innerShdw>
              </a:effectLst>
            </a:endParaRPr>
          </a:p>
        </p:txBody>
      </p:sp>
    </p:spTree>
  </p:cSld>
  <p:clrMapOvr>
    <a:masterClrMapping/>
  </p:clrMapOvr>
  <p:transition spd="slow">
    <p:random/>
  </p:transition>
  <p:timing/>
</p:sld>
</file>

<file path=ppt/slides/slide4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pic>
        <p:nvPicPr>
          <p:cNvPr id="4" name="图片 3"/>
          <p:cNvPicPr>
            <a:picLocks noChangeAspect="1"/>
          </p:cNvPicPr>
          <p:nvPr>
            <p:custDataLst>
              <p:tags r:id="rId5"/>
            </p:custDataLst>
          </p:nvPr>
        </p:nvPicPr>
        <p:blipFill>
          <a:blip r:embed="rId4"/>
          <a:stretch>
            <a:fillRect/>
          </a:stretch>
        </p:blipFill>
        <p:spPr>
          <a:xfrm>
            <a:off x="0" y="471805"/>
            <a:ext cx="12192000" cy="6243320"/>
          </a:xfrm>
          <a:prstGeom prst="rect">
            <a:avLst/>
          </a:prstGeom>
        </p:spPr>
      </p:pic>
      <p:sp>
        <p:nvSpPr>
          <p:cNvPr id="2" name="矩形 1"/>
          <p:cNvSpPr/>
          <p:nvPr>
            <p:custDataLst>
              <p:tags r:id="rId6"/>
            </p:custDataLst>
          </p:nvPr>
        </p:nvSpPr>
        <p:spPr>
          <a:xfrm>
            <a:off x="5780606" y="1599465"/>
            <a:ext cx="2937510" cy="1198880"/>
          </a:xfrm>
          <a:prstGeom prst="rect">
            <a:avLst/>
          </a:prstGeom>
          <a:noFill/>
        </p:spPr>
        <p:txBody>
          <a:bodyPr wrap="none">
            <a:spAutoFit/>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pPr algn="ctr">
              <a:defRPr/>
            </a:pPr>
            <a:r>
              <a:rPr lang="zh-CN" altLang="en-US" sz="7200" b="1">
                <a:solidFill>
                  <a:schemeClr val="bg1"/>
                </a:solidFill>
              </a:rPr>
              <a:t>行香子</a:t>
            </a:r>
            <a:endParaRPr lang="zh-CN" altLang="en-US" sz="7200" b="1">
              <a:solidFill>
                <a:schemeClr val="bg1"/>
              </a:solidFill>
            </a:endParaRPr>
          </a:p>
        </p:txBody>
      </p:sp>
      <p:sp>
        <p:nvSpPr>
          <p:cNvPr id="32772" name="TextBox 3"/>
          <p:cNvSpPr txBox="1">
            <a:spLocks noChangeArrowheads="1"/>
          </p:cNvSpPr>
          <p:nvPr>
            <p:custDataLst>
              <p:tags r:id="rId7"/>
            </p:custDataLst>
          </p:nvPr>
        </p:nvSpPr>
        <p:spPr bwMode="auto">
          <a:xfrm>
            <a:off x="8349403" y="2583392"/>
            <a:ext cx="1713230" cy="1014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6000" b="1">
                <a:solidFill>
                  <a:srgbClr val="FFFF00"/>
                </a:solidFill>
              </a:rPr>
              <a:t>秦观</a:t>
            </a:r>
            <a:endParaRPr lang="zh-CN" altLang="en-US" sz="6000" b="1">
              <a:solidFill>
                <a:srgbClr val="FFFF00"/>
              </a:solidFill>
            </a:endParaRPr>
          </a:p>
        </p:txBody>
      </p:sp>
    </p:spTree>
  </p:cSld>
  <p:clrMapOvr>
    <a:masterClrMapping/>
  </p:clrMapOvr>
  <p:transition spd="slow">
    <p:random/>
  </p:transition>
  <p:timing/>
</p:sld>
</file>

<file path=ppt/slides/slide4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18436" name="矩形 3"/>
          <p:cNvSpPr>
            <a:spLocks noChangeArrowheads="1"/>
          </p:cNvSpPr>
          <p:nvPr>
            <p:custDataLst>
              <p:tags r:id="rId4"/>
            </p:custDataLst>
          </p:nvPr>
        </p:nvSpPr>
        <p:spPr bwMode="auto">
          <a:xfrm>
            <a:off x="1050925" y="1478280"/>
            <a:ext cx="10147300" cy="40792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spAutoFit/>
          </a:bodyPr>
          <a:lstStyle/>
          <a:p>
            <a:pPr marL="0" marR="0" lvl="0" indent="0" algn="l" defTabSz="914400" rtl="0" eaLnBrk="0" fontAlgn="base" latinLnBrk="0" hangingPunct="0">
              <a:lnSpc>
                <a:spcPct val="180000"/>
              </a:lnSpc>
              <a:spcBef>
                <a:spcPct val="0"/>
              </a:spcBef>
              <a:spcAft>
                <a:spcPct val="0"/>
              </a:spcAft>
              <a:buClrTx/>
              <a:buSzTx/>
              <a:buFontTx/>
              <a:buNone/>
              <a:defRPr/>
            </a:pPr>
            <a:r>
              <a:rPr kumimoji="0" lang="en-US" altLang="zh-CN" sz="3600" b="0" i="0" u="none" strike="noStrike" kern="1200" cap="none" spc="0" normalizeH="0" baseline="0" noProof="0">
                <a:solidFill>
                  <a:schemeClr val="tx1"/>
                </a:solidFill>
                <a:effectLst>
                  <a:outerShdw blurRad="38100" dist="19050" dir="2700000" algn="tl" rotWithShape="0">
                    <a:schemeClr val="dk1">
                      <a:alpha val="40000"/>
                    </a:schemeClr>
                  </a:outerShdw>
                </a:effectLst>
                <a:uLnTx/>
                <a:uFillTx/>
                <a:latin typeface="Arial" panose="020b0604020202020204" pitchFamily="34" charset="0"/>
                <a:ea typeface="微软雅黑" panose="020b0503020204020204" charset="-122"/>
              </a:rPr>
              <a:t>1.</a:t>
            </a:r>
            <a:r>
              <a:rPr kumimoji="0" lang="zh-CN" altLang="en-US" sz="3600" b="0" i="0" u="none" strike="noStrike" kern="1200" cap="none" spc="0" normalizeH="0" baseline="0" noProof="0">
                <a:solidFill>
                  <a:schemeClr val="tx1"/>
                </a:solidFill>
                <a:effectLst>
                  <a:outerShdw blurRad="38100" dist="19050" dir="2700000" algn="tl" rotWithShape="0">
                    <a:schemeClr val="dk1">
                      <a:alpha val="40000"/>
                    </a:schemeClr>
                  </a:outerShdw>
                </a:effectLst>
                <a:uLnTx/>
                <a:uFillTx/>
                <a:latin typeface="Arial" panose="020b0604020202020204" pitchFamily="34" charset="0"/>
                <a:ea typeface="微软雅黑" panose="020b0503020204020204" charset="-122"/>
              </a:rPr>
              <a:t>了解作者，</a:t>
            </a:r>
            <a:r>
              <a:rPr lang="zh-CN" altLang="en-US" sz="3600" noProof="0">
                <a:solidFill>
                  <a:schemeClr val="tx1"/>
                </a:solidFill>
                <a:effectLst>
                  <a:outerShdw blurRad="38100" dist="19050" dir="2700000" algn="tl" rotWithShape="0">
                    <a:schemeClr val="dk1">
                      <a:alpha val="40000"/>
                    </a:schemeClr>
                  </a:outerShdw>
                </a:effectLst>
                <a:uLnTx/>
                <a:uFillTx/>
                <a:latin typeface="Arial" panose="020b0604020202020204" pitchFamily="34" charset="0"/>
                <a:ea typeface="微软雅黑" panose="020b0503020204020204" charset="-122"/>
                <a:sym typeface="+mn-ea"/>
              </a:rPr>
              <a:t>感受作品中春天的美好，体验词人写作的心情。</a:t>
            </a:r>
            <a:endParaRPr lang="zh-CN" altLang="en-US" sz="3600" noProof="0">
              <a:solidFill>
                <a:schemeClr val="tx1"/>
              </a:solidFill>
              <a:effectLst>
                <a:outerShdw blurRad="38100" dist="19050" dir="2700000" algn="tl" rotWithShape="0">
                  <a:schemeClr val="dk1">
                    <a:alpha val="40000"/>
                  </a:schemeClr>
                </a:outerShdw>
              </a:effectLst>
              <a:uLnTx/>
              <a:uFillTx/>
              <a:latin typeface="Arial" panose="020b0604020202020204" pitchFamily="34" charset="0"/>
              <a:ea typeface="微软雅黑" panose="020b0503020204020204" charset="-122"/>
              <a:sym typeface="+mn-ea"/>
            </a:endParaRPr>
          </a:p>
          <a:p>
            <a:pPr marL="0" marR="0" lvl="0" indent="0" algn="l" defTabSz="914400" rtl="0" eaLnBrk="0" fontAlgn="base" latinLnBrk="0" hangingPunct="0">
              <a:lnSpc>
                <a:spcPct val="180000"/>
              </a:lnSpc>
              <a:spcBef>
                <a:spcPct val="0"/>
              </a:spcBef>
              <a:spcAft>
                <a:spcPct val="0"/>
              </a:spcAft>
              <a:buClrTx/>
              <a:buSzTx/>
              <a:buFontTx/>
              <a:buNone/>
              <a:defRPr/>
            </a:pPr>
            <a:r>
              <a:rPr kumimoji="0" lang="en-US" altLang="zh-CN" sz="3600" b="0" i="0" u="none" strike="noStrike" kern="1200" cap="none" spc="0" normalizeH="0" baseline="0" noProof="0">
                <a:solidFill>
                  <a:schemeClr val="tx1"/>
                </a:solidFill>
                <a:effectLst>
                  <a:outerShdw blurRad="38100" dist="19050" dir="2700000" algn="tl" rotWithShape="0">
                    <a:schemeClr val="dk1">
                      <a:alpha val="40000"/>
                    </a:schemeClr>
                  </a:outerShdw>
                </a:effectLst>
                <a:uLnTx/>
                <a:uFillTx/>
                <a:latin typeface="Arial" panose="020b0604020202020204" pitchFamily="34" charset="0"/>
                <a:ea typeface="微软雅黑" panose="020b0503020204020204" charset="-122"/>
              </a:rPr>
              <a:t>2.</a:t>
            </a:r>
            <a:r>
              <a:rPr kumimoji="0" lang="zh-CN" altLang="en-US" sz="3600" b="0" i="0" u="none" strike="noStrike" kern="1200" cap="none" spc="0" normalizeH="0" baseline="0" noProof="0">
                <a:solidFill>
                  <a:schemeClr val="tx1"/>
                </a:solidFill>
                <a:effectLst>
                  <a:outerShdw blurRad="38100" dist="19050" dir="2700000" algn="tl" rotWithShape="0">
                    <a:schemeClr val="dk1">
                      <a:alpha val="40000"/>
                    </a:schemeClr>
                  </a:outerShdw>
                </a:effectLst>
                <a:uLnTx/>
                <a:uFillTx/>
                <a:latin typeface="Arial" panose="020b0604020202020204" pitchFamily="34" charset="0"/>
                <a:ea typeface="微软雅黑" panose="020b0503020204020204" charset="-122"/>
              </a:rPr>
              <a:t>了解这首词写景的多种表现手法。</a:t>
            </a:r>
            <a:endParaRPr kumimoji="0" lang="en-US" altLang="zh-CN" sz="3600" b="0" i="0" u="none" strike="noStrike" kern="1200" cap="none" spc="0" normalizeH="0" baseline="0" noProof="0">
              <a:solidFill>
                <a:schemeClr val="tx1"/>
              </a:solidFill>
              <a:effectLst>
                <a:outerShdw blurRad="38100" dist="19050" dir="2700000" algn="tl" rotWithShape="0">
                  <a:schemeClr val="dk1">
                    <a:alpha val="40000"/>
                  </a:schemeClr>
                </a:outerShdw>
              </a:effectLst>
              <a:uLnTx/>
              <a:uFillTx/>
              <a:latin typeface="Arial" panose="020b0604020202020204" pitchFamily="34" charset="0"/>
              <a:ea typeface="微软雅黑" panose="020b0503020204020204" charset="-122"/>
            </a:endParaRPr>
          </a:p>
          <a:p>
            <a:pPr marL="0" marR="0" lvl="0" indent="0" algn="l" defTabSz="914400" rtl="0" eaLnBrk="0" fontAlgn="base" latinLnBrk="0" hangingPunct="0">
              <a:lnSpc>
                <a:spcPct val="180000"/>
              </a:lnSpc>
              <a:spcBef>
                <a:spcPct val="0"/>
              </a:spcBef>
              <a:spcAft>
                <a:spcPct val="0"/>
              </a:spcAft>
              <a:buClrTx/>
              <a:buSzTx/>
              <a:buFontTx/>
              <a:buNone/>
              <a:defRPr/>
            </a:pPr>
            <a:r>
              <a:rPr kumimoji="0" lang="en-US" altLang="zh-CN" sz="3600" b="0" i="0" u="none" strike="noStrike" kern="1200" cap="none" spc="0" normalizeH="0" baseline="0" noProof="0">
                <a:solidFill>
                  <a:schemeClr val="tx1"/>
                </a:solidFill>
                <a:effectLst>
                  <a:outerShdw blurRad="38100" dist="19050" dir="2700000" algn="tl" rotWithShape="0">
                    <a:schemeClr val="dk1">
                      <a:alpha val="40000"/>
                    </a:schemeClr>
                  </a:outerShdw>
                </a:effectLst>
                <a:uLnTx/>
                <a:uFillTx/>
                <a:latin typeface="Arial" panose="020b0604020202020204" pitchFamily="34" charset="0"/>
                <a:ea typeface="微软雅黑" panose="020b0503020204020204" charset="-122"/>
              </a:rPr>
              <a:t>3.</a:t>
            </a:r>
            <a:r>
              <a:rPr kumimoji="0" lang="zh-CN" altLang="en-US" sz="3600" b="0" i="0" u="none" strike="noStrike" kern="1200" cap="none" spc="0" normalizeH="0" baseline="0" noProof="0">
                <a:solidFill>
                  <a:schemeClr val="tx1"/>
                </a:solidFill>
                <a:effectLst>
                  <a:outerShdw blurRad="38100" dist="19050" dir="2700000" algn="tl" rotWithShape="0">
                    <a:schemeClr val="dk1">
                      <a:alpha val="40000"/>
                    </a:schemeClr>
                  </a:outerShdw>
                </a:effectLst>
                <a:uLnTx/>
                <a:uFillTx/>
                <a:latin typeface="Arial" panose="020b0604020202020204" pitchFamily="34" charset="0"/>
                <a:ea typeface="微软雅黑" panose="020b0503020204020204" charset="-122"/>
              </a:rPr>
              <a:t>感受古人的情怀，认识属于自己的“春天”。</a:t>
            </a:r>
            <a:endParaRPr kumimoji="0" lang="zh-CN" altLang="en-US" sz="3600" b="0" i="0" u="none" strike="noStrike" kern="1200" cap="none" spc="0" normalizeH="0" baseline="0" noProof="0">
              <a:solidFill>
                <a:schemeClr val="tx1"/>
              </a:solidFill>
              <a:effectLst>
                <a:outerShdw blurRad="38100" dist="19050" dir="2700000" algn="tl" rotWithShape="0">
                  <a:schemeClr val="dk1">
                    <a:alpha val="40000"/>
                  </a:schemeClr>
                </a:outerShdw>
              </a:effectLst>
              <a:uLnTx/>
              <a:uFillTx/>
              <a:latin typeface="Arial" panose="020b0604020202020204" pitchFamily="34" charset="0"/>
              <a:ea typeface="微软雅黑" panose="020b0503020204020204" charset="-122"/>
            </a:endParaRPr>
          </a:p>
        </p:txBody>
      </p:sp>
      <p:sp>
        <p:nvSpPr>
          <p:cNvPr id="6" name="矩形 5"/>
          <p:cNvSpPr/>
          <p:nvPr>
            <p:custDataLst>
              <p:tags r:id="rId5"/>
            </p:custDataLst>
          </p:nvPr>
        </p:nvSpPr>
        <p:spPr>
          <a:xfrm>
            <a:off x="1051098" y="883970"/>
            <a:ext cx="2418080" cy="768350"/>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zh-CN" altLang="en-US" sz="4400">
                <a:ln w="11430"/>
                <a:solidFill>
                  <a:srgbClr val="FF0000"/>
                </a:solidFill>
                <a:latin typeface="华文琥珀" panose="02010800040101010101" pitchFamily="2" charset="-122"/>
                <a:ea typeface="华文琥珀" panose="02010800040101010101" pitchFamily="2" charset="-122"/>
              </a:rPr>
              <a:t>学习目标</a:t>
            </a:r>
            <a:endParaRPr lang="zh-CN" altLang="en-US" sz="4400" cap="none" spc="0">
              <a:ln w="11430"/>
              <a:solidFill>
                <a:srgbClr val="FF0000"/>
              </a:solidFill>
              <a:latin typeface="华文琥珀" panose="02010800040101010101" pitchFamily="2" charset="-122"/>
              <a:ea typeface="华文琥珀" panose="02010800040101010101" pitchFamily="2" charset="-122"/>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8436"/>
                                        </p:tgtEl>
                                        <p:attrNameLst>
                                          <p:attrName>style.visibility</p:attrName>
                                        </p:attrNameLst>
                                      </p:cBhvr>
                                      <p:to>
                                        <p:strVal val="visible"/>
                                      </p:to>
                                    </p:set>
                                    <p:anim calcmode="lin" valueType="num">
                                      <p:cBhvr additive="base">
                                        <p:cTn id="7" dur="500" fill="hold"/>
                                        <p:tgtEl>
                                          <p:spTgt spid="18436"/>
                                        </p:tgtEl>
                                        <p:attrNameLst>
                                          <p:attrName>ppt_x</p:attrName>
                                        </p:attrNameLst>
                                      </p:cBhvr>
                                      <p:tavLst>
                                        <p:tav tm="0">
                                          <p:val>
                                            <p:strVal val="#ppt_x"/>
                                          </p:val>
                                        </p:tav>
                                        <p:tav tm="100000">
                                          <p:val>
                                            <p:strVal val="#ppt_x"/>
                                          </p:val>
                                        </p:tav>
                                      </p:tavLst>
                                    </p:anim>
                                    <p:anim calcmode="lin" valueType="num">
                                      <p:cBhvr additive="base">
                                        <p:cTn id="8" dur="500" fill="hold"/>
                                        <p:tgtEl>
                                          <p:spTgt spid="1843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6" grpId="0"/>
    </p:bldLst>
  </p:timing>
</p:sld>
</file>

<file path=ppt/slides/slide4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33794" name="文本框 62481"/>
          <p:cNvSpPr txBox="1">
            <a:spLocks noChangeArrowheads="1"/>
          </p:cNvSpPr>
          <p:nvPr>
            <p:custDataLst>
              <p:tags r:id="rId4"/>
            </p:custDataLst>
          </p:nvPr>
        </p:nvSpPr>
        <p:spPr bwMode="auto">
          <a:xfrm>
            <a:off x="489876" y="1458384"/>
            <a:ext cx="7814369" cy="39090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spAutoFit/>
          </a:bodyPr>
          <a:lstStyle>
            <a:lvl1pPr defTabSz="685800">
              <a:defRPr>
                <a:solidFill>
                  <a:schemeClr val="tx1"/>
                </a:solidFill>
                <a:latin typeface="Arial" panose="020b0604020202020204" pitchFamily="34" charset="0"/>
                <a:ea typeface="宋体" panose="02010600030101010101" pitchFamily="2" charset="-122"/>
              </a:defRPr>
            </a:lvl1pPr>
            <a:lvl2pPr marL="742950" indent="-285750" defTabSz="685800">
              <a:defRPr>
                <a:solidFill>
                  <a:schemeClr val="tx1"/>
                </a:solidFill>
                <a:latin typeface="Arial" panose="020b0604020202020204" pitchFamily="34" charset="0"/>
                <a:ea typeface="宋体" panose="02010600030101010101" pitchFamily="2" charset="-122"/>
              </a:defRPr>
            </a:lvl2pPr>
            <a:lvl3pPr marL="1143000" indent="-228600" defTabSz="685800">
              <a:defRPr>
                <a:solidFill>
                  <a:schemeClr val="tx1"/>
                </a:solidFill>
                <a:latin typeface="Arial" panose="020b0604020202020204" pitchFamily="34" charset="0"/>
                <a:ea typeface="宋体" panose="02010600030101010101" pitchFamily="2" charset="-122"/>
              </a:defRPr>
            </a:lvl3pPr>
            <a:lvl4pPr marL="1600200" indent="-228600" defTabSz="685800">
              <a:defRPr>
                <a:solidFill>
                  <a:schemeClr val="tx1"/>
                </a:solidFill>
                <a:latin typeface="Arial" panose="020b0604020202020204" pitchFamily="34" charset="0"/>
                <a:ea typeface="宋体" panose="02010600030101010101" pitchFamily="2" charset="-122"/>
              </a:defRPr>
            </a:lvl4pPr>
            <a:lvl5pPr marL="2057400" indent="-228600" defTabSz="685800">
              <a:defRPr>
                <a:solidFill>
                  <a:schemeClr val="tx1"/>
                </a:solidFill>
                <a:latin typeface="Arial" panose="020b0604020202020204" pitchFamily="34" charset="0"/>
                <a:ea typeface="宋体" panose="02010600030101010101" pitchFamily="2" charset="-122"/>
              </a:defRPr>
            </a:lvl5pPr>
            <a:lvl6pPr marL="2514600" indent="-228600" defTabSz="6858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6858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6858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6858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50000"/>
              </a:lnSpc>
            </a:pPr>
            <a:r>
              <a:rPr lang="zh-CN" altLang="en-US" sz="3200" b="1">
                <a:solidFill>
                  <a:srgbClr val="FF0000"/>
                </a:solidFill>
                <a:latin typeface="楷体" panose="02010609060101010101" pitchFamily="49" charset="-122"/>
                <a:ea typeface="楷体" panose="02010609060101010101" pitchFamily="49" charset="-122"/>
              </a:rPr>
              <a:t>    </a:t>
            </a:r>
            <a:r>
              <a:rPr lang="zh-CN" altLang="en-US" sz="3735" b="1">
                <a:latin typeface="楷体" panose="02010609060101010101" pitchFamily="49" charset="-122"/>
                <a:ea typeface="楷体" panose="02010609060101010101" pitchFamily="49" charset="-122"/>
              </a:rPr>
              <a:t>秦</a:t>
            </a:r>
            <a:r>
              <a:rPr lang="zh-CN" altLang="en-US" sz="3735" b="1" smtClean="0">
                <a:latin typeface="楷体" panose="02010609060101010101" pitchFamily="49" charset="-122"/>
                <a:ea typeface="楷体" panose="02010609060101010101" pitchFamily="49" charset="-122"/>
              </a:rPr>
              <a:t>观</a:t>
            </a:r>
            <a:r>
              <a:rPr lang="zh-CN" altLang="en-US" sz="3200" b="1" smtClean="0">
                <a:latin typeface="楷体" panose="02010609060101010101" pitchFamily="49" charset="-122"/>
                <a:ea typeface="楷体" panose="02010609060101010101" pitchFamily="49" charset="-122"/>
              </a:rPr>
              <a:t>（</a:t>
            </a:r>
            <a:r>
              <a:rPr lang="en-US" altLang="zh-CN" sz="3200" b="1">
                <a:latin typeface="楷体" panose="02010609060101010101" pitchFamily="49" charset="-122"/>
                <a:ea typeface="楷体" panose="02010609060101010101" pitchFamily="49" charset="-122"/>
              </a:rPr>
              <a:t>1049—1100</a:t>
            </a:r>
            <a:r>
              <a:rPr lang="zh-CN" altLang="en-US" sz="3200" b="1" smtClean="0">
                <a:latin typeface="楷体" panose="02010609060101010101" pitchFamily="49" charset="-122"/>
                <a:ea typeface="楷体" panose="02010609060101010101" pitchFamily="49" charset="-122"/>
              </a:rPr>
              <a:t>），北宋词人。字</a:t>
            </a:r>
            <a:r>
              <a:rPr lang="zh-CN" altLang="en-US" sz="3200" b="1">
                <a:latin typeface="楷体" panose="02010609060101010101" pitchFamily="49" charset="-122"/>
                <a:ea typeface="楷体" panose="02010609060101010101" pitchFamily="49" charset="-122"/>
              </a:rPr>
              <a:t>少游</a:t>
            </a:r>
            <a:r>
              <a:rPr lang="zh-CN" altLang="en-US" sz="3200" b="1" smtClean="0">
                <a:latin typeface="楷体" panose="02010609060101010101" pitchFamily="49" charset="-122"/>
                <a:ea typeface="楷体" panose="02010609060101010101" pitchFamily="49" charset="-122"/>
              </a:rPr>
              <a:t>，又字</a:t>
            </a:r>
            <a:r>
              <a:rPr lang="zh-CN" altLang="en-US" sz="3200" b="1">
                <a:latin typeface="楷体" panose="02010609060101010101" pitchFamily="49" charset="-122"/>
                <a:ea typeface="楷体" panose="02010609060101010101" pitchFamily="49" charset="-122"/>
              </a:rPr>
              <a:t>太虚</a:t>
            </a:r>
            <a:r>
              <a:rPr lang="zh-CN" altLang="en-US" sz="3200" b="1" smtClean="0">
                <a:latin typeface="楷体" panose="02010609060101010101" pitchFamily="49" charset="-122"/>
                <a:ea typeface="楷体" panose="02010609060101010101" pitchFamily="49" charset="-122"/>
              </a:rPr>
              <a:t>，号淮</a:t>
            </a:r>
            <a:r>
              <a:rPr lang="zh-CN" altLang="en-US" sz="3200" b="1">
                <a:latin typeface="楷体" panose="02010609060101010101" pitchFamily="49" charset="-122"/>
                <a:ea typeface="楷体" panose="02010609060101010101" pitchFamily="49" charset="-122"/>
              </a:rPr>
              <a:t>海居士</a:t>
            </a:r>
            <a:r>
              <a:rPr lang="zh-CN" altLang="en-US" sz="3200" b="1" smtClean="0">
                <a:latin typeface="楷体" panose="02010609060101010101" pitchFamily="49" charset="-122"/>
                <a:ea typeface="楷体" panose="02010609060101010101" pitchFamily="49" charset="-122"/>
              </a:rPr>
              <a:t>。</a:t>
            </a:r>
            <a:r>
              <a:rPr lang="zh-CN" altLang="en-US" sz="3200" b="1">
                <a:latin typeface="楷体" panose="02010609060101010101" pitchFamily="49" charset="-122"/>
                <a:ea typeface="楷体" panose="02010609060101010101" pitchFamily="49" charset="-122"/>
              </a:rPr>
              <a:t>高</a:t>
            </a:r>
            <a:r>
              <a:rPr lang="zh-CN" altLang="en-US" sz="3200" b="1" smtClean="0">
                <a:latin typeface="楷体" panose="02010609060101010101" pitchFamily="49" charset="-122"/>
                <a:ea typeface="楷体" panose="02010609060101010101" pitchFamily="49" charset="-122"/>
              </a:rPr>
              <a:t>邮（今属江苏）人。工诗词，其词多写男女情爱，风格委婉含蓄，清丽雅淡。诗风与词相近。有</a:t>
            </a:r>
            <a:r>
              <a:rPr lang="en-US" altLang="zh-CN" sz="3200" b="1" smtClean="0">
                <a:latin typeface="楷体" panose="02010609060101010101" pitchFamily="49" charset="-122"/>
                <a:ea typeface="楷体" panose="02010609060101010101" pitchFamily="49" charset="-122"/>
              </a:rPr>
              <a:t>《</a:t>
            </a:r>
            <a:r>
              <a:rPr lang="zh-CN" altLang="en-US" sz="3200" b="1" smtClean="0">
                <a:latin typeface="楷体" panose="02010609060101010101" pitchFamily="49" charset="-122"/>
                <a:ea typeface="楷体" panose="02010609060101010101" pitchFamily="49" charset="-122"/>
              </a:rPr>
              <a:t>淮海集</a:t>
            </a:r>
            <a:r>
              <a:rPr lang="en-US" altLang="zh-CN" sz="3200" b="1" smtClean="0">
                <a:latin typeface="楷体" panose="02010609060101010101" pitchFamily="49" charset="-122"/>
                <a:ea typeface="楷体" panose="02010609060101010101" pitchFamily="49" charset="-122"/>
              </a:rPr>
              <a:t>》《</a:t>
            </a:r>
            <a:r>
              <a:rPr lang="zh-CN" altLang="en-US" sz="3200" b="1" smtClean="0">
                <a:latin typeface="楷体" panose="02010609060101010101" pitchFamily="49" charset="-122"/>
                <a:ea typeface="楷体" panose="02010609060101010101" pitchFamily="49" charset="-122"/>
              </a:rPr>
              <a:t>淮海居士长短句</a:t>
            </a:r>
            <a:r>
              <a:rPr lang="en-US" altLang="zh-CN" sz="3200" b="1" smtClean="0">
                <a:latin typeface="楷体" panose="02010609060101010101" pitchFamily="49" charset="-122"/>
                <a:ea typeface="楷体" panose="02010609060101010101" pitchFamily="49" charset="-122"/>
              </a:rPr>
              <a:t>》</a:t>
            </a:r>
            <a:r>
              <a:rPr lang="zh-CN" altLang="en-US" sz="3200" b="1" smtClean="0">
                <a:latin typeface="楷体" panose="02010609060101010101" pitchFamily="49" charset="-122"/>
                <a:ea typeface="楷体" panose="02010609060101010101" pitchFamily="49" charset="-122"/>
              </a:rPr>
              <a:t>。</a:t>
            </a:r>
            <a:endParaRPr lang="zh-CN" altLang="en-US" sz="3200" b="1">
              <a:latin typeface="楷体" panose="02010609060101010101" pitchFamily="49" charset="-122"/>
              <a:ea typeface="楷体" panose="02010609060101010101" pitchFamily="49" charset="-122"/>
            </a:endParaRPr>
          </a:p>
        </p:txBody>
      </p:sp>
      <p:pic>
        <p:nvPicPr>
          <p:cNvPr id="33795" name="图片 62484" descr="TE8KP3]KZ@5S9DFN1541@S1"/>
          <p:cNvPicPr>
            <a:picLocks noChangeAspect="1" noChangeArrowheads="1"/>
          </p:cNvPicPr>
          <p:nvPr>
            <p:custDataLst>
              <p:tags r:id="rId6"/>
            </p:custDataLst>
          </p:nvPr>
        </p:nvPicPr>
        <p:blipFill>
          <a:blip r:embed="rId5">
            <a:extLst>
              <a:ext uri="{28A0092B-C50C-407E-A947-70E740481C1C}">
                <a14:useLocalDpi xmlns:a14="http://schemas.microsoft.com/office/drawing/2010/main" val="0"/>
              </a:ext>
            </a:extLst>
          </a:blip>
          <a:srcRect b="11340"/>
          <a:stretch>
            <a:fillRect/>
          </a:stretch>
        </p:blipFill>
        <p:spPr bwMode="auto">
          <a:xfrm>
            <a:off x="8620126" y="1559137"/>
            <a:ext cx="2927349" cy="3740149"/>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矩形 1"/>
          <p:cNvSpPr/>
          <p:nvPr>
            <p:custDataLst>
              <p:tags r:id="rId7"/>
            </p:custDataLst>
          </p:nvPr>
        </p:nvSpPr>
        <p:spPr>
          <a:xfrm>
            <a:off x="1088563" y="779830"/>
            <a:ext cx="2418080" cy="768350"/>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zh-CN" altLang="en-US" sz="4400" cap="none" spc="0">
                <a:ln w="11430"/>
                <a:solidFill>
                  <a:srgbClr val="FF0000"/>
                </a:solidFill>
                <a:latin typeface="华文琥珀" panose="02010800040101010101" pitchFamily="2" charset="-122"/>
                <a:ea typeface="华文琥珀" panose="02010800040101010101" pitchFamily="2" charset="-122"/>
              </a:rPr>
              <a:t>知人论世</a:t>
            </a:r>
            <a:endParaRPr lang="zh-CN" altLang="en-US" sz="4400" cap="none" spc="0">
              <a:ln w="11430"/>
              <a:solidFill>
                <a:srgbClr val="FF0000"/>
              </a:solidFill>
              <a:latin typeface="华文琥珀" panose="02010800040101010101" pitchFamily="2" charset="-122"/>
              <a:ea typeface="华文琥珀" panose="02010800040101010101" pitchFamily="2" charset="-122"/>
            </a:endParaRPr>
          </a:p>
        </p:txBody>
      </p:sp>
      <p:sp>
        <p:nvSpPr>
          <p:cNvPr id="3" name="文本框 2"/>
          <p:cNvSpPr txBox="1"/>
          <p:nvPr>
            <p:custDataLst>
              <p:tags r:id="rId8"/>
            </p:custDataLst>
          </p:nvPr>
        </p:nvSpPr>
        <p:spPr>
          <a:xfrm>
            <a:off x="3764915" y="841375"/>
            <a:ext cx="2019300" cy="645160"/>
          </a:xfrm>
          <a:prstGeom prst="rect">
            <a:avLst/>
          </a:prstGeom>
          <a:solidFill>
            <a:srgbClr val="008651"/>
          </a:solidFill>
        </p:spPr>
        <p:txBody>
          <a:bodyPr wrap="none" rtlCol="0" anchor="t">
            <a:spAutoFit/>
          </a:bodyPr>
          <a:lstStyle/>
          <a:p>
            <a:r>
              <a:rPr lang="zh-CN" altLang="en-US" sz="3600" b="1">
                <a:solidFill>
                  <a:schemeClr val="bg1"/>
                </a:solidFill>
                <a:latin typeface="楷体" panose="02010609060101010101" pitchFamily="49" charset="-122"/>
                <a:ea typeface="楷体" panose="02010609060101010101" pitchFamily="49" charset="-122"/>
                <a:sym typeface="+mn-ea"/>
              </a:rPr>
              <a:t>作者简介</a:t>
            </a:r>
            <a:endParaRPr lang="zh-CN" altLang="en-US" sz="3600" b="1">
              <a:solidFill>
                <a:schemeClr val="bg1"/>
              </a:solidFill>
              <a:latin typeface="楷体" panose="02010609060101010101" pitchFamily="49" charset="-122"/>
              <a:ea typeface="楷体" panose="02010609060101010101" pitchFamily="49" charset="-122"/>
              <a:sym typeface="+mn-ea"/>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33795"/>
                                        </p:tgtEl>
                                        <p:attrNameLst>
                                          <p:attrName>style.visibility</p:attrName>
                                        </p:attrNameLst>
                                      </p:cBhvr>
                                      <p:to>
                                        <p:strVal val="visible"/>
                                      </p:to>
                                    </p:set>
                                    <p:anim calcmode="lin" valueType="num">
                                      <p:cBhvr additive="base">
                                        <p:cTn id="13" dur="500" fill="hold"/>
                                        <p:tgtEl>
                                          <p:spTgt spid="33795"/>
                                        </p:tgtEl>
                                        <p:attrNameLst>
                                          <p:attrName>ppt_x</p:attrName>
                                        </p:attrNameLst>
                                      </p:cBhvr>
                                      <p:tavLst>
                                        <p:tav tm="0">
                                          <p:val>
                                            <p:strVal val="#ppt_x"/>
                                          </p:val>
                                        </p:tav>
                                        <p:tav tm="100000">
                                          <p:val>
                                            <p:strVal val="#ppt_x"/>
                                          </p:val>
                                        </p:tav>
                                      </p:tavLst>
                                    </p:anim>
                                    <p:anim calcmode="lin" valueType="num">
                                      <p:cBhvr additive="base">
                                        <p:cTn id="14" dur="500" fill="hold"/>
                                        <p:tgtEl>
                                          <p:spTgt spid="33795"/>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3794"/>
                                        </p:tgtEl>
                                        <p:attrNameLst>
                                          <p:attrName>style.visibility</p:attrName>
                                        </p:attrNameLst>
                                      </p:cBhvr>
                                      <p:to>
                                        <p:strVal val="visible"/>
                                      </p:to>
                                    </p:set>
                                    <p:anim calcmode="lin" valueType="num">
                                      <p:cBhvr additive="base">
                                        <p:cTn id="19" dur="500" fill="hold"/>
                                        <p:tgtEl>
                                          <p:spTgt spid="33794"/>
                                        </p:tgtEl>
                                        <p:attrNameLst>
                                          <p:attrName>ppt_x</p:attrName>
                                        </p:attrNameLst>
                                      </p:cBhvr>
                                      <p:tavLst>
                                        <p:tav tm="0">
                                          <p:val>
                                            <p:strVal val="#ppt_x"/>
                                          </p:val>
                                        </p:tav>
                                        <p:tav tm="100000">
                                          <p:val>
                                            <p:strVal val="#ppt_x"/>
                                          </p:val>
                                        </p:tav>
                                      </p:tavLst>
                                    </p:anim>
                                    <p:anim calcmode="lin" valueType="num">
                                      <p:cBhvr additive="base">
                                        <p:cTn id="20" dur="500" fill="hold"/>
                                        <p:tgtEl>
                                          <p:spTgt spid="3379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3794" grpId="0"/>
    </p:bldLst>
  </p:timing>
</p:sld>
</file>

<file path=ppt/slides/slide4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60418" name="文本框 16401"/>
          <p:cNvSpPr txBox="1">
            <a:spLocks noChangeArrowheads="1"/>
          </p:cNvSpPr>
          <p:nvPr>
            <p:custDataLst>
              <p:tags r:id="rId4"/>
            </p:custDataLst>
          </p:nvPr>
        </p:nvSpPr>
        <p:spPr bwMode="auto">
          <a:xfrm>
            <a:off x="938530" y="1587500"/>
            <a:ext cx="7078980" cy="4095750"/>
          </a:xfrm>
          <a:prstGeom prst="rect">
            <a:avLst/>
          </a:prstGeom>
          <a:noFill/>
          <a:ln w="9525">
            <a:noFill/>
            <a:miter lim="800000"/>
          </a:ln>
        </p:spPr>
        <p:txBody>
          <a:bodyPr wrap="square" lIns="91440" tIns="45720" rIns="91440" bIns="45720">
            <a:spAutoFit/>
          </a:bodyPr>
          <a:lstStyle/>
          <a:p>
            <a:pPr defTabSz="685800">
              <a:lnSpc>
                <a:spcPct val="150000"/>
              </a:lnSpc>
              <a:defRPr/>
            </a:pPr>
            <a:r>
              <a:rPr lang="zh-CN" altLang="en-US" sz="3200" b="1">
                <a:solidFill>
                  <a:schemeClr val="tx1">
                    <a:lumMod val="95000"/>
                    <a:lumOff val="5000"/>
                  </a:schemeClr>
                </a:solidFill>
                <a:latin typeface="楷体" panose="02010609060101010101" pitchFamily="49" charset="-122"/>
                <a:ea typeface="楷体" panose="02010609060101010101" pitchFamily="49" charset="-122"/>
              </a:rPr>
              <a:t>    </a:t>
            </a:r>
            <a:r>
              <a:rPr lang="zh-CN" altLang="en-US" sz="3465" b="1">
                <a:solidFill>
                  <a:schemeClr val="tx1">
                    <a:lumMod val="95000"/>
                    <a:lumOff val="5000"/>
                  </a:schemeClr>
                </a:solidFill>
                <a:latin typeface="楷体" panose="02010609060101010101" pitchFamily="49" charset="-122"/>
                <a:ea typeface="楷体" panose="02010609060101010101" pitchFamily="49" charset="-122"/>
              </a:rPr>
              <a:t>该词大约作于作者创作早期的熙宁年间，当时作者家居，尚未出仕。在此期间作者也曾写过同类题材的</a:t>
            </a:r>
            <a:r>
              <a:rPr lang="en-US" altLang="zh-CN" sz="3465" b="1">
                <a:solidFill>
                  <a:schemeClr val="tx1">
                    <a:lumMod val="95000"/>
                    <a:lumOff val="5000"/>
                  </a:schemeClr>
                </a:solidFill>
                <a:latin typeface="楷体" panose="02010609060101010101" pitchFamily="49" charset="-122"/>
                <a:ea typeface="楷体" panose="02010609060101010101" pitchFamily="49" charset="-122"/>
              </a:rPr>
              <a:t>《</a:t>
            </a:r>
            <a:r>
              <a:rPr lang="zh-CN" altLang="en-US" sz="3465" b="1">
                <a:solidFill>
                  <a:schemeClr val="tx1">
                    <a:lumMod val="95000"/>
                    <a:lumOff val="5000"/>
                  </a:schemeClr>
                </a:solidFill>
                <a:latin typeface="楷体" panose="02010609060101010101" pitchFamily="49" charset="-122"/>
                <a:ea typeface="楷体" panose="02010609060101010101" pitchFamily="49" charset="-122"/>
              </a:rPr>
              <a:t>田居四首</a:t>
            </a:r>
            <a:r>
              <a:rPr lang="en-US" altLang="zh-CN" sz="3465" b="1">
                <a:solidFill>
                  <a:schemeClr val="tx1">
                    <a:lumMod val="95000"/>
                    <a:lumOff val="5000"/>
                  </a:schemeClr>
                </a:solidFill>
                <a:latin typeface="楷体" panose="02010609060101010101" pitchFamily="49" charset="-122"/>
                <a:ea typeface="楷体" panose="02010609060101010101" pitchFamily="49" charset="-122"/>
              </a:rPr>
              <a:t>》</a:t>
            </a:r>
            <a:r>
              <a:rPr lang="zh-CN" altLang="en-US" sz="3465" b="1">
                <a:solidFill>
                  <a:schemeClr val="tx1">
                    <a:lumMod val="95000"/>
                    <a:lumOff val="5000"/>
                  </a:schemeClr>
                </a:solidFill>
                <a:latin typeface="楷体" panose="02010609060101010101" pitchFamily="49" charset="-122"/>
                <a:ea typeface="楷体" panose="02010609060101010101" pitchFamily="49" charset="-122"/>
              </a:rPr>
              <a:t>等诗，也曾写过一些学习乡言土语的诗词。</a:t>
            </a:r>
            <a:endParaRPr lang="zh-CN" altLang="en-US" sz="3465" b="1">
              <a:solidFill>
                <a:schemeClr val="tx1">
                  <a:lumMod val="95000"/>
                  <a:lumOff val="5000"/>
                </a:schemeClr>
              </a:solidFill>
              <a:latin typeface="楷体" panose="02010609060101010101" pitchFamily="49" charset="-122"/>
              <a:ea typeface="楷体" panose="02010609060101010101" pitchFamily="49" charset="-122"/>
            </a:endParaRPr>
          </a:p>
        </p:txBody>
      </p:sp>
      <p:sp>
        <p:nvSpPr>
          <p:cNvPr id="3" name="文本框 2"/>
          <p:cNvSpPr txBox="1"/>
          <p:nvPr>
            <p:custDataLst>
              <p:tags r:id="rId5"/>
            </p:custDataLst>
          </p:nvPr>
        </p:nvSpPr>
        <p:spPr>
          <a:xfrm>
            <a:off x="1260475" y="807720"/>
            <a:ext cx="2019300" cy="645160"/>
          </a:xfrm>
          <a:prstGeom prst="rect">
            <a:avLst/>
          </a:prstGeom>
          <a:solidFill>
            <a:srgbClr val="008651"/>
          </a:solidFill>
        </p:spPr>
        <p:txBody>
          <a:bodyPr wrap="none" rtlCol="0" anchor="t">
            <a:spAutoFit/>
          </a:bodyPr>
          <a:lstStyle/>
          <a:p>
            <a:pPr algn="l"/>
            <a:r>
              <a:rPr lang="zh-CN" altLang="en-US" sz="3600" b="1">
                <a:solidFill>
                  <a:schemeClr val="bg1"/>
                </a:solidFill>
                <a:latin typeface="楷体" panose="02010609060101010101" pitchFamily="49" charset="-122"/>
                <a:ea typeface="楷体" panose="02010609060101010101" pitchFamily="49" charset="-122"/>
                <a:sym typeface="+mn-ea"/>
              </a:rPr>
              <a:t>背景资料</a:t>
            </a:r>
            <a:endParaRPr lang="zh-CN" altLang="en-US" sz="3600" b="1">
              <a:solidFill>
                <a:schemeClr val="bg1"/>
              </a:solidFill>
              <a:latin typeface="楷体" panose="02010609060101010101" pitchFamily="49" charset="-122"/>
              <a:ea typeface="楷体" panose="02010609060101010101" pitchFamily="49" charset="-122"/>
              <a:sym typeface="+mn-ea"/>
            </a:endParaRPr>
          </a:p>
        </p:txBody>
      </p:sp>
      <p:pic>
        <p:nvPicPr>
          <p:cNvPr id="2" name="图片 1"/>
          <p:cNvPicPr>
            <a:picLocks noChangeAspect="1"/>
          </p:cNvPicPr>
          <p:nvPr>
            <p:custDataLst>
              <p:tags r:id="rId7"/>
            </p:custDataLst>
          </p:nvPr>
        </p:nvPicPr>
        <p:blipFill>
          <a:blip r:embed="rId6"/>
          <a:stretch>
            <a:fillRect/>
          </a:stretch>
        </p:blipFill>
        <p:spPr>
          <a:xfrm>
            <a:off x="8017510" y="1452880"/>
            <a:ext cx="3489960" cy="4347210"/>
          </a:xfrm>
          <a:prstGeom prst="rect">
            <a:avLst/>
          </a:prstGeom>
        </p:spPr>
      </p:pic>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0418"/>
                                        </p:tgtEl>
                                        <p:attrNameLst>
                                          <p:attrName>style.visibility</p:attrName>
                                        </p:attrNameLst>
                                      </p:cBhvr>
                                      <p:to>
                                        <p:strVal val="visible"/>
                                      </p:to>
                                    </p:set>
                                    <p:anim calcmode="lin" valueType="num">
                                      <p:cBhvr additive="base">
                                        <p:cTn id="7" dur="500" fill="hold"/>
                                        <p:tgtEl>
                                          <p:spTgt spid="60418"/>
                                        </p:tgtEl>
                                        <p:attrNameLst>
                                          <p:attrName>ppt_x</p:attrName>
                                        </p:attrNameLst>
                                      </p:cBhvr>
                                      <p:tavLst>
                                        <p:tav tm="0">
                                          <p:val>
                                            <p:strVal val="#ppt_x"/>
                                          </p:val>
                                        </p:tav>
                                        <p:tav tm="100000">
                                          <p:val>
                                            <p:strVal val="#ppt_x"/>
                                          </p:val>
                                        </p:tav>
                                      </p:tavLst>
                                    </p:anim>
                                    <p:anim calcmode="lin" valueType="num">
                                      <p:cBhvr additive="base">
                                        <p:cTn id="8" dur="500" fill="hold"/>
                                        <p:tgtEl>
                                          <p:spTgt spid="6041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418" grpId="0"/>
    </p:bldLst>
  </p:timing>
</p:sld>
</file>

<file path=ppt/slides/slide4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35843" name="矩形 11"/>
          <p:cNvSpPr>
            <a:spLocks noChangeArrowheads="1"/>
          </p:cNvSpPr>
          <p:nvPr>
            <p:custDataLst>
              <p:tags r:id="rId4"/>
            </p:custDataLst>
          </p:nvPr>
        </p:nvSpPr>
        <p:spPr bwMode="auto">
          <a:xfrm>
            <a:off x="728345" y="2180590"/>
            <a:ext cx="10734675" cy="3438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457200">
              <a:defRPr>
                <a:solidFill>
                  <a:schemeClr val="tx1"/>
                </a:solidFill>
                <a:latin typeface="Arial" panose="020b0604020202020204" pitchFamily="34" charset="0"/>
                <a:ea typeface="宋体" panose="02010600030101010101" pitchFamily="2" charset="-122"/>
              </a:defRPr>
            </a:lvl1pPr>
            <a:lvl2pPr marL="742950" indent="-285750" defTabSz="457200">
              <a:defRPr>
                <a:solidFill>
                  <a:schemeClr val="tx1"/>
                </a:solidFill>
                <a:latin typeface="Arial" panose="020b0604020202020204" pitchFamily="34" charset="0"/>
                <a:ea typeface="宋体" panose="02010600030101010101" pitchFamily="2" charset="-122"/>
              </a:defRPr>
            </a:lvl2pPr>
            <a:lvl3pPr marL="1143000" indent="-228600" defTabSz="457200">
              <a:defRPr>
                <a:solidFill>
                  <a:schemeClr val="tx1"/>
                </a:solidFill>
                <a:latin typeface="Arial" panose="020b0604020202020204" pitchFamily="34" charset="0"/>
                <a:ea typeface="宋体" panose="02010600030101010101" pitchFamily="2" charset="-122"/>
              </a:defRPr>
            </a:lvl3pPr>
            <a:lvl4pPr marL="1600200" indent="-228600" defTabSz="457200">
              <a:defRPr>
                <a:solidFill>
                  <a:schemeClr val="tx1"/>
                </a:solidFill>
                <a:latin typeface="Arial" panose="020b0604020202020204" pitchFamily="34" charset="0"/>
                <a:ea typeface="宋体" panose="02010600030101010101" pitchFamily="2" charset="-122"/>
              </a:defRPr>
            </a:lvl4pPr>
            <a:lvl5pPr marL="2057400" indent="-228600" defTabSz="45720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70000"/>
              </a:lnSpc>
            </a:pPr>
            <a:r>
              <a:rPr lang="zh-CN" altLang="en-US" sz="2665" b="1">
                <a:latin typeface="楷体" panose="02010609060101010101" pitchFamily="49" charset="-122"/>
                <a:ea typeface="楷体" panose="02010609060101010101" pitchFamily="49" charset="-122"/>
              </a:rPr>
              <a:t>     </a:t>
            </a:r>
            <a:r>
              <a:rPr lang="zh-CN" altLang="en-US" sz="3200" b="1">
                <a:latin typeface="楷体" panose="02010609060101010101" pitchFamily="49" charset="-122"/>
                <a:ea typeface="楷体" panose="02010609060101010101" pitchFamily="49" charset="-122"/>
              </a:rPr>
              <a:t>树绕</a:t>
            </a:r>
            <a:r>
              <a:rPr lang="en-US" altLang="zh-CN" sz="3200" b="1">
                <a:latin typeface="楷体" panose="02010609060101010101" pitchFamily="49" charset="-122"/>
                <a:ea typeface="楷体" panose="02010609060101010101" pitchFamily="49" charset="-122"/>
              </a:rPr>
              <a:t>/</a:t>
            </a:r>
            <a:r>
              <a:rPr lang="zh-CN" altLang="en-US" sz="3200" b="1">
                <a:latin typeface="楷体" panose="02010609060101010101" pitchFamily="49" charset="-122"/>
                <a:ea typeface="楷体" panose="02010609060101010101" pitchFamily="49" charset="-122"/>
              </a:rPr>
              <a:t>村</a:t>
            </a:r>
            <a:r>
              <a:rPr lang="zh-CN" altLang="en-US" sz="3200" b="1" smtClean="0">
                <a:latin typeface="楷体" panose="02010609060101010101" pitchFamily="49" charset="-122"/>
                <a:ea typeface="楷体" panose="02010609060101010101" pitchFamily="49" charset="-122"/>
              </a:rPr>
              <a:t>庄，水满</a:t>
            </a:r>
            <a:r>
              <a:rPr lang="en-US" altLang="zh-CN" sz="3200" b="1" smtClean="0">
                <a:latin typeface="楷体" panose="02010609060101010101" pitchFamily="49" charset="-122"/>
                <a:ea typeface="楷体" panose="02010609060101010101" pitchFamily="49" charset="-122"/>
              </a:rPr>
              <a:t>/</a:t>
            </a:r>
            <a:r>
              <a:rPr lang="zh-CN" altLang="en-US" sz="3200" b="1" smtClean="0">
                <a:solidFill>
                  <a:srgbClr val="FF0000"/>
                </a:solidFill>
                <a:latin typeface="楷体" panose="02010609060101010101" pitchFamily="49" charset="-122"/>
                <a:ea typeface="楷体" panose="02010609060101010101" pitchFamily="49" charset="-122"/>
              </a:rPr>
              <a:t>陂</a:t>
            </a:r>
            <a:r>
              <a:rPr lang="zh-CN" altLang="en-US" sz="3200" b="1" smtClean="0">
                <a:latin typeface="楷体" panose="02010609060101010101" pitchFamily="49" charset="-122"/>
                <a:ea typeface="楷体" panose="02010609060101010101" pitchFamily="49" charset="-122"/>
              </a:rPr>
              <a:t>塘</a:t>
            </a:r>
            <a:r>
              <a:rPr lang="zh-CN" altLang="en-US" sz="3200" b="1">
                <a:latin typeface="楷体" panose="02010609060101010101" pitchFamily="49" charset="-122"/>
                <a:ea typeface="楷体" panose="02010609060101010101" pitchFamily="49" charset="-122"/>
              </a:rPr>
              <a:t>。</a:t>
            </a:r>
            <a:r>
              <a:rPr lang="zh-CN" altLang="en-US" sz="3200" b="1">
                <a:solidFill>
                  <a:srgbClr val="FF0000"/>
                </a:solidFill>
                <a:latin typeface="楷体" panose="02010609060101010101" pitchFamily="49" charset="-122"/>
                <a:ea typeface="楷体" panose="02010609060101010101" pitchFamily="49" charset="-122"/>
              </a:rPr>
              <a:t>倚</a:t>
            </a:r>
            <a:r>
              <a:rPr lang="en-US" altLang="zh-CN" sz="3200" b="1">
                <a:solidFill>
                  <a:srgbClr val="FF0000"/>
                </a:solidFill>
                <a:latin typeface="楷体" panose="02010609060101010101" pitchFamily="49" charset="-122"/>
                <a:ea typeface="楷体" panose="02010609060101010101" pitchFamily="49" charset="-122"/>
              </a:rPr>
              <a:t>/</a:t>
            </a:r>
            <a:r>
              <a:rPr lang="zh-CN" altLang="en-US" sz="3200" b="1">
                <a:latin typeface="楷体" panose="02010609060101010101" pitchFamily="49" charset="-122"/>
                <a:ea typeface="楷体" panose="02010609060101010101" pitchFamily="49" charset="-122"/>
              </a:rPr>
              <a:t>东风，豪兴</a:t>
            </a:r>
            <a:r>
              <a:rPr lang="en-US" altLang="zh-CN" sz="3200" b="1">
                <a:latin typeface="楷体" panose="02010609060101010101" pitchFamily="49" charset="-122"/>
                <a:ea typeface="楷体" panose="02010609060101010101" pitchFamily="49" charset="-122"/>
              </a:rPr>
              <a:t>/</a:t>
            </a:r>
            <a:r>
              <a:rPr lang="zh-CN" altLang="en-US" sz="3200" b="1">
                <a:solidFill>
                  <a:srgbClr val="FF0000"/>
                </a:solidFill>
                <a:latin typeface="楷体" panose="02010609060101010101" pitchFamily="49" charset="-122"/>
                <a:ea typeface="楷体" panose="02010609060101010101" pitchFamily="49" charset="-122"/>
              </a:rPr>
              <a:t>徜徉 </a:t>
            </a:r>
            <a:r>
              <a:rPr lang="zh-CN" altLang="en-US" sz="3200" b="1">
                <a:latin typeface="楷体" panose="02010609060101010101" pitchFamily="49" charset="-122"/>
                <a:ea typeface="楷体" panose="02010609060101010101" pitchFamily="49" charset="-122"/>
              </a:rPr>
              <a:t>。小园</a:t>
            </a:r>
            <a:r>
              <a:rPr lang="en-US" altLang="zh-CN" sz="3200" b="1">
                <a:latin typeface="楷体" panose="02010609060101010101" pitchFamily="49" charset="-122"/>
                <a:ea typeface="楷体" panose="02010609060101010101" pitchFamily="49" charset="-122"/>
              </a:rPr>
              <a:t>/</a:t>
            </a:r>
            <a:r>
              <a:rPr lang="zh-CN" altLang="en-US" sz="3200" b="1">
                <a:latin typeface="楷体" panose="02010609060101010101" pitchFamily="49" charset="-122"/>
                <a:ea typeface="楷体" panose="02010609060101010101" pitchFamily="49" charset="-122"/>
              </a:rPr>
              <a:t>几许，收尽</a:t>
            </a:r>
            <a:r>
              <a:rPr lang="en-US" altLang="zh-CN" sz="3200" b="1">
                <a:latin typeface="楷体" panose="02010609060101010101" pitchFamily="49" charset="-122"/>
                <a:ea typeface="楷体" panose="02010609060101010101" pitchFamily="49" charset="-122"/>
              </a:rPr>
              <a:t>/</a:t>
            </a:r>
            <a:r>
              <a:rPr lang="zh-CN" altLang="en-US" sz="3200" b="1">
                <a:latin typeface="楷体" panose="02010609060101010101" pitchFamily="49" charset="-122"/>
                <a:ea typeface="楷体" panose="02010609060101010101" pitchFamily="49" charset="-122"/>
              </a:rPr>
              <a:t>春光。有</a:t>
            </a:r>
            <a:r>
              <a:rPr lang="en-US" altLang="zh-CN" sz="3200" b="1">
                <a:latin typeface="楷体" panose="02010609060101010101" pitchFamily="49" charset="-122"/>
                <a:ea typeface="楷体" panose="02010609060101010101" pitchFamily="49" charset="-122"/>
              </a:rPr>
              <a:t>/</a:t>
            </a:r>
            <a:r>
              <a:rPr lang="zh-CN" altLang="en-US" sz="3200" b="1">
                <a:latin typeface="楷体" panose="02010609060101010101" pitchFamily="49" charset="-122"/>
                <a:ea typeface="楷体" panose="02010609060101010101" pitchFamily="49" charset="-122"/>
              </a:rPr>
              <a:t>桃花红，李花白，菜花黄。     </a:t>
            </a:r>
            <a:endParaRPr lang="en-US" altLang="zh-CN" sz="3200" b="1">
              <a:latin typeface="楷体" panose="02010609060101010101" pitchFamily="49" charset="-122"/>
              <a:ea typeface="楷体" panose="02010609060101010101" pitchFamily="49" charset="-122"/>
            </a:endParaRPr>
          </a:p>
          <a:p>
            <a:pPr>
              <a:lnSpc>
                <a:spcPct val="170000"/>
              </a:lnSpc>
            </a:pPr>
            <a:r>
              <a:rPr lang="en-US" altLang="zh-CN" sz="3200" b="1">
                <a:latin typeface="楷体" panose="02010609060101010101" pitchFamily="49" charset="-122"/>
                <a:ea typeface="楷体" panose="02010609060101010101" pitchFamily="49" charset="-122"/>
              </a:rPr>
              <a:t>    </a:t>
            </a:r>
            <a:r>
              <a:rPr lang="zh-CN" altLang="en-US" sz="3200" b="1">
                <a:latin typeface="楷体" panose="02010609060101010101" pitchFamily="49" charset="-122"/>
                <a:ea typeface="楷体" panose="02010609060101010101" pitchFamily="49" charset="-122"/>
              </a:rPr>
              <a:t>远远</a:t>
            </a:r>
            <a:r>
              <a:rPr lang="en-US" altLang="zh-CN" sz="3200" b="1">
                <a:latin typeface="楷体" panose="02010609060101010101" pitchFamily="49" charset="-122"/>
                <a:ea typeface="楷体" panose="02010609060101010101" pitchFamily="49" charset="-122"/>
              </a:rPr>
              <a:t>/</a:t>
            </a:r>
            <a:r>
              <a:rPr lang="zh-CN" altLang="en-US" sz="3200" b="1">
                <a:latin typeface="楷体" panose="02010609060101010101" pitchFamily="49" charset="-122"/>
                <a:ea typeface="楷体" panose="02010609060101010101" pitchFamily="49" charset="-122"/>
              </a:rPr>
              <a:t>围墙，隐隐</a:t>
            </a:r>
            <a:r>
              <a:rPr lang="en-US" altLang="zh-CN" sz="3200" b="1">
                <a:latin typeface="楷体" panose="02010609060101010101" pitchFamily="49" charset="-122"/>
                <a:ea typeface="楷体" panose="02010609060101010101" pitchFamily="49" charset="-122"/>
              </a:rPr>
              <a:t>/</a:t>
            </a:r>
            <a:r>
              <a:rPr lang="zh-CN" altLang="en-US" sz="3200" b="1">
                <a:latin typeface="楷体" panose="02010609060101010101" pitchFamily="49" charset="-122"/>
                <a:ea typeface="楷体" panose="02010609060101010101" pitchFamily="49" charset="-122"/>
              </a:rPr>
              <a:t>茅堂。</a:t>
            </a:r>
            <a:r>
              <a:rPr lang="zh-CN" altLang="en-US" sz="3200" b="1">
                <a:solidFill>
                  <a:srgbClr val="FF0000"/>
                </a:solidFill>
                <a:latin typeface="楷体" panose="02010609060101010101" pitchFamily="49" charset="-122"/>
                <a:ea typeface="楷体" panose="02010609060101010101" pitchFamily="49" charset="-122"/>
              </a:rPr>
              <a:t>飏</a:t>
            </a:r>
            <a:r>
              <a:rPr lang="en-US" altLang="zh-CN" sz="3200" b="1">
                <a:solidFill>
                  <a:srgbClr val="FF0000"/>
                </a:solidFill>
                <a:latin typeface="楷体" panose="02010609060101010101" pitchFamily="49" charset="-122"/>
                <a:ea typeface="楷体" panose="02010609060101010101" pitchFamily="49" charset="-122"/>
              </a:rPr>
              <a:t>/</a:t>
            </a:r>
            <a:r>
              <a:rPr lang="zh-CN" altLang="en-US" sz="3200" b="1">
                <a:latin typeface="楷体" panose="02010609060101010101" pitchFamily="49" charset="-122"/>
                <a:ea typeface="楷体" panose="02010609060101010101" pitchFamily="49" charset="-122"/>
              </a:rPr>
              <a:t>青旗，流水</a:t>
            </a:r>
            <a:r>
              <a:rPr lang="en-US" altLang="zh-CN" sz="3200" b="1">
                <a:latin typeface="楷体" panose="02010609060101010101" pitchFamily="49" charset="-122"/>
                <a:ea typeface="楷体" panose="02010609060101010101" pitchFamily="49" charset="-122"/>
              </a:rPr>
              <a:t>/</a:t>
            </a:r>
            <a:r>
              <a:rPr lang="zh-CN" altLang="en-US" sz="3200" b="1">
                <a:latin typeface="楷体" panose="02010609060101010101" pitchFamily="49" charset="-122"/>
                <a:ea typeface="楷体" panose="02010609060101010101" pitchFamily="49" charset="-122"/>
              </a:rPr>
              <a:t>桥旁。偶然</a:t>
            </a:r>
            <a:r>
              <a:rPr lang="en-US" altLang="zh-CN" sz="3200" b="1">
                <a:latin typeface="楷体" panose="02010609060101010101" pitchFamily="49" charset="-122"/>
                <a:ea typeface="楷体" panose="02010609060101010101" pitchFamily="49" charset="-122"/>
              </a:rPr>
              <a:t>/</a:t>
            </a:r>
            <a:r>
              <a:rPr lang="zh-CN" altLang="en-US" sz="3200" b="1">
                <a:solidFill>
                  <a:srgbClr val="FF0000"/>
                </a:solidFill>
                <a:latin typeface="楷体" panose="02010609060101010101" pitchFamily="49" charset="-122"/>
                <a:ea typeface="楷体" panose="02010609060101010101" pitchFamily="49" charset="-122"/>
              </a:rPr>
              <a:t>乘</a:t>
            </a:r>
            <a:r>
              <a:rPr lang="zh-CN" altLang="en-US" sz="3200" b="1">
                <a:latin typeface="楷体" panose="02010609060101010101" pitchFamily="49" charset="-122"/>
                <a:ea typeface="楷体" panose="02010609060101010101" pitchFamily="49" charset="-122"/>
              </a:rPr>
              <a:t>兴，步过</a:t>
            </a:r>
            <a:r>
              <a:rPr lang="en-US" altLang="zh-CN" sz="3200" b="1">
                <a:latin typeface="楷体" panose="02010609060101010101" pitchFamily="49" charset="-122"/>
                <a:ea typeface="楷体" panose="02010609060101010101" pitchFamily="49" charset="-122"/>
              </a:rPr>
              <a:t>/</a:t>
            </a:r>
            <a:r>
              <a:rPr lang="zh-CN" altLang="en-US" sz="3200" b="1">
                <a:latin typeface="楷体" panose="02010609060101010101" pitchFamily="49" charset="-122"/>
                <a:ea typeface="楷体" panose="02010609060101010101" pitchFamily="49" charset="-122"/>
              </a:rPr>
              <a:t>东</a:t>
            </a:r>
            <a:r>
              <a:rPr lang="zh-CN" altLang="en-US" sz="3200" b="1">
                <a:solidFill>
                  <a:srgbClr val="FF0000"/>
                </a:solidFill>
                <a:latin typeface="楷体" panose="02010609060101010101" pitchFamily="49" charset="-122"/>
                <a:ea typeface="楷体" panose="02010609060101010101" pitchFamily="49" charset="-122"/>
              </a:rPr>
              <a:t>冈</a:t>
            </a:r>
            <a:r>
              <a:rPr lang="zh-CN" altLang="en-US" sz="3200" b="1">
                <a:latin typeface="楷体" panose="02010609060101010101" pitchFamily="49" charset="-122"/>
                <a:ea typeface="楷体" panose="02010609060101010101" pitchFamily="49" charset="-122"/>
              </a:rPr>
              <a:t>。正</a:t>
            </a:r>
            <a:r>
              <a:rPr lang="en-US" altLang="zh-CN" sz="3200" b="1">
                <a:latin typeface="楷体" panose="02010609060101010101" pitchFamily="49" charset="-122"/>
                <a:ea typeface="楷体" panose="02010609060101010101" pitchFamily="49" charset="-122"/>
              </a:rPr>
              <a:t>/</a:t>
            </a:r>
            <a:r>
              <a:rPr lang="zh-CN" altLang="en-US" sz="3200" b="1">
                <a:latin typeface="楷体" panose="02010609060101010101" pitchFamily="49" charset="-122"/>
                <a:ea typeface="楷体" panose="02010609060101010101" pitchFamily="49" charset="-122"/>
              </a:rPr>
              <a:t>莺儿啼，燕儿舞，蝶儿忙。</a:t>
            </a:r>
            <a:endParaRPr lang="zh-CN" altLang="en-US" sz="3200" b="1">
              <a:latin typeface="楷体" panose="02010609060101010101" pitchFamily="49" charset="-122"/>
              <a:ea typeface="楷体" panose="02010609060101010101" pitchFamily="49" charset="-122"/>
            </a:endParaRPr>
          </a:p>
        </p:txBody>
      </p:sp>
      <p:sp>
        <p:nvSpPr>
          <p:cNvPr id="35844" name="矩形 1"/>
          <p:cNvSpPr>
            <a:spLocks noChangeArrowheads="1"/>
          </p:cNvSpPr>
          <p:nvPr>
            <p:custDataLst>
              <p:tags r:id="rId5"/>
            </p:custDataLst>
          </p:nvPr>
        </p:nvSpPr>
        <p:spPr bwMode="auto">
          <a:xfrm>
            <a:off x="4375679" y="785284"/>
            <a:ext cx="2392396" cy="10769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457200">
              <a:defRPr>
                <a:solidFill>
                  <a:schemeClr val="tx1"/>
                </a:solidFill>
                <a:latin typeface="Arial" panose="020b0604020202020204" pitchFamily="34" charset="0"/>
                <a:ea typeface="宋体" panose="02010600030101010101" pitchFamily="2" charset="-122"/>
              </a:defRPr>
            </a:lvl1pPr>
            <a:lvl2pPr marL="742950" indent="-285750" defTabSz="457200">
              <a:defRPr>
                <a:solidFill>
                  <a:schemeClr val="tx1"/>
                </a:solidFill>
                <a:latin typeface="Arial" panose="020b0604020202020204" pitchFamily="34" charset="0"/>
                <a:ea typeface="宋体" panose="02010600030101010101" pitchFamily="2" charset="-122"/>
              </a:defRPr>
            </a:lvl2pPr>
            <a:lvl3pPr marL="1143000" indent="-228600" defTabSz="457200">
              <a:defRPr>
                <a:solidFill>
                  <a:schemeClr val="tx1"/>
                </a:solidFill>
                <a:latin typeface="Arial" panose="020b0604020202020204" pitchFamily="34" charset="0"/>
                <a:ea typeface="宋体" panose="02010600030101010101" pitchFamily="2" charset="-122"/>
              </a:defRPr>
            </a:lvl3pPr>
            <a:lvl4pPr marL="1600200" indent="-228600" defTabSz="457200">
              <a:defRPr>
                <a:solidFill>
                  <a:schemeClr val="tx1"/>
                </a:solidFill>
                <a:latin typeface="Arial" panose="020b0604020202020204" pitchFamily="34" charset="0"/>
                <a:ea typeface="宋体" panose="02010600030101010101" pitchFamily="2" charset="-122"/>
              </a:defRPr>
            </a:lvl4pPr>
            <a:lvl5pPr marL="2057400" indent="-228600" defTabSz="45720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lnSpc>
                <a:spcPct val="150000"/>
              </a:lnSpc>
            </a:pPr>
            <a:r>
              <a:rPr lang="zh-CN" altLang="en-US" sz="4265" b="1">
                <a:latin typeface="楷体" panose="02010609060101010101" pitchFamily="49" charset="-122"/>
                <a:ea typeface="楷体" panose="02010609060101010101" pitchFamily="49" charset="-122"/>
              </a:rPr>
              <a:t>行香子</a:t>
            </a:r>
            <a:endParaRPr lang="zh-CN" altLang="en-US" sz="4265" b="1">
              <a:latin typeface="楷体" panose="02010609060101010101" pitchFamily="49" charset="-122"/>
              <a:ea typeface="楷体" panose="02010609060101010101" pitchFamily="49" charset="-122"/>
            </a:endParaRPr>
          </a:p>
        </p:txBody>
      </p:sp>
      <p:sp>
        <p:nvSpPr>
          <p:cNvPr id="35845" name="矩形 1"/>
          <p:cNvSpPr>
            <a:spLocks noChangeArrowheads="1"/>
          </p:cNvSpPr>
          <p:nvPr>
            <p:custDataLst>
              <p:tags r:id="rId6"/>
            </p:custDataLst>
          </p:nvPr>
        </p:nvSpPr>
        <p:spPr bwMode="auto">
          <a:xfrm>
            <a:off x="4920103" y="1744133"/>
            <a:ext cx="999490"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457200">
              <a:defRPr>
                <a:solidFill>
                  <a:schemeClr val="tx1"/>
                </a:solidFill>
                <a:latin typeface="Arial" panose="020b0604020202020204" pitchFamily="34" charset="0"/>
                <a:ea typeface="宋体" panose="02010600030101010101" pitchFamily="2" charset="-122"/>
              </a:defRPr>
            </a:lvl1pPr>
            <a:lvl2pPr marL="742950" indent="-285750" defTabSz="457200">
              <a:defRPr>
                <a:solidFill>
                  <a:schemeClr val="tx1"/>
                </a:solidFill>
                <a:latin typeface="Arial" panose="020b0604020202020204" pitchFamily="34" charset="0"/>
                <a:ea typeface="宋体" panose="02010600030101010101" pitchFamily="2" charset="-122"/>
              </a:defRPr>
            </a:lvl2pPr>
            <a:lvl3pPr marL="1143000" indent="-228600" defTabSz="457200">
              <a:defRPr>
                <a:solidFill>
                  <a:schemeClr val="tx1"/>
                </a:solidFill>
                <a:latin typeface="Arial" panose="020b0604020202020204" pitchFamily="34" charset="0"/>
                <a:ea typeface="宋体" panose="02010600030101010101" pitchFamily="2" charset="-122"/>
              </a:defRPr>
            </a:lvl3pPr>
            <a:lvl4pPr marL="1600200" indent="-228600" defTabSz="457200">
              <a:defRPr>
                <a:solidFill>
                  <a:schemeClr val="tx1"/>
                </a:solidFill>
                <a:latin typeface="Arial" panose="020b0604020202020204" pitchFamily="34" charset="0"/>
                <a:ea typeface="宋体" panose="02010600030101010101" pitchFamily="2" charset="-122"/>
              </a:defRPr>
            </a:lvl4pPr>
            <a:lvl5pPr marL="2057400" indent="-228600" defTabSz="45720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3200" b="1" smtClean="0">
                <a:solidFill>
                  <a:srgbClr val="000000"/>
                </a:solidFill>
                <a:latin typeface="楷体" panose="02010609060101010101" pitchFamily="49" charset="-122"/>
                <a:ea typeface="楷体" panose="02010609060101010101" pitchFamily="49" charset="-122"/>
              </a:rPr>
              <a:t>秦</a:t>
            </a:r>
            <a:r>
              <a:rPr lang="zh-CN" altLang="en-US" sz="3200" b="1">
                <a:solidFill>
                  <a:srgbClr val="000000"/>
                </a:solidFill>
                <a:latin typeface="楷体" panose="02010609060101010101" pitchFamily="49" charset="-122"/>
                <a:ea typeface="楷体" panose="02010609060101010101" pitchFamily="49" charset="-122"/>
              </a:rPr>
              <a:t>观 </a:t>
            </a:r>
            <a:endParaRPr lang="zh-CN" altLang="en-US" sz="100">
              <a:latin typeface="Calibri"/>
            </a:endParaRPr>
          </a:p>
        </p:txBody>
      </p:sp>
      <p:sp>
        <p:nvSpPr>
          <p:cNvPr id="2" name="矩形 1"/>
          <p:cNvSpPr/>
          <p:nvPr>
            <p:custDataLst>
              <p:tags r:id="rId7"/>
            </p:custDataLst>
          </p:nvPr>
        </p:nvSpPr>
        <p:spPr>
          <a:xfrm>
            <a:off x="4901935" y="2564904"/>
            <a:ext cx="200025" cy="106680"/>
          </a:xfrm>
          <a:prstGeom prst="rect">
            <a:avLst/>
          </a:prstGeom>
        </p:spPr>
        <p:txBody>
          <a:bodyPr wrap="none">
            <a:spAutoFit/>
          </a:bodyPr>
          <a:lstStyle/>
          <a:p>
            <a:pPr algn="ctr">
              <a:defRPr/>
            </a:pPr>
            <a:r>
              <a:rPr lang="en-US" altLang="zh-CN" sz="100" err="1">
                <a:solidFill>
                  <a:schemeClr val="tx1">
                    <a:lumMod val="95000"/>
                    <a:lumOff val="5000"/>
                  </a:schemeClr>
                </a:solidFill>
                <a:latin typeface="汉语拼音" panose="000b0604020202020204" pitchFamily="34" charset="0"/>
                <a:cs typeface="汉语拼音" panose="000b0604020202020204" pitchFamily="34" charset="0"/>
              </a:rPr>
              <a:t>bēi</a:t>
            </a:r>
            <a:endParaRPr lang="zh-CN" altLang="en-US" sz="100">
              <a:solidFill>
                <a:schemeClr val="tx1">
                  <a:lumMod val="95000"/>
                  <a:lumOff val="5000"/>
                </a:schemeClr>
              </a:solidFill>
              <a:latin typeface="汉语拼音" panose="000b0604020202020204" pitchFamily="34" charset="0"/>
              <a:cs typeface="汉语拼音" panose="000b0604020202020204" pitchFamily="34" charset="0"/>
            </a:endParaRPr>
          </a:p>
        </p:txBody>
      </p:sp>
      <p:sp>
        <p:nvSpPr>
          <p:cNvPr id="35848" name="矩形 2"/>
          <p:cNvSpPr>
            <a:spLocks noChangeArrowheads="1"/>
          </p:cNvSpPr>
          <p:nvPr>
            <p:custDataLst>
              <p:tags r:id="rId8"/>
            </p:custDataLst>
          </p:nvPr>
        </p:nvSpPr>
        <p:spPr bwMode="auto">
          <a:xfrm>
            <a:off x="8367905" y="2564904"/>
            <a:ext cx="252095" cy="106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en-US" altLang="zh-CN" sz="100">
                <a:solidFill>
                  <a:srgbClr val="0D0D0D"/>
                </a:solidFill>
                <a:latin typeface="汉语拼音" panose="000b0604020202020204" pitchFamily="34" charset="0"/>
                <a:ea typeface="黑体" panose="02010609060101010101" charset="-122"/>
              </a:rPr>
              <a:t>cháng yáng</a:t>
            </a:r>
            <a:endParaRPr lang="zh-CN" altLang="en-US" sz="100">
              <a:solidFill>
                <a:srgbClr val="0D0D0D"/>
              </a:solidFill>
              <a:latin typeface="汉语拼音" panose="000b0604020202020204" pitchFamily="34" charset="0"/>
              <a:ea typeface="黑体" panose="02010609060101010101" charset="-122"/>
            </a:endParaRPr>
          </a:p>
        </p:txBody>
      </p:sp>
      <p:sp>
        <p:nvSpPr>
          <p:cNvPr id="35849" name="矩形 3"/>
          <p:cNvSpPr>
            <a:spLocks noChangeArrowheads="1"/>
          </p:cNvSpPr>
          <p:nvPr>
            <p:custDataLst>
              <p:tags r:id="rId9"/>
            </p:custDataLst>
          </p:nvPr>
        </p:nvSpPr>
        <p:spPr bwMode="auto">
          <a:xfrm>
            <a:off x="6083221" y="4183955"/>
            <a:ext cx="212090" cy="106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en-US" altLang="zh-CN" sz="100">
                <a:solidFill>
                  <a:srgbClr val="0D0D0D"/>
                </a:solidFill>
                <a:latin typeface="汉语拼音" panose="000b0604020202020204" pitchFamily="34" charset="0"/>
                <a:ea typeface="黑体" panose="02010609060101010101" charset="-122"/>
              </a:rPr>
              <a:t>yáng</a:t>
            </a:r>
            <a:endParaRPr lang="zh-CN" altLang="en-US" sz="100">
              <a:solidFill>
                <a:srgbClr val="0D0D0D"/>
              </a:solidFill>
              <a:latin typeface="汉语拼音" panose="000b0604020202020204" pitchFamily="34" charset="0"/>
              <a:ea typeface="黑体" panose="02010609060101010101" charset="-122"/>
            </a:endParaRPr>
          </a:p>
        </p:txBody>
      </p:sp>
      <p:sp>
        <p:nvSpPr>
          <p:cNvPr id="9" name="矩形 8"/>
          <p:cNvSpPr/>
          <p:nvPr>
            <p:custDataLst>
              <p:tags r:id="rId10"/>
            </p:custDataLst>
          </p:nvPr>
        </p:nvSpPr>
        <p:spPr>
          <a:xfrm>
            <a:off x="302433" y="563295"/>
            <a:ext cx="2418080" cy="768350"/>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zh-CN" altLang="en-US" sz="4400" cap="none" spc="0">
                <a:ln w="11430"/>
                <a:solidFill>
                  <a:srgbClr val="FF0000"/>
                </a:solidFill>
                <a:latin typeface="华文琥珀" panose="02010800040101010101" pitchFamily="2" charset="-122"/>
                <a:ea typeface="华文琥珀" panose="02010800040101010101" pitchFamily="2" charset="-122"/>
              </a:rPr>
              <a:t>初步感知</a:t>
            </a:r>
            <a:endParaRPr lang="zh-CN" altLang="en-US" sz="4400" cap="none" spc="0">
              <a:ln w="11430"/>
              <a:solidFill>
                <a:srgbClr val="FF0000"/>
              </a:solidFill>
              <a:latin typeface="华文琥珀" panose="02010800040101010101" pitchFamily="2" charset="-122"/>
              <a:ea typeface="华文琥珀" panose="02010800040101010101" pitchFamily="2" charset="-122"/>
            </a:endParaRPr>
          </a:p>
        </p:txBody>
      </p:sp>
      <p:sp>
        <p:nvSpPr>
          <p:cNvPr id="6" name="文本框 5"/>
          <p:cNvSpPr txBox="1"/>
          <p:nvPr>
            <p:custDataLst>
              <p:tags r:id="rId11"/>
            </p:custDataLst>
          </p:nvPr>
        </p:nvSpPr>
        <p:spPr>
          <a:xfrm>
            <a:off x="2720340" y="624840"/>
            <a:ext cx="2019300" cy="645160"/>
          </a:xfrm>
          <a:prstGeom prst="rect">
            <a:avLst/>
          </a:prstGeom>
          <a:solidFill>
            <a:srgbClr val="008651"/>
          </a:solidFill>
        </p:spPr>
        <p:txBody>
          <a:bodyPr wrap="none" rtlCol="0" anchor="t">
            <a:spAutoFit/>
          </a:bodyPr>
          <a:lstStyle/>
          <a:p>
            <a:pPr algn="l"/>
            <a:r>
              <a:rPr lang="zh-CN" altLang="en-US" sz="3600" b="1">
                <a:solidFill>
                  <a:schemeClr val="bg1"/>
                </a:solidFill>
                <a:latin typeface="楷体" panose="02010609060101010101" pitchFamily="49" charset="-122"/>
                <a:ea typeface="楷体" panose="02010609060101010101" pitchFamily="49" charset="-122"/>
                <a:sym typeface="+mn-ea"/>
              </a:rPr>
              <a:t>朗读诗歌</a:t>
            </a:r>
            <a:endParaRPr lang="zh-CN" altLang="en-US" sz="3600" b="1">
              <a:solidFill>
                <a:schemeClr val="bg1"/>
              </a:solidFill>
              <a:latin typeface="楷体" panose="02010609060101010101" pitchFamily="49" charset="-122"/>
              <a:ea typeface="楷体" panose="02010609060101010101" pitchFamily="49" charset="-122"/>
              <a:sym typeface="+mn-ea"/>
            </a:endParaRPr>
          </a:p>
        </p:txBody>
      </p:sp>
      <p:sp>
        <p:nvSpPr>
          <p:cNvPr id="4" name="矩形标注 3"/>
          <p:cNvSpPr>
            <a:spLocks noChangeArrowheads="1"/>
          </p:cNvSpPr>
          <p:nvPr>
            <p:custDataLst>
              <p:tags r:id="rId12"/>
            </p:custDataLst>
          </p:nvPr>
        </p:nvSpPr>
        <p:spPr bwMode="auto">
          <a:xfrm>
            <a:off x="3499485" y="1710055"/>
            <a:ext cx="1039495" cy="617855"/>
          </a:xfrm>
          <a:prstGeom prst="wedgeRectCallout">
            <a:avLst>
              <a:gd name="adj1" fmla="val 98747"/>
              <a:gd name="adj2" fmla="val 86690"/>
            </a:avLst>
          </a:prstGeom>
          <a:solidFill>
            <a:schemeClr val="accent2">
              <a:lumMod val="20000"/>
              <a:lumOff val="80000"/>
            </a:schemeClr>
          </a:solidFill>
          <a:ln w="9525">
            <a:noFill/>
            <a:miter lim="800000"/>
          </a:ln>
        </p:spPr>
        <p:txBody>
          <a:bodyPr lIns="91440" tIns="45720" rIns="91440" bIns="45720"/>
          <a:lstStyle>
            <a:lvl1pPr defTabSz="685800">
              <a:defRPr>
                <a:solidFill>
                  <a:schemeClr val="tx1"/>
                </a:solidFill>
                <a:latin typeface="Arial" panose="020b0604020202020204" pitchFamily="34" charset="0"/>
                <a:ea typeface="宋体" panose="02010600030101010101" pitchFamily="2" charset="-122"/>
              </a:defRPr>
            </a:lvl1pPr>
            <a:lvl2pPr marL="742950" indent="-285750" defTabSz="685800">
              <a:defRPr>
                <a:solidFill>
                  <a:schemeClr val="tx1"/>
                </a:solidFill>
                <a:latin typeface="Arial" panose="020b0604020202020204" pitchFamily="34" charset="0"/>
                <a:ea typeface="宋体" panose="02010600030101010101" pitchFamily="2" charset="-122"/>
              </a:defRPr>
            </a:lvl2pPr>
            <a:lvl3pPr marL="1143000" indent="-228600" defTabSz="685800">
              <a:defRPr>
                <a:solidFill>
                  <a:schemeClr val="tx1"/>
                </a:solidFill>
                <a:latin typeface="Arial" panose="020b0604020202020204" pitchFamily="34" charset="0"/>
                <a:ea typeface="宋体" panose="02010600030101010101" pitchFamily="2" charset="-122"/>
              </a:defRPr>
            </a:lvl3pPr>
            <a:lvl4pPr marL="1600200" indent="-228600" defTabSz="685800">
              <a:defRPr>
                <a:solidFill>
                  <a:schemeClr val="tx1"/>
                </a:solidFill>
                <a:latin typeface="Arial" panose="020b0604020202020204" pitchFamily="34" charset="0"/>
                <a:ea typeface="宋体" panose="02010600030101010101" pitchFamily="2" charset="-122"/>
              </a:defRPr>
            </a:lvl4pPr>
            <a:lvl5pPr marL="2057400" indent="-228600" defTabSz="685800">
              <a:defRPr>
                <a:solidFill>
                  <a:schemeClr val="tx1"/>
                </a:solidFill>
                <a:latin typeface="Arial" panose="020b0604020202020204" pitchFamily="34" charset="0"/>
                <a:ea typeface="宋体" panose="02010600030101010101" pitchFamily="2" charset="-122"/>
              </a:defRPr>
            </a:lvl5pPr>
            <a:lvl6pPr marL="2514600" indent="-228600" defTabSz="6858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6858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6858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6858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defRPr/>
            </a:pPr>
            <a:r>
              <a:rPr lang="en-US" altLang="zh-CN" sz="2800" b="1" smtClean="0">
                <a:solidFill>
                  <a:srgbClr val="FF0000"/>
                </a:solidFill>
                <a:latin typeface="汉语拼音" panose="000b0604020202020204" pitchFamily="34" charset="0"/>
                <a:ea typeface="黑体" panose="02010609060101010101" charset="-122"/>
              </a:rPr>
              <a:t>bēi</a:t>
            </a:r>
            <a:endParaRPr lang="zh-CN" altLang="en-US" sz="2800" b="1" smtClean="0">
              <a:solidFill>
                <a:srgbClr val="FF0000"/>
              </a:solidFill>
              <a:effectLst>
                <a:outerShdw blurRad="38100" dist="38100" dir="2700000" algn="tl">
                  <a:srgbClr val="000000"/>
                </a:outerShdw>
              </a:effectLst>
              <a:latin typeface="汉语拼音" panose="000b0604020202020204" pitchFamily="34" charset="0"/>
              <a:ea typeface="仿宋" panose="02010609060101010101" pitchFamily="49" charset="-122"/>
            </a:endParaRPr>
          </a:p>
        </p:txBody>
      </p:sp>
      <p:sp>
        <p:nvSpPr>
          <p:cNvPr id="5" name="矩形标注 4"/>
          <p:cNvSpPr>
            <a:spLocks noChangeArrowheads="1"/>
          </p:cNvSpPr>
          <p:nvPr>
            <p:custDataLst>
              <p:tags r:id="rId13"/>
            </p:custDataLst>
          </p:nvPr>
        </p:nvSpPr>
        <p:spPr bwMode="auto">
          <a:xfrm>
            <a:off x="7773670" y="1458595"/>
            <a:ext cx="2790825" cy="617855"/>
          </a:xfrm>
          <a:prstGeom prst="wedgeRectCallout">
            <a:avLst>
              <a:gd name="adj1" fmla="val 3629"/>
              <a:gd name="adj2" fmla="val 135611"/>
            </a:avLst>
          </a:prstGeom>
          <a:solidFill>
            <a:schemeClr val="accent2">
              <a:lumMod val="20000"/>
              <a:lumOff val="80000"/>
            </a:schemeClr>
          </a:solidFill>
          <a:ln w="9525">
            <a:noFill/>
            <a:miter lim="800000"/>
          </a:ln>
        </p:spPr>
        <p:txBody>
          <a:bodyPr lIns="91440" tIns="45720" rIns="91440" bIns="45720"/>
          <a:lstStyle>
            <a:lvl1pPr defTabSz="685800">
              <a:defRPr>
                <a:solidFill>
                  <a:schemeClr val="tx1"/>
                </a:solidFill>
                <a:latin typeface="Arial" panose="020b0604020202020204" pitchFamily="34" charset="0"/>
                <a:ea typeface="宋体" panose="02010600030101010101" pitchFamily="2" charset="-122"/>
              </a:defRPr>
            </a:lvl1pPr>
            <a:lvl2pPr marL="742950" indent="-285750" defTabSz="685800">
              <a:defRPr>
                <a:solidFill>
                  <a:schemeClr val="tx1"/>
                </a:solidFill>
                <a:latin typeface="Arial" panose="020b0604020202020204" pitchFamily="34" charset="0"/>
                <a:ea typeface="宋体" panose="02010600030101010101" pitchFamily="2" charset="-122"/>
              </a:defRPr>
            </a:lvl2pPr>
            <a:lvl3pPr marL="1143000" indent="-228600" defTabSz="685800">
              <a:defRPr>
                <a:solidFill>
                  <a:schemeClr val="tx1"/>
                </a:solidFill>
                <a:latin typeface="Arial" panose="020b0604020202020204" pitchFamily="34" charset="0"/>
                <a:ea typeface="宋体" panose="02010600030101010101" pitchFamily="2" charset="-122"/>
              </a:defRPr>
            </a:lvl3pPr>
            <a:lvl4pPr marL="1600200" indent="-228600" defTabSz="685800">
              <a:defRPr>
                <a:solidFill>
                  <a:schemeClr val="tx1"/>
                </a:solidFill>
                <a:latin typeface="Arial" panose="020b0604020202020204" pitchFamily="34" charset="0"/>
                <a:ea typeface="宋体" panose="02010600030101010101" pitchFamily="2" charset="-122"/>
              </a:defRPr>
            </a:lvl4pPr>
            <a:lvl5pPr marL="2057400" indent="-228600" defTabSz="685800">
              <a:defRPr>
                <a:solidFill>
                  <a:schemeClr val="tx1"/>
                </a:solidFill>
                <a:latin typeface="Arial" panose="020b0604020202020204" pitchFamily="34" charset="0"/>
                <a:ea typeface="宋体" panose="02010600030101010101" pitchFamily="2" charset="-122"/>
              </a:defRPr>
            </a:lvl5pPr>
            <a:lvl6pPr marL="2514600" indent="-228600" defTabSz="6858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6858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6858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6858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defRPr/>
            </a:pPr>
            <a:r>
              <a:rPr lang="en-US" altLang="zh-CN" sz="2800" b="1" smtClean="0">
                <a:solidFill>
                  <a:srgbClr val="FF0000"/>
                </a:solidFill>
                <a:latin typeface="汉语拼音" panose="000b0604020202020204" pitchFamily="34" charset="0"/>
                <a:ea typeface="黑体" panose="02010609060101010101" charset="-122"/>
              </a:rPr>
              <a:t>cháng  yáng</a:t>
            </a:r>
            <a:endParaRPr lang="zh-CN" altLang="en-US" sz="2800" b="1" smtClean="0">
              <a:solidFill>
                <a:srgbClr val="FF0000"/>
              </a:solidFill>
              <a:effectLst>
                <a:outerShdw blurRad="38100" dist="38100" dir="2700000" algn="tl">
                  <a:srgbClr val="000000"/>
                </a:outerShdw>
              </a:effectLst>
              <a:latin typeface="汉语拼音" panose="000b0604020202020204" pitchFamily="34" charset="0"/>
              <a:ea typeface="仿宋" panose="02010609060101010101" pitchFamily="49" charset="-122"/>
            </a:endParaRPr>
          </a:p>
        </p:txBody>
      </p:sp>
      <p:sp>
        <p:nvSpPr>
          <p:cNvPr id="7" name="矩形标注 6"/>
          <p:cNvSpPr>
            <a:spLocks noChangeArrowheads="1"/>
          </p:cNvSpPr>
          <p:nvPr>
            <p:custDataLst>
              <p:tags r:id="rId14"/>
            </p:custDataLst>
          </p:nvPr>
        </p:nvSpPr>
        <p:spPr bwMode="auto">
          <a:xfrm>
            <a:off x="10046335" y="3320415"/>
            <a:ext cx="1039495" cy="617855"/>
          </a:xfrm>
          <a:prstGeom prst="wedgeRectCallout">
            <a:avLst>
              <a:gd name="adj1" fmla="val -372724"/>
              <a:gd name="adj2" fmla="val 98201"/>
            </a:avLst>
          </a:prstGeom>
          <a:solidFill>
            <a:schemeClr val="accent2">
              <a:lumMod val="20000"/>
              <a:lumOff val="80000"/>
            </a:schemeClr>
          </a:solidFill>
          <a:ln w="9525">
            <a:noFill/>
            <a:miter lim="800000"/>
          </a:ln>
        </p:spPr>
        <p:txBody>
          <a:bodyPr lIns="91440" tIns="45720" rIns="91440" bIns="45720"/>
          <a:lstStyle>
            <a:lvl1pPr defTabSz="685800">
              <a:defRPr>
                <a:solidFill>
                  <a:schemeClr val="tx1"/>
                </a:solidFill>
                <a:latin typeface="Arial" panose="020b0604020202020204" pitchFamily="34" charset="0"/>
                <a:ea typeface="宋体" panose="02010600030101010101" pitchFamily="2" charset="-122"/>
              </a:defRPr>
            </a:lvl1pPr>
            <a:lvl2pPr marL="742950" indent="-285750" defTabSz="685800">
              <a:defRPr>
                <a:solidFill>
                  <a:schemeClr val="tx1"/>
                </a:solidFill>
                <a:latin typeface="Arial" panose="020b0604020202020204" pitchFamily="34" charset="0"/>
                <a:ea typeface="宋体" panose="02010600030101010101" pitchFamily="2" charset="-122"/>
              </a:defRPr>
            </a:lvl2pPr>
            <a:lvl3pPr marL="1143000" indent="-228600" defTabSz="685800">
              <a:defRPr>
                <a:solidFill>
                  <a:schemeClr val="tx1"/>
                </a:solidFill>
                <a:latin typeface="Arial" panose="020b0604020202020204" pitchFamily="34" charset="0"/>
                <a:ea typeface="宋体" panose="02010600030101010101" pitchFamily="2" charset="-122"/>
              </a:defRPr>
            </a:lvl3pPr>
            <a:lvl4pPr marL="1600200" indent="-228600" defTabSz="685800">
              <a:defRPr>
                <a:solidFill>
                  <a:schemeClr val="tx1"/>
                </a:solidFill>
                <a:latin typeface="Arial" panose="020b0604020202020204" pitchFamily="34" charset="0"/>
                <a:ea typeface="宋体" panose="02010600030101010101" pitchFamily="2" charset="-122"/>
              </a:defRPr>
            </a:lvl4pPr>
            <a:lvl5pPr marL="2057400" indent="-228600" defTabSz="685800">
              <a:defRPr>
                <a:solidFill>
                  <a:schemeClr val="tx1"/>
                </a:solidFill>
                <a:latin typeface="Arial" panose="020b0604020202020204" pitchFamily="34" charset="0"/>
                <a:ea typeface="宋体" panose="02010600030101010101" pitchFamily="2" charset="-122"/>
              </a:defRPr>
            </a:lvl5pPr>
            <a:lvl6pPr marL="2514600" indent="-228600" defTabSz="6858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6858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6858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6858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defRPr/>
            </a:pPr>
            <a:r>
              <a:rPr lang="en-US" altLang="zh-CN" sz="2800" b="1" smtClean="0">
                <a:solidFill>
                  <a:srgbClr val="FF0000"/>
                </a:solidFill>
                <a:latin typeface="汉语拼音" panose="000b0604020202020204" pitchFamily="34" charset="0"/>
                <a:ea typeface="黑体" panose="02010609060101010101" charset="-122"/>
              </a:rPr>
              <a:t>yáng</a:t>
            </a:r>
            <a:endParaRPr lang="zh-CN" altLang="en-US" sz="2800" b="1" smtClean="0">
              <a:solidFill>
                <a:srgbClr val="FF0000"/>
              </a:solidFill>
              <a:effectLst>
                <a:outerShdw blurRad="38100" dist="38100" dir="2700000" algn="tl">
                  <a:srgbClr val="000000"/>
                </a:outerShdw>
              </a:effectLst>
              <a:latin typeface="汉语拼音" panose="000b0604020202020204" pitchFamily="34" charset="0"/>
              <a:ea typeface="仿宋" panose="02010609060101010101" pitchFamily="49" charset="-122"/>
            </a:endParaRPr>
          </a:p>
        </p:txBody>
      </p:sp>
      <p:sp>
        <p:nvSpPr>
          <p:cNvPr id="10" name="矩形标注 9"/>
          <p:cNvSpPr>
            <a:spLocks noChangeArrowheads="1"/>
          </p:cNvSpPr>
          <p:nvPr>
            <p:custDataLst>
              <p:tags r:id="rId15"/>
            </p:custDataLst>
          </p:nvPr>
        </p:nvSpPr>
        <p:spPr bwMode="auto">
          <a:xfrm>
            <a:off x="6572250" y="1458595"/>
            <a:ext cx="713105" cy="617855"/>
          </a:xfrm>
          <a:prstGeom prst="wedgeRectCallout">
            <a:avLst>
              <a:gd name="adj1" fmla="val -92333"/>
              <a:gd name="adj2" fmla="val 132945"/>
            </a:avLst>
          </a:prstGeom>
          <a:solidFill>
            <a:schemeClr val="accent2">
              <a:lumMod val="20000"/>
              <a:lumOff val="80000"/>
            </a:schemeClr>
          </a:solidFill>
          <a:ln w="9525">
            <a:noFill/>
            <a:miter lim="800000"/>
          </a:ln>
        </p:spPr>
        <p:txBody>
          <a:bodyPr lIns="91440" tIns="45720" rIns="91440" bIns="45720"/>
          <a:lstStyle>
            <a:lvl1pPr defTabSz="685800">
              <a:defRPr>
                <a:solidFill>
                  <a:schemeClr val="tx1"/>
                </a:solidFill>
                <a:latin typeface="Arial" panose="020b0604020202020204" pitchFamily="34" charset="0"/>
                <a:ea typeface="宋体" panose="02010600030101010101" pitchFamily="2" charset="-122"/>
              </a:defRPr>
            </a:lvl1pPr>
            <a:lvl2pPr marL="742950" indent="-285750" defTabSz="685800">
              <a:defRPr>
                <a:solidFill>
                  <a:schemeClr val="tx1"/>
                </a:solidFill>
                <a:latin typeface="Arial" panose="020b0604020202020204" pitchFamily="34" charset="0"/>
                <a:ea typeface="宋体" panose="02010600030101010101" pitchFamily="2" charset="-122"/>
              </a:defRPr>
            </a:lvl2pPr>
            <a:lvl3pPr marL="1143000" indent="-228600" defTabSz="685800">
              <a:defRPr>
                <a:solidFill>
                  <a:schemeClr val="tx1"/>
                </a:solidFill>
                <a:latin typeface="Arial" panose="020b0604020202020204" pitchFamily="34" charset="0"/>
                <a:ea typeface="宋体" panose="02010600030101010101" pitchFamily="2" charset="-122"/>
              </a:defRPr>
            </a:lvl3pPr>
            <a:lvl4pPr marL="1600200" indent="-228600" defTabSz="685800">
              <a:defRPr>
                <a:solidFill>
                  <a:schemeClr val="tx1"/>
                </a:solidFill>
                <a:latin typeface="Arial" panose="020b0604020202020204" pitchFamily="34" charset="0"/>
                <a:ea typeface="宋体" panose="02010600030101010101" pitchFamily="2" charset="-122"/>
              </a:defRPr>
            </a:lvl4pPr>
            <a:lvl5pPr marL="2057400" indent="-228600" defTabSz="685800">
              <a:defRPr>
                <a:solidFill>
                  <a:schemeClr val="tx1"/>
                </a:solidFill>
                <a:latin typeface="Arial" panose="020b0604020202020204" pitchFamily="34" charset="0"/>
                <a:ea typeface="宋体" panose="02010600030101010101" pitchFamily="2" charset="-122"/>
              </a:defRPr>
            </a:lvl5pPr>
            <a:lvl6pPr marL="2514600" indent="-228600" defTabSz="6858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6858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6858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6858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defRPr/>
            </a:pPr>
            <a:r>
              <a:rPr lang="en-US" altLang="zh-CN" sz="2800" b="1" smtClean="0">
                <a:solidFill>
                  <a:srgbClr val="FF0000"/>
                </a:solidFill>
                <a:latin typeface="汉语拼音" panose="000b0604020202020204" pitchFamily="34" charset="0"/>
                <a:ea typeface="黑体" panose="02010609060101010101" charset="-122"/>
              </a:rPr>
              <a:t>yǐ</a:t>
            </a:r>
            <a:endParaRPr lang="zh-CN" altLang="en-US" sz="2800" b="1" smtClean="0">
              <a:solidFill>
                <a:srgbClr val="FF0000"/>
              </a:solidFill>
              <a:effectLst>
                <a:outerShdw blurRad="38100" dist="38100" dir="2700000" algn="tl">
                  <a:srgbClr val="000000"/>
                </a:outerShdw>
              </a:effectLst>
              <a:latin typeface="汉语拼音" panose="000b0604020202020204" pitchFamily="34" charset="0"/>
              <a:ea typeface="仿宋" panose="02010609060101010101" pitchFamily="49" charset="-122"/>
            </a:endParaRPr>
          </a:p>
        </p:txBody>
      </p:sp>
      <p:sp>
        <p:nvSpPr>
          <p:cNvPr id="13" name="矩形标注 12"/>
          <p:cNvSpPr>
            <a:spLocks noChangeArrowheads="1"/>
          </p:cNvSpPr>
          <p:nvPr>
            <p:custDataLst>
              <p:tags r:id="rId16"/>
            </p:custDataLst>
          </p:nvPr>
        </p:nvSpPr>
        <p:spPr bwMode="auto">
          <a:xfrm>
            <a:off x="1466850" y="5619115"/>
            <a:ext cx="1253490" cy="617855"/>
          </a:xfrm>
          <a:prstGeom prst="wedgeRectCallout">
            <a:avLst>
              <a:gd name="adj1" fmla="val -101469"/>
              <a:gd name="adj2" fmla="val -84429"/>
            </a:avLst>
          </a:prstGeom>
          <a:solidFill>
            <a:schemeClr val="accent2">
              <a:lumMod val="20000"/>
              <a:lumOff val="80000"/>
            </a:schemeClr>
          </a:solidFill>
          <a:ln w="9525">
            <a:noFill/>
            <a:miter lim="800000"/>
          </a:ln>
        </p:spPr>
        <p:txBody>
          <a:bodyPr lIns="91440" tIns="45720" rIns="91440" bIns="45720"/>
          <a:lstStyle>
            <a:lvl1pPr defTabSz="685800">
              <a:defRPr>
                <a:solidFill>
                  <a:schemeClr val="tx1"/>
                </a:solidFill>
                <a:latin typeface="Arial" panose="020b0604020202020204" pitchFamily="34" charset="0"/>
                <a:ea typeface="宋体" panose="02010600030101010101" pitchFamily="2" charset="-122"/>
              </a:defRPr>
            </a:lvl1pPr>
            <a:lvl2pPr marL="742950" indent="-285750" defTabSz="685800">
              <a:defRPr>
                <a:solidFill>
                  <a:schemeClr val="tx1"/>
                </a:solidFill>
                <a:latin typeface="Arial" panose="020b0604020202020204" pitchFamily="34" charset="0"/>
                <a:ea typeface="宋体" panose="02010600030101010101" pitchFamily="2" charset="-122"/>
              </a:defRPr>
            </a:lvl2pPr>
            <a:lvl3pPr marL="1143000" indent="-228600" defTabSz="685800">
              <a:defRPr>
                <a:solidFill>
                  <a:schemeClr val="tx1"/>
                </a:solidFill>
                <a:latin typeface="Arial" panose="020b0604020202020204" pitchFamily="34" charset="0"/>
                <a:ea typeface="宋体" panose="02010600030101010101" pitchFamily="2" charset="-122"/>
              </a:defRPr>
            </a:lvl3pPr>
            <a:lvl4pPr marL="1600200" indent="-228600" defTabSz="685800">
              <a:defRPr>
                <a:solidFill>
                  <a:schemeClr val="tx1"/>
                </a:solidFill>
                <a:latin typeface="Arial" panose="020b0604020202020204" pitchFamily="34" charset="0"/>
                <a:ea typeface="宋体" panose="02010600030101010101" pitchFamily="2" charset="-122"/>
              </a:defRPr>
            </a:lvl4pPr>
            <a:lvl5pPr marL="2057400" indent="-228600" defTabSz="685800">
              <a:defRPr>
                <a:solidFill>
                  <a:schemeClr val="tx1"/>
                </a:solidFill>
                <a:latin typeface="Arial" panose="020b0604020202020204" pitchFamily="34" charset="0"/>
                <a:ea typeface="宋体" panose="02010600030101010101" pitchFamily="2" charset="-122"/>
              </a:defRPr>
            </a:lvl5pPr>
            <a:lvl6pPr marL="2514600" indent="-228600" defTabSz="6858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6858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6858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6858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defRPr/>
            </a:pPr>
            <a:r>
              <a:rPr lang="en-US" altLang="zh-CN" sz="2800" b="1" smtClean="0">
                <a:solidFill>
                  <a:srgbClr val="FF0000"/>
                </a:solidFill>
                <a:latin typeface="汉语拼音" panose="000b0604020202020204" pitchFamily="34" charset="0"/>
                <a:ea typeface="黑体" panose="02010609060101010101" charset="-122"/>
              </a:rPr>
              <a:t>chéng</a:t>
            </a:r>
            <a:endParaRPr lang="zh-CN" altLang="en-US" sz="2800" b="1" smtClean="0">
              <a:solidFill>
                <a:srgbClr val="FF0000"/>
              </a:solidFill>
              <a:effectLst>
                <a:outerShdw blurRad="38100" dist="38100" dir="2700000" algn="tl">
                  <a:srgbClr val="000000"/>
                </a:outerShdw>
              </a:effectLst>
              <a:latin typeface="汉语拼音" panose="000b0604020202020204" pitchFamily="34" charset="0"/>
              <a:ea typeface="仿宋" panose="02010609060101010101" pitchFamily="49" charset="-122"/>
            </a:endParaRPr>
          </a:p>
        </p:txBody>
      </p:sp>
      <p:sp>
        <p:nvSpPr>
          <p:cNvPr id="14" name="矩形标注 13"/>
          <p:cNvSpPr>
            <a:spLocks noChangeArrowheads="1"/>
          </p:cNvSpPr>
          <p:nvPr>
            <p:custDataLst>
              <p:tags r:id="rId17"/>
            </p:custDataLst>
          </p:nvPr>
        </p:nvSpPr>
        <p:spPr bwMode="auto">
          <a:xfrm>
            <a:off x="4189730" y="5619115"/>
            <a:ext cx="1253490" cy="617855"/>
          </a:xfrm>
          <a:prstGeom prst="wedgeRectCallout">
            <a:avLst>
              <a:gd name="adj1" fmla="val -94630"/>
              <a:gd name="adj2" fmla="val -75179"/>
            </a:avLst>
          </a:prstGeom>
          <a:solidFill>
            <a:schemeClr val="accent2">
              <a:lumMod val="20000"/>
              <a:lumOff val="80000"/>
            </a:schemeClr>
          </a:solidFill>
          <a:ln w="9525">
            <a:noFill/>
            <a:miter lim="800000"/>
          </a:ln>
        </p:spPr>
        <p:txBody>
          <a:bodyPr lIns="91440" tIns="45720" rIns="91440" bIns="45720"/>
          <a:lstStyle>
            <a:lvl1pPr defTabSz="685800">
              <a:defRPr>
                <a:solidFill>
                  <a:schemeClr val="tx1"/>
                </a:solidFill>
                <a:latin typeface="Arial" panose="020b0604020202020204" pitchFamily="34" charset="0"/>
                <a:ea typeface="宋体" panose="02010600030101010101" pitchFamily="2" charset="-122"/>
              </a:defRPr>
            </a:lvl1pPr>
            <a:lvl2pPr marL="742950" indent="-285750" defTabSz="685800">
              <a:defRPr>
                <a:solidFill>
                  <a:schemeClr val="tx1"/>
                </a:solidFill>
                <a:latin typeface="Arial" panose="020b0604020202020204" pitchFamily="34" charset="0"/>
                <a:ea typeface="宋体" panose="02010600030101010101" pitchFamily="2" charset="-122"/>
              </a:defRPr>
            </a:lvl2pPr>
            <a:lvl3pPr marL="1143000" indent="-228600" defTabSz="685800">
              <a:defRPr>
                <a:solidFill>
                  <a:schemeClr val="tx1"/>
                </a:solidFill>
                <a:latin typeface="Arial" panose="020b0604020202020204" pitchFamily="34" charset="0"/>
                <a:ea typeface="宋体" panose="02010600030101010101" pitchFamily="2" charset="-122"/>
              </a:defRPr>
            </a:lvl3pPr>
            <a:lvl4pPr marL="1600200" indent="-228600" defTabSz="685800">
              <a:defRPr>
                <a:solidFill>
                  <a:schemeClr val="tx1"/>
                </a:solidFill>
                <a:latin typeface="Arial" panose="020b0604020202020204" pitchFamily="34" charset="0"/>
                <a:ea typeface="宋体" panose="02010600030101010101" pitchFamily="2" charset="-122"/>
              </a:defRPr>
            </a:lvl4pPr>
            <a:lvl5pPr marL="2057400" indent="-228600" defTabSz="685800">
              <a:defRPr>
                <a:solidFill>
                  <a:schemeClr val="tx1"/>
                </a:solidFill>
                <a:latin typeface="Arial" panose="020b0604020202020204" pitchFamily="34" charset="0"/>
                <a:ea typeface="宋体" panose="02010600030101010101" pitchFamily="2" charset="-122"/>
              </a:defRPr>
            </a:lvl5pPr>
            <a:lvl6pPr marL="2514600" indent="-228600" defTabSz="6858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6858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6858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6858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defRPr/>
            </a:pPr>
            <a:r>
              <a:rPr lang="en-US" altLang="zh-CN" sz="2800" b="1" smtClean="0">
                <a:solidFill>
                  <a:srgbClr val="FF0000"/>
                </a:solidFill>
                <a:latin typeface="汉语拼音" panose="000b0604020202020204" pitchFamily="34" charset="0"/>
                <a:ea typeface="黑体" panose="02010609060101010101" charset="-122"/>
              </a:rPr>
              <a:t>gāng</a:t>
            </a:r>
            <a:endParaRPr lang="zh-CN" altLang="en-US" sz="2800" b="1" smtClean="0">
              <a:solidFill>
                <a:srgbClr val="FF0000"/>
              </a:solidFill>
              <a:effectLst>
                <a:outerShdw blurRad="38100" dist="38100" dir="2700000" algn="tl">
                  <a:srgbClr val="000000"/>
                </a:outerShdw>
              </a:effectLst>
              <a:latin typeface="汉语拼音" panose="000b0604020202020204" pitchFamily="34" charset="0"/>
              <a:ea typeface="仿宋" panose="02010609060101010101" pitchFamily="49" charset="-122"/>
            </a:endParaRPr>
          </a:p>
        </p:txBody>
      </p:sp>
      <p:pic>
        <p:nvPicPr>
          <p:cNvPr id="11" name="课外古诗词诵读 （朗读）">
            <a:hlinkClick action="ppaction://media"/>
          </p:cNvPr>
          <p:cNvPicPr>
            <a:picLocks noRot="1" noChangeAspect="1"/>
          </p:cNvPicPr>
          <p:nvPr>
            <a:audioFile r:link="rId20"/>
            <p:custDataLst>
              <p:tags r:id="rId19"/>
            </p:custDataLst>
            <p:extLst>
              <p:ext uri="{DAA4B4D4-6D71-4841-9C94-3DE7FCFB9230}">
                <p14:media xmlns:p14="http://schemas.microsoft.com/office/powerpoint/2010/main" r:embed="rId21">
                  <p14:trim st="95645.000000" end="56700.000000"/>
                </p14:media>
              </p:ext>
            </p:extLst>
          </p:nvPr>
        </p:nvPicPr>
        <p:blipFill>
          <a:blip r:embed="rId18"/>
          <a:stretch>
            <a:fillRect/>
          </a:stretch>
        </p:blipFill>
        <p:spPr>
          <a:xfrm>
            <a:off x="9946005" y="4999990"/>
            <a:ext cx="619125" cy="619125"/>
          </a:xfrm>
          <a:prstGeom prst="rect">
            <a:avLst/>
          </a:prstGeom>
        </p:spPr>
      </p:pic>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wipe(left)">
                                      <p:cBhvr>
                                        <p:cTn id="12" dur="500"/>
                                        <p:tgtEl>
                                          <p:spTgt spid="10"/>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ipe(left)">
                                      <p:cBhvr>
                                        <p:cTn id="17" dur="500"/>
                                        <p:tgtEl>
                                          <p:spTgt spid="5"/>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wipe(left)">
                                      <p:cBhvr>
                                        <p:cTn id="22" dur="500"/>
                                        <p:tgtEl>
                                          <p:spTgt spid="7"/>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wipe(left)">
                                      <p:cBhvr>
                                        <p:cTn id="27" dur="500"/>
                                        <p:tgtEl>
                                          <p:spTgt spid="13"/>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14"/>
                                        </p:tgtEl>
                                        <p:attrNameLst>
                                          <p:attrName>style.visibility</p:attrName>
                                        </p:attrNameLst>
                                      </p:cBhvr>
                                      <p:to>
                                        <p:strVal val="visible"/>
                                      </p:to>
                                    </p:set>
                                    <p:animEffect transition="in" filter="wipe(left)">
                                      <p:cBhvr>
                                        <p:cTn id="32" dur="500"/>
                                        <p:tgtEl>
                                          <p:spTgt spid="14"/>
                                        </p:tgtEl>
                                      </p:cBhvr>
                                    </p:animEffect>
                                  </p:childTnLst>
                                </p:cTn>
                              </p:par>
                            </p:childTnLst>
                          </p:cTn>
                        </p:par>
                        <p:par>
                          <p:cTn id="33" fill="hold" nodeType="afterGroup">
                            <p:stCondLst>
                              <p:cond delay="500"/>
                            </p:stCondLst>
                            <p:childTnLst>
                              <p:par>
                                <p:cTn id="34" presetID="1" presetClass="mediacall" presetSubtype="0" fill="hold" nodeType="afterEffect">
                                  <p:stCondLst>
                                    <p:cond delay="0"/>
                                  </p:stCondLst>
                                  <p:childTnLst>
                                    <p:cmd type="call" cmd="playFrom(0.0)">
                                      <p:cBhvr additive="base">
                                        <p:cTn id="35" dur="78463" fill="hold"/>
                                        <p:tgtEl>
                                          <p:spTgt spid="11"/>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36" fill="hold" display="0">
                  <p:stCondLst>
                    <p:cond delay="indefinite"/>
                  </p:stCondLst>
                  <p:endCondLst>
                    <p:cond evt="onPrev" delay="0">
                      <p:tgtEl>
                        <p:sldTgt/>
                      </p:tgtEl>
                    </p:cond>
                    <p:cond evt="onStopAudio" delay="0">
                      <p:tgtEl>
                        <p:sldTgt/>
                      </p:tgtEl>
                    </p:cond>
                  </p:endCondLst>
                </p:cTn>
                <p:tgtEl>
                  <p:spTgt spid="11"/>
                </p:tgtEl>
              </p:cMediaNode>
            </p:audio>
          </p:childTnLst>
        </p:cTn>
      </p:par>
    </p:tnLst>
    <p:bldLst>
      <p:bldP spid="4" grpId="0"/>
      <p:bldP spid="5" grpId="0"/>
      <p:bldP spid="7" grpId="0"/>
      <p:bldP spid="10" grpId="0"/>
      <p:bldP spid="13" grpId="0"/>
      <p:bldP spid="14" grpId="0"/>
    </p:bldLst>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6146" name="文本框 72718"/>
          <p:cNvSpPr txBox="1">
            <a:spLocks noChangeArrowheads="1"/>
          </p:cNvSpPr>
          <p:nvPr>
            <p:custDataLst>
              <p:tags r:id="rId4"/>
            </p:custDataLst>
          </p:nvPr>
        </p:nvSpPr>
        <p:spPr bwMode="auto">
          <a:xfrm>
            <a:off x="879475" y="1697355"/>
            <a:ext cx="10433050" cy="4360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spAutoFit/>
          </a:bodyPr>
          <a:lstStyle>
            <a:lvl1pPr defTabSz="685800">
              <a:defRPr>
                <a:solidFill>
                  <a:schemeClr val="tx1"/>
                </a:solidFill>
                <a:latin typeface="Arial" panose="020b0604020202020204" pitchFamily="34" charset="0"/>
                <a:ea typeface="宋体" panose="02010600030101010101" pitchFamily="2" charset="-122"/>
              </a:defRPr>
            </a:lvl1pPr>
            <a:lvl2pPr marL="742950" indent="-285750" defTabSz="685800">
              <a:defRPr>
                <a:solidFill>
                  <a:schemeClr val="tx1"/>
                </a:solidFill>
                <a:latin typeface="Arial" panose="020b0604020202020204" pitchFamily="34" charset="0"/>
                <a:ea typeface="宋体" panose="02010600030101010101" pitchFamily="2" charset="-122"/>
              </a:defRPr>
            </a:lvl2pPr>
            <a:lvl3pPr marL="1143000" indent="-228600" defTabSz="685800">
              <a:defRPr>
                <a:solidFill>
                  <a:schemeClr val="tx1"/>
                </a:solidFill>
                <a:latin typeface="Arial" panose="020b0604020202020204" pitchFamily="34" charset="0"/>
                <a:ea typeface="宋体" panose="02010600030101010101" pitchFamily="2" charset="-122"/>
              </a:defRPr>
            </a:lvl3pPr>
            <a:lvl4pPr marL="1600200" indent="-228600" defTabSz="685800">
              <a:defRPr>
                <a:solidFill>
                  <a:schemeClr val="tx1"/>
                </a:solidFill>
                <a:latin typeface="Arial" panose="020b0604020202020204" pitchFamily="34" charset="0"/>
                <a:ea typeface="宋体" panose="02010600030101010101" pitchFamily="2" charset="-122"/>
              </a:defRPr>
            </a:lvl4pPr>
            <a:lvl5pPr marL="2057400" indent="-228600" defTabSz="685800">
              <a:defRPr>
                <a:solidFill>
                  <a:schemeClr val="tx1"/>
                </a:solidFill>
                <a:latin typeface="Arial" panose="020b0604020202020204" pitchFamily="34" charset="0"/>
                <a:ea typeface="宋体" panose="02010600030101010101" pitchFamily="2" charset="-122"/>
              </a:defRPr>
            </a:lvl5pPr>
            <a:lvl6pPr marL="2514600" indent="-228600" defTabSz="6858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6858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6858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6858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30000"/>
              </a:lnSpc>
            </a:pPr>
            <a:r>
              <a:rPr lang="en-US" altLang="zh-CN" sz="4000" b="1" smtClean="0">
                <a:solidFill>
                  <a:srgbClr val="2962F3"/>
                </a:solidFill>
                <a:latin typeface="楷体" panose="02010609060101010101" pitchFamily="49" charset="-122"/>
                <a:ea typeface="楷体" panose="02010609060101010101" pitchFamily="49" charset="-122"/>
              </a:rPr>
              <a:t>    </a:t>
            </a:r>
            <a:r>
              <a:rPr lang="zh-CN" altLang="en-US" sz="4000" b="1" smtClean="0">
                <a:solidFill>
                  <a:srgbClr val="2962F3"/>
                </a:solidFill>
                <a:latin typeface="楷体" panose="02010609060101010101" pitchFamily="49" charset="-122"/>
                <a:ea typeface="楷体" panose="02010609060101010101" pitchFamily="49" charset="-122"/>
              </a:rPr>
              <a:t>许</a:t>
            </a:r>
            <a:r>
              <a:rPr lang="zh-CN" altLang="en-US" sz="4000" b="1">
                <a:solidFill>
                  <a:srgbClr val="2962F3"/>
                </a:solidFill>
                <a:latin typeface="楷体" panose="02010609060101010101" pitchFamily="49" charset="-122"/>
                <a:ea typeface="楷体" panose="02010609060101010101" pitchFamily="49" charset="-122"/>
              </a:rPr>
              <a:t>浑</a:t>
            </a:r>
            <a:r>
              <a:rPr lang="zh-CN" altLang="en-US" sz="3465" b="1">
                <a:latin typeface="楷体" panose="02010609060101010101" pitchFamily="49" charset="-122"/>
                <a:ea typeface="楷体" panose="02010609060101010101" pitchFamily="49" charset="-122"/>
              </a:rPr>
              <a:t>（约</a:t>
            </a:r>
            <a:r>
              <a:rPr lang="en-US" altLang="zh-CN" sz="3465" b="1">
                <a:latin typeface="楷体" panose="02010609060101010101" pitchFamily="49" charset="-122"/>
                <a:ea typeface="楷体" panose="02010609060101010101" pitchFamily="49" charset="-122"/>
              </a:rPr>
              <a:t>791—</a:t>
            </a:r>
            <a:r>
              <a:rPr lang="zh-CN" altLang="en-US" sz="3465" b="1">
                <a:latin typeface="楷体" panose="02010609060101010101" pitchFamily="49" charset="-122"/>
                <a:ea typeface="楷体" panose="02010609060101010101" pitchFamily="49" charset="-122"/>
              </a:rPr>
              <a:t>约</a:t>
            </a:r>
            <a:r>
              <a:rPr lang="en-US" altLang="zh-CN" sz="3465" b="1">
                <a:latin typeface="楷体" panose="02010609060101010101" pitchFamily="49" charset="-122"/>
                <a:ea typeface="楷体" panose="02010609060101010101" pitchFamily="49" charset="-122"/>
              </a:rPr>
              <a:t>858</a:t>
            </a:r>
            <a:r>
              <a:rPr lang="zh-CN" altLang="en-US" sz="3465" b="1">
                <a:latin typeface="楷体" panose="02010609060101010101" pitchFamily="49" charset="-122"/>
                <a:ea typeface="楷体" panose="02010609060101010101" pitchFamily="49" charset="-122"/>
              </a:rPr>
              <a:t>），</a:t>
            </a:r>
            <a:endParaRPr lang="zh-CN" altLang="en-US" sz="3465" b="1">
              <a:latin typeface="楷体" panose="02010609060101010101" pitchFamily="49" charset="-122"/>
              <a:ea typeface="楷体" panose="02010609060101010101" pitchFamily="49" charset="-122"/>
            </a:endParaRPr>
          </a:p>
          <a:p>
            <a:pPr>
              <a:lnSpc>
                <a:spcPct val="130000"/>
              </a:lnSpc>
            </a:pPr>
            <a:r>
              <a:rPr lang="zh-CN" altLang="en-US" sz="3465" b="1">
                <a:latin typeface="楷体" panose="02010609060101010101" pitchFamily="49" charset="-122"/>
                <a:ea typeface="楷体" panose="02010609060101010101" pitchFamily="49" charset="-122"/>
              </a:rPr>
              <a:t>字用晦，丹阳</a:t>
            </a:r>
            <a:r>
              <a:rPr lang="en-US" altLang="zh-CN" sz="3465" b="1">
                <a:latin typeface="楷体" panose="02010609060101010101" pitchFamily="49" charset="-122"/>
                <a:ea typeface="楷体" panose="02010609060101010101" pitchFamily="49" charset="-122"/>
              </a:rPr>
              <a:t>(</a:t>
            </a:r>
            <a:r>
              <a:rPr lang="zh-CN" altLang="zh-CN" sz="3465" b="1">
                <a:latin typeface="楷体" panose="02010609060101010101" pitchFamily="49" charset="-122"/>
                <a:ea typeface="楷体" panose="02010609060101010101" pitchFamily="49" charset="-122"/>
              </a:rPr>
              <a:t>今属江苏</a:t>
            </a:r>
            <a:r>
              <a:rPr lang="zh-CN" altLang="en-US" sz="3465" b="1">
                <a:latin typeface="楷体" panose="02010609060101010101" pitchFamily="49" charset="-122"/>
                <a:ea typeface="楷体" panose="02010609060101010101" pitchFamily="49" charset="-122"/>
              </a:rPr>
              <a:t>）人，</a:t>
            </a:r>
            <a:endParaRPr lang="zh-CN" altLang="en-US" sz="3465" b="1">
              <a:latin typeface="楷体" panose="02010609060101010101" pitchFamily="49" charset="-122"/>
              <a:ea typeface="楷体" panose="02010609060101010101" pitchFamily="49" charset="-122"/>
            </a:endParaRPr>
          </a:p>
          <a:p>
            <a:pPr>
              <a:lnSpc>
                <a:spcPct val="130000"/>
              </a:lnSpc>
            </a:pPr>
            <a:r>
              <a:rPr lang="zh-CN" altLang="en-US" sz="3465" b="1">
                <a:latin typeface="楷体" panose="02010609060101010101" pitchFamily="49" charset="-122"/>
                <a:ea typeface="楷体" panose="02010609060101010101" pitchFamily="49" charset="-122"/>
              </a:rPr>
              <a:t>唐代诗人</a:t>
            </a:r>
            <a:r>
              <a:rPr lang="zh-CN" altLang="en-US" sz="3465" b="1" smtClean="0">
                <a:latin typeface="楷体" panose="02010609060101010101" pitchFamily="49" charset="-122"/>
                <a:ea typeface="楷体" panose="02010609060101010101" pitchFamily="49" charset="-122"/>
              </a:rPr>
              <a:t>。晚</a:t>
            </a:r>
            <a:r>
              <a:rPr lang="zh-CN" altLang="en-US" sz="3465" b="1">
                <a:latin typeface="楷体" panose="02010609060101010101" pitchFamily="49" charset="-122"/>
                <a:ea typeface="楷体" panose="02010609060101010101" pitchFamily="49" charset="-122"/>
              </a:rPr>
              <a:t>年归润州丁卯桥村舍闲居，自编诗集，曰</a:t>
            </a:r>
            <a:r>
              <a:rPr lang="en-US" altLang="zh-CN" sz="3465" b="1">
                <a:latin typeface="楷体" panose="02010609060101010101" pitchFamily="49" charset="-122"/>
                <a:ea typeface="楷体" panose="02010609060101010101" pitchFamily="49" charset="-122"/>
              </a:rPr>
              <a:t>《</a:t>
            </a:r>
            <a:r>
              <a:rPr lang="zh-CN" altLang="en-US" sz="3465" b="1">
                <a:latin typeface="楷体" panose="02010609060101010101" pitchFamily="49" charset="-122"/>
                <a:ea typeface="楷体" panose="02010609060101010101" pitchFamily="49" charset="-122"/>
              </a:rPr>
              <a:t>丁卯集</a:t>
            </a:r>
            <a:r>
              <a:rPr lang="en-US" altLang="zh-CN" sz="3465" b="1">
                <a:latin typeface="楷体" panose="02010609060101010101" pitchFamily="49" charset="-122"/>
                <a:ea typeface="楷体" panose="02010609060101010101" pitchFamily="49" charset="-122"/>
              </a:rPr>
              <a:t>》</a:t>
            </a:r>
            <a:r>
              <a:rPr lang="zh-CN" altLang="en-US" sz="3465" b="1">
                <a:latin typeface="楷体" panose="02010609060101010101" pitchFamily="49" charset="-122"/>
                <a:ea typeface="楷体" panose="02010609060101010101" pitchFamily="49" charset="-122"/>
              </a:rPr>
              <a:t>。其诗皆近体，五七律尤多，句法圆熟工稳，声调平仄自成一格，即所谓“丁卯体”。诗多写“水”，故有“许浑千首湿”的美名。</a:t>
            </a:r>
            <a:endParaRPr lang="zh-CN" altLang="en-US" sz="3465" b="1">
              <a:latin typeface="楷体" panose="02010609060101010101" pitchFamily="49" charset="-122"/>
              <a:ea typeface="楷体" panose="02010609060101010101" pitchFamily="49" charset="-122"/>
            </a:endParaRPr>
          </a:p>
        </p:txBody>
      </p:sp>
      <p:sp>
        <p:nvSpPr>
          <p:cNvPr id="3" name="文本框 2"/>
          <p:cNvSpPr txBox="1"/>
          <p:nvPr>
            <p:custDataLst>
              <p:tags r:id="rId5"/>
            </p:custDataLst>
          </p:nvPr>
        </p:nvSpPr>
        <p:spPr>
          <a:xfrm>
            <a:off x="3750310" y="990600"/>
            <a:ext cx="2019300" cy="645160"/>
          </a:xfrm>
          <a:prstGeom prst="rect">
            <a:avLst/>
          </a:prstGeom>
          <a:solidFill>
            <a:srgbClr val="008651"/>
          </a:solidFill>
        </p:spPr>
        <p:txBody>
          <a:bodyPr wrap="none" rtlCol="0" anchor="t">
            <a:spAutoFit/>
          </a:bodyPr>
          <a:lstStyle/>
          <a:p>
            <a:r>
              <a:rPr lang="zh-CN" altLang="en-US" sz="3600" b="1">
                <a:solidFill>
                  <a:schemeClr val="bg1"/>
                </a:solidFill>
                <a:latin typeface="楷体" panose="02010609060101010101" pitchFamily="49" charset="-122"/>
                <a:ea typeface="楷体" panose="02010609060101010101" pitchFamily="49" charset="-122"/>
                <a:sym typeface="+mn-ea"/>
              </a:rPr>
              <a:t>作者简介</a:t>
            </a:r>
            <a:endParaRPr lang="zh-CN" altLang="en-US" sz="3600" b="1">
              <a:solidFill>
                <a:schemeClr val="bg1"/>
              </a:solidFill>
              <a:latin typeface="楷体" panose="02010609060101010101" pitchFamily="49" charset="-122"/>
              <a:ea typeface="楷体" panose="02010609060101010101" pitchFamily="49" charset="-122"/>
              <a:sym typeface="+mn-ea"/>
            </a:endParaRPr>
          </a:p>
        </p:txBody>
      </p:sp>
      <p:sp>
        <p:nvSpPr>
          <p:cNvPr id="2" name="矩形 1"/>
          <p:cNvSpPr/>
          <p:nvPr>
            <p:custDataLst>
              <p:tags r:id="rId6"/>
            </p:custDataLst>
          </p:nvPr>
        </p:nvSpPr>
        <p:spPr>
          <a:xfrm>
            <a:off x="1117138" y="929055"/>
            <a:ext cx="2418080" cy="768350"/>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zh-CN" altLang="en-US" sz="4400" cap="none" spc="0">
                <a:ln w="11430"/>
                <a:solidFill>
                  <a:srgbClr val="FF0000"/>
                </a:solidFill>
                <a:latin typeface="华文琥珀" panose="02010800040101010101" pitchFamily="2" charset="-122"/>
                <a:ea typeface="华文琥珀" panose="02010800040101010101" pitchFamily="2" charset="-122"/>
              </a:rPr>
              <a:t>知人论世</a:t>
            </a:r>
            <a:endParaRPr lang="zh-CN" altLang="en-US" sz="4400" cap="none" spc="0">
              <a:ln w="11430"/>
              <a:solidFill>
                <a:srgbClr val="FF0000"/>
              </a:solidFill>
              <a:latin typeface="华文琥珀" panose="02010800040101010101" pitchFamily="2" charset="-122"/>
              <a:ea typeface="华文琥珀" panose="02010800040101010101" pitchFamily="2" charset="-122"/>
            </a:endParaRPr>
          </a:p>
        </p:txBody>
      </p:sp>
      <p:pic>
        <p:nvPicPr>
          <p:cNvPr id="4" name="图片 3" descr="timg (4)"/>
          <p:cNvPicPr>
            <a:picLocks noChangeAspect="1"/>
          </p:cNvPicPr>
          <p:nvPr>
            <p:custDataLst>
              <p:tags r:id="rId8"/>
            </p:custDataLst>
          </p:nvPr>
        </p:nvPicPr>
        <p:blipFill>
          <a:blip r:embed="rId7"/>
          <a:stretch>
            <a:fillRect/>
          </a:stretch>
        </p:blipFill>
        <p:spPr>
          <a:xfrm>
            <a:off x="6868795" y="755650"/>
            <a:ext cx="4071620" cy="2204720"/>
          </a:xfrm>
          <a:prstGeom prst="rect">
            <a:avLst/>
          </a:prstGeom>
          <a:noFill/>
          <a:ln w="9525">
            <a:noFill/>
          </a:ln>
        </p:spPr>
      </p:pic>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p:cTn id="13" dur="500" fill="hold"/>
                                        <p:tgtEl>
                                          <p:spTgt spid="4"/>
                                        </p:tgtEl>
                                        <p:attrNameLst>
                                          <p:attrName>ppt_x</p:attrName>
                                        </p:attrNameLst>
                                      </p:cBhvr>
                                      <p:tavLst>
                                        <p:tav tm="0">
                                          <p:val>
                                            <p:strVal val="#ppt_x"/>
                                          </p:val>
                                        </p:tav>
                                        <p:tav tm="100000">
                                          <p:val>
                                            <p:strVal val="#ppt_x"/>
                                          </p:val>
                                        </p:tav>
                                      </p:tavLst>
                                    </p:anim>
                                    <p:anim calcmode="lin" valueType="num">
                                      <p:cBhvr>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16" presetClass="entr" presetSubtype="21" fill="hold" grpId="0" nodeType="clickEffect">
                                  <p:stCondLst>
                                    <p:cond delay="0"/>
                                  </p:stCondLst>
                                  <p:childTnLst>
                                    <p:set>
                                      <p:cBhvr>
                                        <p:cTn id="18" dur="1" fill="hold">
                                          <p:stCondLst>
                                            <p:cond delay="0"/>
                                          </p:stCondLst>
                                        </p:cTn>
                                        <p:tgtEl>
                                          <p:spTgt spid="6146"/>
                                        </p:tgtEl>
                                        <p:attrNameLst>
                                          <p:attrName>style.visibility</p:attrName>
                                        </p:attrNameLst>
                                      </p:cBhvr>
                                      <p:to>
                                        <p:strVal val="visible"/>
                                      </p:to>
                                    </p:set>
                                    <p:animEffect transition="in" filter="barn(inVertical)">
                                      <p:cBhvr>
                                        <p:cTn id="19" dur="500"/>
                                        <p:tgtEl>
                                          <p:spTgt spid="61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6" grpId="0"/>
      <p:bldP spid="3" grpId="0"/>
    </p:bldLst>
  </p:timing>
</p:sld>
</file>

<file path=ppt/slides/slide5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7" name="文本框 1"/>
          <p:cNvSpPr txBox="1">
            <a:spLocks noChangeArrowheads="1"/>
          </p:cNvSpPr>
          <p:nvPr>
            <p:custDataLst>
              <p:tags r:id="rId4"/>
            </p:custDataLst>
          </p:nvPr>
        </p:nvSpPr>
        <p:spPr bwMode="auto">
          <a:xfrm>
            <a:off x="527051" y="3428536"/>
            <a:ext cx="11167533" cy="28517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20000"/>
              </a:lnSpc>
            </a:pPr>
            <a:r>
              <a:rPr lang="en-US" altLang="zh-CN" sz="3200" b="1">
                <a:solidFill>
                  <a:srgbClr val="0000FF"/>
                </a:solidFill>
                <a:latin typeface="宋体" panose="02010600030101010101" pitchFamily="2" charset="-122"/>
                <a:sym typeface="宋体" panose="02010600030101010101" pitchFamily="2" charset="-122"/>
              </a:rPr>
              <a:t>    </a:t>
            </a:r>
            <a:r>
              <a:rPr lang="zh-CN" altLang="zh-CN" sz="2935" b="1">
                <a:solidFill>
                  <a:srgbClr val="0000FF"/>
                </a:solidFill>
                <a:latin typeface="宋体" panose="02010600030101010101" pitchFamily="2" charset="-122"/>
                <a:sym typeface="宋体" panose="02010600030101010101" pitchFamily="2" charset="-122"/>
              </a:rPr>
              <a:t>词一开始“绕树”两句</a:t>
            </a:r>
            <a:r>
              <a:rPr lang="zh-CN" altLang="en-US" sz="2935" b="1">
                <a:solidFill>
                  <a:srgbClr val="0000FF"/>
                </a:solidFill>
                <a:latin typeface="宋体" panose="02010600030101010101" pitchFamily="2" charset="-122"/>
                <a:sym typeface="宋体" panose="02010600030101010101" pitchFamily="2" charset="-122"/>
              </a:rPr>
              <a:t>，</a:t>
            </a:r>
            <a:r>
              <a:rPr lang="zh-CN" altLang="zh-CN" sz="2935" b="1">
                <a:solidFill>
                  <a:srgbClr val="0000FF"/>
                </a:solidFill>
                <a:latin typeface="宋体" panose="02010600030101010101" pitchFamily="2" charset="-122"/>
                <a:sym typeface="宋体" panose="02010600030101010101" pitchFamily="2" charset="-122"/>
              </a:rPr>
              <a:t>写所见烂漫春光。词人先从整个村庄写起。村庄的周遭</a:t>
            </a:r>
            <a:r>
              <a:rPr lang="zh-CN" altLang="en-US" sz="2935" b="1">
                <a:solidFill>
                  <a:srgbClr val="0000FF"/>
                </a:solidFill>
                <a:latin typeface="宋体" panose="02010600030101010101" pitchFamily="2" charset="-122"/>
                <a:sym typeface="宋体" panose="02010600030101010101" pitchFamily="2" charset="-122"/>
              </a:rPr>
              <a:t>，</a:t>
            </a:r>
            <a:r>
              <a:rPr lang="zh-CN" altLang="zh-CN" sz="2935" b="1">
                <a:solidFill>
                  <a:srgbClr val="0000FF"/>
                </a:solidFill>
                <a:latin typeface="宋体" panose="02010600030101010101" pitchFamily="2" charset="-122"/>
                <a:sym typeface="宋体" panose="02010600030101010101" pitchFamily="2" charset="-122"/>
              </a:rPr>
              <a:t>层层绿树环绕</a:t>
            </a:r>
            <a:r>
              <a:rPr lang="zh-CN" altLang="en-US" sz="2935" b="1">
                <a:solidFill>
                  <a:srgbClr val="0000FF"/>
                </a:solidFill>
                <a:latin typeface="宋体" panose="02010600030101010101" pitchFamily="2" charset="-122"/>
                <a:sym typeface="宋体" panose="02010600030101010101" pitchFamily="2" charset="-122"/>
              </a:rPr>
              <a:t>；</a:t>
            </a:r>
            <a:r>
              <a:rPr lang="zh-CN" altLang="zh-CN" sz="2935" b="1">
                <a:solidFill>
                  <a:srgbClr val="0000FF"/>
                </a:solidFill>
                <a:latin typeface="宋体" panose="02010600030101010101" pitchFamily="2" charset="-122"/>
                <a:sym typeface="宋体" panose="02010600030101010101" pitchFamily="2" charset="-122"/>
              </a:rPr>
              <a:t>村子里的池塘</a:t>
            </a:r>
            <a:r>
              <a:rPr lang="zh-CN" altLang="en-US" sz="2935" b="1">
                <a:solidFill>
                  <a:srgbClr val="0000FF"/>
                </a:solidFill>
                <a:latin typeface="宋体" panose="02010600030101010101" pitchFamily="2" charset="-122"/>
                <a:sym typeface="宋体" panose="02010600030101010101" pitchFamily="2" charset="-122"/>
              </a:rPr>
              <a:t>，</a:t>
            </a:r>
            <a:r>
              <a:rPr lang="zh-CN" altLang="zh-CN" sz="2935" b="1">
                <a:solidFill>
                  <a:srgbClr val="0000FF"/>
                </a:solidFill>
                <a:latin typeface="宋体" panose="02010600030101010101" pitchFamily="2" charset="-122"/>
                <a:sym typeface="宋体" panose="02010600030101010101" pitchFamily="2" charset="-122"/>
              </a:rPr>
              <a:t>水已涨得满满</a:t>
            </a:r>
            <a:r>
              <a:rPr lang="zh-CN" altLang="zh-CN" sz="2935" b="1" smtClean="0">
                <a:solidFill>
                  <a:srgbClr val="0000FF"/>
                </a:solidFill>
                <a:latin typeface="宋体" panose="02010600030101010101" pitchFamily="2" charset="-122"/>
                <a:sym typeface="宋体" panose="02010600030101010101" pitchFamily="2" charset="-122"/>
              </a:rPr>
              <a:t>的</a:t>
            </a:r>
            <a:r>
              <a:rPr lang="zh-CN" altLang="en-US" sz="2935" b="1" smtClean="0">
                <a:solidFill>
                  <a:srgbClr val="0000FF"/>
                </a:solidFill>
                <a:latin typeface="宋体" panose="02010600030101010101" pitchFamily="2" charset="-122"/>
                <a:sym typeface="宋体" panose="02010600030101010101" pitchFamily="2" charset="-122"/>
              </a:rPr>
              <a:t>，</a:t>
            </a:r>
            <a:r>
              <a:rPr lang="zh-CN" altLang="zh-CN" sz="2935" b="1" smtClean="0">
                <a:solidFill>
                  <a:srgbClr val="0000FF"/>
                </a:solidFill>
                <a:latin typeface="宋体" panose="02010600030101010101" pitchFamily="2" charset="-122"/>
                <a:sym typeface="宋体" panose="02010600030101010101" pitchFamily="2" charset="-122"/>
              </a:rPr>
              <a:t>与</a:t>
            </a:r>
            <a:r>
              <a:rPr lang="zh-CN" altLang="zh-CN" sz="2935" b="1">
                <a:solidFill>
                  <a:srgbClr val="0000FF"/>
                </a:solidFill>
                <a:latin typeface="宋体" panose="02010600030101010101" pitchFamily="2" charset="-122"/>
                <a:sym typeface="宋体" panose="02010600030101010101" pitchFamily="2" charset="-122"/>
              </a:rPr>
              <a:t>池岸齐平了</a:t>
            </a:r>
            <a:r>
              <a:rPr lang="zh-CN" altLang="en-US" sz="2935" b="1">
                <a:solidFill>
                  <a:srgbClr val="0000FF"/>
                </a:solidFill>
                <a:latin typeface="宋体" panose="02010600030101010101" pitchFamily="2" charset="-122"/>
                <a:sym typeface="宋体" panose="02010600030101010101" pitchFamily="2" charset="-122"/>
              </a:rPr>
              <a:t>，</a:t>
            </a:r>
            <a:r>
              <a:rPr lang="zh-CN" altLang="zh-CN" sz="2935" b="1">
                <a:solidFill>
                  <a:srgbClr val="0000FF"/>
                </a:solidFill>
                <a:latin typeface="宋体" panose="02010600030101010101" pitchFamily="2" charset="-122"/>
                <a:sym typeface="宋体" panose="02010600030101010101" pitchFamily="2" charset="-122"/>
              </a:rPr>
              <a:t>显然这是春到农村的标志。接着“倚东风”两句</a:t>
            </a:r>
            <a:r>
              <a:rPr lang="zh-CN" altLang="en-US" sz="2935" b="1">
                <a:solidFill>
                  <a:srgbClr val="0000FF"/>
                </a:solidFill>
                <a:latin typeface="宋体" panose="02010600030101010101" pitchFamily="2" charset="-122"/>
                <a:sym typeface="宋体" panose="02010600030101010101" pitchFamily="2" charset="-122"/>
              </a:rPr>
              <a:t>，</a:t>
            </a:r>
            <a:r>
              <a:rPr lang="zh-CN" altLang="zh-CN" sz="2935" b="1">
                <a:solidFill>
                  <a:srgbClr val="0000FF"/>
                </a:solidFill>
                <a:latin typeface="宋体" panose="02010600030101010101" pitchFamily="2" charset="-122"/>
                <a:sym typeface="宋体" panose="02010600030101010101" pitchFamily="2" charset="-122"/>
              </a:rPr>
              <a:t>是描写词人乘着温和的春风</a:t>
            </a:r>
            <a:r>
              <a:rPr lang="zh-CN" altLang="en-US" sz="2935" b="1">
                <a:solidFill>
                  <a:srgbClr val="0000FF"/>
                </a:solidFill>
                <a:latin typeface="宋体" panose="02010600030101010101" pitchFamily="2" charset="-122"/>
                <a:sym typeface="宋体" panose="02010600030101010101" pitchFamily="2" charset="-122"/>
              </a:rPr>
              <a:t>，</a:t>
            </a:r>
            <a:r>
              <a:rPr lang="zh-CN" altLang="zh-CN" sz="2935" b="1">
                <a:solidFill>
                  <a:srgbClr val="0000FF"/>
                </a:solidFill>
                <a:latin typeface="宋体" panose="02010600030101010101" pitchFamily="2" charset="-122"/>
                <a:sym typeface="宋体" panose="02010600030101010101" pitchFamily="2" charset="-122"/>
              </a:rPr>
              <a:t>兴趣正浓地信步漫游村庄</a:t>
            </a:r>
            <a:r>
              <a:rPr lang="zh-CN" altLang="en-US" sz="2935" b="1">
                <a:solidFill>
                  <a:srgbClr val="0000FF"/>
                </a:solidFill>
                <a:latin typeface="宋体" panose="02010600030101010101" pitchFamily="2" charset="-122"/>
                <a:sym typeface="宋体" panose="02010600030101010101" pitchFamily="2" charset="-122"/>
              </a:rPr>
              <a:t>，</a:t>
            </a:r>
            <a:r>
              <a:rPr lang="zh-CN" altLang="zh-CN" sz="2935" b="1">
                <a:solidFill>
                  <a:srgbClr val="0000FF"/>
                </a:solidFill>
                <a:latin typeface="宋体" panose="02010600030101010101" pitchFamily="2" charset="-122"/>
                <a:sym typeface="宋体" panose="02010600030101010101" pitchFamily="2" charset="-122"/>
              </a:rPr>
              <a:t>欣赏着春天的风光</a:t>
            </a:r>
            <a:r>
              <a:rPr lang="zh-CN" altLang="en-US" sz="2935" b="1">
                <a:solidFill>
                  <a:srgbClr val="0000FF"/>
                </a:solidFill>
                <a:latin typeface="宋体" panose="02010600030101010101" pitchFamily="2" charset="-122"/>
                <a:sym typeface="宋体" panose="02010600030101010101" pitchFamily="2" charset="-122"/>
              </a:rPr>
              <a:t>，</a:t>
            </a:r>
            <a:r>
              <a:rPr lang="zh-CN" altLang="zh-CN" sz="2935" b="1">
                <a:solidFill>
                  <a:srgbClr val="0000FF"/>
                </a:solidFill>
                <a:latin typeface="宋体" panose="02010600030101010101" pitchFamily="2" charset="-122"/>
                <a:sym typeface="宋体" panose="02010600030101010101" pitchFamily="2" charset="-122"/>
              </a:rPr>
              <a:t>表现了词</a:t>
            </a:r>
            <a:r>
              <a:rPr lang="zh-CN" altLang="zh-CN" sz="2935" b="1" smtClean="0">
                <a:solidFill>
                  <a:srgbClr val="0000FF"/>
                </a:solidFill>
                <a:latin typeface="宋体" panose="02010600030101010101" pitchFamily="2" charset="-122"/>
                <a:sym typeface="宋体" panose="02010600030101010101" pitchFamily="2" charset="-122"/>
              </a:rPr>
              <a:t>人</a:t>
            </a:r>
            <a:r>
              <a:rPr lang="zh-CN" altLang="en-US" sz="2935" b="1" smtClean="0">
                <a:solidFill>
                  <a:srgbClr val="0000FF"/>
                </a:solidFill>
                <a:latin typeface="宋体" panose="02010600030101010101" pitchFamily="2" charset="-122"/>
                <a:sym typeface="宋体" panose="02010600030101010101" pitchFamily="2" charset="-122"/>
              </a:rPr>
              <a:t>对</a:t>
            </a:r>
            <a:r>
              <a:rPr lang="zh-CN" altLang="zh-CN" sz="2935" b="1" smtClean="0">
                <a:solidFill>
                  <a:srgbClr val="0000FF"/>
                </a:solidFill>
                <a:latin typeface="宋体" panose="02010600030101010101" pitchFamily="2" charset="-122"/>
                <a:sym typeface="宋体" panose="02010600030101010101" pitchFamily="2" charset="-122"/>
              </a:rPr>
              <a:t>农</a:t>
            </a:r>
            <a:r>
              <a:rPr lang="zh-CN" altLang="zh-CN" sz="2935" b="1">
                <a:solidFill>
                  <a:srgbClr val="0000FF"/>
                </a:solidFill>
                <a:latin typeface="宋体" panose="02010600030101010101" pitchFamily="2" charset="-122"/>
                <a:sym typeface="宋体" panose="02010600030101010101" pitchFamily="2" charset="-122"/>
              </a:rPr>
              <a:t>村景色的喜爱。</a:t>
            </a:r>
            <a:endParaRPr lang="zh-CN" altLang="zh-CN" sz="2935" b="1">
              <a:solidFill>
                <a:srgbClr val="0000FF"/>
              </a:solidFill>
              <a:latin typeface="宋体" panose="02010600030101010101" pitchFamily="2" charset="-122"/>
              <a:sym typeface="宋体" panose="02010600030101010101" pitchFamily="2" charset="-122"/>
            </a:endParaRPr>
          </a:p>
        </p:txBody>
      </p:sp>
      <p:sp>
        <p:nvSpPr>
          <p:cNvPr id="36869" name="矩形 1"/>
          <p:cNvSpPr>
            <a:spLocks noChangeArrowheads="1"/>
          </p:cNvSpPr>
          <p:nvPr>
            <p:custDataLst>
              <p:tags r:id="rId5"/>
            </p:custDataLst>
          </p:nvPr>
        </p:nvSpPr>
        <p:spPr bwMode="auto">
          <a:xfrm>
            <a:off x="903394" y="1237614"/>
            <a:ext cx="11137237" cy="748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kumimoji="1" lang="zh-CN" altLang="en-US" sz="4265" b="1">
                <a:solidFill>
                  <a:srgbClr val="0D0D0D"/>
                </a:solidFill>
                <a:latin typeface="楷体" panose="02010609060101010101" pitchFamily="49" charset="-122"/>
                <a:ea typeface="楷体" panose="02010609060101010101" pitchFamily="49" charset="-122"/>
              </a:rPr>
              <a:t>树绕村庄，水满</a:t>
            </a:r>
            <a:r>
              <a:rPr kumimoji="1" lang="zh-CN" altLang="en-US" sz="4265" b="1" u="sng">
                <a:solidFill>
                  <a:srgbClr val="FF0000"/>
                </a:solidFill>
                <a:latin typeface="楷体" panose="02010609060101010101" pitchFamily="49" charset="-122"/>
                <a:ea typeface="楷体" panose="02010609060101010101" pitchFamily="49" charset="-122"/>
              </a:rPr>
              <a:t>陂塘</a:t>
            </a:r>
            <a:r>
              <a:rPr kumimoji="1" lang="zh-CN" altLang="en-US" sz="4265" b="1">
                <a:solidFill>
                  <a:srgbClr val="0D0D0D"/>
                </a:solidFill>
                <a:latin typeface="楷体" panose="02010609060101010101" pitchFamily="49" charset="-122"/>
                <a:ea typeface="楷体" panose="02010609060101010101" pitchFamily="49" charset="-122"/>
              </a:rPr>
              <a:t>。倚东风，豪兴</a:t>
            </a:r>
            <a:r>
              <a:rPr kumimoji="1" lang="zh-CN" altLang="en-US" sz="4265" b="1" u="sng">
                <a:solidFill>
                  <a:srgbClr val="FF0000"/>
                </a:solidFill>
                <a:latin typeface="楷体" panose="02010609060101010101" pitchFamily="49" charset="-122"/>
                <a:ea typeface="楷体" panose="02010609060101010101" pitchFamily="49" charset="-122"/>
              </a:rPr>
              <a:t>徜徉</a:t>
            </a:r>
            <a:r>
              <a:rPr kumimoji="1" lang="zh-CN" altLang="en-US" sz="4265" b="1">
                <a:solidFill>
                  <a:srgbClr val="0D0D0D"/>
                </a:solidFill>
                <a:latin typeface="楷体" panose="02010609060101010101" pitchFamily="49" charset="-122"/>
                <a:ea typeface="楷体" panose="02010609060101010101" pitchFamily="49" charset="-122"/>
              </a:rPr>
              <a:t>。</a:t>
            </a:r>
            <a:endParaRPr kumimoji="1" lang="zh-CN" altLang="en-US" sz="4265" b="1">
              <a:solidFill>
                <a:srgbClr val="0D0D0D"/>
              </a:solidFill>
              <a:latin typeface="楷体" panose="02010609060101010101" pitchFamily="49" charset="-122"/>
              <a:ea typeface="楷体" panose="02010609060101010101" pitchFamily="49" charset="-122"/>
            </a:endParaRPr>
          </a:p>
        </p:txBody>
      </p:sp>
      <p:sp>
        <p:nvSpPr>
          <p:cNvPr id="2" name="文本框 1"/>
          <p:cNvSpPr txBox="1"/>
          <p:nvPr>
            <p:custDataLst>
              <p:tags r:id="rId6"/>
            </p:custDataLst>
          </p:nvPr>
        </p:nvSpPr>
        <p:spPr>
          <a:xfrm>
            <a:off x="1045845" y="592455"/>
            <a:ext cx="2019300" cy="645160"/>
          </a:xfrm>
          <a:prstGeom prst="rect">
            <a:avLst/>
          </a:prstGeom>
          <a:solidFill>
            <a:srgbClr val="008651"/>
          </a:solidFill>
        </p:spPr>
        <p:txBody>
          <a:bodyPr wrap="none" rtlCol="0" anchor="t">
            <a:spAutoFit/>
          </a:bodyPr>
          <a:lstStyle/>
          <a:p>
            <a:pPr algn="l"/>
            <a:r>
              <a:rPr lang="zh-CN" altLang="en-US" sz="3600" b="1">
                <a:solidFill>
                  <a:schemeClr val="bg1"/>
                </a:solidFill>
                <a:latin typeface="楷体" panose="02010609060101010101" pitchFamily="49" charset="-122"/>
                <a:ea typeface="楷体" panose="02010609060101010101" pitchFamily="49" charset="-122"/>
                <a:sym typeface="+mn-ea"/>
              </a:rPr>
              <a:t>诗句解析</a:t>
            </a:r>
            <a:endParaRPr lang="zh-CN" altLang="en-US" sz="3600" b="1">
              <a:solidFill>
                <a:schemeClr val="bg1"/>
              </a:solidFill>
              <a:latin typeface="楷体" panose="02010609060101010101" pitchFamily="49" charset="-122"/>
              <a:ea typeface="楷体" panose="02010609060101010101" pitchFamily="49" charset="-122"/>
              <a:sym typeface="+mn-ea"/>
            </a:endParaRPr>
          </a:p>
        </p:txBody>
      </p:sp>
      <p:sp>
        <p:nvSpPr>
          <p:cNvPr id="4" name="矩形标注 79898"/>
          <p:cNvSpPr>
            <a:spLocks noChangeArrowheads="1"/>
          </p:cNvSpPr>
          <p:nvPr>
            <p:custDataLst>
              <p:tags r:id="rId7"/>
            </p:custDataLst>
          </p:nvPr>
        </p:nvSpPr>
        <p:spPr bwMode="auto">
          <a:xfrm>
            <a:off x="3750945" y="613410"/>
            <a:ext cx="1119505" cy="531495"/>
          </a:xfrm>
          <a:prstGeom prst="wedgeRectCallout">
            <a:avLst>
              <a:gd name="adj1" fmla="val 60663"/>
              <a:gd name="adj2" fmla="val 87156"/>
            </a:avLst>
          </a:prstGeom>
          <a:solidFill>
            <a:schemeClr val="accent4">
              <a:lumMod val="20000"/>
              <a:lumOff val="80000"/>
            </a:schemeClr>
          </a:solidFill>
        </p:spPr>
        <p:style>
          <a:lnRef idx="1">
            <a:schemeClr val="accent3"/>
          </a:lnRef>
          <a:fillRef idx="2">
            <a:schemeClr val="accent3"/>
          </a:fillRef>
          <a:effectRef idx="1">
            <a:schemeClr val="accent3"/>
          </a:effectRef>
          <a:fontRef idx="minor">
            <a:schemeClr val="dk1"/>
          </a:fontRef>
        </p:style>
        <p:txBody>
          <a:bodyPr lIns="91440" tIns="45720" rIns="91440" bIns="45720"/>
          <a:lstStyle>
            <a:lvl1pPr defTabSz="685800">
              <a:defRPr>
                <a:solidFill>
                  <a:schemeClr val="tx1"/>
                </a:solidFill>
                <a:latin typeface="Arial" panose="020b0604020202020204" pitchFamily="34" charset="0"/>
                <a:ea typeface="宋体" panose="02010600030101010101" pitchFamily="2" charset="-122"/>
              </a:defRPr>
            </a:lvl1pPr>
            <a:lvl2pPr marL="742950" indent="-285750" defTabSz="685800">
              <a:defRPr>
                <a:solidFill>
                  <a:schemeClr val="tx1"/>
                </a:solidFill>
                <a:latin typeface="Arial" panose="020b0604020202020204" pitchFamily="34" charset="0"/>
                <a:ea typeface="宋体" panose="02010600030101010101" pitchFamily="2" charset="-122"/>
              </a:defRPr>
            </a:lvl2pPr>
            <a:lvl3pPr marL="1143000" indent="-228600" defTabSz="685800">
              <a:defRPr>
                <a:solidFill>
                  <a:schemeClr val="tx1"/>
                </a:solidFill>
                <a:latin typeface="Arial" panose="020b0604020202020204" pitchFamily="34" charset="0"/>
                <a:ea typeface="宋体" panose="02010600030101010101" pitchFamily="2" charset="-122"/>
              </a:defRPr>
            </a:lvl3pPr>
            <a:lvl4pPr marL="1600200" indent="-228600" defTabSz="685800">
              <a:defRPr>
                <a:solidFill>
                  <a:schemeClr val="tx1"/>
                </a:solidFill>
                <a:latin typeface="Arial" panose="020b0604020202020204" pitchFamily="34" charset="0"/>
                <a:ea typeface="宋体" panose="02010600030101010101" pitchFamily="2" charset="-122"/>
              </a:defRPr>
            </a:lvl4pPr>
            <a:lvl5pPr marL="2057400" indent="-228600" defTabSz="685800">
              <a:defRPr>
                <a:solidFill>
                  <a:schemeClr val="tx1"/>
                </a:solidFill>
                <a:latin typeface="Arial" panose="020b0604020202020204" pitchFamily="34" charset="0"/>
                <a:ea typeface="宋体" panose="02010600030101010101" pitchFamily="2" charset="-122"/>
              </a:defRPr>
            </a:lvl5pPr>
            <a:lvl6pPr marL="2514600" indent="-228600" defTabSz="6858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6858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6858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6858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defRPr/>
            </a:pPr>
            <a:r>
              <a:rPr lang="en-US" altLang="zh-CN" sz="2800" b="1" err="1" smtClean="0">
                <a:solidFill>
                  <a:srgbClr val="FF0000"/>
                </a:solidFill>
                <a:latin typeface="仿宋" panose="02010609060101010101" pitchFamily="49" charset="-122"/>
                <a:ea typeface="仿宋" panose="02010609060101010101" pitchFamily="49" charset="-122"/>
              </a:rPr>
              <a:t>池塘。</a:t>
            </a:r>
            <a:endParaRPr lang="en-US" altLang="zh-CN" sz="2800" b="1" err="1" smtClean="0">
              <a:solidFill>
                <a:srgbClr val="FF0000"/>
              </a:solidFill>
              <a:latin typeface="仿宋" panose="02010609060101010101" pitchFamily="49" charset="-122"/>
              <a:ea typeface="仿宋" panose="02010609060101010101" pitchFamily="49" charset="-122"/>
            </a:endParaRPr>
          </a:p>
        </p:txBody>
      </p:sp>
      <p:sp>
        <p:nvSpPr>
          <p:cNvPr id="3" name="矩形标注 79898"/>
          <p:cNvSpPr>
            <a:spLocks noChangeArrowheads="1"/>
          </p:cNvSpPr>
          <p:nvPr>
            <p:custDataLst>
              <p:tags r:id="rId8"/>
            </p:custDataLst>
          </p:nvPr>
        </p:nvSpPr>
        <p:spPr bwMode="auto">
          <a:xfrm>
            <a:off x="7607300" y="592455"/>
            <a:ext cx="3703320" cy="531495"/>
          </a:xfrm>
          <a:prstGeom prst="wedgeRectCallout">
            <a:avLst>
              <a:gd name="adj1" fmla="val 22530"/>
              <a:gd name="adj2" fmla="val 100657"/>
            </a:avLst>
          </a:prstGeom>
          <a:solidFill>
            <a:schemeClr val="accent4">
              <a:lumMod val="20000"/>
              <a:lumOff val="80000"/>
            </a:schemeClr>
          </a:solidFill>
        </p:spPr>
        <p:style>
          <a:lnRef idx="1">
            <a:schemeClr val="accent3"/>
          </a:lnRef>
          <a:fillRef idx="2">
            <a:schemeClr val="accent3"/>
          </a:fillRef>
          <a:effectRef idx="1">
            <a:schemeClr val="accent3"/>
          </a:effectRef>
          <a:fontRef idx="minor">
            <a:schemeClr val="dk1"/>
          </a:fontRef>
        </p:style>
        <p:txBody>
          <a:bodyPr lIns="91440" tIns="45720" rIns="91440" bIns="45720"/>
          <a:lstStyle>
            <a:lvl1pPr defTabSz="685800">
              <a:defRPr>
                <a:solidFill>
                  <a:schemeClr val="tx1"/>
                </a:solidFill>
                <a:latin typeface="Arial" panose="020b0604020202020204" pitchFamily="34" charset="0"/>
                <a:ea typeface="宋体" panose="02010600030101010101" pitchFamily="2" charset="-122"/>
              </a:defRPr>
            </a:lvl1pPr>
            <a:lvl2pPr marL="742950" indent="-285750" defTabSz="685800">
              <a:defRPr>
                <a:solidFill>
                  <a:schemeClr val="tx1"/>
                </a:solidFill>
                <a:latin typeface="Arial" panose="020b0604020202020204" pitchFamily="34" charset="0"/>
                <a:ea typeface="宋体" panose="02010600030101010101" pitchFamily="2" charset="-122"/>
              </a:defRPr>
            </a:lvl2pPr>
            <a:lvl3pPr marL="1143000" indent="-228600" defTabSz="685800">
              <a:defRPr>
                <a:solidFill>
                  <a:schemeClr val="tx1"/>
                </a:solidFill>
                <a:latin typeface="Arial" panose="020b0604020202020204" pitchFamily="34" charset="0"/>
                <a:ea typeface="宋体" panose="02010600030101010101" pitchFamily="2" charset="-122"/>
              </a:defRPr>
            </a:lvl3pPr>
            <a:lvl4pPr marL="1600200" indent="-228600" defTabSz="685800">
              <a:defRPr>
                <a:solidFill>
                  <a:schemeClr val="tx1"/>
                </a:solidFill>
                <a:latin typeface="Arial" panose="020b0604020202020204" pitchFamily="34" charset="0"/>
                <a:ea typeface="宋体" panose="02010600030101010101" pitchFamily="2" charset="-122"/>
              </a:defRPr>
            </a:lvl4pPr>
            <a:lvl5pPr marL="2057400" indent="-228600" defTabSz="685800">
              <a:defRPr>
                <a:solidFill>
                  <a:schemeClr val="tx1"/>
                </a:solidFill>
                <a:latin typeface="Arial" panose="020b0604020202020204" pitchFamily="34" charset="0"/>
                <a:ea typeface="宋体" panose="02010600030101010101" pitchFamily="2" charset="-122"/>
              </a:defRPr>
            </a:lvl5pPr>
            <a:lvl6pPr marL="2514600" indent="-228600" defTabSz="6858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6858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6858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6858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defRPr/>
            </a:pPr>
            <a:r>
              <a:rPr lang="en-US" altLang="zh-CN" sz="2800" b="1" err="1" smtClean="0">
                <a:solidFill>
                  <a:srgbClr val="FF0000"/>
                </a:solidFill>
                <a:latin typeface="仿宋" panose="02010609060101010101" pitchFamily="49" charset="-122"/>
                <a:ea typeface="仿宋" panose="02010609060101010101" pitchFamily="49" charset="-122"/>
              </a:rPr>
              <a:t>自由自在来回地走动。</a:t>
            </a:r>
            <a:endParaRPr lang="en-US" altLang="zh-CN" sz="2800" b="1" err="1" smtClean="0">
              <a:solidFill>
                <a:srgbClr val="FF0000"/>
              </a:solidFill>
              <a:latin typeface="仿宋" panose="02010609060101010101" pitchFamily="49" charset="-122"/>
              <a:ea typeface="仿宋" panose="02010609060101010101" pitchFamily="49" charset="-122"/>
            </a:endParaRPr>
          </a:p>
        </p:txBody>
      </p:sp>
      <p:sp>
        <p:nvSpPr>
          <p:cNvPr id="11267" name="文本框 1"/>
          <p:cNvSpPr/>
          <p:nvPr>
            <p:custDataLst>
              <p:tags r:id="rId9"/>
            </p:custDataLst>
          </p:nvPr>
        </p:nvSpPr>
        <p:spPr>
          <a:xfrm>
            <a:off x="855345" y="2101850"/>
            <a:ext cx="10839450" cy="1210945"/>
          </a:xfrm>
          <a:prstGeom prst="rect">
            <a:avLst/>
          </a:prstGeom>
          <a:solidFill>
            <a:schemeClr val="accent4">
              <a:lumMod val="20000"/>
              <a:lumOff val="80000"/>
            </a:schemeClr>
          </a:solidFill>
          <a:ln w="9525">
            <a:noFill/>
          </a:ln>
        </p:spPr>
        <p:txBody>
          <a:bodyPr wrap="square">
            <a:spAutoFit/>
          </a:bodyPr>
          <a:lstStyle/>
          <a:p>
            <a:pPr>
              <a:lnSpc>
                <a:spcPct val="130000"/>
              </a:lnSpc>
            </a:pPr>
            <a:r>
              <a:rPr lang="zh-CN" altLang="en-US" sz="2800" b="1">
                <a:solidFill>
                  <a:srgbClr val="663300"/>
                </a:solidFill>
                <a:latin typeface="微软雅黑" panose="020b0503020204020204" charset="-122"/>
                <a:ea typeface="微软雅黑" panose="020b0503020204020204" charset="-122"/>
              </a:rPr>
              <a:t>译文：绿树绕着村庄，春水溢满池塘，淋浴着东风，带着豪兴，我信步而行。 </a:t>
            </a:r>
            <a:endParaRPr lang="zh-CN" altLang="en-US" sz="2800" b="1">
              <a:solidFill>
                <a:srgbClr val="663300"/>
              </a:solidFill>
              <a:latin typeface="微软雅黑" panose="020b0503020204020204" charset="-122"/>
              <a:ea typeface="微软雅黑" panose="020b0503020204020204" charset="-122"/>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1267"/>
                                        </p:tgtEl>
                                        <p:attrNameLst>
                                          <p:attrName>style.visibility</p:attrName>
                                        </p:attrNameLst>
                                      </p:cBhvr>
                                      <p:to>
                                        <p:strVal val="visible"/>
                                      </p:to>
                                    </p:set>
                                    <p:anim calcmode="lin" valueType="num">
                                      <p:cBhvr additive="base">
                                        <p:cTn id="19" dur="500" fill="hold"/>
                                        <p:tgtEl>
                                          <p:spTgt spid="11267"/>
                                        </p:tgtEl>
                                        <p:attrNameLst>
                                          <p:attrName>ppt_x</p:attrName>
                                        </p:attrNameLst>
                                      </p:cBhvr>
                                      <p:tavLst>
                                        <p:tav tm="0">
                                          <p:val>
                                            <p:strVal val="#ppt_x"/>
                                          </p:val>
                                        </p:tav>
                                        <p:tav tm="100000">
                                          <p:val>
                                            <p:strVal val="#ppt_x"/>
                                          </p:val>
                                        </p:tav>
                                      </p:tavLst>
                                    </p:anim>
                                    <p:anim calcmode="lin" valueType="num">
                                      <p:cBhvr additive="base">
                                        <p:cTn id="20" dur="500" fill="hold"/>
                                        <p:tgtEl>
                                          <p:spTgt spid="11267"/>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additive="base">
                                        <p:cTn id="25" dur="500" fill="hold"/>
                                        <p:tgtEl>
                                          <p:spTgt spid="7"/>
                                        </p:tgtEl>
                                        <p:attrNameLst>
                                          <p:attrName>ppt_x</p:attrName>
                                        </p:attrNameLst>
                                      </p:cBhvr>
                                      <p:tavLst>
                                        <p:tav tm="0">
                                          <p:val>
                                            <p:strVal val="#ppt_x"/>
                                          </p:val>
                                        </p:tav>
                                        <p:tav tm="100000">
                                          <p:val>
                                            <p:strVal val="#ppt_x"/>
                                          </p:val>
                                        </p:tav>
                                      </p:tavLst>
                                    </p:anim>
                                    <p:anim calcmode="lin" valueType="num">
                                      <p:cBhvr additive="base">
                                        <p:cTn id="26"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4" grpId="0"/>
      <p:bldP spid="3" grpId="0"/>
      <p:bldP spid="11267" grpId="0"/>
    </p:bldLst>
  </p:timing>
</p:sld>
</file>

<file path=ppt/slides/slide5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6" name="文本框 1"/>
          <p:cNvSpPr txBox="1">
            <a:spLocks noChangeArrowheads="1"/>
          </p:cNvSpPr>
          <p:nvPr>
            <p:custDataLst>
              <p:tags r:id="rId4"/>
            </p:custDataLst>
          </p:nvPr>
        </p:nvSpPr>
        <p:spPr bwMode="auto">
          <a:xfrm>
            <a:off x="431800" y="3626743"/>
            <a:ext cx="11330517" cy="2555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50000"/>
              </a:lnSpc>
              <a:buClr>
                <a:srgbClr val="00CCFF"/>
              </a:buClr>
              <a:buFont typeface="Wingdings" panose="05000000000000000000" pitchFamily="2" charset="2"/>
              <a:buNone/>
            </a:pPr>
            <a:r>
              <a:rPr lang="en-US" altLang="zh-CN" sz="2665" b="1">
                <a:solidFill>
                  <a:srgbClr val="0000FF"/>
                </a:solidFill>
                <a:latin typeface="宋体" panose="02010600030101010101" pitchFamily="2" charset="-122"/>
                <a:sym typeface="宋体" panose="02010600030101010101" pitchFamily="2" charset="-122"/>
              </a:rPr>
              <a:t>    </a:t>
            </a:r>
            <a:r>
              <a:rPr lang="zh-CN" altLang="zh-CN" sz="2665" b="1">
                <a:solidFill>
                  <a:srgbClr val="0000FF"/>
                </a:solidFill>
                <a:latin typeface="宋体" panose="02010600030101010101" pitchFamily="2" charset="-122"/>
                <a:sym typeface="宋体" panose="02010600030101010101" pitchFamily="2" charset="-122"/>
              </a:rPr>
              <a:t>“小园”二句</a:t>
            </a:r>
            <a:r>
              <a:rPr lang="zh-CN" altLang="en-US" sz="2665" b="1">
                <a:solidFill>
                  <a:srgbClr val="0000FF"/>
                </a:solidFill>
                <a:latin typeface="宋体" panose="02010600030101010101" pitchFamily="2" charset="-122"/>
                <a:sym typeface="宋体" panose="02010600030101010101" pitchFamily="2" charset="-122"/>
              </a:rPr>
              <a:t>，</a:t>
            </a:r>
            <a:r>
              <a:rPr lang="zh-CN" altLang="zh-CN" sz="2665" b="1">
                <a:solidFill>
                  <a:srgbClr val="0000FF"/>
                </a:solidFill>
                <a:latin typeface="宋体" panose="02010600030101010101" pitchFamily="2" charset="-122"/>
                <a:sym typeface="宋体" panose="02010600030101010101" pitchFamily="2" charset="-122"/>
              </a:rPr>
              <a:t>写词人在漫游中为一座春意盎然的小园所吸引。看上去园子才那么一</a:t>
            </a:r>
            <a:r>
              <a:rPr lang="zh-CN" altLang="zh-CN" sz="2665" b="1" smtClean="0">
                <a:solidFill>
                  <a:srgbClr val="0000FF"/>
                </a:solidFill>
                <a:latin typeface="宋体" panose="02010600030101010101" pitchFamily="2" charset="-122"/>
                <a:sym typeface="宋体" panose="02010600030101010101" pitchFamily="2" charset="-122"/>
              </a:rPr>
              <a:t>点</a:t>
            </a:r>
            <a:r>
              <a:rPr lang="zh-CN" altLang="en-US" sz="2665" b="1">
                <a:solidFill>
                  <a:srgbClr val="0000FF"/>
                </a:solidFill>
                <a:latin typeface="宋体" panose="02010600030101010101" pitchFamily="2" charset="-122"/>
                <a:sym typeface="宋体" panose="02010600030101010101" pitchFamily="2" charset="-122"/>
              </a:rPr>
              <a:t>儿</a:t>
            </a:r>
            <a:r>
              <a:rPr lang="zh-CN" altLang="zh-CN" sz="2665" b="1" smtClean="0">
                <a:solidFill>
                  <a:srgbClr val="0000FF"/>
                </a:solidFill>
                <a:latin typeface="宋体" panose="02010600030101010101" pitchFamily="2" charset="-122"/>
                <a:sym typeface="宋体" panose="02010600030101010101" pitchFamily="2" charset="-122"/>
              </a:rPr>
              <a:t>大</a:t>
            </a:r>
            <a:r>
              <a:rPr lang="zh-CN" altLang="en-US" sz="2665" b="1">
                <a:solidFill>
                  <a:srgbClr val="0000FF"/>
                </a:solidFill>
                <a:latin typeface="宋体" panose="02010600030101010101" pitchFamily="2" charset="-122"/>
                <a:sym typeface="宋体" panose="02010600030101010101" pitchFamily="2" charset="-122"/>
              </a:rPr>
              <a:t>，</a:t>
            </a:r>
            <a:r>
              <a:rPr lang="zh-CN" altLang="zh-CN" sz="2665" b="1">
                <a:solidFill>
                  <a:srgbClr val="0000FF"/>
                </a:solidFill>
                <a:latin typeface="宋体" panose="02010600030101010101" pitchFamily="2" charset="-122"/>
                <a:sym typeface="宋体" panose="02010600030101010101" pitchFamily="2" charset="-122"/>
              </a:rPr>
              <a:t>但却像收入了全部春光。那么</a:t>
            </a:r>
            <a:r>
              <a:rPr lang="zh-CN" altLang="en-US" sz="2665" b="1">
                <a:solidFill>
                  <a:srgbClr val="0000FF"/>
                </a:solidFill>
                <a:latin typeface="宋体" panose="02010600030101010101" pitchFamily="2" charset="-122"/>
                <a:sym typeface="宋体" panose="02010600030101010101" pitchFamily="2" charset="-122"/>
              </a:rPr>
              <a:t>，</a:t>
            </a:r>
            <a:r>
              <a:rPr lang="zh-CN" altLang="zh-CN" sz="2665" b="1">
                <a:solidFill>
                  <a:srgbClr val="0000FF"/>
                </a:solidFill>
                <a:latin typeface="宋体" panose="02010600030101010101" pitchFamily="2" charset="-122"/>
                <a:sym typeface="宋体" panose="02010600030101010101" pitchFamily="2" charset="-122"/>
              </a:rPr>
              <a:t>有哪些春色呢？ “有桃花红”三句</a:t>
            </a:r>
            <a:r>
              <a:rPr lang="zh-CN" altLang="en-US" sz="2665" b="1">
                <a:solidFill>
                  <a:srgbClr val="0000FF"/>
                </a:solidFill>
                <a:latin typeface="宋体" panose="02010600030101010101" pitchFamily="2" charset="-122"/>
                <a:sym typeface="宋体" panose="02010600030101010101" pitchFamily="2" charset="-122"/>
              </a:rPr>
              <a:t>，</a:t>
            </a:r>
            <a:r>
              <a:rPr lang="zh-CN" altLang="zh-CN" sz="2665" b="1">
                <a:solidFill>
                  <a:srgbClr val="0000FF"/>
                </a:solidFill>
                <a:latin typeface="宋体" panose="02010600030101010101" pitchFamily="2" charset="-122"/>
                <a:sym typeface="宋体" panose="02010600030101010101" pitchFamily="2" charset="-122"/>
              </a:rPr>
              <a:t>写红色的桃花</a:t>
            </a:r>
            <a:r>
              <a:rPr lang="zh-CN" altLang="en-US" sz="2665" b="1">
                <a:solidFill>
                  <a:srgbClr val="0000FF"/>
                </a:solidFill>
                <a:latin typeface="宋体" panose="02010600030101010101" pitchFamily="2" charset="-122"/>
                <a:sym typeface="宋体" panose="02010600030101010101" pitchFamily="2" charset="-122"/>
              </a:rPr>
              <a:t>，</a:t>
            </a:r>
            <a:r>
              <a:rPr lang="zh-CN" altLang="zh-CN" sz="2665" b="1">
                <a:solidFill>
                  <a:srgbClr val="0000FF"/>
                </a:solidFill>
                <a:latin typeface="宋体" panose="02010600030101010101" pitchFamily="2" charset="-122"/>
                <a:sym typeface="宋体" panose="02010600030101010101" pitchFamily="2" charset="-122"/>
              </a:rPr>
              <a:t>白色的李花和黄色的菜花</a:t>
            </a:r>
            <a:r>
              <a:rPr lang="zh-CN" altLang="en-US" sz="2665" b="1">
                <a:solidFill>
                  <a:srgbClr val="0000FF"/>
                </a:solidFill>
                <a:latin typeface="宋体" panose="02010600030101010101" pitchFamily="2" charset="-122"/>
                <a:sym typeface="宋体" panose="02010600030101010101" pitchFamily="2" charset="-122"/>
              </a:rPr>
              <a:t>，</a:t>
            </a:r>
            <a:r>
              <a:rPr lang="zh-CN" altLang="zh-CN" sz="2665" b="1">
                <a:solidFill>
                  <a:srgbClr val="0000FF"/>
                </a:solidFill>
                <a:latin typeface="宋体" panose="02010600030101010101" pitchFamily="2" charset="-122"/>
                <a:sym typeface="宋体" panose="02010600030101010101" pitchFamily="2" charset="-122"/>
              </a:rPr>
              <a:t>正是这些绚丽的色彩</a:t>
            </a:r>
            <a:r>
              <a:rPr lang="zh-CN" altLang="en-US" sz="2665" b="1">
                <a:solidFill>
                  <a:srgbClr val="0000FF"/>
                </a:solidFill>
                <a:latin typeface="宋体" panose="02010600030101010101" pitchFamily="2" charset="-122"/>
                <a:sym typeface="宋体" panose="02010600030101010101" pitchFamily="2" charset="-122"/>
              </a:rPr>
              <a:t>，</a:t>
            </a:r>
            <a:r>
              <a:rPr lang="zh-CN" altLang="zh-CN" sz="2665" b="1">
                <a:solidFill>
                  <a:srgbClr val="0000FF"/>
                </a:solidFill>
                <a:latin typeface="宋体" panose="02010600030101010101" pitchFamily="2" charset="-122"/>
                <a:sym typeface="宋体" panose="02010600030101010101" pitchFamily="2" charset="-122"/>
              </a:rPr>
              <a:t>浓郁的香味</a:t>
            </a:r>
            <a:r>
              <a:rPr lang="zh-CN" altLang="en-US" sz="2665" b="1">
                <a:solidFill>
                  <a:srgbClr val="0000FF"/>
                </a:solidFill>
                <a:latin typeface="宋体" panose="02010600030101010101" pitchFamily="2" charset="-122"/>
                <a:sym typeface="宋体" panose="02010600030101010101" pitchFamily="2" charset="-122"/>
              </a:rPr>
              <a:t>，</a:t>
            </a:r>
            <a:r>
              <a:rPr lang="zh-CN" altLang="zh-CN" sz="2665" b="1">
                <a:solidFill>
                  <a:srgbClr val="0000FF"/>
                </a:solidFill>
                <a:latin typeface="宋体" panose="02010600030101010101" pitchFamily="2" charset="-122"/>
                <a:sym typeface="宋体" panose="02010600030101010101" pitchFamily="2" charset="-122"/>
              </a:rPr>
              <a:t>才构成了春满小园的</a:t>
            </a:r>
            <a:r>
              <a:rPr lang="zh-CN" altLang="en-US" sz="2665" b="1">
                <a:solidFill>
                  <a:srgbClr val="0000FF"/>
                </a:solidFill>
                <a:latin typeface="宋体" panose="02010600030101010101" pitchFamily="2" charset="-122"/>
                <a:sym typeface="宋体" panose="02010600030101010101" pitchFamily="2" charset="-122"/>
              </a:rPr>
              <a:t>迷人的画面</a:t>
            </a:r>
            <a:r>
              <a:rPr lang="zh-CN" altLang="zh-CN" sz="2665" b="1">
                <a:solidFill>
                  <a:srgbClr val="0000FF"/>
                </a:solidFill>
                <a:latin typeface="宋体" panose="02010600030101010101" pitchFamily="2" charset="-122"/>
                <a:sym typeface="宋体" panose="02010600030101010101" pitchFamily="2" charset="-122"/>
              </a:rPr>
              <a:t>。</a:t>
            </a:r>
            <a:endParaRPr lang="zh-CN" altLang="zh-CN" sz="2665" b="1">
              <a:solidFill>
                <a:srgbClr val="0000FF"/>
              </a:solidFill>
              <a:latin typeface="宋体" panose="02010600030101010101" pitchFamily="2" charset="-122"/>
              <a:sym typeface="宋体" panose="02010600030101010101" pitchFamily="2" charset="-122"/>
            </a:endParaRPr>
          </a:p>
        </p:txBody>
      </p:sp>
      <p:sp>
        <p:nvSpPr>
          <p:cNvPr id="37893" name="矩形 1"/>
          <p:cNvSpPr>
            <a:spLocks noChangeArrowheads="1"/>
          </p:cNvSpPr>
          <p:nvPr>
            <p:custDataLst>
              <p:tags r:id="rId5"/>
            </p:custDataLst>
          </p:nvPr>
        </p:nvSpPr>
        <p:spPr bwMode="auto">
          <a:xfrm>
            <a:off x="944033" y="932723"/>
            <a:ext cx="10528300" cy="1930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40000"/>
              </a:lnSpc>
            </a:pPr>
            <a:r>
              <a:rPr kumimoji="1" lang="zh-CN" altLang="en-US" sz="3735" b="1">
                <a:solidFill>
                  <a:srgbClr val="000000"/>
                </a:solidFill>
                <a:latin typeface="楷体" panose="02010609060101010101" pitchFamily="49" charset="-122"/>
                <a:ea typeface="楷体" panose="02010609060101010101" pitchFamily="49" charset="-122"/>
              </a:rPr>
              <a:t>    </a:t>
            </a:r>
            <a:r>
              <a:rPr kumimoji="1" lang="zh-CN" altLang="en-US" sz="4265" b="1">
                <a:solidFill>
                  <a:srgbClr val="000000"/>
                </a:solidFill>
                <a:latin typeface="楷体" panose="02010609060101010101" pitchFamily="49" charset="-122"/>
                <a:ea typeface="楷体" panose="02010609060101010101" pitchFamily="49" charset="-122"/>
              </a:rPr>
              <a:t>小园</a:t>
            </a:r>
            <a:r>
              <a:rPr kumimoji="1" lang="zh-CN" altLang="en-US" sz="4265" b="1" u="sng">
                <a:solidFill>
                  <a:srgbClr val="FF0000"/>
                </a:solidFill>
                <a:latin typeface="楷体" panose="02010609060101010101" pitchFamily="49" charset="-122"/>
                <a:ea typeface="楷体" panose="02010609060101010101" pitchFamily="49" charset="-122"/>
              </a:rPr>
              <a:t>几许</a:t>
            </a:r>
            <a:r>
              <a:rPr kumimoji="1" lang="zh-CN" altLang="en-US" sz="4265" b="1">
                <a:solidFill>
                  <a:srgbClr val="000000"/>
                </a:solidFill>
                <a:latin typeface="楷体" panose="02010609060101010101" pitchFamily="49" charset="-122"/>
                <a:ea typeface="楷体" panose="02010609060101010101" pitchFamily="49" charset="-122"/>
              </a:rPr>
              <a:t>，收尽春光。有桃花红，李花白，菜花黄。</a:t>
            </a:r>
            <a:endParaRPr lang="zh-CN" altLang="en-US" sz="4265">
              <a:solidFill>
                <a:srgbClr val="000000"/>
              </a:solidFill>
              <a:latin typeface="Times New Roman" panose="02020603050405020304" charset="0"/>
              <a:ea typeface="微软雅黑" panose="020b0503020204020204" charset="-122"/>
            </a:endParaRPr>
          </a:p>
        </p:txBody>
      </p:sp>
      <p:sp>
        <p:nvSpPr>
          <p:cNvPr id="3" name="矩形标注 79898"/>
          <p:cNvSpPr>
            <a:spLocks noChangeArrowheads="1"/>
          </p:cNvSpPr>
          <p:nvPr>
            <p:custDataLst>
              <p:tags r:id="rId6"/>
            </p:custDataLst>
          </p:nvPr>
        </p:nvSpPr>
        <p:spPr bwMode="auto">
          <a:xfrm>
            <a:off x="1191895" y="506730"/>
            <a:ext cx="4388485" cy="531495"/>
          </a:xfrm>
          <a:prstGeom prst="wedgeRectCallout">
            <a:avLst>
              <a:gd name="adj1" fmla="val 14043"/>
              <a:gd name="adj2" fmla="val 100657"/>
            </a:avLst>
          </a:prstGeom>
          <a:solidFill>
            <a:schemeClr val="accent4">
              <a:lumMod val="20000"/>
              <a:lumOff val="80000"/>
            </a:schemeClr>
          </a:solidFill>
        </p:spPr>
        <p:style>
          <a:lnRef idx="1">
            <a:schemeClr val="accent3"/>
          </a:lnRef>
          <a:fillRef idx="2">
            <a:schemeClr val="accent3"/>
          </a:fillRef>
          <a:effectRef idx="1">
            <a:schemeClr val="accent3"/>
          </a:effectRef>
          <a:fontRef idx="minor">
            <a:schemeClr val="dk1"/>
          </a:fontRef>
        </p:style>
        <p:txBody>
          <a:bodyPr lIns="91440" tIns="45720" rIns="91440" bIns="45720"/>
          <a:lstStyle>
            <a:lvl1pPr defTabSz="685800">
              <a:defRPr>
                <a:solidFill>
                  <a:schemeClr val="tx1"/>
                </a:solidFill>
                <a:latin typeface="Arial" panose="020b0604020202020204" pitchFamily="34" charset="0"/>
                <a:ea typeface="宋体" panose="02010600030101010101" pitchFamily="2" charset="-122"/>
              </a:defRPr>
            </a:lvl1pPr>
            <a:lvl2pPr marL="742950" indent="-285750" defTabSz="685800">
              <a:defRPr>
                <a:solidFill>
                  <a:schemeClr val="tx1"/>
                </a:solidFill>
                <a:latin typeface="Arial" panose="020b0604020202020204" pitchFamily="34" charset="0"/>
                <a:ea typeface="宋体" panose="02010600030101010101" pitchFamily="2" charset="-122"/>
              </a:defRPr>
            </a:lvl2pPr>
            <a:lvl3pPr marL="1143000" indent="-228600" defTabSz="685800">
              <a:defRPr>
                <a:solidFill>
                  <a:schemeClr val="tx1"/>
                </a:solidFill>
                <a:latin typeface="Arial" panose="020b0604020202020204" pitchFamily="34" charset="0"/>
                <a:ea typeface="宋体" panose="02010600030101010101" pitchFamily="2" charset="-122"/>
              </a:defRPr>
            </a:lvl3pPr>
            <a:lvl4pPr marL="1600200" indent="-228600" defTabSz="685800">
              <a:defRPr>
                <a:solidFill>
                  <a:schemeClr val="tx1"/>
                </a:solidFill>
                <a:latin typeface="Arial" panose="020b0604020202020204" pitchFamily="34" charset="0"/>
                <a:ea typeface="宋体" panose="02010600030101010101" pitchFamily="2" charset="-122"/>
              </a:defRPr>
            </a:lvl4pPr>
            <a:lvl5pPr marL="2057400" indent="-228600" defTabSz="685800">
              <a:defRPr>
                <a:solidFill>
                  <a:schemeClr val="tx1"/>
                </a:solidFill>
                <a:latin typeface="Arial" panose="020b0604020202020204" pitchFamily="34" charset="0"/>
                <a:ea typeface="宋体" panose="02010600030101010101" pitchFamily="2" charset="-122"/>
              </a:defRPr>
            </a:lvl5pPr>
            <a:lvl6pPr marL="2514600" indent="-228600" defTabSz="6858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6858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6858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6858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defRPr/>
            </a:pPr>
            <a:r>
              <a:rPr lang="zh-CN" altLang="en-US" sz="2800" b="1" err="1" smtClean="0">
                <a:solidFill>
                  <a:srgbClr val="FF0000"/>
                </a:solidFill>
                <a:latin typeface="仿宋" panose="02010609060101010101" pitchFamily="49" charset="-122"/>
                <a:ea typeface="仿宋" panose="02010609060101010101" pitchFamily="49" charset="-122"/>
              </a:rPr>
              <a:t>多少，这里表示园子不大。</a:t>
            </a:r>
            <a:endParaRPr lang="en-US" altLang="zh-CN" sz="2800" b="1" err="1" smtClean="0">
              <a:solidFill>
                <a:srgbClr val="FF0000"/>
              </a:solidFill>
              <a:latin typeface="仿宋" panose="02010609060101010101" pitchFamily="49" charset="-122"/>
              <a:ea typeface="仿宋" panose="02010609060101010101" pitchFamily="49" charset="-122"/>
            </a:endParaRPr>
          </a:p>
        </p:txBody>
      </p:sp>
      <p:sp>
        <p:nvSpPr>
          <p:cNvPr id="11267" name="文本框 1"/>
          <p:cNvSpPr/>
          <p:nvPr>
            <p:custDataLst>
              <p:tags r:id="rId7"/>
            </p:custDataLst>
          </p:nvPr>
        </p:nvSpPr>
        <p:spPr>
          <a:xfrm>
            <a:off x="788670" y="2863215"/>
            <a:ext cx="10839450" cy="650875"/>
          </a:xfrm>
          <a:prstGeom prst="rect">
            <a:avLst/>
          </a:prstGeom>
          <a:solidFill>
            <a:schemeClr val="accent4">
              <a:lumMod val="20000"/>
              <a:lumOff val="80000"/>
            </a:schemeClr>
          </a:solidFill>
          <a:ln w="9525">
            <a:noFill/>
          </a:ln>
        </p:spPr>
        <p:txBody>
          <a:bodyPr wrap="square">
            <a:spAutoFit/>
          </a:bodyPr>
          <a:lstStyle/>
          <a:p>
            <a:pPr>
              <a:lnSpc>
                <a:spcPct val="130000"/>
              </a:lnSpc>
            </a:pPr>
            <a:r>
              <a:rPr lang="zh-CN" altLang="en-US" sz="2800" b="1">
                <a:solidFill>
                  <a:srgbClr val="663300"/>
                </a:solidFill>
                <a:latin typeface="微软雅黑" panose="020b0503020204020204" charset="-122"/>
                <a:ea typeface="微软雅黑" panose="020b0503020204020204" charset="-122"/>
              </a:rPr>
              <a:t>译文：小园很小，却收尽春光。桃花正红，李花雪白，菜花金黄。</a:t>
            </a:r>
            <a:endParaRPr lang="zh-CN" altLang="en-US" sz="2800" b="1">
              <a:solidFill>
                <a:srgbClr val="663300"/>
              </a:solidFill>
              <a:latin typeface="微软雅黑" panose="020b0503020204020204" charset="-122"/>
              <a:ea typeface="微软雅黑" panose="020b0503020204020204" charset="-122"/>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1267"/>
                                        </p:tgtEl>
                                        <p:attrNameLst>
                                          <p:attrName>style.visibility</p:attrName>
                                        </p:attrNameLst>
                                      </p:cBhvr>
                                      <p:to>
                                        <p:strVal val="visible"/>
                                      </p:to>
                                    </p:set>
                                    <p:anim calcmode="lin" valueType="num">
                                      <p:cBhvr additive="base">
                                        <p:cTn id="13" dur="500" fill="hold"/>
                                        <p:tgtEl>
                                          <p:spTgt spid="11267"/>
                                        </p:tgtEl>
                                        <p:attrNameLst>
                                          <p:attrName>ppt_x</p:attrName>
                                        </p:attrNameLst>
                                      </p:cBhvr>
                                      <p:tavLst>
                                        <p:tav tm="0">
                                          <p:val>
                                            <p:strVal val="#ppt_x"/>
                                          </p:val>
                                        </p:tav>
                                        <p:tav tm="100000">
                                          <p:val>
                                            <p:strVal val="#ppt_x"/>
                                          </p:val>
                                        </p:tav>
                                      </p:tavLst>
                                    </p:anim>
                                    <p:anim calcmode="lin" valueType="num">
                                      <p:cBhvr additive="base">
                                        <p:cTn id="14" dur="500" fill="hold"/>
                                        <p:tgtEl>
                                          <p:spTgt spid="11267"/>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48" presetClass="entr" presetSubtype="0" accel="50000"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p:cTn id="19" dur="1000" fill="hold"/>
                                        <p:tgtEl>
                                          <p:spTgt spid="6"/>
                                        </p:tgtEl>
                                        <p:attrNameLst>
                                          <p:attrName>style.rotation</p:attrName>
                                        </p:attrNameLst>
                                      </p:cBhvr>
                                      <p:tavLst>
                                        <p:tav tm="0">
                                          <p:val>
                                            <p:fltVal val="90"/>
                                          </p:val>
                                        </p:tav>
                                        <p:tav tm="80000">
                                          <p:val>
                                            <p:fltVal val="90"/>
                                          </p:val>
                                        </p:tav>
                                        <p:tav tm="80000">
                                          <p:val>
                                            <p:fltVal val="90"/>
                                          </p:val>
                                        </p:tav>
                                        <p:tav tm="100000">
                                          <p:val>
                                            <p:fltVal val="0"/>
                                          </p:val>
                                        </p:tav>
                                      </p:tavLst>
                                    </p:anim>
                                    <p:anim calcmode="lin" valueType="num">
                                      <p:cBhvr>
                                        <p:cTn id="20" dur="1000" fill="hold"/>
                                        <p:tgtEl>
                                          <p:spTgt spid="6"/>
                                        </p:tgtEl>
                                        <p:attrNameLst>
                                          <p:attrName>ppt_x</p:attrName>
                                        </p:attrNameLst>
                                      </p:cBhvr>
                                      <p:tavLst>
                                        <p:tav tm="0">
                                          <p:val>
                                            <p:fltVal val="-1"/>
                                          </p:val>
                                        </p:tav>
                                        <p:tav tm="50000">
                                          <p:val>
                                            <p:fltVal val="0.95"/>
                                          </p:val>
                                        </p:tav>
                                        <p:tav tm="100000">
                                          <p:val>
                                            <p:strVal val="#ppt_x"/>
                                          </p:val>
                                        </p:tav>
                                      </p:tavLst>
                                    </p:anim>
                                    <p:anim calcmode="lin" valueType="num">
                                      <p:cBhvr>
                                        <p:cTn id="21" dur="1000" fill="hold"/>
                                        <p:tgtEl>
                                          <p:spTgt spid="6"/>
                                        </p:tgtEl>
                                        <p:attrNameLst>
                                          <p:attrName>ppt_y</p:attrName>
                                        </p:attrNameLst>
                                      </p:cBhvr>
                                      <p:tavLst>
                                        <p:tav tm="0">
                                          <p:val>
                                            <p:strVal val="#ppt_y"/>
                                          </p:val>
                                        </p:tav>
                                        <p:tav tm="100000">
                                          <p:val>
                                            <p:strVal val="#ppt_y"/>
                                          </p:val>
                                        </p:tav>
                                      </p:tavLst>
                                    </p:anim>
                                    <p:animEffect transition="in" filter="fade">
                                      <p:cBhvr>
                                        <p:cTn id="22"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 grpId="0"/>
      <p:bldP spid="11267" grpId="0"/>
    </p:bldLst>
  </p:timing>
</p:sld>
</file>

<file path=ppt/slides/slide5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38914" name="Text Box 4"/>
          <p:cNvSpPr txBox="1">
            <a:spLocks noChangeArrowheads="1"/>
          </p:cNvSpPr>
          <p:nvPr>
            <p:custDataLst>
              <p:tags r:id="rId4"/>
            </p:custDataLst>
          </p:nvPr>
        </p:nvSpPr>
        <p:spPr bwMode="auto">
          <a:xfrm>
            <a:off x="47328" y="1204184"/>
            <a:ext cx="12096484" cy="9455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30000"/>
              </a:lnSpc>
            </a:pPr>
            <a:r>
              <a:rPr kumimoji="1" lang="zh-CN" altLang="en-US" sz="3735" b="1">
                <a:latin typeface="楷体" panose="02010609060101010101" pitchFamily="49" charset="-122"/>
                <a:ea typeface="楷体" panose="02010609060101010101" pitchFamily="49" charset="-122"/>
              </a:rPr>
              <a:t>    </a:t>
            </a:r>
            <a:r>
              <a:rPr kumimoji="1" lang="zh-CN" altLang="en-US" sz="4265" b="1">
                <a:latin typeface="楷体" panose="02010609060101010101" pitchFamily="49" charset="-122"/>
                <a:ea typeface="楷体" panose="02010609060101010101" pitchFamily="49" charset="-122"/>
              </a:rPr>
              <a:t>远远围墙，茅堂。</a:t>
            </a:r>
            <a:r>
              <a:rPr kumimoji="1" lang="zh-CN" altLang="en-US" sz="4265" b="1" u="sng">
                <a:solidFill>
                  <a:srgbClr val="FF0000"/>
                </a:solidFill>
                <a:latin typeface="楷体" panose="02010609060101010101" pitchFamily="49" charset="-122"/>
                <a:ea typeface="楷体" panose="02010609060101010101" pitchFamily="49" charset="-122"/>
              </a:rPr>
              <a:t>飏</a:t>
            </a:r>
            <a:r>
              <a:rPr kumimoji="1" lang="zh-CN" altLang="en-US" sz="4265" b="1" u="sng">
                <a:solidFill>
                  <a:srgbClr val="008651"/>
                </a:solidFill>
                <a:latin typeface="楷体" panose="02010609060101010101" pitchFamily="49" charset="-122"/>
                <a:ea typeface="楷体" panose="02010609060101010101" pitchFamily="49" charset="-122"/>
              </a:rPr>
              <a:t>青</a:t>
            </a:r>
            <a:r>
              <a:rPr kumimoji="1" lang="zh-CN" altLang="en-US" sz="4265" b="1" u="sng" smtClean="0">
                <a:solidFill>
                  <a:srgbClr val="008651"/>
                </a:solidFill>
                <a:latin typeface="楷体" panose="02010609060101010101" pitchFamily="49" charset="-122"/>
                <a:ea typeface="楷体" panose="02010609060101010101" pitchFamily="49" charset="-122"/>
              </a:rPr>
              <a:t>旗</a:t>
            </a:r>
            <a:r>
              <a:rPr kumimoji="1" lang="zh-CN" altLang="en-US" sz="4265" b="1" smtClean="0">
                <a:latin typeface="楷体" panose="02010609060101010101" pitchFamily="49" charset="-122"/>
                <a:ea typeface="楷体" panose="02010609060101010101" pitchFamily="49" charset="-122"/>
              </a:rPr>
              <a:t>，流</a:t>
            </a:r>
            <a:r>
              <a:rPr kumimoji="1" lang="zh-CN" altLang="en-US" sz="4265" b="1">
                <a:latin typeface="楷体" panose="02010609060101010101" pitchFamily="49" charset="-122"/>
                <a:ea typeface="楷体" panose="02010609060101010101" pitchFamily="49" charset="-122"/>
              </a:rPr>
              <a:t>水桥旁。</a:t>
            </a:r>
            <a:endParaRPr kumimoji="1" lang="zh-CN" altLang="en-US" sz="4265" b="1">
              <a:latin typeface="楷体" panose="02010609060101010101" pitchFamily="49" charset="-122"/>
              <a:ea typeface="楷体" panose="02010609060101010101" pitchFamily="49" charset="-122"/>
            </a:endParaRPr>
          </a:p>
        </p:txBody>
      </p:sp>
      <p:sp>
        <p:nvSpPr>
          <p:cNvPr id="4" name="Text Box 7"/>
          <p:cNvSpPr txBox="1">
            <a:spLocks noChangeArrowheads="1"/>
          </p:cNvSpPr>
          <p:nvPr>
            <p:custDataLst>
              <p:tags r:id="rId5"/>
            </p:custDataLst>
          </p:nvPr>
        </p:nvSpPr>
        <p:spPr bwMode="auto">
          <a:xfrm>
            <a:off x="493692" y="5763022"/>
            <a:ext cx="11430000" cy="6788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30000"/>
              </a:lnSpc>
            </a:pPr>
            <a:r>
              <a:rPr kumimoji="1" lang="zh-CN" altLang="en-US" sz="2935" b="1">
                <a:solidFill>
                  <a:srgbClr val="FF0000"/>
                </a:solidFill>
                <a:latin typeface="楷体" panose="02010609060101010101" pitchFamily="49" charset="-122"/>
                <a:ea typeface="楷体" panose="02010609060101010101" pitchFamily="49" charset="-122"/>
              </a:rPr>
              <a:t>    </a:t>
            </a:r>
            <a:endParaRPr kumimoji="1" lang="zh-CN" altLang="en-US" sz="3200" b="1">
              <a:solidFill>
                <a:srgbClr val="FF0000"/>
              </a:solidFill>
              <a:latin typeface="楷体" panose="02010609060101010101" pitchFamily="49" charset="-122"/>
              <a:ea typeface="楷体" panose="02010609060101010101" pitchFamily="49" charset="-122"/>
            </a:endParaRPr>
          </a:p>
        </p:txBody>
      </p:sp>
      <p:sp>
        <p:nvSpPr>
          <p:cNvPr id="5" name="文本框 1"/>
          <p:cNvSpPr txBox="1">
            <a:spLocks noChangeArrowheads="1"/>
          </p:cNvSpPr>
          <p:nvPr>
            <p:custDataLst>
              <p:tags r:id="rId6"/>
            </p:custDataLst>
          </p:nvPr>
        </p:nvSpPr>
        <p:spPr bwMode="auto">
          <a:xfrm>
            <a:off x="412750" y="3659882"/>
            <a:ext cx="11366500" cy="23069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50000"/>
              </a:lnSpc>
              <a:buClr>
                <a:srgbClr val="00CCFF"/>
              </a:buClr>
              <a:buFont typeface="Wingdings" panose="05000000000000000000" pitchFamily="2" charset="2"/>
              <a:buNone/>
            </a:pPr>
            <a:r>
              <a:rPr lang="en-US" altLang="zh-CN" sz="3200" b="1">
                <a:solidFill>
                  <a:srgbClr val="0000FF"/>
                </a:solidFill>
                <a:latin typeface="宋体" panose="02010600030101010101" pitchFamily="2" charset="-122"/>
                <a:sym typeface="宋体" panose="02010600030101010101" pitchFamily="2" charset="-122"/>
              </a:rPr>
              <a:t>    </a:t>
            </a:r>
            <a:r>
              <a:rPr lang="zh-CN" altLang="zh-CN" sz="3200" b="1">
                <a:solidFill>
                  <a:srgbClr val="0000FF"/>
                </a:solidFill>
                <a:latin typeface="宋体" panose="02010600030101010101" pitchFamily="2" charset="-122"/>
                <a:sym typeface="宋体" panose="02010600030101010101" pitchFamily="2" charset="-122"/>
              </a:rPr>
              <a:t>“远远”四句</a:t>
            </a:r>
            <a:r>
              <a:rPr lang="zh-CN" altLang="en-US" sz="3200" b="1">
                <a:solidFill>
                  <a:srgbClr val="0000FF"/>
                </a:solidFill>
                <a:latin typeface="宋体" panose="02010600030101010101" pitchFamily="2" charset="-122"/>
                <a:sym typeface="宋体" panose="02010600030101010101" pitchFamily="2" charset="-122"/>
              </a:rPr>
              <a:t>，</a:t>
            </a:r>
            <a:r>
              <a:rPr lang="zh-CN" altLang="zh-CN" sz="3200" b="1">
                <a:solidFill>
                  <a:srgbClr val="0000FF"/>
                </a:solidFill>
                <a:latin typeface="宋体" panose="02010600030101010101" pitchFamily="2" charset="-122"/>
                <a:sym typeface="宋体" panose="02010600030101010101" pitchFamily="2" charset="-122"/>
              </a:rPr>
              <a:t>词人移步小园转向远处一带的围墙</a:t>
            </a:r>
            <a:r>
              <a:rPr lang="zh-CN" altLang="en-US" sz="3200" b="1">
                <a:solidFill>
                  <a:srgbClr val="0000FF"/>
                </a:solidFill>
                <a:latin typeface="宋体" panose="02010600030101010101" pitchFamily="2" charset="-122"/>
                <a:sym typeface="宋体" panose="02010600030101010101" pitchFamily="2" charset="-122"/>
              </a:rPr>
              <a:t>，</a:t>
            </a:r>
            <a:r>
              <a:rPr lang="zh-CN" altLang="zh-CN" sz="3200" b="1">
                <a:solidFill>
                  <a:srgbClr val="0000FF"/>
                </a:solidFill>
                <a:latin typeface="宋体" panose="02010600030101010101" pitchFamily="2" charset="-122"/>
                <a:sym typeface="宋体" panose="02010600030101010101" pitchFamily="2" charset="-122"/>
              </a:rPr>
              <a:t>在墙内隐现出茅草小堂。在墙外小桥流水不远</a:t>
            </a:r>
            <a:r>
              <a:rPr lang="zh-CN" altLang="en-US" sz="3200" b="1">
                <a:solidFill>
                  <a:srgbClr val="0000FF"/>
                </a:solidFill>
                <a:latin typeface="宋体" panose="02010600030101010101" pitchFamily="2" charset="-122"/>
                <a:sym typeface="宋体" panose="02010600030101010101" pitchFamily="2" charset="-122"/>
              </a:rPr>
              <a:t>，</a:t>
            </a:r>
            <a:r>
              <a:rPr lang="zh-CN" altLang="zh-CN" sz="3200" b="1">
                <a:solidFill>
                  <a:srgbClr val="0000FF"/>
                </a:solidFill>
                <a:latin typeface="宋体" panose="02010600030101010101" pitchFamily="2" charset="-122"/>
                <a:sym typeface="宋体" panose="02010600030101010101" pitchFamily="2" charset="-122"/>
              </a:rPr>
              <a:t>飘扬着一面青色酒旗</a:t>
            </a:r>
            <a:r>
              <a:rPr lang="zh-CN" altLang="en-US" sz="3200" b="1">
                <a:solidFill>
                  <a:srgbClr val="0000FF"/>
                </a:solidFill>
                <a:latin typeface="宋体" panose="02010600030101010101" pitchFamily="2" charset="-122"/>
                <a:sym typeface="宋体" panose="02010600030101010101" pitchFamily="2" charset="-122"/>
              </a:rPr>
              <a:t>，</a:t>
            </a:r>
            <a:r>
              <a:rPr lang="zh-CN" altLang="zh-CN" sz="3200" b="1">
                <a:solidFill>
                  <a:srgbClr val="0000FF"/>
                </a:solidFill>
                <a:latin typeface="宋体" panose="02010600030101010101" pitchFamily="2" charset="-122"/>
                <a:sym typeface="宋体" panose="02010600030101010101" pitchFamily="2" charset="-122"/>
              </a:rPr>
              <a:t>显然有一家小酒店就在近旁。</a:t>
            </a:r>
            <a:endParaRPr lang="zh-CN" altLang="zh-CN" sz="3200" b="1">
              <a:solidFill>
                <a:srgbClr val="0000FF"/>
              </a:solidFill>
              <a:latin typeface="宋体" panose="02010600030101010101" pitchFamily="2" charset="-122"/>
              <a:sym typeface="宋体" panose="02010600030101010101" pitchFamily="2" charset="-122"/>
            </a:endParaRPr>
          </a:p>
        </p:txBody>
      </p:sp>
      <p:sp>
        <p:nvSpPr>
          <p:cNvPr id="2" name="矩形标注 79898"/>
          <p:cNvSpPr>
            <a:spLocks noChangeArrowheads="1"/>
          </p:cNvSpPr>
          <p:nvPr>
            <p:custDataLst>
              <p:tags r:id="rId7"/>
            </p:custDataLst>
          </p:nvPr>
        </p:nvSpPr>
        <p:spPr bwMode="auto">
          <a:xfrm>
            <a:off x="3750945" y="613410"/>
            <a:ext cx="2091055" cy="531495"/>
          </a:xfrm>
          <a:prstGeom prst="wedgeRectCallout">
            <a:avLst>
              <a:gd name="adj1" fmla="val 47692"/>
              <a:gd name="adj2" fmla="val 108661"/>
            </a:avLst>
          </a:prstGeom>
          <a:solidFill>
            <a:schemeClr val="accent4">
              <a:lumMod val="20000"/>
              <a:lumOff val="80000"/>
            </a:schemeClr>
          </a:solidFill>
        </p:spPr>
        <p:style>
          <a:lnRef idx="1">
            <a:schemeClr val="accent3"/>
          </a:lnRef>
          <a:fillRef idx="2">
            <a:schemeClr val="accent3"/>
          </a:fillRef>
          <a:effectRef idx="1">
            <a:schemeClr val="accent3"/>
          </a:effectRef>
          <a:fontRef idx="minor">
            <a:schemeClr val="dk1"/>
          </a:fontRef>
        </p:style>
        <p:txBody>
          <a:bodyPr lIns="91440" tIns="45720" rIns="91440" bIns="45720"/>
          <a:lstStyle>
            <a:lvl1pPr defTabSz="685800">
              <a:defRPr>
                <a:solidFill>
                  <a:schemeClr val="tx1"/>
                </a:solidFill>
                <a:latin typeface="Arial" panose="020b0604020202020204" pitchFamily="34" charset="0"/>
                <a:ea typeface="宋体" panose="02010600030101010101" pitchFamily="2" charset="-122"/>
              </a:defRPr>
            </a:lvl1pPr>
            <a:lvl2pPr marL="742950" indent="-285750" defTabSz="685800">
              <a:defRPr>
                <a:solidFill>
                  <a:schemeClr val="tx1"/>
                </a:solidFill>
                <a:latin typeface="Arial" panose="020b0604020202020204" pitchFamily="34" charset="0"/>
                <a:ea typeface="宋体" panose="02010600030101010101" pitchFamily="2" charset="-122"/>
              </a:defRPr>
            </a:lvl2pPr>
            <a:lvl3pPr marL="1143000" indent="-228600" defTabSz="685800">
              <a:defRPr>
                <a:solidFill>
                  <a:schemeClr val="tx1"/>
                </a:solidFill>
                <a:latin typeface="Arial" panose="020b0604020202020204" pitchFamily="34" charset="0"/>
                <a:ea typeface="宋体" panose="02010600030101010101" pitchFamily="2" charset="-122"/>
              </a:defRPr>
            </a:lvl3pPr>
            <a:lvl4pPr marL="1600200" indent="-228600" defTabSz="685800">
              <a:defRPr>
                <a:solidFill>
                  <a:schemeClr val="tx1"/>
                </a:solidFill>
                <a:latin typeface="Arial" panose="020b0604020202020204" pitchFamily="34" charset="0"/>
                <a:ea typeface="宋体" panose="02010600030101010101" pitchFamily="2" charset="-122"/>
              </a:defRPr>
            </a:lvl4pPr>
            <a:lvl5pPr marL="2057400" indent="-228600" defTabSz="685800">
              <a:defRPr>
                <a:solidFill>
                  <a:schemeClr val="tx1"/>
                </a:solidFill>
                <a:latin typeface="Arial" panose="020b0604020202020204" pitchFamily="34" charset="0"/>
                <a:ea typeface="宋体" panose="02010600030101010101" pitchFamily="2" charset="-122"/>
              </a:defRPr>
            </a:lvl5pPr>
            <a:lvl6pPr marL="2514600" indent="-228600" defTabSz="6858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6858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6858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6858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defRPr/>
            </a:pPr>
            <a:r>
              <a:rPr lang="en-US" altLang="zh-CN" sz="2800" b="1" err="1" smtClean="0">
                <a:solidFill>
                  <a:srgbClr val="FF0000"/>
                </a:solidFill>
                <a:latin typeface="仿宋" panose="02010609060101010101" pitchFamily="49" charset="-122"/>
                <a:ea typeface="仿宋" panose="02010609060101010101" pitchFamily="49" charset="-122"/>
              </a:rPr>
              <a:t>飞扬，飘扬。</a:t>
            </a:r>
            <a:endParaRPr lang="en-US" altLang="zh-CN" sz="2800" b="1" err="1" smtClean="0">
              <a:solidFill>
                <a:srgbClr val="FF0000"/>
              </a:solidFill>
              <a:latin typeface="仿宋" panose="02010609060101010101" pitchFamily="49" charset="-122"/>
              <a:ea typeface="仿宋" panose="02010609060101010101" pitchFamily="49" charset="-122"/>
            </a:endParaRPr>
          </a:p>
        </p:txBody>
      </p:sp>
      <p:sp>
        <p:nvSpPr>
          <p:cNvPr id="3" name="矩形标注 79898"/>
          <p:cNvSpPr>
            <a:spLocks noChangeArrowheads="1"/>
          </p:cNvSpPr>
          <p:nvPr>
            <p:custDataLst>
              <p:tags r:id="rId8"/>
            </p:custDataLst>
          </p:nvPr>
        </p:nvSpPr>
        <p:spPr bwMode="auto">
          <a:xfrm>
            <a:off x="6906895" y="613410"/>
            <a:ext cx="2677160" cy="531495"/>
          </a:xfrm>
          <a:prstGeom prst="wedgeRectCallout">
            <a:avLst>
              <a:gd name="adj1" fmla="val -41793"/>
              <a:gd name="adj2" fmla="val 135543"/>
            </a:avLst>
          </a:prstGeom>
          <a:solidFill>
            <a:schemeClr val="accent4">
              <a:lumMod val="20000"/>
              <a:lumOff val="80000"/>
            </a:schemeClr>
          </a:solidFill>
        </p:spPr>
        <p:style>
          <a:lnRef idx="1">
            <a:schemeClr val="accent3"/>
          </a:lnRef>
          <a:fillRef idx="2">
            <a:schemeClr val="accent3"/>
          </a:fillRef>
          <a:effectRef idx="1">
            <a:schemeClr val="accent3"/>
          </a:effectRef>
          <a:fontRef idx="minor">
            <a:schemeClr val="dk1"/>
          </a:fontRef>
        </p:style>
        <p:txBody>
          <a:bodyPr lIns="91440" tIns="45720" rIns="91440" bIns="45720"/>
          <a:lstStyle>
            <a:lvl1pPr defTabSz="685800">
              <a:defRPr>
                <a:solidFill>
                  <a:schemeClr val="tx1"/>
                </a:solidFill>
                <a:latin typeface="Arial" panose="020b0604020202020204" pitchFamily="34" charset="0"/>
                <a:ea typeface="宋体" panose="02010600030101010101" pitchFamily="2" charset="-122"/>
              </a:defRPr>
            </a:lvl1pPr>
            <a:lvl2pPr marL="742950" indent="-285750" defTabSz="685800">
              <a:defRPr>
                <a:solidFill>
                  <a:schemeClr val="tx1"/>
                </a:solidFill>
                <a:latin typeface="Arial" panose="020b0604020202020204" pitchFamily="34" charset="0"/>
                <a:ea typeface="宋体" panose="02010600030101010101" pitchFamily="2" charset="-122"/>
              </a:defRPr>
            </a:lvl2pPr>
            <a:lvl3pPr marL="1143000" indent="-228600" defTabSz="685800">
              <a:defRPr>
                <a:solidFill>
                  <a:schemeClr val="tx1"/>
                </a:solidFill>
                <a:latin typeface="Arial" panose="020b0604020202020204" pitchFamily="34" charset="0"/>
                <a:ea typeface="宋体" panose="02010600030101010101" pitchFamily="2" charset="-122"/>
              </a:defRPr>
            </a:lvl3pPr>
            <a:lvl4pPr marL="1600200" indent="-228600" defTabSz="685800">
              <a:defRPr>
                <a:solidFill>
                  <a:schemeClr val="tx1"/>
                </a:solidFill>
                <a:latin typeface="Arial" panose="020b0604020202020204" pitchFamily="34" charset="0"/>
                <a:ea typeface="宋体" panose="02010600030101010101" pitchFamily="2" charset="-122"/>
              </a:defRPr>
            </a:lvl4pPr>
            <a:lvl5pPr marL="2057400" indent="-228600" defTabSz="685800">
              <a:defRPr>
                <a:solidFill>
                  <a:schemeClr val="tx1"/>
                </a:solidFill>
                <a:latin typeface="Arial" panose="020b0604020202020204" pitchFamily="34" charset="0"/>
                <a:ea typeface="宋体" panose="02010600030101010101" pitchFamily="2" charset="-122"/>
              </a:defRPr>
            </a:lvl5pPr>
            <a:lvl6pPr marL="2514600" indent="-228600" defTabSz="6858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6858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6858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6858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defRPr/>
            </a:pPr>
            <a:r>
              <a:rPr lang="en-US" altLang="zh-CN" sz="2800" b="1" err="1" smtClean="0">
                <a:solidFill>
                  <a:srgbClr val="FF0000"/>
                </a:solidFill>
                <a:latin typeface="仿宋" panose="02010609060101010101" pitchFamily="49" charset="-122"/>
                <a:ea typeface="仿宋" panose="02010609060101010101" pitchFamily="49" charset="-122"/>
              </a:rPr>
              <a:t>青色的酒幌子。</a:t>
            </a:r>
            <a:endParaRPr lang="en-US" altLang="zh-CN" sz="2800" b="1" err="1" smtClean="0">
              <a:solidFill>
                <a:srgbClr val="FF0000"/>
              </a:solidFill>
              <a:latin typeface="仿宋" panose="02010609060101010101" pitchFamily="49" charset="-122"/>
              <a:ea typeface="仿宋" panose="02010609060101010101" pitchFamily="49" charset="-122"/>
            </a:endParaRPr>
          </a:p>
        </p:txBody>
      </p:sp>
      <p:sp>
        <p:nvSpPr>
          <p:cNvPr id="11267" name="文本框 1"/>
          <p:cNvSpPr/>
          <p:nvPr>
            <p:custDataLst>
              <p:tags r:id="rId9"/>
            </p:custDataLst>
          </p:nvPr>
        </p:nvSpPr>
        <p:spPr>
          <a:xfrm>
            <a:off x="788670" y="2327910"/>
            <a:ext cx="10839450" cy="1210945"/>
          </a:xfrm>
          <a:prstGeom prst="rect">
            <a:avLst/>
          </a:prstGeom>
          <a:solidFill>
            <a:schemeClr val="accent4">
              <a:lumMod val="20000"/>
              <a:lumOff val="80000"/>
            </a:schemeClr>
          </a:solidFill>
          <a:ln w="9525">
            <a:noFill/>
          </a:ln>
        </p:spPr>
        <p:txBody>
          <a:bodyPr wrap="square">
            <a:spAutoFit/>
          </a:bodyPr>
          <a:lstStyle/>
          <a:p>
            <a:pPr>
              <a:lnSpc>
                <a:spcPct val="130000"/>
              </a:lnSpc>
            </a:pPr>
            <a:r>
              <a:rPr lang="zh-CN" altLang="en-US" sz="2800" b="1">
                <a:solidFill>
                  <a:srgbClr val="663300"/>
                </a:solidFill>
                <a:latin typeface="微软雅黑" panose="020b0503020204020204" charset="-122"/>
                <a:ea typeface="微软雅黑" panose="020b0503020204020204" charset="-122"/>
              </a:rPr>
              <a:t>译文：远处的一带围墙内，隐约有几间茅草屋。青色的酒幌在风中飘扬，小桥下溪水流淌。</a:t>
            </a:r>
            <a:endParaRPr lang="zh-CN" altLang="en-US" sz="2800" b="1">
              <a:solidFill>
                <a:srgbClr val="663300"/>
              </a:solidFill>
              <a:latin typeface="微软雅黑" panose="020b0503020204020204" charset="-122"/>
              <a:ea typeface="微软雅黑" panose="020b0503020204020204" charset="-122"/>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1267"/>
                                        </p:tgtEl>
                                        <p:attrNameLst>
                                          <p:attrName>style.visibility</p:attrName>
                                        </p:attrNameLst>
                                      </p:cBhvr>
                                      <p:to>
                                        <p:strVal val="visible"/>
                                      </p:to>
                                    </p:set>
                                    <p:anim calcmode="lin" valueType="num">
                                      <p:cBhvr additive="base">
                                        <p:cTn id="19" dur="500" fill="hold"/>
                                        <p:tgtEl>
                                          <p:spTgt spid="11267"/>
                                        </p:tgtEl>
                                        <p:attrNameLst>
                                          <p:attrName>ppt_x</p:attrName>
                                        </p:attrNameLst>
                                      </p:cBhvr>
                                      <p:tavLst>
                                        <p:tav tm="0">
                                          <p:val>
                                            <p:strVal val="#ppt_x"/>
                                          </p:val>
                                        </p:tav>
                                        <p:tav tm="100000">
                                          <p:val>
                                            <p:strVal val="#ppt_x"/>
                                          </p:val>
                                        </p:tav>
                                      </p:tavLst>
                                    </p:anim>
                                    <p:anim calcmode="lin" valueType="num">
                                      <p:cBhvr additive="base">
                                        <p:cTn id="20" dur="500" fill="hold"/>
                                        <p:tgtEl>
                                          <p:spTgt spid="11267"/>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4"/>
                                        </p:tgtEl>
                                        <p:attrNameLst>
                                          <p:attrName>style.visibility</p:attrName>
                                        </p:attrNameLst>
                                      </p:cBhvr>
                                      <p:to>
                                        <p:strVal val="visible"/>
                                      </p:to>
                                    </p:set>
                                    <p:anim calcmode="lin" valueType="num">
                                      <p:cBhvr additive="base">
                                        <p:cTn id="25" dur="500" fill="hold"/>
                                        <p:tgtEl>
                                          <p:spTgt spid="4"/>
                                        </p:tgtEl>
                                        <p:attrNameLst>
                                          <p:attrName>ppt_x</p:attrName>
                                        </p:attrNameLst>
                                      </p:cBhvr>
                                      <p:tavLst>
                                        <p:tav tm="0">
                                          <p:val>
                                            <p:strVal val="0-#ppt_w/2"/>
                                          </p:val>
                                        </p:tav>
                                        <p:tav tm="100000">
                                          <p:val>
                                            <p:strVal val="#ppt_x"/>
                                          </p:val>
                                        </p:tav>
                                      </p:tavLst>
                                    </p:anim>
                                    <p:anim calcmode="lin" valueType="num">
                                      <p:cBhvr additive="base">
                                        <p:cTn id="26" dur="500" fill="hold"/>
                                        <p:tgtEl>
                                          <p:spTgt spid="4"/>
                                        </p:tgtEl>
                                        <p:attrNameLst>
                                          <p:attrName>ppt_y</p:attrName>
                                        </p:attrNameLst>
                                      </p:cBhvr>
                                      <p:tavLst>
                                        <p:tav tm="0">
                                          <p:val>
                                            <p:strVal val="#ppt_y"/>
                                          </p:val>
                                        </p:tav>
                                        <p:tav tm="100000">
                                          <p:val>
                                            <p:strVal val="#ppt_y"/>
                                          </p:val>
                                        </p:tav>
                                      </p:tavLst>
                                    </p:anim>
                                  </p:childTnLst>
                                  <p:subTnLst>
                                    <p:audio>
                                      <p:cMediaNode mute="1">
                                        <p:cTn display="0" masterRel="sameClick">
                                          <p:stCondLst>
                                            <p:cond evt="begin" delay="0">
                                              <p:tn val="23"/>
                                            </p:cond>
                                          </p:stCondLst>
                                          <p:endCondLst>
                                            <p:cond evt="onStopAudio" delay="0">
                                              <p:tgtEl>
                                                <p:sldTgt/>
                                              </p:tgtEl>
                                            </p:cond>
                                          </p:endCondLst>
                                        </p:cTn>
                                        <p:tgtEl>
                                          <p:sndTgt r:embed="rId10" name="chimes.wav"/>
                                        </p:tgtEl>
                                      </p:cMediaNode>
                                    </p:audio>
                                  </p:subTnLst>
                                </p:cTn>
                              </p:par>
                            </p:childTnLst>
                          </p:cTn>
                        </p:par>
                      </p:childTnLst>
                    </p:cTn>
                  </p:par>
                  <p:par>
                    <p:cTn id="27" fill="hold" nodeType="clickPar">
                      <p:stCondLst>
                        <p:cond delay="indefinite"/>
                      </p:stCondLst>
                      <p:childTnLst>
                        <p:par>
                          <p:cTn id="28" fill="hold" nodeType="afterGroup">
                            <p:stCondLst>
                              <p:cond delay="0"/>
                            </p:stCondLst>
                            <p:childTnLst>
                              <p:par>
                                <p:cTn id="29" presetID="39" presetClass="entr" presetSubtype="0" accel="100000" fill="hold" grpId="0" nodeType="clickEffect">
                                  <p:stCondLst>
                                    <p:cond delay="0"/>
                                  </p:stCondLst>
                                  <p:childTnLst>
                                    <p:set>
                                      <p:cBhvr>
                                        <p:cTn id="30" dur="1" fill="hold">
                                          <p:stCondLst>
                                            <p:cond delay="0"/>
                                          </p:stCondLst>
                                        </p:cTn>
                                        <p:tgtEl>
                                          <p:spTgt spid="5"/>
                                        </p:tgtEl>
                                        <p:attrNameLst>
                                          <p:attrName>style.visibility</p:attrName>
                                        </p:attrNameLst>
                                      </p:cBhvr>
                                      <p:to>
                                        <p:strVal val="visible"/>
                                      </p:to>
                                    </p:set>
                                    <p:anim calcmode="lin" valueType="num">
                                      <p:cBhvr>
                                        <p:cTn id="31" dur="500" fill="hold"/>
                                        <p:tgtEl>
                                          <p:spTgt spid="5"/>
                                        </p:tgtEl>
                                        <p:attrNameLst>
                                          <p:attrName>ppt_h</p:attrName>
                                        </p:attrNameLst>
                                      </p:cBhvr>
                                      <p:tavLst>
                                        <p:tav tm="0">
                                          <p:val>
                                            <p:strVal val="#ppt_h/20"/>
                                          </p:val>
                                        </p:tav>
                                        <p:tav tm="50000">
                                          <p:val>
                                            <p:strVal val="#ppt_h/20"/>
                                          </p:val>
                                        </p:tav>
                                        <p:tav tm="100000">
                                          <p:val>
                                            <p:strVal val="#ppt_h"/>
                                          </p:val>
                                        </p:tav>
                                      </p:tavLst>
                                    </p:anim>
                                    <p:anim calcmode="lin" valueType="num">
                                      <p:cBhvr>
                                        <p:cTn id="32" dur="500" fill="hold"/>
                                        <p:tgtEl>
                                          <p:spTgt spid="5"/>
                                        </p:tgtEl>
                                        <p:attrNameLst>
                                          <p:attrName>ppt_w</p:attrName>
                                        </p:attrNameLst>
                                      </p:cBhvr>
                                      <p:tavLst>
                                        <p:tav tm="0">
                                          <p:val>
                                            <p:strVal val="#ppt_w+.3"/>
                                          </p:val>
                                        </p:tav>
                                        <p:tav tm="50000">
                                          <p:val>
                                            <p:strVal val="#ppt_w+.3"/>
                                          </p:val>
                                        </p:tav>
                                        <p:tav tm="100000">
                                          <p:val>
                                            <p:strVal val="#ppt_w"/>
                                          </p:val>
                                        </p:tav>
                                      </p:tavLst>
                                    </p:anim>
                                    <p:anim calcmode="lin" valueType="num">
                                      <p:cBhvr>
                                        <p:cTn id="33" dur="500" fill="hold"/>
                                        <p:tgtEl>
                                          <p:spTgt spid="5"/>
                                        </p:tgtEl>
                                        <p:attrNameLst>
                                          <p:attrName>ppt_x</p:attrName>
                                        </p:attrNameLst>
                                      </p:cBhvr>
                                      <p:tavLst>
                                        <p:tav tm="0">
                                          <p:val>
                                            <p:strVal val="#ppt_x-.3"/>
                                          </p:val>
                                        </p:tav>
                                        <p:tav tm="50000">
                                          <p:val>
                                            <p:strVal val="#ppt_x"/>
                                          </p:val>
                                        </p:tav>
                                        <p:tav tm="100000">
                                          <p:val>
                                            <p:strVal val="#ppt_x"/>
                                          </p:val>
                                        </p:tav>
                                      </p:tavLst>
                                    </p:anim>
                                    <p:anim calcmode="lin" valueType="num">
                                      <p:cBhvr>
                                        <p:cTn id="34"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2" grpId="0"/>
      <p:bldP spid="3" grpId="0"/>
      <p:bldP spid="11267" grpId="0"/>
    </p:bldLst>
  </p:timing>
</p:sld>
</file>

<file path=ppt/slides/slide5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39938" name="矩形 2"/>
          <p:cNvSpPr>
            <a:spLocks noChangeArrowheads="1"/>
          </p:cNvSpPr>
          <p:nvPr>
            <p:custDataLst>
              <p:tags r:id="rId4"/>
            </p:custDataLst>
          </p:nvPr>
        </p:nvSpPr>
        <p:spPr bwMode="auto">
          <a:xfrm>
            <a:off x="578181" y="683551"/>
            <a:ext cx="10945216" cy="16675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20000"/>
              </a:lnSpc>
            </a:pPr>
            <a:r>
              <a:rPr kumimoji="1" lang="zh-CN" altLang="en-US" sz="4265" b="1" smtClean="0">
                <a:latin typeface="楷体" panose="02010609060101010101" pitchFamily="49" charset="-122"/>
                <a:ea typeface="楷体" panose="02010609060101010101" pitchFamily="49" charset="-122"/>
              </a:rPr>
              <a:t>    偶</a:t>
            </a:r>
            <a:r>
              <a:rPr kumimoji="1" lang="zh-CN" altLang="en-US" sz="4265" b="1">
                <a:latin typeface="楷体" panose="02010609060101010101" pitchFamily="49" charset="-122"/>
                <a:ea typeface="楷体" panose="02010609060101010101" pitchFamily="49" charset="-122"/>
              </a:rPr>
              <a:t>然乘兴，步过东冈。正莺儿啼，燕儿舞，蝶儿忙。</a:t>
            </a:r>
            <a:endParaRPr lang="zh-CN" altLang="en-US" sz="4265" b="1"/>
          </a:p>
        </p:txBody>
      </p:sp>
      <p:sp>
        <p:nvSpPr>
          <p:cNvPr id="4" name="矩形 3"/>
          <p:cNvSpPr>
            <a:spLocks noChangeArrowheads="1"/>
          </p:cNvSpPr>
          <p:nvPr>
            <p:custDataLst>
              <p:tags r:id="rId5"/>
            </p:custDataLst>
          </p:nvPr>
        </p:nvSpPr>
        <p:spPr bwMode="auto">
          <a:xfrm>
            <a:off x="762000" y="2396232"/>
            <a:ext cx="10858500" cy="6819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20000"/>
              </a:lnSpc>
            </a:pPr>
            <a:r>
              <a:rPr kumimoji="1" lang="zh-CN" altLang="en-US" sz="3200" b="1">
                <a:solidFill>
                  <a:srgbClr val="FF0000"/>
                </a:solidFill>
                <a:latin typeface="楷体" panose="02010609060101010101" pitchFamily="49" charset="-122"/>
                <a:ea typeface="楷体" panose="02010609060101010101" pitchFamily="49" charset="-122"/>
              </a:rPr>
              <a:t>    </a:t>
            </a:r>
            <a:endParaRPr lang="zh-CN" altLang="en-US" sz="3200">
              <a:solidFill>
                <a:srgbClr val="FF0000"/>
              </a:solidFill>
              <a:latin typeface="楷体" panose="02010609060101010101" pitchFamily="49" charset="-122"/>
              <a:ea typeface="楷体" panose="02010609060101010101" pitchFamily="49" charset="-122"/>
            </a:endParaRPr>
          </a:p>
        </p:txBody>
      </p:sp>
      <p:sp>
        <p:nvSpPr>
          <p:cNvPr id="5" name="文本框 1"/>
          <p:cNvSpPr txBox="1">
            <a:spLocks noChangeArrowheads="1"/>
          </p:cNvSpPr>
          <p:nvPr>
            <p:custDataLst>
              <p:tags r:id="rId6"/>
            </p:custDataLst>
          </p:nvPr>
        </p:nvSpPr>
        <p:spPr bwMode="auto">
          <a:xfrm>
            <a:off x="431800" y="3573231"/>
            <a:ext cx="11239500" cy="2803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20000"/>
              </a:lnSpc>
            </a:pPr>
            <a:r>
              <a:rPr lang="en-US" altLang="zh-CN" sz="2935" b="1">
                <a:solidFill>
                  <a:srgbClr val="0000FF"/>
                </a:solidFill>
                <a:latin typeface="宋体" panose="02010600030101010101" pitchFamily="2" charset="-122"/>
                <a:sym typeface="宋体" panose="02010600030101010101" pitchFamily="2" charset="-122"/>
              </a:rPr>
              <a:t>    </a:t>
            </a:r>
            <a:r>
              <a:rPr lang="zh-CN" altLang="zh-CN" sz="2935" b="1">
                <a:solidFill>
                  <a:srgbClr val="0000FF"/>
                </a:solidFill>
                <a:latin typeface="宋体" panose="02010600030101010101" pitchFamily="2" charset="-122"/>
                <a:sym typeface="宋体" panose="02010600030101010101" pitchFamily="2" charset="-122"/>
              </a:rPr>
              <a:t>“偶然”二句</a:t>
            </a:r>
            <a:r>
              <a:rPr lang="zh-CN" altLang="en-US" sz="2935" b="1">
                <a:solidFill>
                  <a:srgbClr val="0000FF"/>
                </a:solidFill>
                <a:latin typeface="宋体" panose="02010600030101010101" pitchFamily="2" charset="-122"/>
                <a:sym typeface="宋体" panose="02010600030101010101" pitchFamily="2" charset="-122"/>
              </a:rPr>
              <a:t>，</a:t>
            </a:r>
            <a:r>
              <a:rPr lang="zh-CN" altLang="zh-CN" sz="2935" b="1">
                <a:solidFill>
                  <a:srgbClr val="0000FF"/>
                </a:solidFill>
                <a:latin typeface="宋体" panose="02010600030101010101" pitchFamily="2" charset="-122"/>
                <a:sym typeface="宋体" panose="02010600030101010101" pitchFamily="2" charset="-122"/>
              </a:rPr>
              <a:t>写词人突然萌发了酒意</a:t>
            </a:r>
            <a:r>
              <a:rPr lang="zh-CN" altLang="en-US" sz="2935" b="1">
                <a:solidFill>
                  <a:srgbClr val="0000FF"/>
                </a:solidFill>
                <a:latin typeface="宋体" panose="02010600030101010101" pitchFamily="2" charset="-122"/>
                <a:sym typeface="宋体" panose="02010600030101010101" pitchFamily="2" charset="-122"/>
              </a:rPr>
              <a:t>，</a:t>
            </a:r>
            <a:r>
              <a:rPr lang="zh-CN" altLang="zh-CN" sz="2935" b="1">
                <a:solidFill>
                  <a:srgbClr val="0000FF"/>
                </a:solidFill>
                <a:latin typeface="宋体" panose="02010600030101010101" pitchFamily="2" charset="-122"/>
                <a:sym typeface="宋体" panose="02010600030101010101" pitchFamily="2" charset="-122"/>
              </a:rPr>
              <a:t>赏春也须酒佐兴</a:t>
            </a:r>
            <a:r>
              <a:rPr lang="zh-CN" altLang="en-US" sz="2935" b="1">
                <a:solidFill>
                  <a:srgbClr val="0000FF"/>
                </a:solidFill>
                <a:latin typeface="宋体" panose="02010600030101010101" pitchFamily="2" charset="-122"/>
                <a:sym typeface="宋体" panose="02010600030101010101" pitchFamily="2" charset="-122"/>
              </a:rPr>
              <a:t>，</a:t>
            </a:r>
            <a:r>
              <a:rPr lang="zh-CN" altLang="zh-CN" sz="2935" b="1">
                <a:solidFill>
                  <a:srgbClr val="0000FF"/>
                </a:solidFill>
                <a:latin typeface="宋体" panose="02010600030101010101" pitchFamily="2" charset="-122"/>
                <a:sym typeface="宋体" panose="02010600030101010101" pitchFamily="2" charset="-122"/>
              </a:rPr>
              <a:t>然后乘着一时的兴致</a:t>
            </a:r>
            <a:r>
              <a:rPr lang="zh-CN" altLang="en-US" sz="2935" b="1">
                <a:solidFill>
                  <a:srgbClr val="0000FF"/>
                </a:solidFill>
                <a:latin typeface="宋体" panose="02010600030101010101" pitchFamily="2" charset="-122"/>
                <a:sym typeface="宋体" panose="02010600030101010101" pitchFamily="2" charset="-122"/>
              </a:rPr>
              <a:t>，</a:t>
            </a:r>
            <a:r>
              <a:rPr lang="zh-CN" altLang="zh-CN" sz="2935" b="1">
                <a:solidFill>
                  <a:srgbClr val="0000FF"/>
                </a:solidFill>
                <a:latin typeface="宋体" panose="02010600030101010101" pitchFamily="2" charset="-122"/>
                <a:sym typeface="宋体" panose="02010600030101010101" pitchFamily="2" charset="-122"/>
              </a:rPr>
              <a:t>再步行着翻过东边</a:t>
            </a:r>
            <a:r>
              <a:rPr lang="zh-CN" altLang="zh-CN" sz="2935" b="1" smtClean="0">
                <a:solidFill>
                  <a:srgbClr val="0000FF"/>
                </a:solidFill>
                <a:latin typeface="宋体" panose="02010600030101010101" pitchFamily="2" charset="-122"/>
                <a:sym typeface="宋体" panose="02010600030101010101" pitchFamily="2" charset="-122"/>
              </a:rPr>
              <a:t>的山</a:t>
            </a:r>
            <a:r>
              <a:rPr lang="zh-CN" altLang="en-US" sz="2935" b="1" smtClean="0">
                <a:solidFill>
                  <a:srgbClr val="0000FF"/>
                </a:solidFill>
                <a:latin typeface="宋体" panose="02010600030101010101" pitchFamily="2" charset="-122"/>
                <a:sym typeface="宋体" panose="02010600030101010101" pitchFamily="2" charset="-122"/>
              </a:rPr>
              <a:t>冈</a:t>
            </a:r>
            <a:r>
              <a:rPr lang="zh-CN" altLang="zh-CN" sz="2935" b="1" smtClean="0">
                <a:solidFill>
                  <a:srgbClr val="0000FF"/>
                </a:solidFill>
                <a:latin typeface="宋体" panose="02010600030101010101" pitchFamily="2" charset="-122"/>
                <a:sym typeface="宋体" panose="02010600030101010101" pitchFamily="2" charset="-122"/>
              </a:rPr>
              <a:t>。</a:t>
            </a:r>
            <a:r>
              <a:rPr lang="zh-CN" altLang="zh-CN" sz="2935" b="1" smtClean="0">
                <a:solidFill>
                  <a:srgbClr val="0000FF"/>
                </a:solidFill>
                <a:latin typeface="宋体" panose="02010600030101010101" pitchFamily="2" charset="-122"/>
              </a:rPr>
              <a:t> </a:t>
            </a:r>
            <a:r>
              <a:rPr lang="zh-CN" altLang="zh-CN" sz="2935" b="1">
                <a:solidFill>
                  <a:srgbClr val="0000FF"/>
                </a:solidFill>
                <a:latin typeface="宋体" panose="02010600030101010101" pitchFamily="2" charset="-122"/>
              </a:rPr>
              <a:t>“正莺儿啼”三句</a:t>
            </a:r>
            <a:r>
              <a:rPr lang="zh-CN" altLang="en-US" sz="2935" b="1">
                <a:solidFill>
                  <a:srgbClr val="0000FF"/>
                </a:solidFill>
                <a:latin typeface="宋体" panose="02010600030101010101" pitchFamily="2" charset="-122"/>
              </a:rPr>
              <a:t>，</a:t>
            </a:r>
            <a:r>
              <a:rPr lang="zh-CN" altLang="zh-CN" sz="2935" b="1">
                <a:solidFill>
                  <a:srgbClr val="0000FF"/>
                </a:solidFill>
                <a:latin typeface="宋体" panose="02010600030101010101" pitchFamily="2" charset="-122"/>
              </a:rPr>
              <a:t>承上两句意脉</a:t>
            </a:r>
            <a:r>
              <a:rPr lang="zh-CN" altLang="en-US" sz="2935" b="1">
                <a:solidFill>
                  <a:srgbClr val="0000FF"/>
                </a:solidFill>
                <a:latin typeface="宋体" panose="02010600030101010101" pitchFamily="2" charset="-122"/>
              </a:rPr>
              <a:t>，</a:t>
            </a:r>
            <a:r>
              <a:rPr lang="zh-CN" altLang="zh-CN" sz="2935" b="1">
                <a:solidFill>
                  <a:srgbClr val="0000FF"/>
                </a:solidFill>
                <a:latin typeface="宋体" panose="02010600030101010101" pitchFamily="2" charset="-122"/>
              </a:rPr>
              <a:t>即翻</a:t>
            </a:r>
            <a:r>
              <a:rPr lang="zh-CN" altLang="zh-CN" sz="2935" b="1" smtClean="0">
                <a:solidFill>
                  <a:srgbClr val="0000FF"/>
                </a:solidFill>
                <a:latin typeface="宋体" panose="02010600030101010101" pitchFamily="2" charset="-122"/>
              </a:rPr>
              <a:t>过山</a:t>
            </a:r>
            <a:r>
              <a:rPr lang="zh-CN" altLang="en-US" sz="2935" b="1" smtClean="0">
                <a:solidFill>
                  <a:srgbClr val="0000FF"/>
                </a:solidFill>
                <a:latin typeface="宋体" panose="02010600030101010101" pitchFamily="2" charset="-122"/>
              </a:rPr>
              <a:t>冈，</a:t>
            </a:r>
            <a:r>
              <a:rPr lang="zh-CN" altLang="zh-CN" sz="2935" b="1" smtClean="0">
                <a:solidFill>
                  <a:srgbClr val="0000FF"/>
                </a:solidFill>
                <a:latin typeface="宋体" panose="02010600030101010101" pitchFamily="2" charset="-122"/>
              </a:rPr>
              <a:t>“</a:t>
            </a:r>
            <a:r>
              <a:rPr lang="zh-CN" altLang="zh-CN" sz="2935" b="1">
                <a:solidFill>
                  <a:srgbClr val="0000FF"/>
                </a:solidFill>
                <a:latin typeface="宋体" panose="02010600030101010101" pitchFamily="2" charset="-122"/>
              </a:rPr>
              <a:t>柳暗花明又一村”</a:t>
            </a:r>
            <a:r>
              <a:rPr lang="zh-CN" altLang="en-US" sz="2935" b="1">
                <a:solidFill>
                  <a:srgbClr val="0000FF"/>
                </a:solidFill>
                <a:latin typeface="宋体" panose="02010600030101010101" pitchFamily="2" charset="-122"/>
              </a:rPr>
              <a:t>，</a:t>
            </a:r>
            <a:r>
              <a:rPr lang="zh-CN" altLang="zh-CN" sz="2935" b="1">
                <a:solidFill>
                  <a:srgbClr val="0000FF"/>
                </a:solidFill>
                <a:latin typeface="宋体" panose="02010600030101010101" pitchFamily="2" charset="-122"/>
              </a:rPr>
              <a:t>另有一番景象</a:t>
            </a:r>
            <a:r>
              <a:rPr lang="zh-CN" altLang="en-US" sz="2935" b="1">
                <a:solidFill>
                  <a:srgbClr val="0000FF"/>
                </a:solidFill>
                <a:latin typeface="宋体" panose="02010600030101010101" pitchFamily="2" charset="-122"/>
              </a:rPr>
              <a:t>：</a:t>
            </a:r>
            <a:r>
              <a:rPr lang="zh-CN" altLang="zh-CN" sz="2935" b="1">
                <a:solidFill>
                  <a:srgbClr val="0000FF"/>
                </a:solidFill>
                <a:latin typeface="宋体" panose="02010600030101010101" pitchFamily="2" charset="-122"/>
              </a:rPr>
              <a:t>莺啼燕舞、蝴蝶采蜜忙。它们最能代表春天</a:t>
            </a:r>
            <a:r>
              <a:rPr lang="zh-CN" altLang="en-US" sz="2935" b="1">
                <a:solidFill>
                  <a:srgbClr val="0000FF"/>
                </a:solidFill>
                <a:latin typeface="宋体" panose="02010600030101010101" pitchFamily="2" charset="-122"/>
              </a:rPr>
              <a:t>，</a:t>
            </a:r>
            <a:r>
              <a:rPr lang="zh-CN" altLang="zh-CN" sz="2935" b="1">
                <a:solidFill>
                  <a:srgbClr val="0000FF"/>
                </a:solidFill>
                <a:latin typeface="宋体" panose="02010600030101010101" pitchFamily="2" charset="-122"/>
              </a:rPr>
              <a:t>比起小园来</a:t>
            </a:r>
            <a:r>
              <a:rPr lang="zh-CN" altLang="en-US" sz="2935" b="1">
                <a:solidFill>
                  <a:srgbClr val="0000FF"/>
                </a:solidFill>
                <a:latin typeface="宋体" panose="02010600030101010101" pitchFamily="2" charset="-122"/>
              </a:rPr>
              <a:t>，</a:t>
            </a:r>
            <a:r>
              <a:rPr lang="zh-CN" altLang="zh-CN" sz="2935" b="1">
                <a:solidFill>
                  <a:srgbClr val="0000FF"/>
                </a:solidFill>
                <a:latin typeface="宋体" panose="02010600030101010101" pitchFamily="2" charset="-122"/>
              </a:rPr>
              <a:t>是别一种春光。</a:t>
            </a:r>
            <a:endParaRPr lang="zh-CN" altLang="zh-CN" sz="2935" b="1">
              <a:solidFill>
                <a:srgbClr val="0000FF"/>
              </a:solidFill>
              <a:latin typeface="宋体" panose="02010600030101010101" pitchFamily="2" charset="-122"/>
              <a:sym typeface="宋体" panose="02010600030101010101" pitchFamily="2" charset="-122"/>
            </a:endParaRPr>
          </a:p>
        </p:txBody>
      </p:sp>
      <p:sp>
        <p:nvSpPr>
          <p:cNvPr id="11267" name="文本框 1"/>
          <p:cNvSpPr/>
          <p:nvPr>
            <p:custDataLst>
              <p:tags r:id="rId7"/>
            </p:custDataLst>
          </p:nvPr>
        </p:nvSpPr>
        <p:spPr>
          <a:xfrm>
            <a:off x="831850" y="2396490"/>
            <a:ext cx="10839450" cy="1210945"/>
          </a:xfrm>
          <a:prstGeom prst="rect">
            <a:avLst/>
          </a:prstGeom>
          <a:solidFill>
            <a:schemeClr val="accent4">
              <a:lumMod val="20000"/>
              <a:lumOff val="80000"/>
            </a:schemeClr>
          </a:solidFill>
          <a:ln w="9525">
            <a:noFill/>
          </a:ln>
        </p:spPr>
        <p:txBody>
          <a:bodyPr wrap="square">
            <a:spAutoFit/>
          </a:bodyPr>
          <a:lstStyle/>
          <a:p>
            <a:pPr>
              <a:lnSpc>
                <a:spcPct val="130000"/>
              </a:lnSpc>
            </a:pPr>
            <a:r>
              <a:rPr lang="zh-CN" altLang="en-US" sz="2800" b="1">
                <a:solidFill>
                  <a:srgbClr val="663300"/>
                </a:solidFill>
                <a:latin typeface="微软雅黑" panose="020b0503020204020204" charset="-122"/>
                <a:ea typeface="微软雅黑" panose="020b0503020204020204" charset="-122"/>
              </a:rPr>
              <a:t>译文：偶然乘着游兴，走过东面的山冈。莺儿鸣啼，燕儿飞舞，蝶儿匆忙，一派大好春光。</a:t>
            </a:r>
            <a:endParaRPr lang="zh-CN" altLang="en-US" sz="2800" b="1">
              <a:solidFill>
                <a:srgbClr val="663300"/>
              </a:solidFill>
              <a:latin typeface="微软雅黑" panose="020b0503020204020204" charset="-122"/>
              <a:ea typeface="微软雅黑" panose="020b0503020204020204" charset="-122"/>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1267"/>
                                        </p:tgtEl>
                                        <p:attrNameLst>
                                          <p:attrName>style.visibility</p:attrName>
                                        </p:attrNameLst>
                                      </p:cBhvr>
                                      <p:to>
                                        <p:strVal val="visible"/>
                                      </p:to>
                                    </p:set>
                                    <p:anim calcmode="lin" valueType="num">
                                      <p:cBhvr additive="base">
                                        <p:cTn id="7" dur="500" fill="hold"/>
                                        <p:tgtEl>
                                          <p:spTgt spid="11267"/>
                                        </p:tgtEl>
                                        <p:attrNameLst>
                                          <p:attrName>ppt_x</p:attrName>
                                        </p:attrNameLst>
                                      </p:cBhvr>
                                      <p:tavLst>
                                        <p:tav tm="0">
                                          <p:val>
                                            <p:strVal val="#ppt_x"/>
                                          </p:val>
                                        </p:tav>
                                        <p:tav tm="100000">
                                          <p:val>
                                            <p:strVal val="#ppt_x"/>
                                          </p:val>
                                        </p:tav>
                                      </p:tavLst>
                                    </p:anim>
                                    <p:anim calcmode="lin" valueType="num">
                                      <p:cBhvr additive="base">
                                        <p:cTn id="8" dur="500" fill="hold"/>
                                        <p:tgtEl>
                                          <p:spTgt spid="11267"/>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7" grpId="0"/>
      <p:bldP spid="5" grpId="0"/>
    </p:bldLst>
  </p:timing>
</p:sld>
</file>

<file path=ppt/slides/slide5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7" name="TextBox 6"/>
          <p:cNvSpPr txBox="1"/>
          <p:nvPr>
            <p:custDataLst>
              <p:tags r:id="rId4"/>
            </p:custDataLst>
          </p:nvPr>
        </p:nvSpPr>
        <p:spPr>
          <a:xfrm>
            <a:off x="766614" y="1845618"/>
            <a:ext cx="8034276" cy="584775"/>
          </a:xfrm>
          <a:prstGeom prst="rect">
            <a:avLst/>
          </a:prstGeom>
          <a:noFill/>
        </p:spPr>
        <p:txBody>
          <a:bodyPr wrap="square" rtlCol="0">
            <a:spAutoFit/>
          </a:bodyPr>
          <a:lstStyle/>
          <a:p>
            <a:r>
              <a:rPr lang="en-US" altLang="zh-CN" sz="3200" b="1">
                <a:latin typeface="微软雅黑" panose="020b0503020204020204" charset="-122"/>
                <a:ea typeface="微软雅黑" panose="020b0503020204020204" charset="-122"/>
              </a:rPr>
              <a:t>1.</a:t>
            </a:r>
            <a:r>
              <a:rPr lang="zh-CN" altLang="en-US" sz="3200" b="1">
                <a:latin typeface="微软雅黑" panose="020b0503020204020204" charset="-122"/>
                <a:ea typeface="微软雅黑" panose="020b0503020204020204" charset="-122"/>
              </a:rPr>
              <a:t>默读全词，找出作者春游的行踪。</a:t>
            </a:r>
            <a:endParaRPr lang="zh-CN" altLang="en-US" sz="3200" b="1">
              <a:latin typeface="微软雅黑" panose="020b0503020204020204" charset="-122"/>
              <a:ea typeface="微软雅黑" panose="020b0503020204020204" charset="-122"/>
            </a:endParaRPr>
          </a:p>
        </p:txBody>
      </p:sp>
      <p:pic>
        <p:nvPicPr>
          <p:cNvPr id="8" name="图片 7"/>
          <p:cNvPicPr>
            <a:picLocks noChangeAspect="1"/>
          </p:cNvPicPr>
          <p:nvPr>
            <p:custDataLst>
              <p:tags r:id="rId6"/>
            </p:custDataLst>
          </p:nvPr>
        </p:nvPicPr>
        <p:blipFill>
          <a:blip r:embed="rId5">
            <a:extLst>
              <a:ext uri="{28A0092B-C50C-407E-A947-70E740481C1C}">
                <a14:useLocalDpi xmlns:a14="http://schemas.microsoft.com/office/drawing/2010/main" val="0"/>
              </a:ext>
            </a:extLst>
          </a:blip>
          <a:stretch>
            <a:fillRect/>
          </a:stretch>
        </p:blipFill>
        <p:spPr>
          <a:xfrm>
            <a:off x="553984" y="2939523"/>
            <a:ext cx="2984400" cy="2072680"/>
          </a:xfrm>
          <a:prstGeom prst="rect">
            <a:avLst/>
          </a:prstGeom>
        </p:spPr>
      </p:pic>
      <p:pic>
        <p:nvPicPr>
          <p:cNvPr id="9" name="图片 8"/>
          <p:cNvPicPr>
            <a:picLocks noChangeAspect="1"/>
          </p:cNvPicPr>
          <p:nvPr>
            <p:custDataLst>
              <p:tags r:id="rId8"/>
            </p:custDataLst>
          </p:nvPr>
        </p:nvPicPr>
        <p:blipFill>
          <a:blip r:embed="rId7">
            <a:extLst>
              <a:ext uri="{28A0092B-C50C-407E-A947-70E740481C1C}">
                <a14:useLocalDpi xmlns:a14="http://schemas.microsoft.com/office/drawing/2010/main" val="0"/>
              </a:ext>
            </a:extLst>
          </a:blip>
          <a:stretch>
            <a:fillRect/>
          </a:stretch>
        </p:blipFill>
        <p:spPr>
          <a:xfrm>
            <a:off x="4525964" y="2976915"/>
            <a:ext cx="2984400" cy="1997896"/>
          </a:xfrm>
          <a:prstGeom prst="rect">
            <a:avLst/>
          </a:prstGeom>
        </p:spPr>
      </p:pic>
      <p:pic>
        <p:nvPicPr>
          <p:cNvPr id="10" name="图片 9"/>
          <p:cNvPicPr>
            <a:picLocks noChangeAspect="1"/>
          </p:cNvPicPr>
          <p:nvPr>
            <p:custDataLst>
              <p:tags r:id="rId10"/>
            </p:custDataLst>
          </p:nvPr>
        </p:nvPicPr>
        <p:blipFill>
          <a:blip r:embed="rId9">
            <a:extLst>
              <a:ext uri="{28A0092B-C50C-407E-A947-70E740481C1C}">
                <a14:useLocalDpi xmlns:a14="http://schemas.microsoft.com/office/drawing/2010/main" val="0"/>
              </a:ext>
            </a:extLst>
          </a:blip>
          <a:stretch>
            <a:fillRect/>
          </a:stretch>
        </p:blipFill>
        <p:spPr>
          <a:xfrm>
            <a:off x="8733926" y="2939523"/>
            <a:ext cx="2985230" cy="1980000"/>
          </a:xfrm>
          <a:prstGeom prst="rect">
            <a:avLst/>
          </a:prstGeom>
        </p:spPr>
      </p:pic>
      <p:sp>
        <p:nvSpPr>
          <p:cNvPr id="11" name="TextBox 10"/>
          <p:cNvSpPr txBox="1"/>
          <p:nvPr>
            <p:custDataLst>
              <p:tags r:id="rId11"/>
            </p:custDataLst>
          </p:nvPr>
        </p:nvSpPr>
        <p:spPr>
          <a:xfrm>
            <a:off x="1120894" y="5195694"/>
            <a:ext cx="1155792" cy="646331"/>
          </a:xfrm>
          <a:prstGeom prst="rect">
            <a:avLst/>
          </a:prstGeom>
          <a:noFill/>
        </p:spPr>
        <p:txBody>
          <a:bodyPr wrap="square" rtlCol="0">
            <a:spAutoFit/>
          </a:bodyPr>
          <a:lstStyle/>
          <a:p>
            <a:r>
              <a:rPr lang="zh-CN" altLang="en-US" sz="3600" b="1">
                <a:solidFill>
                  <a:srgbClr val="FF0000"/>
                </a:solidFill>
                <a:latin typeface="微软雅黑" panose="020b0503020204020204" charset="-122"/>
                <a:ea typeface="微软雅黑" panose="020b0503020204020204" charset="-122"/>
              </a:rPr>
              <a:t>村庄</a:t>
            </a:r>
            <a:endParaRPr lang="zh-CN" altLang="en-US" sz="3600" b="1">
              <a:solidFill>
                <a:srgbClr val="FF0000"/>
              </a:solidFill>
              <a:latin typeface="微软雅黑" panose="020b0503020204020204" charset="-122"/>
              <a:ea typeface="微软雅黑" panose="020b0503020204020204" charset="-122"/>
            </a:endParaRPr>
          </a:p>
        </p:txBody>
      </p:sp>
      <p:sp>
        <p:nvSpPr>
          <p:cNvPr id="12" name="TextBox 11"/>
          <p:cNvSpPr txBox="1"/>
          <p:nvPr>
            <p:custDataLst>
              <p:tags r:id="rId12"/>
            </p:custDataLst>
          </p:nvPr>
        </p:nvSpPr>
        <p:spPr>
          <a:xfrm>
            <a:off x="5162826" y="5195693"/>
            <a:ext cx="1133601" cy="646331"/>
          </a:xfrm>
          <a:prstGeom prst="rect">
            <a:avLst/>
          </a:prstGeom>
          <a:noFill/>
        </p:spPr>
        <p:txBody>
          <a:bodyPr wrap="square" rtlCol="0">
            <a:spAutoFit/>
          </a:bodyPr>
          <a:lstStyle/>
          <a:p>
            <a:r>
              <a:rPr lang="zh-CN" altLang="en-US" sz="3600" b="1">
                <a:solidFill>
                  <a:srgbClr val="FF0000"/>
                </a:solidFill>
                <a:latin typeface="微软雅黑" panose="020b0503020204020204" charset="-122"/>
                <a:ea typeface="微软雅黑" panose="020b0503020204020204" charset="-122"/>
              </a:rPr>
              <a:t>池塘</a:t>
            </a:r>
            <a:endParaRPr lang="zh-CN" altLang="en-US" sz="3600" b="1">
              <a:solidFill>
                <a:srgbClr val="FF0000"/>
              </a:solidFill>
              <a:latin typeface="微软雅黑" panose="020b0503020204020204" charset="-122"/>
              <a:ea typeface="微软雅黑" panose="020b0503020204020204" charset="-122"/>
            </a:endParaRPr>
          </a:p>
        </p:txBody>
      </p:sp>
      <p:sp>
        <p:nvSpPr>
          <p:cNvPr id="13" name="TextBox 12"/>
          <p:cNvSpPr txBox="1"/>
          <p:nvPr>
            <p:custDataLst>
              <p:tags r:id="rId13"/>
            </p:custDataLst>
          </p:nvPr>
        </p:nvSpPr>
        <p:spPr>
          <a:xfrm>
            <a:off x="9854556" y="5175230"/>
            <a:ext cx="1155792" cy="646331"/>
          </a:xfrm>
          <a:prstGeom prst="rect">
            <a:avLst/>
          </a:prstGeom>
          <a:noFill/>
        </p:spPr>
        <p:txBody>
          <a:bodyPr wrap="square" rtlCol="0">
            <a:spAutoFit/>
          </a:bodyPr>
          <a:lstStyle/>
          <a:p>
            <a:r>
              <a:rPr lang="zh-CN" altLang="en-US" sz="3600" b="1">
                <a:solidFill>
                  <a:srgbClr val="FF0000"/>
                </a:solidFill>
                <a:latin typeface="微软雅黑" panose="020b0503020204020204" charset="-122"/>
                <a:ea typeface="微软雅黑" panose="020b0503020204020204" charset="-122"/>
              </a:rPr>
              <a:t>东冈</a:t>
            </a:r>
            <a:endParaRPr lang="zh-CN" altLang="en-US" sz="3600" b="1">
              <a:solidFill>
                <a:srgbClr val="FF0000"/>
              </a:solidFill>
              <a:latin typeface="微软雅黑" panose="020b0503020204020204" charset="-122"/>
              <a:ea typeface="微软雅黑" panose="020b0503020204020204" charset="-122"/>
            </a:endParaRPr>
          </a:p>
        </p:txBody>
      </p:sp>
      <p:sp>
        <p:nvSpPr>
          <p:cNvPr id="14" name="右箭头 13"/>
          <p:cNvSpPr/>
          <p:nvPr>
            <p:custDataLst>
              <p:tags r:id="rId14"/>
            </p:custDataLst>
          </p:nvPr>
        </p:nvSpPr>
        <p:spPr>
          <a:xfrm>
            <a:off x="2366444" y="5357277"/>
            <a:ext cx="2417308" cy="323166"/>
          </a:xfrm>
          <a:prstGeom prst="rightArrow">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zh-CN" altLang="en-US">
              <a:latin typeface="微软雅黑" panose="020b0503020204020204" charset="-122"/>
              <a:ea typeface="微软雅黑" panose="020b0503020204020204" charset="-122"/>
            </a:endParaRPr>
          </a:p>
        </p:txBody>
      </p:sp>
      <p:sp>
        <p:nvSpPr>
          <p:cNvPr id="15" name="右箭头 14"/>
          <p:cNvSpPr/>
          <p:nvPr>
            <p:custDataLst>
              <p:tags r:id="rId15"/>
            </p:custDataLst>
          </p:nvPr>
        </p:nvSpPr>
        <p:spPr>
          <a:xfrm>
            <a:off x="6536267" y="5357277"/>
            <a:ext cx="3047999" cy="323166"/>
          </a:xfrm>
          <a:prstGeom prst="rightArrow">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zh-CN" altLang="en-US">
              <a:latin typeface="微软雅黑" panose="020b0503020204020204" charset="-122"/>
              <a:ea typeface="微软雅黑" panose="020b0503020204020204" charset="-122"/>
            </a:endParaRPr>
          </a:p>
        </p:txBody>
      </p:sp>
      <p:sp>
        <p:nvSpPr>
          <p:cNvPr id="6" name="矩形 5"/>
          <p:cNvSpPr/>
          <p:nvPr>
            <p:custDataLst>
              <p:tags r:id="rId16"/>
            </p:custDataLst>
          </p:nvPr>
        </p:nvSpPr>
        <p:spPr>
          <a:xfrm>
            <a:off x="1372408" y="912545"/>
            <a:ext cx="2418080" cy="768350"/>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zh-CN" altLang="en-US" sz="4400" cap="none" spc="0">
                <a:ln w="11430"/>
                <a:solidFill>
                  <a:srgbClr val="FF0000"/>
                </a:solidFill>
                <a:latin typeface="华文琥珀" panose="02010800040101010101" pitchFamily="2" charset="-122"/>
                <a:ea typeface="华文琥珀" panose="02010800040101010101" pitchFamily="2" charset="-122"/>
              </a:rPr>
              <a:t>合作探究</a:t>
            </a:r>
            <a:endParaRPr lang="zh-CN" altLang="en-US" sz="4400" cap="none" spc="0">
              <a:ln w="11430"/>
              <a:solidFill>
                <a:srgbClr val="FF0000"/>
              </a:solidFill>
              <a:latin typeface="华文琥珀" panose="02010800040101010101" pitchFamily="2" charset="-122"/>
              <a:ea typeface="华文琥珀" panose="02010800040101010101" pitchFamily="2" charset="-122"/>
            </a:endParaRPr>
          </a:p>
        </p:txBody>
      </p:sp>
      <p:sp>
        <p:nvSpPr>
          <p:cNvPr id="2" name="文本框 1"/>
          <p:cNvSpPr txBox="1"/>
          <p:nvPr>
            <p:custDataLst>
              <p:tags r:id="rId17"/>
            </p:custDataLst>
          </p:nvPr>
        </p:nvSpPr>
        <p:spPr>
          <a:xfrm>
            <a:off x="4023995" y="974090"/>
            <a:ext cx="2019300" cy="645160"/>
          </a:xfrm>
          <a:prstGeom prst="rect">
            <a:avLst/>
          </a:prstGeom>
          <a:solidFill>
            <a:srgbClr val="008651"/>
          </a:solidFill>
        </p:spPr>
        <p:txBody>
          <a:bodyPr wrap="none" rtlCol="0" anchor="t">
            <a:spAutoFit/>
          </a:bodyPr>
          <a:lstStyle/>
          <a:p>
            <a:pPr algn="l"/>
            <a:r>
              <a:rPr lang="zh-CN" altLang="en-US" sz="3600" b="1">
                <a:solidFill>
                  <a:schemeClr val="bg1"/>
                </a:solidFill>
                <a:latin typeface="楷体" panose="02010609060101010101" pitchFamily="49" charset="-122"/>
                <a:ea typeface="楷体" panose="02010609060101010101" pitchFamily="49" charset="-122"/>
                <a:sym typeface="+mn-ea"/>
              </a:rPr>
              <a:t>深入理解</a:t>
            </a:r>
            <a:endParaRPr lang="zh-CN" altLang="en-US" sz="3600" b="1">
              <a:solidFill>
                <a:schemeClr val="bg1"/>
              </a:solidFill>
              <a:latin typeface="楷体" panose="02010609060101010101" pitchFamily="49" charset="-122"/>
              <a:ea typeface="楷体" panose="02010609060101010101" pitchFamily="49"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fade">
                                      <p:cBhvr>
                                        <p:cTn id="10" dur="500"/>
                                        <p:tgtEl>
                                          <p:spTgt spid="11"/>
                                        </p:tgtEl>
                                      </p:cBhvr>
                                    </p:animEffect>
                                  </p:childTnLst>
                                </p:cTn>
                              </p:par>
                            </p:childTnLst>
                          </p:cTn>
                        </p:par>
                      </p:childTnLst>
                    </p:cTn>
                  </p:par>
                  <p:par>
                    <p:cTn id="11" fill="hold" nodeType="clickPar">
                      <p:stCondLst>
                        <p:cond delay="indefinite"/>
                      </p:stCondLst>
                      <p:childTnLst>
                        <p:par>
                          <p:cTn id="12" fill="hold" nodeType="afterGroup">
                            <p:stCondLst>
                              <p:cond delay="0"/>
                            </p:stCondLst>
                            <p:childTnLst>
                              <p:par>
                                <p:cTn id="13" presetID="10" presetClass="entr" presetSubtype="0" fill="hold" nodeType="click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500"/>
                                        <p:tgtEl>
                                          <p:spTgt spid="9"/>
                                        </p:tgtEl>
                                      </p:cBhvr>
                                    </p:animEffect>
                                  </p:childTnLst>
                                </p:cTn>
                              </p:par>
                              <p:par>
                                <p:cTn id="16" presetID="10" presetClass="entr" presetSubtype="0" fill="hold" grpId="1" nodeType="withEffect">
                                  <p:stCondLst>
                                    <p:cond delay="0"/>
                                  </p:stCondLst>
                                  <p:childTnLst>
                                    <p:set>
                                      <p:cBhvr>
                                        <p:cTn id="17" dur="1" fill="hold">
                                          <p:stCondLst>
                                            <p:cond delay="0"/>
                                          </p:stCondLst>
                                        </p:cTn>
                                        <p:tgtEl>
                                          <p:spTgt spid="12"/>
                                        </p:tgtEl>
                                        <p:attrNameLst>
                                          <p:attrName>style.visibility</p:attrName>
                                        </p:attrNameLst>
                                      </p:cBhvr>
                                      <p:to>
                                        <p:strVal val="visible"/>
                                      </p:to>
                                    </p:set>
                                    <p:animEffect transition="in" filter="fade">
                                      <p:cBhvr>
                                        <p:cTn id="18" dur="500"/>
                                        <p:tgtEl>
                                          <p:spTgt spid="12"/>
                                        </p:tgtEl>
                                      </p:cBhvr>
                                    </p:animEffect>
                                  </p:childTnLst>
                                </p:cTn>
                              </p:par>
                            </p:childTnLst>
                          </p:cTn>
                        </p:par>
                      </p:childTnLst>
                    </p:cTn>
                  </p:par>
                  <p:par>
                    <p:cTn id="19" fill="hold" nodeType="clickPar">
                      <p:stCondLst>
                        <p:cond delay="indefinite"/>
                      </p:stCondLst>
                      <p:childTnLst>
                        <p:par>
                          <p:cTn id="20" fill="hold" nodeType="afterGroup">
                            <p:stCondLst>
                              <p:cond delay="0"/>
                            </p:stCondLst>
                            <p:childTnLst>
                              <p:par>
                                <p:cTn id="21" presetID="10" presetClass="entr" presetSubtype="0" fill="hold" nodeType="click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fade">
                                      <p:cBhvr>
                                        <p:cTn id="23" dur="500"/>
                                        <p:tgtEl>
                                          <p:spTgt spid="10"/>
                                        </p:tgtEl>
                                      </p:cBhvr>
                                    </p:animEffect>
                                  </p:childTnLst>
                                </p:cTn>
                              </p:par>
                              <p:par>
                                <p:cTn id="24" presetID="10" presetClass="entr" presetSubtype="0" fill="hold" grpId="2" nodeType="withEffect">
                                  <p:stCondLst>
                                    <p:cond delay="0"/>
                                  </p:stCondLst>
                                  <p:childTnLst>
                                    <p:set>
                                      <p:cBhvr>
                                        <p:cTn id="25" dur="1" fill="hold">
                                          <p:stCondLst>
                                            <p:cond delay="0"/>
                                          </p:stCondLst>
                                        </p:cTn>
                                        <p:tgtEl>
                                          <p:spTgt spid="13"/>
                                        </p:tgtEl>
                                        <p:attrNameLst>
                                          <p:attrName>style.visibility</p:attrName>
                                        </p:attrNameLst>
                                      </p:cBhvr>
                                      <p:to>
                                        <p:strVal val="visible"/>
                                      </p:to>
                                    </p:set>
                                    <p:animEffect transition="in" filter="fade">
                                      <p:cBhvr>
                                        <p:cTn id="26" dur="500"/>
                                        <p:tgtEl>
                                          <p:spTgt spid="13"/>
                                        </p:tgtEl>
                                      </p:cBhvr>
                                    </p:animEffect>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grpId="3" nodeType="clickEffect">
                                  <p:stCondLst>
                                    <p:cond delay="0"/>
                                  </p:stCondLst>
                                  <p:childTnLst>
                                    <p:set>
                                      <p:cBhvr>
                                        <p:cTn id="30" dur="1" fill="hold">
                                          <p:stCondLst>
                                            <p:cond delay="0"/>
                                          </p:stCondLst>
                                        </p:cTn>
                                        <p:tgtEl>
                                          <p:spTgt spid="14"/>
                                        </p:tgtEl>
                                        <p:attrNameLst>
                                          <p:attrName>style.visibility</p:attrName>
                                        </p:attrNameLst>
                                      </p:cBhvr>
                                      <p:to>
                                        <p:strVal val="visible"/>
                                      </p:to>
                                    </p:set>
                                    <p:anim calcmode="lin" valueType="num">
                                      <p:cBhvr additive="base">
                                        <p:cTn id="31" dur="500" fill="hold"/>
                                        <p:tgtEl>
                                          <p:spTgt spid="14"/>
                                        </p:tgtEl>
                                        <p:attrNameLst>
                                          <p:attrName>ppt_x</p:attrName>
                                        </p:attrNameLst>
                                      </p:cBhvr>
                                      <p:tavLst>
                                        <p:tav tm="0">
                                          <p:val>
                                            <p:strVal val="#ppt_x"/>
                                          </p:val>
                                        </p:tav>
                                        <p:tav tm="100000">
                                          <p:val>
                                            <p:strVal val="#ppt_x"/>
                                          </p:val>
                                        </p:tav>
                                      </p:tavLst>
                                    </p:anim>
                                    <p:anim calcmode="lin" valueType="num">
                                      <p:cBhvr additive="base">
                                        <p:cTn id="32"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2" presetClass="entr" presetSubtype="4" fill="hold" grpId="4" nodeType="clickEffect">
                                  <p:stCondLst>
                                    <p:cond delay="0"/>
                                  </p:stCondLst>
                                  <p:childTnLst>
                                    <p:set>
                                      <p:cBhvr>
                                        <p:cTn id="36" dur="1" fill="hold">
                                          <p:stCondLst>
                                            <p:cond delay="0"/>
                                          </p:stCondLst>
                                        </p:cTn>
                                        <p:tgtEl>
                                          <p:spTgt spid="15"/>
                                        </p:tgtEl>
                                        <p:attrNameLst>
                                          <p:attrName>style.visibility</p:attrName>
                                        </p:attrNameLst>
                                      </p:cBhvr>
                                      <p:to>
                                        <p:strVal val="visible"/>
                                      </p:to>
                                    </p:set>
                                    <p:anim calcmode="lin" valueType="num">
                                      <p:cBhvr additive="base">
                                        <p:cTn id="37" dur="500" fill="hold"/>
                                        <p:tgtEl>
                                          <p:spTgt spid="15"/>
                                        </p:tgtEl>
                                        <p:attrNameLst>
                                          <p:attrName>ppt_x</p:attrName>
                                        </p:attrNameLst>
                                      </p:cBhvr>
                                      <p:tavLst>
                                        <p:tav tm="0">
                                          <p:val>
                                            <p:strVal val="#ppt_x"/>
                                          </p:val>
                                        </p:tav>
                                        <p:tav tm="100000">
                                          <p:val>
                                            <p:strVal val="#ppt_x"/>
                                          </p:val>
                                        </p:tav>
                                      </p:tavLst>
                                    </p:anim>
                                    <p:anim calcmode="lin" valueType="num">
                                      <p:cBhvr additive="base">
                                        <p:cTn id="38"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1"/>
      <p:bldP spid="13" grpId="2"/>
      <p:bldP spid="14" grpId="3"/>
      <p:bldP spid="15" grpId="4"/>
    </p:bldLst>
  </p:timing>
</p:sld>
</file>

<file path=ppt/slides/slide5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7" name="TextBox 6"/>
          <p:cNvSpPr txBox="1"/>
          <p:nvPr>
            <p:custDataLst>
              <p:tags r:id="rId4"/>
            </p:custDataLst>
          </p:nvPr>
        </p:nvSpPr>
        <p:spPr>
          <a:xfrm>
            <a:off x="826231" y="959539"/>
            <a:ext cx="8826364" cy="584775"/>
          </a:xfrm>
          <a:prstGeom prst="rect">
            <a:avLst/>
          </a:prstGeom>
          <a:noFill/>
        </p:spPr>
        <p:txBody>
          <a:bodyPr wrap="square" rtlCol="0">
            <a:spAutoFit/>
          </a:bodyPr>
          <a:lstStyle/>
          <a:p>
            <a:r>
              <a:rPr lang="en-US" altLang="zh-CN" sz="3200" b="1">
                <a:latin typeface="微软雅黑" panose="020b0503020204020204" charset="-122"/>
                <a:ea typeface="微软雅黑" panose="020b0503020204020204" charset="-122"/>
              </a:rPr>
              <a:t>2.</a:t>
            </a:r>
            <a:r>
              <a:rPr lang="zh-CN" altLang="en-US" sz="3200" b="1">
                <a:latin typeface="微软雅黑" panose="020b0503020204020204" charset="-122"/>
                <a:ea typeface="微软雅黑" panose="020b0503020204020204" charset="-122"/>
              </a:rPr>
              <a:t>词人描绘了怎样的风光？表达了怎样的感情？</a:t>
            </a:r>
            <a:endParaRPr lang="zh-CN" altLang="en-US" sz="3200" b="1">
              <a:latin typeface="微软雅黑" panose="020b0503020204020204" charset="-122"/>
              <a:ea typeface="微软雅黑" panose="020b0503020204020204" charset="-122"/>
            </a:endParaRPr>
          </a:p>
        </p:txBody>
      </p:sp>
      <p:sp>
        <p:nvSpPr>
          <p:cNvPr id="8" name="TextBox 7"/>
          <p:cNvSpPr txBox="1"/>
          <p:nvPr>
            <p:custDataLst>
              <p:tags r:id="rId5"/>
            </p:custDataLst>
          </p:nvPr>
        </p:nvSpPr>
        <p:spPr>
          <a:xfrm>
            <a:off x="694605" y="1978493"/>
            <a:ext cx="6959261" cy="2159000"/>
          </a:xfrm>
          <a:prstGeom prst="rect">
            <a:avLst/>
          </a:prstGeom>
          <a:noFill/>
        </p:spPr>
        <p:txBody>
          <a:bodyPr wrap="square" rtlCol="0">
            <a:spAutoFit/>
          </a:bodyPr>
          <a:lstStyle/>
          <a:p>
            <a:pPr>
              <a:lnSpc>
                <a:spcPct val="160000"/>
              </a:lnSpc>
            </a:pPr>
            <a:r>
              <a:rPr lang="zh-CN" altLang="en-US" sz="2800" b="1">
                <a:solidFill>
                  <a:srgbClr val="0000FF"/>
                </a:solidFill>
                <a:latin typeface="微软雅黑" panose="020b0503020204020204" charset="-122"/>
                <a:ea typeface="微软雅黑" panose="020b0503020204020204" charset="-122"/>
              </a:rPr>
              <a:t>    全词通过写村庄、桃花、菜花、茅堂、流水等景象，描绘了一幅</a:t>
            </a:r>
            <a:r>
              <a:rPr lang="zh-CN" altLang="en-US" sz="2800" b="1">
                <a:solidFill>
                  <a:srgbClr val="FF0000"/>
                </a:solidFill>
                <a:latin typeface="微软雅黑" panose="020b0503020204020204" charset="-122"/>
                <a:ea typeface="微软雅黑" panose="020b0503020204020204" charset="-122"/>
              </a:rPr>
              <a:t>春光明媚、万物生长的田园风景图。</a:t>
            </a:r>
            <a:endParaRPr lang="zh-CN" altLang="en-US" sz="2800" b="1">
              <a:solidFill>
                <a:srgbClr val="FF0000"/>
              </a:solidFill>
              <a:latin typeface="微软雅黑" panose="020b0503020204020204" charset="-122"/>
              <a:ea typeface="微软雅黑" panose="020b0503020204020204" charset="-122"/>
            </a:endParaRPr>
          </a:p>
        </p:txBody>
      </p:sp>
      <p:sp>
        <p:nvSpPr>
          <p:cNvPr id="9" name="TextBox 8"/>
          <p:cNvSpPr txBox="1"/>
          <p:nvPr>
            <p:custDataLst>
              <p:tags r:id="rId6"/>
            </p:custDataLst>
          </p:nvPr>
        </p:nvSpPr>
        <p:spPr>
          <a:xfrm>
            <a:off x="594276" y="4421396"/>
            <a:ext cx="6654461" cy="662554"/>
          </a:xfrm>
          <a:prstGeom prst="rect">
            <a:avLst/>
          </a:prstGeom>
          <a:noFill/>
        </p:spPr>
        <p:txBody>
          <a:bodyPr wrap="square" rtlCol="0">
            <a:spAutoFit/>
          </a:bodyPr>
          <a:lstStyle/>
          <a:p>
            <a:pPr>
              <a:lnSpc>
                <a:spcPct val="150000"/>
              </a:lnSpc>
            </a:pPr>
            <a:r>
              <a:rPr lang="zh-CN" altLang="en-US" sz="2800" b="1" smtClean="0">
                <a:solidFill>
                  <a:srgbClr val="FF0000"/>
                </a:solidFill>
                <a:latin typeface="微软雅黑" panose="020b0503020204020204" charset="-122"/>
                <a:ea typeface="微软雅黑" panose="020b0503020204020204" charset="-122"/>
              </a:rPr>
              <a:t>    表达</a:t>
            </a:r>
            <a:r>
              <a:rPr lang="zh-CN" altLang="en-US" sz="2800" b="1">
                <a:solidFill>
                  <a:srgbClr val="FF0000"/>
                </a:solidFill>
                <a:latin typeface="微软雅黑" panose="020b0503020204020204" charset="-122"/>
                <a:ea typeface="微软雅黑" panose="020b0503020204020204" charset="-122"/>
              </a:rPr>
              <a:t>了作者对大自然的喜爱之情。</a:t>
            </a:r>
            <a:endParaRPr lang="zh-CN" altLang="en-US" sz="2800" b="1">
              <a:solidFill>
                <a:srgbClr val="FF0000"/>
              </a:solidFill>
              <a:latin typeface="微软雅黑" panose="020b0503020204020204" charset="-122"/>
              <a:ea typeface="微软雅黑" panose="020b0503020204020204" charset="-122"/>
            </a:endParaRPr>
          </a:p>
        </p:txBody>
      </p:sp>
      <p:pic>
        <p:nvPicPr>
          <p:cNvPr id="10" name="图片 9"/>
          <p:cNvPicPr>
            <a:picLocks noChangeAspect="1"/>
          </p:cNvPicPr>
          <p:nvPr>
            <p:custDataLst>
              <p:tags r:id="rId8"/>
            </p:custDataLst>
          </p:nvPr>
        </p:nvPicPr>
        <p:blipFill>
          <a:blip r:embed="rId7">
            <a:extLst>
              <a:ext uri="{28A0092B-C50C-407E-A947-70E740481C1C}">
                <a14:useLocalDpi xmlns:a14="http://schemas.microsoft.com/office/drawing/2010/main" val="0"/>
              </a:ext>
            </a:extLst>
          </a:blip>
          <a:stretch>
            <a:fillRect/>
          </a:stretch>
        </p:blipFill>
        <p:spPr>
          <a:xfrm>
            <a:off x="7766685" y="1877060"/>
            <a:ext cx="4107180" cy="4424045"/>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0" presetClass="entr" presetSubtype="0" fill="hold" grpId="1"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1"/>
    </p:bldLst>
  </p:timing>
</p:sld>
</file>

<file path=ppt/slides/slide5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7" name="TextBox 6"/>
          <p:cNvSpPr txBox="1"/>
          <p:nvPr>
            <p:custDataLst>
              <p:tags r:id="rId4"/>
            </p:custDataLst>
          </p:nvPr>
        </p:nvSpPr>
        <p:spPr>
          <a:xfrm>
            <a:off x="551134" y="849693"/>
            <a:ext cx="11089232" cy="584775"/>
          </a:xfrm>
          <a:prstGeom prst="rect">
            <a:avLst/>
          </a:prstGeom>
          <a:noFill/>
        </p:spPr>
        <p:txBody>
          <a:bodyPr wrap="square" rtlCol="0">
            <a:spAutoFit/>
          </a:bodyPr>
          <a:lstStyle/>
          <a:p>
            <a:r>
              <a:rPr lang="en-US" altLang="zh-CN" sz="3200" b="1">
                <a:latin typeface="微软雅黑" panose="020b0503020204020204" charset="-122"/>
                <a:ea typeface="微软雅黑" panose="020b0503020204020204" charset="-122"/>
              </a:rPr>
              <a:t>3.</a:t>
            </a:r>
            <a:r>
              <a:rPr lang="zh-CN" altLang="en-US" sz="3200" b="1">
                <a:latin typeface="微软雅黑" panose="020b0503020204020204" charset="-122"/>
                <a:ea typeface="微软雅黑" panose="020b0503020204020204" charset="-122"/>
              </a:rPr>
              <a:t>本词描写和</a:t>
            </a:r>
            <a:r>
              <a:rPr lang="en-US" altLang="zh-CN" sz="3200" b="1">
                <a:latin typeface="微软雅黑" panose="020b0503020204020204" charset="-122"/>
                <a:ea typeface="微软雅黑" panose="020b0503020204020204" charset="-122"/>
              </a:rPr>
              <a:t>《</a:t>
            </a:r>
            <a:r>
              <a:rPr lang="zh-CN" altLang="en-US" sz="3200" b="1">
                <a:latin typeface="微软雅黑" panose="020b0503020204020204" charset="-122"/>
                <a:ea typeface="微软雅黑" panose="020b0503020204020204" charset="-122"/>
              </a:rPr>
              <a:t>天净沙</a:t>
            </a:r>
            <a:r>
              <a:rPr lang="en-US" altLang="zh-CN" sz="3200" b="1">
                <a:latin typeface="微软雅黑" panose="020b0503020204020204" charset="-122"/>
                <a:ea typeface="微软雅黑" panose="020b0503020204020204" charset="-122"/>
              </a:rPr>
              <a:t>·</a:t>
            </a:r>
            <a:r>
              <a:rPr lang="zh-CN" altLang="en-US" sz="3200" b="1">
                <a:latin typeface="微软雅黑" panose="020b0503020204020204" charset="-122"/>
                <a:ea typeface="微软雅黑" panose="020b0503020204020204" charset="-122"/>
              </a:rPr>
              <a:t>秋思</a:t>
            </a:r>
            <a:r>
              <a:rPr lang="en-US" altLang="zh-CN" sz="3200" b="1">
                <a:latin typeface="微软雅黑" panose="020b0503020204020204" charset="-122"/>
                <a:ea typeface="微软雅黑" panose="020b0503020204020204" charset="-122"/>
              </a:rPr>
              <a:t>》</a:t>
            </a:r>
            <a:r>
              <a:rPr lang="zh-CN" altLang="en-US" sz="3200" b="1">
                <a:latin typeface="微软雅黑" panose="020b0503020204020204" charset="-122"/>
                <a:ea typeface="微软雅黑" panose="020b0503020204020204" charset="-122"/>
              </a:rPr>
              <a:t>有异曲同工之处，试着分析。</a:t>
            </a:r>
            <a:endParaRPr lang="zh-CN" altLang="en-US" sz="3200" b="1">
              <a:latin typeface="微软雅黑" panose="020b0503020204020204" charset="-122"/>
              <a:ea typeface="微软雅黑" panose="020b0503020204020204" charset="-122"/>
            </a:endParaRPr>
          </a:p>
        </p:txBody>
      </p:sp>
      <p:sp>
        <p:nvSpPr>
          <p:cNvPr id="8" name="TextBox 7"/>
          <p:cNvSpPr txBox="1"/>
          <p:nvPr>
            <p:custDataLst>
              <p:tags r:id="rId5"/>
            </p:custDataLst>
          </p:nvPr>
        </p:nvSpPr>
        <p:spPr>
          <a:xfrm>
            <a:off x="4483899" y="1666932"/>
            <a:ext cx="7295391" cy="4227195"/>
          </a:xfrm>
          <a:prstGeom prst="rect">
            <a:avLst/>
          </a:prstGeom>
          <a:noFill/>
        </p:spPr>
        <p:txBody>
          <a:bodyPr wrap="square" rtlCol="0">
            <a:spAutoFit/>
          </a:bodyPr>
          <a:lstStyle/>
          <a:p>
            <a:pPr>
              <a:lnSpc>
                <a:spcPct val="140000"/>
              </a:lnSpc>
            </a:pPr>
            <a:r>
              <a:rPr lang="zh-CN" altLang="en-US" sz="2800" b="1">
                <a:solidFill>
                  <a:srgbClr val="0000FF"/>
                </a:solidFill>
                <a:latin typeface="微软雅黑" panose="020b0503020204020204" charset="-122"/>
                <a:ea typeface="微软雅黑" panose="020b0503020204020204" charset="-122"/>
              </a:rPr>
              <a:t>    </a:t>
            </a:r>
            <a:r>
              <a:rPr lang="zh-CN" altLang="en-US" sz="3200" b="1" smtClean="0">
                <a:solidFill>
                  <a:srgbClr val="0000FF"/>
                </a:solidFill>
                <a:latin typeface="微软雅黑" panose="020b0503020204020204" charset="-122"/>
                <a:ea typeface="微软雅黑" panose="020b0503020204020204" charset="-122"/>
              </a:rPr>
              <a:t>明确：运用</a:t>
            </a:r>
            <a:r>
              <a:rPr lang="zh-CN" altLang="en-US" sz="3200" b="1">
                <a:solidFill>
                  <a:srgbClr val="FF0000"/>
                </a:solidFill>
                <a:latin typeface="微软雅黑" panose="020b0503020204020204" charset="-122"/>
                <a:ea typeface="微软雅黑" panose="020b0503020204020204" charset="-122"/>
              </a:rPr>
              <a:t>白描</a:t>
            </a:r>
            <a:r>
              <a:rPr lang="zh-CN" altLang="en-US" sz="3200" b="1">
                <a:solidFill>
                  <a:srgbClr val="0000FF"/>
                </a:solidFill>
                <a:latin typeface="微软雅黑" panose="020b0503020204020204" charset="-122"/>
                <a:ea typeface="微软雅黑" panose="020b0503020204020204" charset="-122"/>
              </a:rPr>
              <a:t>的表现手法。“桃花红，李花白，菜花黄”，“莺儿啼，燕儿舞，蝶儿忙”寥寥数字，据实写来，不事雕琢，却写出了春日万物复苏，生机勃勃的景象。可以和“古藤老树昏鸦，小桥流水人家”相媲美。</a:t>
            </a:r>
            <a:endParaRPr lang="zh-CN" altLang="en-US" sz="3200" b="1">
              <a:solidFill>
                <a:srgbClr val="0000FF"/>
              </a:solidFill>
              <a:latin typeface="微软雅黑" panose="020b0503020204020204" charset="-122"/>
              <a:ea typeface="微软雅黑" panose="020b0503020204020204" charset="-122"/>
            </a:endParaRPr>
          </a:p>
        </p:txBody>
      </p:sp>
      <p:pic>
        <p:nvPicPr>
          <p:cNvPr id="9" name="图片 8"/>
          <p:cNvPicPr>
            <a:picLocks noChangeAspect="1"/>
          </p:cNvPicPr>
          <p:nvPr>
            <p:custDataLst>
              <p:tags r:id="rId7"/>
            </p:custDataLst>
          </p:nvPr>
        </p:nvPicPr>
        <p:blipFill>
          <a:blip r:embed="rId6">
            <a:extLst>
              <a:ext uri="{28A0092B-C50C-407E-A947-70E740481C1C}">
                <a14:useLocalDpi xmlns:a14="http://schemas.microsoft.com/office/drawing/2010/main" val="0"/>
              </a:ext>
            </a:extLst>
          </a:blip>
          <a:stretch>
            <a:fillRect/>
          </a:stretch>
        </p:blipFill>
        <p:spPr>
          <a:xfrm>
            <a:off x="302895" y="1863090"/>
            <a:ext cx="3994785" cy="3832225"/>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5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18434" name="文本框 1"/>
          <p:cNvSpPr/>
          <p:nvPr>
            <p:custDataLst>
              <p:tags r:id="rId4"/>
            </p:custDataLst>
          </p:nvPr>
        </p:nvSpPr>
        <p:spPr>
          <a:xfrm>
            <a:off x="740410" y="1133475"/>
            <a:ext cx="10795635" cy="2811145"/>
          </a:xfrm>
          <a:prstGeom prst="rect">
            <a:avLst/>
          </a:prstGeom>
          <a:noFill/>
          <a:ln>
            <a:noFill/>
            <a:miter lim="800000"/>
          </a:ln>
        </p:spPr>
        <p:txBody>
          <a:bodyPr wrap="square">
            <a:spAutoFit/>
          </a:bodyPr>
          <a:lstStyle/>
          <a:p>
            <a:pPr>
              <a:lnSpc>
                <a:spcPct val="130000"/>
              </a:lnSpc>
            </a:pPr>
            <a:r>
              <a:rPr lang="zh-CN" altLang="en-US" sz="3200" b="1" smtClean="0">
                <a:solidFill>
                  <a:srgbClr val="FF0000"/>
                </a:solidFill>
                <a:ea typeface="微软雅黑" panose="020b0503020204020204" charset="-122"/>
              </a:rPr>
              <a:t>①</a:t>
            </a:r>
            <a:r>
              <a:rPr lang="zh-CN" altLang="en-US" sz="3200" b="1">
                <a:solidFill>
                  <a:srgbClr val="FF0000"/>
                </a:solidFill>
                <a:latin typeface="微软雅黑" panose="020b0503020204020204" charset="-122"/>
                <a:ea typeface="微软雅黑" panose="020b0503020204020204" charset="-122"/>
              </a:rPr>
              <a:t>动静结合。</a:t>
            </a:r>
            <a:endParaRPr lang="zh-CN" altLang="en-US" sz="3200" b="1">
              <a:solidFill>
                <a:srgbClr val="FF0000"/>
              </a:solidFill>
              <a:latin typeface="微软雅黑" panose="020b0503020204020204" charset="-122"/>
              <a:ea typeface="微软雅黑" panose="020b0503020204020204" charset="-122"/>
            </a:endParaRPr>
          </a:p>
          <a:p>
            <a:pPr>
              <a:lnSpc>
                <a:spcPct val="130000"/>
              </a:lnSpc>
            </a:pPr>
            <a:r>
              <a:rPr lang="zh-CN" altLang="en-US" sz="2600" b="1">
                <a:latin typeface="微软雅黑" panose="020b0503020204020204" charset="-122"/>
                <a:ea typeface="微软雅黑" panose="020b0503020204020204" charset="-122"/>
              </a:rPr>
              <a:t>       </a:t>
            </a:r>
            <a:r>
              <a:rPr lang="zh-CN" altLang="en-US" sz="2600" b="1">
                <a:solidFill>
                  <a:srgbClr val="0000FF"/>
                </a:solidFill>
                <a:latin typeface="微软雅黑" panose="020b0503020204020204" charset="-122"/>
                <a:ea typeface="微软雅黑" panose="020b0503020204020204" charset="-122"/>
              </a:rPr>
              <a:t>上片侧重描述静态景物，时有化静为动，如“绕”、“</a:t>
            </a:r>
            <a:endParaRPr lang="zh-CN" altLang="en-US" sz="2600" b="1">
              <a:solidFill>
                <a:srgbClr val="0000FF"/>
              </a:solidFill>
              <a:latin typeface="微软雅黑" panose="020b0503020204020204" charset="-122"/>
              <a:ea typeface="微软雅黑" panose="020b0503020204020204" charset="-122"/>
            </a:endParaRPr>
          </a:p>
          <a:p>
            <a:pPr>
              <a:lnSpc>
                <a:spcPct val="130000"/>
              </a:lnSpc>
            </a:pPr>
            <a:r>
              <a:rPr lang="zh-CN" altLang="en-US" sz="2600" b="1">
                <a:solidFill>
                  <a:srgbClr val="0000FF"/>
                </a:solidFill>
                <a:latin typeface="微软雅黑" panose="020b0503020204020204" charset="-122"/>
                <a:ea typeface="微软雅黑" panose="020b0503020204020204" charset="-122"/>
              </a:rPr>
              <a:t>收”等字，游人缓步其中；</a:t>
            </a:r>
            <a:endParaRPr lang="zh-CN" altLang="en-US" sz="2600" b="1">
              <a:solidFill>
                <a:srgbClr val="0000FF"/>
              </a:solidFill>
              <a:latin typeface="微软雅黑" panose="020b0503020204020204" charset="-122"/>
              <a:ea typeface="微软雅黑" panose="020b0503020204020204" charset="-122"/>
            </a:endParaRPr>
          </a:p>
          <a:p>
            <a:pPr>
              <a:lnSpc>
                <a:spcPct val="130000"/>
              </a:lnSpc>
            </a:pPr>
            <a:r>
              <a:rPr lang="zh-CN" altLang="en-US" sz="2600" b="1">
                <a:latin typeface="微软雅黑" panose="020b0503020204020204" charset="-122"/>
                <a:ea typeface="微软雅黑" panose="020b0503020204020204" charset="-122"/>
              </a:rPr>
              <a:t>       </a:t>
            </a:r>
            <a:r>
              <a:rPr lang="zh-CN" altLang="en-US" sz="2600" b="1">
                <a:solidFill>
                  <a:srgbClr val="009900"/>
                </a:solidFill>
                <a:latin typeface="微软雅黑" panose="020b0503020204020204" charset="-122"/>
                <a:ea typeface="微软雅黑" panose="020b0503020204020204" charset="-122"/>
              </a:rPr>
              <a:t>下片侧重描绘动态景象，其中静景动景又互相映衬。这样，就写出了春天的盎然生机。</a:t>
            </a:r>
            <a:endParaRPr lang="zh-CN" altLang="en-US" sz="2600" b="1">
              <a:solidFill>
                <a:srgbClr val="009900"/>
              </a:solidFill>
              <a:latin typeface="微软雅黑" panose="020b0503020204020204" charset="-122"/>
              <a:ea typeface="微软雅黑" panose="020b0503020204020204" charset="-122"/>
            </a:endParaRPr>
          </a:p>
        </p:txBody>
      </p:sp>
      <p:pic>
        <p:nvPicPr>
          <p:cNvPr id="18438" name="图片 2"/>
          <p:cNvPicPr>
            <a:picLocks noChangeAspect="1" noChangeArrowheads="1"/>
          </p:cNvPicPr>
          <p:nvPr>
            <p:custDataLst>
              <p:tags r:id="rId6"/>
            </p:custDataLst>
          </p:nvPr>
        </p:nvPicPr>
        <p:blipFill>
          <a:blip r:embed="rId5">
            <a:extLst>
              <a:ext uri="{28A0092B-C50C-407E-A947-70E740481C1C}">
                <a14:useLocalDpi xmlns:a14="http://schemas.microsoft.com/office/drawing/2010/main" val="0"/>
              </a:ext>
            </a:extLst>
          </a:blip>
          <a:stretch>
            <a:fillRect/>
          </a:stretch>
        </p:blipFill>
        <p:spPr bwMode="auto">
          <a:xfrm>
            <a:off x="8681720" y="429895"/>
            <a:ext cx="3510915" cy="24403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矩形 1"/>
          <p:cNvSpPr/>
          <p:nvPr>
            <p:custDataLst>
              <p:tags r:id="rId7"/>
            </p:custDataLst>
          </p:nvPr>
        </p:nvSpPr>
        <p:spPr>
          <a:xfrm>
            <a:off x="740506" y="430694"/>
            <a:ext cx="7941598" cy="830997"/>
          </a:xfrm>
          <a:prstGeom prst="rect">
            <a:avLst/>
          </a:prstGeom>
        </p:spPr>
        <p:txBody>
          <a:bodyPr wrap="none">
            <a:spAutoFit/>
          </a:bodyPr>
          <a:lstStyle/>
          <a:p>
            <a:pPr>
              <a:lnSpc>
                <a:spcPct val="150000"/>
              </a:lnSpc>
            </a:pPr>
            <a:r>
              <a:rPr lang="en-US" altLang="zh-CN" sz="3200" b="1" smtClean="0">
                <a:latin typeface="微软雅黑" panose="020b0503020204020204" charset="-122"/>
                <a:ea typeface="微软雅黑" panose="020b0503020204020204" charset="-122"/>
              </a:rPr>
              <a:t>4.</a:t>
            </a:r>
            <a:r>
              <a:rPr lang="zh-CN" altLang="en-US" sz="3200" b="1" smtClean="0">
                <a:latin typeface="微软雅黑" panose="020b0503020204020204" charset="-122"/>
                <a:ea typeface="微软雅黑" panose="020b0503020204020204" charset="-122"/>
              </a:rPr>
              <a:t>请</a:t>
            </a:r>
            <a:r>
              <a:rPr lang="zh-CN" altLang="en-US" sz="3200" b="1">
                <a:latin typeface="微软雅黑" panose="020b0503020204020204" charset="-122"/>
                <a:ea typeface="微软雅黑" panose="020b0503020204020204" charset="-122"/>
              </a:rPr>
              <a:t>对这首词的主要表现手法作简要赏析。</a:t>
            </a:r>
            <a:endParaRPr lang="zh-CN" altLang="en-US" sz="3200" b="1">
              <a:latin typeface="微软雅黑" panose="020b0503020204020204" charset="-122"/>
              <a:ea typeface="微软雅黑" panose="020b0503020204020204" charset="-122"/>
            </a:endParaRPr>
          </a:p>
        </p:txBody>
      </p:sp>
      <p:sp>
        <p:nvSpPr>
          <p:cNvPr id="19458" name="文本框 1"/>
          <p:cNvSpPr/>
          <p:nvPr>
            <p:custDataLst>
              <p:tags r:id="rId8"/>
            </p:custDataLst>
          </p:nvPr>
        </p:nvSpPr>
        <p:spPr>
          <a:xfrm>
            <a:off x="740410" y="3830320"/>
            <a:ext cx="10859770" cy="2649855"/>
          </a:xfrm>
          <a:prstGeom prst="rect">
            <a:avLst/>
          </a:prstGeom>
          <a:noFill/>
          <a:ln>
            <a:noFill/>
            <a:miter lim="800000"/>
          </a:ln>
        </p:spPr>
        <p:txBody>
          <a:bodyPr wrap="square">
            <a:spAutoFit/>
          </a:bodyPr>
          <a:lstStyle/>
          <a:p>
            <a:pPr>
              <a:lnSpc>
                <a:spcPct val="130000"/>
              </a:lnSpc>
            </a:pPr>
            <a:r>
              <a:rPr lang="zh-CN" altLang="en-US" sz="3200" b="1">
                <a:solidFill>
                  <a:srgbClr val="FF0000"/>
                </a:solidFill>
                <a:latin typeface="微软雅黑" panose="020b0503020204020204" charset="-122"/>
                <a:ea typeface="微软雅黑" panose="020b0503020204020204" charset="-122"/>
              </a:rPr>
              <a:t>②白描手法。</a:t>
            </a:r>
            <a:endParaRPr lang="zh-CN" altLang="en-US" sz="3200" b="1">
              <a:solidFill>
                <a:srgbClr val="FF0000"/>
              </a:solidFill>
              <a:latin typeface="微软雅黑" panose="020b0503020204020204" charset="-122"/>
              <a:ea typeface="微软雅黑" panose="020b0503020204020204" charset="-122"/>
            </a:endParaRPr>
          </a:p>
          <a:p>
            <a:pPr>
              <a:lnSpc>
                <a:spcPct val="130000"/>
              </a:lnSpc>
            </a:pPr>
            <a:r>
              <a:rPr lang="zh-CN" altLang="en-US" sz="2400" b="1" smtClean="0">
                <a:solidFill>
                  <a:srgbClr val="663300"/>
                </a:solidFill>
                <a:latin typeface="微软雅黑" panose="020b0503020204020204" charset="-122"/>
                <a:ea typeface="微软雅黑" panose="020b0503020204020204" charset="-122"/>
              </a:rPr>
              <a:t>      </a:t>
            </a:r>
            <a:r>
              <a:rPr lang="zh-CN" altLang="en-US" sz="2400" b="1" smtClean="0">
                <a:solidFill>
                  <a:srgbClr val="009900"/>
                </a:solidFill>
                <a:latin typeface="微软雅黑" panose="020b0503020204020204" charset="-122"/>
                <a:ea typeface="微软雅黑" panose="020b0503020204020204" charset="-122"/>
              </a:rPr>
              <a:t>例如</a:t>
            </a:r>
            <a:r>
              <a:rPr lang="zh-CN" altLang="en-US" sz="2400" b="1">
                <a:solidFill>
                  <a:srgbClr val="009900"/>
                </a:solidFill>
                <a:latin typeface="微软雅黑" panose="020b0503020204020204" charset="-122"/>
                <a:ea typeface="微软雅黑" panose="020b0503020204020204" charset="-122"/>
              </a:rPr>
              <a:t>“有桃花红”三句，写红色的桃花，白色的李花和黄色的菜花，据实写来，不事雕琢，却突出了绚丽的色彩，浓郁的香味，构成了春满小园的诱人图画；</a:t>
            </a:r>
            <a:endParaRPr lang="zh-CN" altLang="en-US" sz="2400" b="1">
              <a:solidFill>
                <a:srgbClr val="009900"/>
              </a:solidFill>
              <a:latin typeface="微软雅黑" panose="020b0503020204020204" charset="-122"/>
              <a:ea typeface="微软雅黑" panose="020b0503020204020204" charset="-122"/>
            </a:endParaRPr>
          </a:p>
          <a:p>
            <a:pPr>
              <a:lnSpc>
                <a:spcPct val="130000"/>
              </a:lnSpc>
            </a:pPr>
            <a:r>
              <a:rPr lang="zh-CN" altLang="en-US" sz="2400" b="1" smtClean="0">
                <a:solidFill>
                  <a:srgbClr val="0000FF"/>
                </a:solidFill>
                <a:latin typeface="微软雅黑" panose="020b0503020204020204" charset="-122"/>
                <a:ea typeface="微软雅黑" panose="020b0503020204020204" charset="-122"/>
              </a:rPr>
              <a:t>     再</a:t>
            </a:r>
            <a:r>
              <a:rPr lang="zh-CN" altLang="en-US" sz="2400" b="1">
                <a:solidFill>
                  <a:srgbClr val="0000FF"/>
                </a:solidFill>
                <a:latin typeface="微软雅黑" panose="020b0503020204020204" charset="-122"/>
                <a:ea typeface="微软雅黑" panose="020b0503020204020204" charset="-122"/>
              </a:rPr>
              <a:t>如“正莺儿啼”三句，在客观的再观中，营造—幅莺啼燕舞、蝴蝶采蜜的画图。</a:t>
            </a:r>
            <a:endParaRPr lang="zh-CN" altLang="en-US" sz="2400" b="1">
              <a:solidFill>
                <a:srgbClr val="0000FF"/>
              </a:solidFill>
              <a:latin typeface="微软雅黑" panose="020b0503020204020204" charset="-122"/>
              <a:ea typeface="微软雅黑" panose="020b0503020204020204" charset="-122"/>
            </a:endParaRPr>
          </a:p>
        </p:txBody>
      </p:sp>
    </p:spTree>
  </p:cSld>
  <p:clrMapOvr>
    <a:masterClrMapping/>
  </p:clrMapOvr>
  <mc:AlternateContent>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18434">
                                            <p:txEl>
                                              <p:pRg st="0" end="0"/>
                                            </p:txEl>
                                          </p:spTgt>
                                        </p:tgtEl>
                                        <p:attrNameLst>
                                          <p:attrName>style.visibility</p:attrName>
                                        </p:attrNameLst>
                                      </p:cBhvr>
                                      <p:to>
                                        <p:strVal val="visible"/>
                                      </p:to>
                                    </p:set>
                                    <p:anim calcmode="lin" valueType="num">
                                      <p:cBhvr additive="base">
                                        <p:cTn id="7" dur="500" fill="hold"/>
                                        <p:tgtEl>
                                          <p:spTgt spid="1843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843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9" presetClass="entr" presetSubtype="0" fill="hold" nodeType="clickEffect">
                                  <p:stCondLst>
                                    <p:cond delay="0"/>
                                  </p:stCondLst>
                                  <p:childTnLst>
                                    <p:set>
                                      <p:cBhvr>
                                        <p:cTn id="12" dur="1" fill="hold">
                                          <p:stCondLst>
                                            <p:cond delay="0"/>
                                          </p:stCondLst>
                                        </p:cTn>
                                        <p:tgtEl>
                                          <p:spTgt spid="18434">
                                            <p:txEl>
                                              <p:pRg st="1" end="1"/>
                                            </p:txEl>
                                          </p:spTgt>
                                        </p:tgtEl>
                                        <p:attrNameLst>
                                          <p:attrName>style.visibility</p:attrName>
                                        </p:attrNameLst>
                                      </p:cBhvr>
                                      <p:to>
                                        <p:strVal val="visible"/>
                                      </p:to>
                                    </p:set>
                                    <p:anim calcmode="lin" valueType="num">
                                      <p:cBhvr>
                                        <p:cTn id="13" dur="1000" fill="hold"/>
                                        <p:tgtEl>
                                          <p:spTgt spid="18434">
                                            <p:txEl>
                                              <p:pRg st="1" end="1"/>
                                            </p:txEl>
                                          </p:spTgt>
                                        </p:tgtEl>
                                        <p:attrNameLst>
                                          <p:attrName>ppt_x</p:attrName>
                                        </p:attrNameLst>
                                      </p:cBhvr>
                                      <p:tavLst>
                                        <p:tav tm="0">
                                          <p:val>
                                            <p:strVal val="#ppt_x-.2"/>
                                          </p:val>
                                        </p:tav>
                                        <p:tav tm="100000">
                                          <p:val>
                                            <p:strVal val="#ppt_x"/>
                                          </p:val>
                                        </p:tav>
                                      </p:tavLst>
                                    </p:anim>
                                    <p:anim calcmode="lin" valueType="num">
                                      <p:cBhvr>
                                        <p:cTn id="14" dur="1000" fill="hold"/>
                                        <p:tgtEl>
                                          <p:spTgt spid="18434">
                                            <p:txEl>
                                              <p:pRg st="1" end="1"/>
                                            </p:txEl>
                                          </p:spTgt>
                                        </p:tgtEl>
                                        <p:attrNameLst>
                                          <p:attrName>ppt_y</p:attrName>
                                        </p:attrNameLst>
                                      </p:cBhvr>
                                      <p:tavLst>
                                        <p:tav tm="0">
                                          <p:val>
                                            <p:strVal val="#ppt_y"/>
                                          </p:val>
                                        </p:tav>
                                        <p:tav tm="100000">
                                          <p:val>
                                            <p:strVal val="#ppt_y"/>
                                          </p:val>
                                        </p:tav>
                                      </p:tavLst>
                                    </p:anim>
                                    <p:animEffect transition="in" filter="wipe(right)">
                                      <p:cBhvr>
                                        <p:cTn id="15" dur="1000" fill="hold"/>
                                        <p:tgtEl>
                                          <p:spTgt spid="18434">
                                            <p:txEl>
                                              <p:pRg st="1" end="1"/>
                                            </p:txEl>
                                          </p:spTgt>
                                        </p:tgtEl>
                                      </p:cBhvr>
                                    </p:animEffect>
                                  </p:childTnLst>
                                </p:cTn>
                              </p:par>
                            </p:childTnLst>
                          </p:cTn>
                        </p:par>
                      </p:childTnLst>
                    </p:cTn>
                  </p:par>
                  <p:par>
                    <p:cTn id="16" fill="hold" nodeType="clickPar">
                      <p:stCondLst>
                        <p:cond delay="indefinite"/>
                      </p:stCondLst>
                      <p:childTnLst>
                        <p:par>
                          <p:cTn id="17" fill="hold" nodeType="afterGroup">
                            <p:stCondLst>
                              <p:cond delay="0"/>
                            </p:stCondLst>
                            <p:childTnLst>
                              <p:par>
                                <p:cTn id="18" presetID="29" presetClass="entr" presetSubtype="0" fill="hold" nodeType="clickEffect">
                                  <p:stCondLst>
                                    <p:cond delay="0"/>
                                  </p:stCondLst>
                                  <p:childTnLst>
                                    <p:set>
                                      <p:cBhvr>
                                        <p:cTn id="19" dur="1" fill="hold">
                                          <p:stCondLst>
                                            <p:cond delay="0"/>
                                          </p:stCondLst>
                                        </p:cTn>
                                        <p:tgtEl>
                                          <p:spTgt spid="18434">
                                            <p:txEl>
                                              <p:pRg st="2" end="2"/>
                                            </p:txEl>
                                          </p:spTgt>
                                        </p:tgtEl>
                                        <p:attrNameLst>
                                          <p:attrName>style.visibility</p:attrName>
                                        </p:attrNameLst>
                                      </p:cBhvr>
                                      <p:to>
                                        <p:strVal val="visible"/>
                                      </p:to>
                                    </p:set>
                                    <p:anim calcmode="lin" valueType="num">
                                      <p:cBhvr>
                                        <p:cTn id="20" dur="1000" fill="hold"/>
                                        <p:tgtEl>
                                          <p:spTgt spid="18434">
                                            <p:txEl>
                                              <p:pRg st="2" end="2"/>
                                            </p:txEl>
                                          </p:spTgt>
                                        </p:tgtEl>
                                        <p:attrNameLst>
                                          <p:attrName>ppt_x</p:attrName>
                                        </p:attrNameLst>
                                      </p:cBhvr>
                                      <p:tavLst>
                                        <p:tav tm="0">
                                          <p:val>
                                            <p:strVal val="#ppt_x-.2"/>
                                          </p:val>
                                        </p:tav>
                                        <p:tav tm="100000">
                                          <p:val>
                                            <p:strVal val="#ppt_x"/>
                                          </p:val>
                                        </p:tav>
                                      </p:tavLst>
                                    </p:anim>
                                    <p:anim calcmode="lin" valueType="num">
                                      <p:cBhvr>
                                        <p:cTn id="21" dur="1000" fill="hold"/>
                                        <p:tgtEl>
                                          <p:spTgt spid="18434">
                                            <p:txEl>
                                              <p:pRg st="2" end="2"/>
                                            </p:txEl>
                                          </p:spTgt>
                                        </p:tgtEl>
                                        <p:attrNameLst>
                                          <p:attrName>ppt_y</p:attrName>
                                        </p:attrNameLst>
                                      </p:cBhvr>
                                      <p:tavLst>
                                        <p:tav tm="0">
                                          <p:val>
                                            <p:strVal val="#ppt_y"/>
                                          </p:val>
                                        </p:tav>
                                        <p:tav tm="100000">
                                          <p:val>
                                            <p:strVal val="#ppt_y"/>
                                          </p:val>
                                        </p:tav>
                                      </p:tavLst>
                                    </p:anim>
                                    <p:animEffect transition="in" filter="wipe(right)">
                                      <p:cBhvr>
                                        <p:cTn id="22" dur="1000" fill="hold"/>
                                        <p:tgtEl>
                                          <p:spTgt spid="18434">
                                            <p:txEl>
                                              <p:pRg st="2" end="2"/>
                                            </p:txEl>
                                          </p:spTgt>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8" presetClass="entr" presetSubtype="16" fill="hold" nodeType="clickEffect">
                                  <p:stCondLst>
                                    <p:cond delay="0"/>
                                  </p:stCondLst>
                                  <p:childTnLst>
                                    <p:set>
                                      <p:cBhvr>
                                        <p:cTn id="26" dur="1" fill="hold">
                                          <p:stCondLst>
                                            <p:cond delay="0"/>
                                          </p:stCondLst>
                                        </p:cTn>
                                        <p:tgtEl>
                                          <p:spTgt spid="18434">
                                            <p:txEl>
                                              <p:pRg st="3" end="3"/>
                                            </p:txEl>
                                          </p:spTgt>
                                        </p:tgtEl>
                                        <p:attrNameLst>
                                          <p:attrName>style.visibility</p:attrName>
                                        </p:attrNameLst>
                                      </p:cBhvr>
                                      <p:to>
                                        <p:strVal val="visible"/>
                                      </p:to>
                                    </p:set>
                                    <p:animEffect transition="in" filter="diamond(in)">
                                      <p:cBhvr>
                                        <p:cTn id="27" dur="2000" fill="hold"/>
                                        <p:tgtEl>
                                          <p:spTgt spid="18434">
                                            <p:txEl>
                                              <p:pRg st="3" end="3"/>
                                            </p:txEl>
                                          </p:spTgt>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2" presetClass="entr" presetSubtype="4" fill="hold" nodeType="clickEffect">
                                  <p:stCondLst>
                                    <p:cond delay="0"/>
                                  </p:stCondLst>
                                  <p:childTnLst>
                                    <p:set>
                                      <p:cBhvr>
                                        <p:cTn id="31" dur="1" fill="hold">
                                          <p:stCondLst>
                                            <p:cond delay="0"/>
                                          </p:stCondLst>
                                        </p:cTn>
                                        <p:tgtEl>
                                          <p:spTgt spid="19458">
                                            <p:txEl>
                                              <p:pRg st="0" end="0"/>
                                            </p:txEl>
                                          </p:spTgt>
                                        </p:tgtEl>
                                        <p:attrNameLst>
                                          <p:attrName>style.visibility</p:attrName>
                                        </p:attrNameLst>
                                      </p:cBhvr>
                                      <p:to>
                                        <p:strVal val="visible"/>
                                      </p:to>
                                    </p:set>
                                    <p:anim calcmode="lin" valueType="num">
                                      <p:cBhvr additive="base">
                                        <p:cTn id="32" dur="500" fill="hold"/>
                                        <p:tgtEl>
                                          <p:spTgt spid="19458">
                                            <p:txEl>
                                              <p:pRg st="0" end="0"/>
                                            </p:txEl>
                                          </p:spTgt>
                                        </p:tgtEl>
                                        <p:attrNameLst>
                                          <p:attrName>ppt_x</p:attrName>
                                        </p:attrNameLst>
                                      </p:cBhvr>
                                      <p:tavLst>
                                        <p:tav tm="0">
                                          <p:val>
                                            <p:strVal val="#ppt_x"/>
                                          </p:val>
                                        </p:tav>
                                        <p:tav tm="100000">
                                          <p:val>
                                            <p:strVal val="#ppt_x"/>
                                          </p:val>
                                        </p:tav>
                                      </p:tavLst>
                                    </p:anim>
                                    <p:anim calcmode="lin" valueType="num">
                                      <p:cBhvr additive="base">
                                        <p:cTn id="33" dur="500" fill="hold"/>
                                        <p:tgtEl>
                                          <p:spTgt spid="19458">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34" fill="hold" nodeType="clickPar">
                      <p:stCondLst>
                        <p:cond delay="indefinite"/>
                      </p:stCondLst>
                      <p:childTnLst>
                        <p:par>
                          <p:cTn id="35" fill="hold" nodeType="afterGroup">
                            <p:stCondLst>
                              <p:cond delay="0"/>
                            </p:stCondLst>
                            <p:childTnLst>
                              <p:par>
                                <p:cTn id="36" presetID="8" presetClass="entr" presetSubtype="16" fill="hold" nodeType="clickEffect">
                                  <p:stCondLst>
                                    <p:cond delay="0"/>
                                  </p:stCondLst>
                                  <p:childTnLst>
                                    <p:set>
                                      <p:cBhvr>
                                        <p:cTn id="37" dur="1" fill="hold">
                                          <p:stCondLst>
                                            <p:cond delay="0"/>
                                          </p:stCondLst>
                                        </p:cTn>
                                        <p:tgtEl>
                                          <p:spTgt spid="19458">
                                            <p:txEl>
                                              <p:pRg st="1" end="1"/>
                                            </p:txEl>
                                          </p:spTgt>
                                        </p:tgtEl>
                                        <p:attrNameLst>
                                          <p:attrName>style.visibility</p:attrName>
                                        </p:attrNameLst>
                                      </p:cBhvr>
                                      <p:to>
                                        <p:strVal val="visible"/>
                                      </p:to>
                                    </p:set>
                                    <p:animEffect transition="in" filter="diamond(in)">
                                      <p:cBhvr>
                                        <p:cTn id="38" dur="2000" fill="hold"/>
                                        <p:tgtEl>
                                          <p:spTgt spid="19458">
                                            <p:txEl>
                                              <p:pRg st="1" end="1"/>
                                            </p:txEl>
                                          </p:spTgt>
                                        </p:tgtEl>
                                      </p:cBhvr>
                                    </p:animEffect>
                                  </p:childTnLst>
                                </p:cTn>
                              </p:par>
                            </p:childTnLst>
                          </p:cTn>
                        </p:par>
                      </p:childTnLst>
                    </p:cTn>
                  </p:par>
                  <p:par>
                    <p:cTn id="39" fill="hold" nodeType="clickPar">
                      <p:stCondLst>
                        <p:cond delay="indefinite"/>
                      </p:stCondLst>
                      <p:childTnLst>
                        <p:par>
                          <p:cTn id="40" fill="hold" nodeType="afterGroup">
                            <p:stCondLst>
                              <p:cond delay="0"/>
                            </p:stCondLst>
                            <p:childTnLst>
                              <p:par>
                                <p:cTn id="41" presetID="29" presetClass="entr" presetSubtype="0" fill="hold" nodeType="clickEffect">
                                  <p:stCondLst>
                                    <p:cond delay="0"/>
                                  </p:stCondLst>
                                  <p:childTnLst>
                                    <p:set>
                                      <p:cBhvr>
                                        <p:cTn id="42" dur="1" fill="hold">
                                          <p:stCondLst>
                                            <p:cond delay="0"/>
                                          </p:stCondLst>
                                        </p:cTn>
                                        <p:tgtEl>
                                          <p:spTgt spid="19458">
                                            <p:txEl>
                                              <p:pRg st="2" end="2"/>
                                            </p:txEl>
                                          </p:spTgt>
                                        </p:tgtEl>
                                        <p:attrNameLst>
                                          <p:attrName>style.visibility</p:attrName>
                                        </p:attrNameLst>
                                      </p:cBhvr>
                                      <p:to>
                                        <p:strVal val="visible"/>
                                      </p:to>
                                    </p:set>
                                    <p:anim calcmode="lin" valueType="num">
                                      <p:cBhvr>
                                        <p:cTn id="43" dur="1000" fill="hold"/>
                                        <p:tgtEl>
                                          <p:spTgt spid="19458">
                                            <p:txEl>
                                              <p:pRg st="2" end="2"/>
                                            </p:txEl>
                                          </p:spTgt>
                                        </p:tgtEl>
                                        <p:attrNameLst>
                                          <p:attrName>ppt_x</p:attrName>
                                        </p:attrNameLst>
                                      </p:cBhvr>
                                      <p:tavLst>
                                        <p:tav tm="0">
                                          <p:val>
                                            <p:strVal val="#ppt_x-.2"/>
                                          </p:val>
                                        </p:tav>
                                        <p:tav tm="100000">
                                          <p:val>
                                            <p:strVal val="#ppt_x"/>
                                          </p:val>
                                        </p:tav>
                                      </p:tavLst>
                                    </p:anim>
                                    <p:anim calcmode="lin" valueType="num">
                                      <p:cBhvr>
                                        <p:cTn id="44" dur="1000" fill="hold"/>
                                        <p:tgtEl>
                                          <p:spTgt spid="19458">
                                            <p:txEl>
                                              <p:pRg st="2" end="2"/>
                                            </p:txEl>
                                          </p:spTgt>
                                        </p:tgtEl>
                                        <p:attrNameLst>
                                          <p:attrName>ppt_y</p:attrName>
                                        </p:attrNameLst>
                                      </p:cBhvr>
                                      <p:tavLst>
                                        <p:tav tm="0">
                                          <p:val>
                                            <p:strVal val="#ppt_y"/>
                                          </p:val>
                                        </p:tav>
                                        <p:tav tm="100000">
                                          <p:val>
                                            <p:strVal val="#ppt_y"/>
                                          </p:val>
                                        </p:tav>
                                      </p:tavLst>
                                    </p:anim>
                                    <p:animEffect transition="in" filter="wipe(right)">
                                      <p:cBhvr>
                                        <p:cTn id="45" dur="1000" fill="hold"/>
                                        <p:tgtEl>
                                          <p:spTgt spid="19458">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20482" name="文本框 1"/>
          <p:cNvSpPr/>
          <p:nvPr>
            <p:custDataLst>
              <p:tags r:id="rId4"/>
            </p:custDataLst>
          </p:nvPr>
        </p:nvSpPr>
        <p:spPr>
          <a:xfrm>
            <a:off x="849630" y="1167130"/>
            <a:ext cx="6037580" cy="4523105"/>
          </a:xfrm>
          <a:prstGeom prst="rect">
            <a:avLst/>
          </a:prstGeom>
          <a:noFill/>
          <a:ln>
            <a:noFill/>
            <a:miter lim="800000"/>
          </a:ln>
        </p:spPr>
        <p:txBody>
          <a:bodyPr wrap="square">
            <a:spAutoFit/>
          </a:bodyPr>
          <a:lstStyle/>
          <a:p>
            <a:pPr>
              <a:lnSpc>
                <a:spcPct val="150000"/>
              </a:lnSpc>
            </a:pPr>
            <a:r>
              <a:rPr lang="zh-CN" altLang="en-US" sz="3200" b="1">
                <a:solidFill>
                  <a:srgbClr val="FF0000"/>
                </a:solidFill>
                <a:latin typeface="微软雅黑" panose="020b0503020204020204" charset="-122"/>
                <a:ea typeface="微软雅黑" panose="020b0503020204020204" charset="-122"/>
              </a:rPr>
              <a:t>③寓情于景。</a:t>
            </a:r>
            <a:endParaRPr lang="zh-CN" altLang="en-US" sz="3200" b="1">
              <a:solidFill>
                <a:srgbClr val="FF0000"/>
              </a:solidFill>
              <a:latin typeface="微软雅黑" panose="020b0503020204020204" charset="-122"/>
              <a:ea typeface="微软雅黑" panose="020b0503020204020204" charset="-122"/>
            </a:endParaRPr>
          </a:p>
          <a:p>
            <a:pPr>
              <a:lnSpc>
                <a:spcPct val="150000"/>
              </a:lnSpc>
            </a:pPr>
            <a:r>
              <a:rPr lang="zh-CN" altLang="en-US" sz="2600" b="1" smtClean="0">
                <a:solidFill>
                  <a:srgbClr val="0000FF"/>
                </a:solidFill>
                <a:latin typeface="微软雅黑" panose="020b0503020204020204" charset="-122"/>
                <a:ea typeface="微软雅黑" panose="020b0503020204020204" charset="-122"/>
              </a:rPr>
              <a:t>            </a:t>
            </a:r>
            <a:r>
              <a:rPr lang="zh-CN" altLang="en-US" sz="3200" b="1" smtClean="0">
                <a:solidFill>
                  <a:srgbClr val="0000FF"/>
                </a:solidFill>
                <a:latin typeface="微软雅黑" panose="020b0503020204020204" charset="-122"/>
                <a:ea typeface="微软雅黑" panose="020b0503020204020204" charset="-122"/>
              </a:rPr>
              <a:t>整</a:t>
            </a:r>
            <a:r>
              <a:rPr lang="zh-CN" altLang="en-US" sz="3200" b="1">
                <a:solidFill>
                  <a:srgbClr val="0000FF"/>
                </a:solidFill>
                <a:latin typeface="微软雅黑" panose="020b0503020204020204" charset="-122"/>
                <a:ea typeface="微软雅黑" panose="020b0503020204020204" charset="-122"/>
              </a:rPr>
              <a:t>首词通篇写景，描绘了“小园”—带和“东冈”附近明媚的春光，明快的节奏中，自然流露出词人愉快的心境，字里行间贮满盎然的意兴。</a:t>
            </a:r>
            <a:endParaRPr lang="zh-CN" altLang="en-US" sz="3200" b="1">
              <a:solidFill>
                <a:srgbClr val="0000FF"/>
              </a:solidFill>
              <a:latin typeface="微软雅黑" panose="020b0503020204020204" charset="-122"/>
              <a:ea typeface="微软雅黑" panose="020b0503020204020204" charset="-122"/>
            </a:endParaRPr>
          </a:p>
        </p:txBody>
      </p:sp>
      <p:pic>
        <p:nvPicPr>
          <p:cNvPr id="2" name="图片 1"/>
          <p:cNvPicPr>
            <a:picLocks noChangeAspect="1"/>
          </p:cNvPicPr>
          <p:nvPr>
            <p:custDataLst>
              <p:tags r:id="rId6"/>
            </p:custDataLst>
          </p:nvPr>
        </p:nvPicPr>
        <p:blipFill>
          <a:blip r:embed="rId5"/>
          <a:stretch>
            <a:fillRect/>
          </a:stretch>
        </p:blipFill>
        <p:spPr>
          <a:xfrm>
            <a:off x="7014845" y="1357630"/>
            <a:ext cx="4533900" cy="4600575"/>
          </a:xfrm>
          <a:prstGeom prst="rect">
            <a:avLst/>
          </a:prstGeom>
        </p:spPr>
      </p:pic>
    </p:spTree>
  </p:cSld>
  <p:clrMapOvr>
    <a:masterClrMapping/>
  </p:clrMapOvr>
  <mc:AlternateContent>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20482">
                                            <p:txEl>
                                              <p:pRg st="0" end="0"/>
                                            </p:txEl>
                                          </p:spTgt>
                                        </p:tgtEl>
                                        <p:attrNameLst>
                                          <p:attrName>style.visibility</p:attrName>
                                        </p:attrNameLst>
                                      </p:cBhvr>
                                      <p:to>
                                        <p:strVal val="visible"/>
                                      </p:to>
                                    </p:set>
                                    <p:anim calcmode="lin" valueType="num">
                                      <p:cBhvr additive="base">
                                        <p:cTn id="7" dur="500" fill="hold"/>
                                        <p:tgtEl>
                                          <p:spTgt spid="2048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048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0" presetClass="entr" presetSubtype="0" fill="hold" nodeType="clickEffect">
                                  <p:stCondLst>
                                    <p:cond delay="0"/>
                                  </p:stCondLst>
                                  <p:childTnLst>
                                    <p:set>
                                      <p:cBhvr>
                                        <p:cTn id="12" dur="1" fill="hold">
                                          <p:stCondLst>
                                            <p:cond delay="0"/>
                                          </p:stCondLst>
                                        </p:cTn>
                                        <p:tgtEl>
                                          <p:spTgt spid="20482">
                                            <p:txEl>
                                              <p:pRg st="1" end="1"/>
                                            </p:txEl>
                                          </p:spTgt>
                                        </p:tgtEl>
                                        <p:attrNameLst>
                                          <p:attrName>style.visibility</p:attrName>
                                        </p:attrNameLst>
                                      </p:cBhvr>
                                      <p:to>
                                        <p:strVal val="visible"/>
                                      </p:to>
                                    </p:set>
                                    <p:animEffect transition="in" filter="wedge">
                                      <p:cBhvr>
                                        <p:cTn id="13" dur="2000" fill="hold"/>
                                        <p:tgtEl>
                                          <p:spTgt spid="2048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7" name="文本框 1"/>
          <p:cNvSpPr txBox="1">
            <a:spLocks noChangeArrowheads="1"/>
          </p:cNvSpPr>
          <p:nvPr>
            <p:custDataLst>
              <p:tags r:id="rId4"/>
            </p:custDataLst>
          </p:nvPr>
        </p:nvSpPr>
        <p:spPr bwMode="auto">
          <a:xfrm>
            <a:off x="527262" y="1364827"/>
            <a:ext cx="11137900" cy="4524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30000"/>
              </a:lnSpc>
              <a:spcBef>
                <a:spcPts val="1800"/>
              </a:spcBef>
            </a:pPr>
            <a:r>
              <a:rPr lang="en-US" altLang="zh-CN" sz="3200" b="1">
                <a:solidFill>
                  <a:srgbClr val="0000FF"/>
                </a:solidFill>
                <a:latin typeface="楷体" panose="02010609060101010101" pitchFamily="49" charset="-122"/>
                <a:ea typeface="楷体" panose="02010609060101010101" pitchFamily="49" charset="-122"/>
              </a:rPr>
              <a:t>    </a:t>
            </a:r>
            <a:r>
              <a:rPr lang="zh-CN" altLang="zh-CN" sz="3200" b="1">
                <a:latin typeface="楷体" panose="02010609060101010101" pitchFamily="49" charset="-122"/>
                <a:ea typeface="楷体" panose="02010609060101010101" pitchFamily="49" charset="-122"/>
              </a:rPr>
              <a:t>词人运用通俗、生动、朴素、清新的语言写景状物</a:t>
            </a:r>
            <a:r>
              <a:rPr lang="zh-CN" altLang="en-US" sz="3200" b="1">
                <a:latin typeface="楷体" panose="02010609060101010101" pitchFamily="49" charset="-122"/>
                <a:ea typeface="楷体" panose="02010609060101010101" pitchFamily="49" charset="-122"/>
              </a:rPr>
              <a:t>；</a:t>
            </a:r>
            <a:r>
              <a:rPr lang="zh-CN" altLang="zh-CN" sz="3200" b="1">
                <a:latin typeface="楷体" panose="02010609060101010101" pitchFamily="49" charset="-122"/>
                <a:ea typeface="楷体" panose="02010609060101010101" pitchFamily="49" charset="-122"/>
              </a:rPr>
              <a:t>使朴质自然的村野春光随词人轻松的脚步得到展现。全词下笔轻灵</a:t>
            </a:r>
            <a:r>
              <a:rPr lang="zh-CN" altLang="en-US" sz="3200" b="1">
                <a:latin typeface="楷体" panose="02010609060101010101" pitchFamily="49" charset="-122"/>
                <a:ea typeface="楷体" panose="02010609060101010101" pitchFamily="49" charset="-122"/>
              </a:rPr>
              <a:t>，</a:t>
            </a:r>
            <a:r>
              <a:rPr lang="zh-CN" altLang="zh-CN" sz="3200" b="1">
                <a:latin typeface="楷体" panose="02010609060101010101" pitchFamily="49" charset="-122"/>
                <a:ea typeface="楷体" panose="02010609060101010101" pitchFamily="49" charset="-122"/>
              </a:rPr>
              <a:t>意兴盎然</a:t>
            </a:r>
            <a:r>
              <a:rPr lang="zh-CN" altLang="en-US" sz="3200" b="1">
                <a:latin typeface="楷体" panose="02010609060101010101" pitchFamily="49" charset="-122"/>
                <a:ea typeface="楷体" panose="02010609060101010101" pitchFamily="49" charset="-122"/>
              </a:rPr>
              <a:t>，</a:t>
            </a:r>
            <a:r>
              <a:rPr lang="zh-CN" altLang="zh-CN" sz="3200" b="1">
                <a:latin typeface="楷体" panose="02010609060101010101" pitchFamily="49" charset="-122"/>
                <a:ea typeface="楷体" panose="02010609060101010101" pitchFamily="49" charset="-122"/>
              </a:rPr>
              <a:t>洋溢着一种由衷的快意和舒畅</a:t>
            </a:r>
            <a:r>
              <a:rPr lang="zh-CN" altLang="en-US" sz="3200" b="1">
                <a:latin typeface="楷体" panose="02010609060101010101" pitchFamily="49" charset="-122"/>
                <a:ea typeface="楷体" panose="02010609060101010101" pitchFamily="49" charset="-122"/>
              </a:rPr>
              <a:t>，</a:t>
            </a:r>
            <a:r>
              <a:rPr lang="zh-CN" altLang="zh-CN" sz="3200" b="1">
                <a:latin typeface="楷体" panose="02010609060101010101" pitchFamily="49" charset="-122"/>
                <a:ea typeface="楷体" panose="02010609060101010101" pitchFamily="49" charset="-122"/>
              </a:rPr>
              <a:t>如此风格情调在秦观的词中并不多见</a:t>
            </a:r>
            <a:r>
              <a:rPr lang="zh-CN" altLang="en-US" sz="3200" b="1">
                <a:latin typeface="楷体" panose="02010609060101010101" pitchFamily="49" charset="-122"/>
                <a:ea typeface="楷体" panose="02010609060101010101" pitchFamily="49" charset="-122"/>
              </a:rPr>
              <a:t>，</a:t>
            </a:r>
            <a:endParaRPr lang="zh-CN" altLang="en-US" sz="3200" b="1">
              <a:latin typeface="楷体" panose="02010609060101010101" pitchFamily="49" charset="-122"/>
              <a:ea typeface="楷体" panose="02010609060101010101" pitchFamily="49" charset="-122"/>
            </a:endParaRPr>
          </a:p>
          <a:p>
            <a:pPr>
              <a:lnSpc>
                <a:spcPct val="80000"/>
              </a:lnSpc>
              <a:spcBef>
                <a:spcPts val="1800"/>
              </a:spcBef>
            </a:pPr>
            <a:r>
              <a:rPr lang="zh-CN" altLang="zh-CN" sz="3200" b="1">
                <a:latin typeface="楷体" panose="02010609060101010101" pitchFamily="49" charset="-122"/>
                <a:ea typeface="楷体" panose="02010609060101010101" pitchFamily="49" charset="-122"/>
              </a:rPr>
              <a:t>但崭然一出便别开一番天地</a:t>
            </a:r>
            <a:r>
              <a:rPr lang="zh-CN" altLang="en-US" sz="3200" b="1">
                <a:latin typeface="楷体" panose="02010609060101010101" pitchFamily="49" charset="-122"/>
                <a:ea typeface="楷体" panose="02010609060101010101" pitchFamily="49" charset="-122"/>
              </a:rPr>
              <a:t>，</a:t>
            </a:r>
            <a:endParaRPr lang="zh-CN" altLang="en-US" sz="3200" b="1">
              <a:latin typeface="楷体" panose="02010609060101010101" pitchFamily="49" charset="-122"/>
              <a:ea typeface="楷体" panose="02010609060101010101" pitchFamily="49" charset="-122"/>
            </a:endParaRPr>
          </a:p>
          <a:p>
            <a:pPr>
              <a:lnSpc>
                <a:spcPct val="80000"/>
              </a:lnSpc>
              <a:spcBef>
                <a:spcPts val="1800"/>
              </a:spcBef>
            </a:pPr>
            <a:r>
              <a:rPr lang="zh-CN" altLang="zh-CN" sz="3200" b="1">
                <a:latin typeface="楷体" panose="02010609060101010101" pitchFamily="49" charset="-122"/>
                <a:ea typeface="楷体" panose="02010609060101010101" pitchFamily="49" charset="-122"/>
              </a:rPr>
              <a:t>对后代词曲在题材和意境的</a:t>
            </a:r>
            <a:endParaRPr lang="zh-CN" altLang="zh-CN" sz="3200" b="1">
              <a:latin typeface="楷体" panose="02010609060101010101" pitchFamily="49" charset="-122"/>
              <a:ea typeface="楷体" panose="02010609060101010101" pitchFamily="49" charset="-122"/>
            </a:endParaRPr>
          </a:p>
          <a:p>
            <a:pPr>
              <a:lnSpc>
                <a:spcPct val="80000"/>
              </a:lnSpc>
              <a:spcBef>
                <a:spcPts val="1800"/>
              </a:spcBef>
            </a:pPr>
            <a:r>
              <a:rPr lang="zh-CN" altLang="zh-CN" sz="3200" b="1">
                <a:latin typeface="楷体" panose="02010609060101010101" pitchFamily="49" charset="-122"/>
                <a:ea typeface="楷体" panose="02010609060101010101" pitchFamily="49" charset="-122"/>
              </a:rPr>
              <a:t>开拓方面有较大影响。</a:t>
            </a:r>
            <a:endParaRPr lang="zh-CN" altLang="zh-CN" sz="3200" b="1">
              <a:latin typeface="楷体" panose="02010609060101010101" pitchFamily="49" charset="-122"/>
              <a:ea typeface="楷体" panose="02010609060101010101" pitchFamily="49" charset="-122"/>
            </a:endParaRPr>
          </a:p>
        </p:txBody>
      </p:sp>
      <p:sp>
        <p:nvSpPr>
          <p:cNvPr id="2" name="文本框 1"/>
          <p:cNvSpPr txBox="1"/>
          <p:nvPr>
            <p:custDataLst>
              <p:tags r:id="rId5"/>
            </p:custDataLst>
          </p:nvPr>
        </p:nvSpPr>
        <p:spPr>
          <a:xfrm>
            <a:off x="747395" y="719455"/>
            <a:ext cx="2019300" cy="645160"/>
          </a:xfrm>
          <a:prstGeom prst="rect">
            <a:avLst/>
          </a:prstGeom>
          <a:solidFill>
            <a:srgbClr val="008651"/>
          </a:solidFill>
        </p:spPr>
        <p:txBody>
          <a:bodyPr wrap="square" rtlCol="0" anchor="t">
            <a:spAutoFit/>
          </a:bodyPr>
          <a:lstStyle/>
          <a:p>
            <a:pPr algn="l"/>
            <a:r>
              <a:rPr lang="zh-CN" altLang="en-US" sz="3600" b="1">
                <a:solidFill>
                  <a:schemeClr val="bg1"/>
                </a:solidFill>
                <a:latin typeface="楷体" panose="02010609060101010101" pitchFamily="49" charset="-122"/>
                <a:ea typeface="楷体" panose="02010609060101010101" pitchFamily="49" charset="-122"/>
                <a:sym typeface="+mn-ea"/>
              </a:rPr>
              <a:t>主题思想</a:t>
            </a:r>
            <a:endParaRPr lang="zh-CN" altLang="en-US" sz="3600" b="1">
              <a:solidFill>
                <a:schemeClr val="bg1"/>
              </a:solidFill>
              <a:latin typeface="楷体" panose="02010609060101010101" pitchFamily="49" charset="-122"/>
              <a:ea typeface="楷体" panose="02010609060101010101" pitchFamily="49" charset="-122"/>
              <a:sym typeface="+mn-ea"/>
            </a:endParaRPr>
          </a:p>
        </p:txBody>
      </p:sp>
      <p:pic>
        <p:nvPicPr>
          <p:cNvPr id="3" name="图片 2"/>
          <p:cNvPicPr>
            <a:picLocks noChangeAspect="1"/>
          </p:cNvPicPr>
          <p:nvPr>
            <p:custDataLst>
              <p:tags r:id="rId7"/>
            </p:custDataLst>
          </p:nvPr>
        </p:nvPicPr>
        <p:blipFill>
          <a:blip r:embed="rId6"/>
          <a:stretch>
            <a:fillRect/>
          </a:stretch>
        </p:blipFill>
        <p:spPr>
          <a:xfrm>
            <a:off x="5818505" y="3442970"/>
            <a:ext cx="6010275" cy="2857500"/>
          </a:xfrm>
          <a:prstGeom prst="rect">
            <a:avLst/>
          </a:prstGeom>
        </p:spPr>
      </p:pic>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7"/>
                                        </p:tgtEl>
                                        <p:attrNameLst>
                                          <p:attrName>style.visibility</p:attrName>
                                        </p:attrNameLst>
                                      </p:cBhvr>
                                      <p:to>
                                        <p:strVal val="visible"/>
                                      </p:to>
                                    </p:set>
                                    <p:anim calcmode="discrete" valueType="clr">
                                      <p:cBhvr override="childStyle">
                                        <p:cTn id="7" dur="100"/>
                                        <p:tgtEl>
                                          <p:spTgt spid="7"/>
                                        </p:tgtEl>
                                        <p:attrNameLst>
                                          <p:attrName>style.color</p:attrName>
                                        </p:attrNameLst>
                                      </p:cBhvr>
                                      <p:tavLst>
                                        <p:tav tm="0">
                                          <p:val>
                                            <p:clrVal>
                                              <a:srgbClr val="00CCFF"/>
                                            </p:clrVal>
                                          </p:val>
                                        </p:tav>
                                        <p:tav tm="50000">
                                          <p:val>
                                            <p:clrVal>
                                              <a:srgbClr val="0000FF"/>
                                            </p:clrVal>
                                          </p:val>
                                        </p:tav>
                                      </p:tavLst>
                                    </p:anim>
                                    <p:anim calcmode="discrete" valueType="clr">
                                      <p:cBhvr>
                                        <p:cTn id="8" dur="100"/>
                                        <p:tgtEl>
                                          <p:spTgt spid="7"/>
                                        </p:tgtEl>
                                        <p:attrNameLst>
                                          <p:attrName>fillcolor</p:attrName>
                                        </p:attrNameLst>
                                      </p:cBhvr>
                                      <p:tavLst>
                                        <p:tav tm="0">
                                          <p:val>
                                            <p:clrVal>
                                              <a:schemeClr val="accent2"/>
                                            </p:clrVal>
                                          </p:val>
                                        </p:tav>
                                        <p:tav tm="50000">
                                          <p:val>
                                            <p:clrVal>
                                              <a:schemeClr val="hlink"/>
                                            </p:clrVal>
                                          </p:val>
                                        </p:tav>
                                      </p:tavLst>
                                    </p:anim>
                                    <p:set>
                                      <p:cBhvr>
                                        <p:cTn id="9" dur="100"/>
                                        <p:tgtEl>
                                          <p:spTgt spid="7"/>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7" name="文本框 74766"/>
          <p:cNvSpPr txBox="1">
            <a:spLocks noChangeArrowheads="1"/>
          </p:cNvSpPr>
          <p:nvPr>
            <p:custDataLst>
              <p:tags r:id="rId4"/>
            </p:custDataLst>
          </p:nvPr>
        </p:nvSpPr>
        <p:spPr bwMode="auto">
          <a:xfrm>
            <a:off x="3042285" y="970915"/>
            <a:ext cx="8491220" cy="4916170"/>
          </a:xfrm>
          <a:prstGeom prst="rect">
            <a:avLst/>
          </a:prstGeom>
          <a:noFill/>
          <a:ln w="9525">
            <a:noFill/>
            <a:miter lim="800000"/>
          </a:ln>
        </p:spPr>
        <p:txBody>
          <a:bodyPr wrap="square" lIns="91440" tIns="45720" rIns="91440" bIns="45720">
            <a:spAutoFit/>
          </a:bodyPr>
          <a:lstStyle/>
          <a:p>
            <a:pPr>
              <a:lnSpc>
                <a:spcPct val="140000"/>
              </a:lnSpc>
              <a:defRPr/>
            </a:pPr>
            <a:r>
              <a:rPr lang="zh-CN" altLang="en-US" sz="2665" b="1">
                <a:solidFill>
                  <a:schemeClr val="tx1">
                    <a:lumMod val="95000"/>
                    <a:lumOff val="5000"/>
                  </a:schemeClr>
                </a:solidFill>
                <a:latin typeface="楷体" panose="02010609060101010101" pitchFamily="49" charset="-122"/>
                <a:ea typeface="楷体" panose="02010609060101010101" pitchFamily="49" charset="-122"/>
              </a:rPr>
              <a:t>    </a:t>
            </a:r>
            <a:r>
              <a:rPr lang="zh-CN" altLang="en-US" sz="3200" b="1">
                <a:solidFill>
                  <a:schemeClr val="tx1">
                    <a:lumMod val="95000"/>
                    <a:lumOff val="5000"/>
                  </a:schemeClr>
                </a:solidFill>
                <a:latin typeface="楷体" panose="02010609060101010101" pitchFamily="49" charset="-122"/>
                <a:ea typeface="楷体" panose="02010609060101010101" pitchFamily="49" charset="-122"/>
              </a:rPr>
              <a:t>诗人在宣宗大中三年（</a:t>
            </a:r>
            <a:r>
              <a:rPr lang="en-US" altLang="zh-CN" sz="3200" b="1" smtClean="0">
                <a:solidFill>
                  <a:schemeClr val="tx1">
                    <a:lumMod val="95000"/>
                    <a:lumOff val="5000"/>
                  </a:schemeClr>
                </a:solidFill>
                <a:latin typeface="楷体" panose="02010609060101010101" pitchFamily="49" charset="-122"/>
                <a:ea typeface="楷体" panose="02010609060101010101" pitchFamily="49" charset="-122"/>
              </a:rPr>
              <a:t>849</a:t>
            </a:r>
            <a:r>
              <a:rPr lang="zh-CN" altLang="en-US" sz="3200" b="1" smtClean="0">
                <a:solidFill>
                  <a:schemeClr val="tx1">
                    <a:lumMod val="95000"/>
                    <a:lumOff val="5000"/>
                  </a:schemeClr>
                </a:solidFill>
                <a:latin typeface="楷体" panose="02010609060101010101" pitchFamily="49" charset="-122"/>
                <a:ea typeface="楷体" panose="02010609060101010101" pitchFamily="49" charset="-122"/>
              </a:rPr>
              <a:t>年）</a:t>
            </a:r>
            <a:r>
              <a:rPr lang="zh-CN" altLang="en-US" sz="3200" b="1">
                <a:solidFill>
                  <a:schemeClr val="tx1">
                    <a:lumMod val="95000"/>
                    <a:lumOff val="5000"/>
                  </a:schemeClr>
                </a:solidFill>
                <a:latin typeface="楷体" panose="02010609060101010101" pitchFamily="49" charset="-122"/>
                <a:ea typeface="楷体" panose="02010609060101010101" pitchFamily="49" charset="-122"/>
              </a:rPr>
              <a:t>任监察御史的时候，大唐王朝已经“日薄西山、气息奄奄”了。一个秋天的傍晚，他登上咸阳古城楼观赏风景，见太阳西沉，乌云滚来，凉风阵阵</a:t>
            </a:r>
            <a:r>
              <a:rPr lang="en-US" altLang="zh-CN" sz="3200" b="1">
                <a:solidFill>
                  <a:schemeClr val="tx1">
                    <a:lumMod val="95000"/>
                    <a:lumOff val="5000"/>
                  </a:schemeClr>
                </a:solidFill>
                <a:latin typeface="楷体" panose="02010609060101010101" pitchFamily="49" charset="-122"/>
                <a:ea typeface="楷体" panose="02010609060101010101" pitchFamily="49" charset="-122"/>
              </a:rPr>
              <a:t>……</a:t>
            </a:r>
            <a:r>
              <a:rPr lang="zh-CN" altLang="en-US" sz="3200" b="1">
                <a:solidFill>
                  <a:schemeClr val="tx1">
                    <a:lumMod val="95000"/>
                    <a:lumOff val="5000"/>
                  </a:schemeClr>
                </a:solidFill>
                <a:latin typeface="楷体" panose="02010609060101010101" pitchFamily="49" charset="-122"/>
                <a:ea typeface="楷体" panose="02010609060101010101" pitchFamily="49" charset="-122"/>
              </a:rPr>
              <a:t>诗人的忧愁思乡之情和吊古伤今之感袭上心头，交织在一起，于是即兴写下了这首意蕴别致的七律。</a:t>
            </a:r>
            <a:endParaRPr lang="zh-CN" altLang="en-US" sz="3200" b="1">
              <a:solidFill>
                <a:schemeClr val="tx1">
                  <a:lumMod val="95000"/>
                  <a:lumOff val="5000"/>
                </a:schemeClr>
              </a:solidFill>
              <a:latin typeface="楷体" panose="02010609060101010101" pitchFamily="49" charset="-122"/>
              <a:ea typeface="楷体" panose="02010609060101010101" pitchFamily="49" charset="-122"/>
            </a:endParaRPr>
          </a:p>
        </p:txBody>
      </p:sp>
      <p:sp>
        <p:nvSpPr>
          <p:cNvPr id="3" name="文本框 2"/>
          <p:cNvSpPr txBox="1"/>
          <p:nvPr>
            <p:custDataLst>
              <p:tags r:id="rId5"/>
            </p:custDataLst>
          </p:nvPr>
        </p:nvSpPr>
        <p:spPr>
          <a:xfrm>
            <a:off x="917575" y="1179195"/>
            <a:ext cx="2019300" cy="645160"/>
          </a:xfrm>
          <a:prstGeom prst="rect">
            <a:avLst/>
          </a:prstGeom>
          <a:solidFill>
            <a:srgbClr val="008651"/>
          </a:solidFill>
        </p:spPr>
        <p:txBody>
          <a:bodyPr wrap="none" rtlCol="0" anchor="t">
            <a:spAutoFit/>
          </a:bodyPr>
          <a:lstStyle/>
          <a:p>
            <a:pPr algn="l"/>
            <a:r>
              <a:rPr lang="zh-CN" altLang="en-US" sz="3600" b="1">
                <a:solidFill>
                  <a:schemeClr val="bg1"/>
                </a:solidFill>
                <a:latin typeface="楷体" panose="02010609060101010101" pitchFamily="49" charset="-122"/>
                <a:ea typeface="楷体" panose="02010609060101010101" pitchFamily="49" charset="-122"/>
                <a:sym typeface="+mn-ea"/>
              </a:rPr>
              <a:t>背景资料</a:t>
            </a:r>
            <a:endParaRPr lang="zh-CN" altLang="en-US" sz="3600" b="1">
              <a:solidFill>
                <a:schemeClr val="bg1"/>
              </a:solidFill>
              <a:latin typeface="楷体" panose="02010609060101010101" pitchFamily="49" charset="-122"/>
              <a:ea typeface="楷体" panose="02010609060101010101" pitchFamily="49" charset="-122"/>
              <a:sym typeface="+mn-ea"/>
            </a:endParaRPr>
          </a:p>
        </p:txBody>
      </p:sp>
      <p:pic>
        <p:nvPicPr>
          <p:cNvPr id="6149" name="Picture 13" descr="C:\DOCUME~1\ADMINI~1\LOCALS~1\Temp\timg[3]"/>
          <p:cNvPicPr>
            <a:picLocks noChangeAspect="1" noChangeArrowheads="1"/>
          </p:cNvPicPr>
          <p:nvPr>
            <p:custDataLst>
              <p:tags r:id="rId7"/>
            </p:custDataLst>
          </p:nvPr>
        </p:nvPicPr>
        <p:blipFill>
          <a:blip r:embed="rId6">
            <a:extLst>
              <a:ext uri="{28A0092B-C50C-407E-A947-70E740481C1C}">
                <a14:useLocalDpi xmlns:a14="http://schemas.microsoft.com/office/drawing/2010/main" val="0"/>
              </a:ext>
            </a:extLst>
          </a:blip>
          <a:stretch>
            <a:fillRect/>
          </a:stretch>
        </p:blipFill>
        <p:spPr bwMode="auto">
          <a:xfrm>
            <a:off x="563880" y="2070100"/>
            <a:ext cx="2372995" cy="339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6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2" name="TextBox 1"/>
          <p:cNvSpPr txBox="1"/>
          <p:nvPr>
            <p:custDataLst>
              <p:tags r:id="rId4"/>
            </p:custDataLst>
          </p:nvPr>
        </p:nvSpPr>
        <p:spPr>
          <a:xfrm>
            <a:off x="3861564" y="1098303"/>
            <a:ext cx="4248472" cy="646331"/>
          </a:xfrm>
          <a:prstGeom prst="rect">
            <a:avLst/>
          </a:prstGeom>
          <a:noFill/>
        </p:spPr>
        <p:txBody>
          <a:bodyPr wrap="square" rtlCol="0">
            <a:spAutoFit/>
          </a:bodyPr>
          <a:lstStyle/>
          <a:p>
            <a:r>
              <a:rPr lang="zh-CN" altLang="en-US" sz="3600">
                <a:solidFill>
                  <a:srgbClr val="FF0000"/>
                </a:solidFill>
                <a:latin typeface="微软雅黑" panose="020b0503020204020204" charset="-122"/>
                <a:ea typeface="微软雅黑" panose="020b0503020204020204" charset="-122"/>
              </a:rPr>
              <a:t>行香子</a:t>
            </a:r>
            <a:r>
              <a:rPr lang="en-US" altLang="zh-CN" sz="3600">
                <a:solidFill>
                  <a:srgbClr val="FF0000"/>
                </a:solidFill>
                <a:latin typeface="微软雅黑" panose="020b0503020204020204" charset="-122"/>
                <a:ea typeface="微软雅黑" panose="020b0503020204020204" charset="-122"/>
              </a:rPr>
              <a:t>·</a:t>
            </a:r>
            <a:r>
              <a:rPr lang="zh-CN" altLang="en-US" sz="3600">
                <a:solidFill>
                  <a:srgbClr val="FF0000"/>
                </a:solidFill>
                <a:latin typeface="微软雅黑" panose="020b0503020204020204" charset="-122"/>
                <a:ea typeface="微软雅黑" panose="020b0503020204020204" charset="-122"/>
              </a:rPr>
              <a:t>树绕村庄</a:t>
            </a:r>
            <a:endParaRPr lang="zh-CN" altLang="en-US" sz="3600">
              <a:solidFill>
                <a:srgbClr val="FF0000"/>
              </a:solidFill>
              <a:latin typeface="微软雅黑" panose="020b0503020204020204" charset="-122"/>
              <a:ea typeface="微软雅黑" panose="020b0503020204020204" charset="-122"/>
            </a:endParaRPr>
          </a:p>
        </p:txBody>
      </p:sp>
      <p:sp>
        <p:nvSpPr>
          <p:cNvPr id="3" name="TextBox 2"/>
          <p:cNvSpPr txBox="1"/>
          <p:nvPr>
            <p:custDataLst>
              <p:tags r:id="rId5"/>
            </p:custDataLst>
          </p:nvPr>
        </p:nvSpPr>
        <p:spPr>
          <a:xfrm>
            <a:off x="1433993" y="2340903"/>
            <a:ext cx="4125150" cy="583565"/>
          </a:xfrm>
          <a:prstGeom prst="rect">
            <a:avLst/>
          </a:prstGeom>
          <a:noFill/>
        </p:spPr>
        <p:txBody>
          <a:bodyPr wrap="square" rtlCol="0">
            <a:spAutoFit/>
          </a:bodyPr>
          <a:lstStyle/>
          <a:p>
            <a:r>
              <a:rPr lang="zh-CN" altLang="en-US" sz="3200" b="1">
                <a:solidFill>
                  <a:srgbClr val="FF0000"/>
                </a:solidFill>
                <a:latin typeface="微软雅黑" panose="020b0503020204020204" charset="-122"/>
                <a:ea typeface="微软雅黑" panose="020b0503020204020204" charset="-122"/>
              </a:rPr>
              <a:t>内容上：</a:t>
            </a:r>
            <a:r>
              <a:rPr lang="zh-CN" altLang="en-US" sz="3200">
                <a:latin typeface="微软雅黑" panose="020b0503020204020204" charset="-122"/>
                <a:ea typeface="微软雅黑" panose="020b0503020204020204" charset="-122"/>
              </a:rPr>
              <a:t>田园风光</a:t>
            </a:r>
            <a:endParaRPr lang="zh-CN" altLang="en-US" sz="3200">
              <a:latin typeface="微软雅黑" panose="020b0503020204020204" charset="-122"/>
              <a:ea typeface="微软雅黑" panose="020b0503020204020204" charset="-122"/>
            </a:endParaRPr>
          </a:p>
        </p:txBody>
      </p:sp>
      <p:sp>
        <p:nvSpPr>
          <p:cNvPr id="4" name="TextBox 3"/>
          <p:cNvSpPr txBox="1"/>
          <p:nvPr>
            <p:custDataLst>
              <p:tags r:id="rId6"/>
            </p:custDataLst>
          </p:nvPr>
        </p:nvSpPr>
        <p:spPr>
          <a:xfrm>
            <a:off x="1433689" y="3412515"/>
            <a:ext cx="2069229" cy="583565"/>
          </a:xfrm>
          <a:prstGeom prst="rect">
            <a:avLst/>
          </a:prstGeom>
          <a:noFill/>
        </p:spPr>
        <p:txBody>
          <a:bodyPr wrap="square" rtlCol="0">
            <a:spAutoFit/>
          </a:bodyPr>
          <a:lstStyle/>
          <a:p>
            <a:r>
              <a:rPr lang="zh-CN" altLang="en-US" sz="3200" b="1">
                <a:solidFill>
                  <a:srgbClr val="FF0000"/>
                </a:solidFill>
                <a:latin typeface="微软雅黑" panose="020b0503020204020204" charset="-122"/>
                <a:ea typeface="微软雅黑" panose="020b0503020204020204" charset="-122"/>
              </a:rPr>
              <a:t>技巧上：</a:t>
            </a:r>
            <a:endParaRPr lang="zh-CN" altLang="en-US" sz="3200" b="1">
              <a:solidFill>
                <a:srgbClr val="FF0000"/>
              </a:solidFill>
              <a:latin typeface="微软雅黑" panose="020b0503020204020204" charset="-122"/>
              <a:ea typeface="微软雅黑" panose="020b0503020204020204" charset="-122"/>
            </a:endParaRPr>
          </a:p>
        </p:txBody>
      </p:sp>
      <p:sp>
        <p:nvSpPr>
          <p:cNvPr id="5" name="TextBox 4"/>
          <p:cNvSpPr txBox="1"/>
          <p:nvPr>
            <p:custDataLst>
              <p:tags r:id="rId7"/>
            </p:custDataLst>
          </p:nvPr>
        </p:nvSpPr>
        <p:spPr>
          <a:xfrm>
            <a:off x="3503424" y="3412312"/>
            <a:ext cx="1627811" cy="584775"/>
          </a:xfrm>
          <a:prstGeom prst="rect">
            <a:avLst/>
          </a:prstGeom>
          <a:noFill/>
        </p:spPr>
        <p:txBody>
          <a:bodyPr wrap="square" rtlCol="0">
            <a:spAutoFit/>
          </a:bodyPr>
          <a:lstStyle/>
          <a:p>
            <a:r>
              <a:rPr lang="zh-CN" altLang="en-US" sz="3200">
                <a:latin typeface="微软雅黑" panose="020b0503020204020204" charset="-122"/>
                <a:ea typeface="微软雅黑" panose="020b0503020204020204" charset="-122"/>
              </a:rPr>
              <a:t>白描</a:t>
            </a:r>
            <a:endParaRPr lang="zh-CN" altLang="en-US" sz="3200">
              <a:latin typeface="微软雅黑" panose="020b0503020204020204" charset="-122"/>
              <a:ea typeface="微软雅黑" panose="020b0503020204020204" charset="-122"/>
            </a:endParaRPr>
          </a:p>
        </p:txBody>
      </p:sp>
      <p:sp>
        <p:nvSpPr>
          <p:cNvPr id="6" name="TextBox 5"/>
          <p:cNvSpPr txBox="1"/>
          <p:nvPr>
            <p:custDataLst>
              <p:tags r:id="rId8"/>
            </p:custDataLst>
          </p:nvPr>
        </p:nvSpPr>
        <p:spPr>
          <a:xfrm>
            <a:off x="3503435" y="4050606"/>
            <a:ext cx="2088232" cy="584775"/>
          </a:xfrm>
          <a:prstGeom prst="rect">
            <a:avLst/>
          </a:prstGeom>
          <a:noFill/>
        </p:spPr>
        <p:txBody>
          <a:bodyPr wrap="square" rtlCol="0">
            <a:spAutoFit/>
          </a:bodyPr>
          <a:lstStyle/>
          <a:p>
            <a:r>
              <a:rPr lang="zh-CN" altLang="en-US" sz="3200">
                <a:latin typeface="微软雅黑" panose="020b0503020204020204" charset="-122"/>
                <a:ea typeface="微软雅黑" panose="020b0503020204020204" charset="-122"/>
              </a:rPr>
              <a:t>定点观察</a:t>
            </a:r>
            <a:endParaRPr lang="zh-CN" altLang="en-US" sz="3200">
              <a:latin typeface="微软雅黑" panose="020b0503020204020204" charset="-122"/>
              <a:ea typeface="微软雅黑" panose="020b0503020204020204" charset="-122"/>
            </a:endParaRPr>
          </a:p>
        </p:txBody>
      </p:sp>
      <p:sp>
        <p:nvSpPr>
          <p:cNvPr id="7" name="TextBox 6"/>
          <p:cNvSpPr txBox="1"/>
          <p:nvPr>
            <p:custDataLst>
              <p:tags r:id="rId9"/>
            </p:custDataLst>
          </p:nvPr>
        </p:nvSpPr>
        <p:spPr>
          <a:xfrm>
            <a:off x="3503424" y="4746050"/>
            <a:ext cx="2088232" cy="584775"/>
          </a:xfrm>
          <a:prstGeom prst="rect">
            <a:avLst/>
          </a:prstGeom>
          <a:noFill/>
        </p:spPr>
        <p:txBody>
          <a:bodyPr wrap="square" rtlCol="0">
            <a:spAutoFit/>
          </a:bodyPr>
          <a:lstStyle/>
          <a:p>
            <a:r>
              <a:rPr lang="zh-CN" altLang="en-US" sz="3200">
                <a:latin typeface="微软雅黑" panose="020b0503020204020204" charset="-122"/>
                <a:ea typeface="微软雅黑" panose="020b0503020204020204" charset="-122"/>
              </a:rPr>
              <a:t>移步换景</a:t>
            </a:r>
            <a:endParaRPr lang="zh-CN" altLang="en-US" sz="3200">
              <a:latin typeface="微软雅黑" panose="020b0503020204020204" charset="-122"/>
              <a:ea typeface="微软雅黑" panose="020b0503020204020204" charset="-122"/>
            </a:endParaRPr>
          </a:p>
        </p:txBody>
      </p:sp>
      <p:sp>
        <p:nvSpPr>
          <p:cNvPr id="8" name="TextBox 7"/>
          <p:cNvSpPr txBox="1"/>
          <p:nvPr>
            <p:custDataLst>
              <p:tags r:id="rId10"/>
            </p:custDataLst>
          </p:nvPr>
        </p:nvSpPr>
        <p:spPr>
          <a:xfrm>
            <a:off x="3503424" y="5450384"/>
            <a:ext cx="2088232" cy="584775"/>
          </a:xfrm>
          <a:prstGeom prst="rect">
            <a:avLst/>
          </a:prstGeom>
          <a:noFill/>
        </p:spPr>
        <p:txBody>
          <a:bodyPr wrap="square" rtlCol="0">
            <a:spAutoFit/>
          </a:bodyPr>
          <a:lstStyle/>
          <a:p>
            <a:r>
              <a:rPr lang="zh-CN" altLang="en-US" sz="3200">
                <a:latin typeface="微软雅黑" panose="020b0503020204020204" charset="-122"/>
                <a:ea typeface="微软雅黑" panose="020b0503020204020204" charset="-122"/>
              </a:rPr>
              <a:t>动静结合</a:t>
            </a:r>
            <a:endParaRPr lang="zh-CN" altLang="en-US" sz="3200">
              <a:latin typeface="微软雅黑" panose="020b0503020204020204" charset="-122"/>
              <a:ea typeface="微软雅黑" panose="020b0503020204020204" charset="-122"/>
            </a:endParaRPr>
          </a:p>
        </p:txBody>
      </p:sp>
      <p:sp>
        <p:nvSpPr>
          <p:cNvPr id="9" name="TextBox 8"/>
          <p:cNvSpPr txBox="1"/>
          <p:nvPr>
            <p:custDataLst>
              <p:tags r:id="rId11"/>
            </p:custDataLst>
          </p:nvPr>
        </p:nvSpPr>
        <p:spPr>
          <a:xfrm>
            <a:off x="5333020" y="2340902"/>
            <a:ext cx="3816424" cy="583565"/>
          </a:xfrm>
          <a:prstGeom prst="rect">
            <a:avLst/>
          </a:prstGeom>
          <a:noFill/>
        </p:spPr>
        <p:txBody>
          <a:bodyPr wrap="square" rtlCol="0">
            <a:spAutoFit/>
          </a:bodyPr>
          <a:lstStyle/>
          <a:p>
            <a:r>
              <a:rPr lang="zh-CN" altLang="en-US" sz="3200" b="1">
                <a:solidFill>
                  <a:srgbClr val="FF0000"/>
                </a:solidFill>
                <a:latin typeface="微软雅黑" panose="020b0503020204020204" charset="-122"/>
                <a:ea typeface="微软雅黑" panose="020b0503020204020204" charset="-122"/>
              </a:rPr>
              <a:t>情感：</a:t>
            </a:r>
            <a:r>
              <a:rPr lang="zh-CN" altLang="en-US" sz="3200">
                <a:latin typeface="微软雅黑" panose="020b0503020204020204" charset="-122"/>
                <a:ea typeface="微软雅黑" panose="020b0503020204020204" charset="-122"/>
              </a:rPr>
              <a:t>欢快、愉悦</a:t>
            </a:r>
            <a:endParaRPr lang="zh-CN" altLang="en-US" sz="3200">
              <a:latin typeface="微软雅黑" panose="020b0503020204020204" charset="-122"/>
              <a:ea typeface="微软雅黑" panose="020b0503020204020204" charset="-122"/>
            </a:endParaRPr>
          </a:p>
        </p:txBody>
      </p:sp>
      <p:sp>
        <p:nvSpPr>
          <p:cNvPr id="10" name="右大括号 9"/>
          <p:cNvSpPr/>
          <p:nvPr>
            <p:custDataLst>
              <p:tags r:id="rId12"/>
            </p:custDataLst>
          </p:nvPr>
        </p:nvSpPr>
        <p:spPr>
          <a:xfrm>
            <a:off x="5332730" y="3552825"/>
            <a:ext cx="553085" cy="2270125"/>
          </a:xfrm>
          <a:prstGeom prst="rightBrace">
            <a:avLst/>
          </a:prstGeom>
        </p:spPr>
        <p:style>
          <a:lnRef idx="2">
            <a:schemeClr val="dk1"/>
          </a:lnRef>
          <a:fillRef idx="0">
            <a:schemeClr val="dk1"/>
          </a:fillRef>
          <a:effectRef idx="1">
            <a:schemeClr val="dk1"/>
          </a:effectRef>
          <a:fontRef idx="minor">
            <a:schemeClr val="tx1"/>
          </a:fontRef>
        </p:style>
        <p:txBody>
          <a:bodyPr rtlCol="0" anchor="ctr"/>
          <a:lstStyle/>
          <a:p>
            <a:pPr algn="ctr"/>
            <a:endParaRPr lang="zh-CN" altLang="en-US" sz="3200">
              <a:latin typeface="微软雅黑" panose="020b0503020204020204" charset="-122"/>
              <a:ea typeface="微软雅黑" panose="020b0503020204020204" charset="-122"/>
            </a:endParaRPr>
          </a:p>
        </p:txBody>
      </p:sp>
      <p:sp>
        <p:nvSpPr>
          <p:cNvPr id="11" name="TextBox 10"/>
          <p:cNvSpPr txBox="1"/>
          <p:nvPr>
            <p:custDataLst>
              <p:tags r:id="rId13"/>
            </p:custDataLst>
          </p:nvPr>
        </p:nvSpPr>
        <p:spPr>
          <a:xfrm>
            <a:off x="6089157" y="3760882"/>
            <a:ext cx="2304256" cy="1569660"/>
          </a:xfrm>
          <a:prstGeom prst="rect">
            <a:avLst/>
          </a:prstGeom>
          <a:noFill/>
        </p:spPr>
        <p:txBody>
          <a:bodyPr wrap="square" rtlCol="0">
            <a:spAutoFit/>
          </a:bodyPr>
          <a:lstStyle/>
          <a:p>
            <a:pPr>
              <a:lnSpc>
                <a:spcPct val="150000"/>
              </a:lnSpc>
            </a:pPr>
            <a:r>
              <a:rPr lang="zh-CN" altLang="en-US" sz="3200">
                <a:latin typeface="微软雅黑" panose="020b0503020204020204" charset="-122"/>
                <a:ea typeface="微软雅黑" panose="020b0503020204020204" charset="-122"/>
              </a:rPr>
              <a:t>色彩斑斓</a:t>
            </a:r>
            <a:endParaRPr lang="en-US" altLang="zh-CN" sz="3200">
              <a:latin typeface="微软雅黑" panose="020b0503020204020204" charset="-122"/>
              <a:ea typeface="微软雅黑" panose="020b0503020204020204" charset="-122"/>
            </a:endParaRPr>
          </a:p>
          <a:p>
            <a:pPr>
              <a:lnSpc>
                <a:spcPct val="150000"/>
              </a:lnSpc>
            </a:pPr>
            <a:r>
              <a:rPr lang="zh-CN" altLang="en-US" sz="3200">
                <a:latin typeface="微软雅黑" panose="020b0503020204020204" charset="-122"/>
                <a:ea typeface="微软雅黑" panose="020b0503020204020204" charset="-122"/>
              </a:rPr>
              <a:t>生机勃勃</a:t>
            </a:r>
            <a:endParaRPr lang="zh-CN" altLang="en-US" sz="3200">
              <a:latin typeface="微软雅黑" panose="020b0503020204020204" charset="-122"/>
              <a:ea typeface="微软雅黑" panose="020b0503020204020204" charset="-122"/>
            </a:endParaRPr>
          </a:p>
        </p:txBody>
      </p:sp>
      <p:sp>
        <p:nvSpPr>
          <p:cNvPr id="12" name="矩形 11"/>
          <p:cNvSpPr/>
          <p:nvPr>
            <p:custDataLst>
              <p:tags r:id="rId14"/>
            </p:custDataLst>
          </p:nvPr>
        </p:nvSpPr>
        <p:spPr>
          <a:xfrm>
            <a:off x="838373" y="1037640"/>
            <a:ext cx="2418080" cy="768350"/>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zh-CN" altLang="en-US" sz="4400" cap="none" spc="0">
                <a:ln w="11430"/>
                <a:solidFill>
                  <a:srgbClr val="FF0000"/>
                </a:solidFill>
                <a:latin typeface="华文琥珀" panose="02010800040101010101" pitchFamily="2" charset="-122"/>
                <a:ea typeface="华文琥珀" panose="02010800040101010101" pitchFamily="2" charset="-122"/>
              </a:rPr>
              <a:t>本词小结</a:t>
            </a:r>
            <a:endParaRPr lang="zh-CN" altLang="en-US" sz="4400" cap="none" spc="0">
              <a:ln w="11430"/>
              <a:solidFill>
                <a:srgbClr val="FF0000"/>
              </a:solidFill>
              <a:latin typeface="华文琥珀" panose="02010800040101010101" pitchFamily="2" charset="-122"/>
              <a:ea typeface="华文琥珀" panose="02010800040101010101" pitchFamily="2" charset="-122"/>
            </a:endParaRPr>
          </a:p>
        </p:txBody>
      </p:sp>
      <p:pic>
        <p:nvPicPr>
          <p:cNvPr id="13" name="图片 12"/>
          <p:cNvPicPr>
            <a:picLocks noChangeAspect="1"/>
          </p:cNvPicPr>
          <p:nvPr>
            <p:custDataLst>
              <p:tags r:id="rId16"/>
            </p:custDataLst>
          </p:nvPr>
        </p:nvPicPr>
        <p:blipFill>
          <a:blip r:embed="rId15"/>
          <a:stretch>
            <a:fillRect/>
          </a:stretch>
        </p:blipFill>
        <p:spPr>
          <a:xfrm>
            <a:off x="8110220" y="3194050"/>
            <a:ext cx="3804920" cy="3028315"/>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1"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500" fill="hold"/>
                                        <p:tgtEl>
                                          <p:spTgt spid="9"/>
                                        </p:tgtEl>
                                        <p:attrNameLst>
                                          <p:attrName>ppt_x</p:attrName>
                                        </p:attrNameLst>
                                      </p:cBhvr>
                                      <p:tavLst>
                                        <p:tav tm="0">
                                          <p:val>
                                            <p:strVal val="#ppt_x"/>
                                          </p:val>
                                        </p:tav>
                                        <p:tav tm="100000">
                                          <p:val>
                                            <p:strVal val="#ppt_x"/>
                                          </p:val>
                                        </p:tav>
                                      </p:tavLst>
                                    </p:anim>
                                    <p:anim calcmode="lin" valueType="num">
                                      <p:cBhvr additive="base">
                                        <p:cTn id="20"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4"/>
                                        </p:tgtEl>
                                        <p:attrNameLst>
                                          <p:attrName>style.visibility</p:attrName>
                                        </p:attrNameLst>
                                      </p:cBhvr>
                                      <p:to>
                                        <p:strVal val="visible"/>
                                      </p:to>
                                    </p:set>
                                    <p:anim calcmode="lin" valueType="num">
                                      <p:cBhvr additive="base">
                                        <p:cTn id="25" dur="500" fill="hold"/>
                                        <p:tgtEl>
                                          <p:spTgt spid="4"/>
                                        </p:tgtEl>
                                        <p:attrNameLst>
                                          <p:attrName>ppt_x</p:attrName>
                                        </p:attrNameLst>
                                      </p:cBhvr>
                                      <p:tavLst>
                                        <p:tav tm="0">
                                          <p:val>
                                            <p:strVal val="#ppt_x"/>
                                          </p:val>
                                        </p:tav>
                                        <p:tav tm="100000">
                                          <p:val>
                                            <p:strVal val="#ppt_x"/>
                                          </p:val>
                                        </p:tav>
                                      </p:tavLst>
                                    </p:anim>
                                    <p:anim calcmode="lin" valueType="num">
                                      <p:cBhvr additive="base">
                                        <p:cTn id="26"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5"/>
                                        </p:tgtEl>
                                        <p:attrNameLst>
                                          <p:attrName>style.visibility</p:attrName>
                                        </p:attrNameLst>
                                      </p:cBhvr>
                                      <p:to>
                                        <p:strVal val="visible"/>
                                      </p:to>
                                    </p:set>
                                    <p:anim calcmode="lin" valueType="num">
                                      <p:cBhvr additive="base">
                                        <p:cTn id="31" dur="500" fill="hold"/>
                                        <p:tgtEl>
                                          <p:spTgt spid="5"/>
                                        </p:tgtEl>
                                        <p:attrNameLst>
                                          <p:attrName>ppt_x</p:attrName>
                                        </p:attrNameLst>
                                      </p:cBhvr>
                                      <p:tavLst>
                                        <p:tav tm="0">
                                          <p:val>
                                            <p:strVal val="#ppt_x"/>
                                          </p:val>
                                        </p:tav>
                                        <p:tav tm="100000">
                                          <p:val>
                                            <p:strVal val="#ppt_x"/>
                                          </p:val>
                                        </p:tav>
                                      </p:tavLst>
                                    </p:anim>
                                    <p:anim calcmode="lin" valueType="num">
                                      <p:cBhvr additive="base">
                                        <p:cTn id="3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6"/>
                                        </p:tgtEl>
                                        <p:attrNameLst>
                                          <p:attrName>style.visibility</p:attrName>
                                        </p:attrNameLst>
                                      </p:cBhvr>
                                      <p:to>
                                        <p:strVal val="visible"/>
                                      </p:to>
                                    </p:set>
                                    <p:anim calcmode="lin" valueType="num">
                                      <p:cBhvr additive="base">
                                        <p:cTn id="37" dur="500" fill="hold"/>
                                        <p:tgtEl>
                                          <p:spTgt spid="6"/>
                                        </p:tgtEl>
                                        <p:attrNameLst>
                                          <p:attrName>ppt_x</p:attrName>
                                        </p:attrNameLst>
                                      </p:cBhvr>
                                      <p:tavLst>
                                        <p:tav tm="0">
                                          <p:val>
                                            <p:strVal val="#ppt_x"/>
                                          </p:val>
                                        </p:tav>
                                        <p:tav tm="100000">
                                          <p:val>
                                            <p:strVal val="#ppt_x"/>
                                          </p:val>
                                        </p:tav>
                                      </p:tavLst>
                                    </p:anim>
                                    <p:anim calcmode="lin" valueType="num">
                                      <p:cBhvr additive="base">
                                        <p:cTn id="3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39" fill="hold" nodeType="clickPar">
                      <p:stCondLst>
                        <p:cond delay="indefinite"/>
                      </p:stCondLst>
                      <p:childTnLst>
                        <p:par>
                          <p:cTn id="40" fill="hold" nodeType="afterGroup">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7"/>
                                        </p:tgtEl>
                                        <p:attrNameLst>
                                          <p:attrName>style.visibility</p:attrName>
                                        </p:attrNameLst>
                                      </p:cBhvr>
                                      <p:to>
                                        <p:strVal val="visible"/>
                                      </p:to>
                                    </p:set>
                                    <p:anim calcmode="lin" valueType="num">
                                      <p:cBhvr additive="base">
                                        <p:cTn id="43" dur="500" fill="hold"/>
                                        <p:tgtEl>
                                          <p:spTgt spid="7"/>
                                        </p:tgtEl>
                                        <p:attrNameLst>
                                          <p:attrName>ppt_x</p:attrName>
                                        </p:attrNameLst>
                                      </p:cBhvr>
                                      <p:tavLst>
                                        <p:tav tm="0">
                                          <p:val>
                                            <p:strVal val="#ppt_x"/>
                                          </p:val>
                                        </p:tav>
                                        <p:tav tm="100000">
                                          <p:val>
                                            <p:strVal val="#ppt_x"/>
                                          </p:val>
                                        </p:tav>
                                      </p:tavLst>
                                    </p:anim>
                                    <p:anim calcmode="lin" valueType="num">
                                      <p:cBhvr additive="base">
                                        <p:cTn id="4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45" fill="hold" nodeType="clickPar">
                      <p:stCondLst>
                        <p:cond delay="indefinite"/>
                      </p:stCondLst>
                      <p:childTnLst>
                        <p:par>
                          <p:cTn id="46" fill="hold" nodeType="afterGroup">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8"/>
                                        </p:tgtEl>
                                        <p:attrNameLst>
                                          <p:attrName>style.visibility</p:attrName>
                                        </p:attrNameLst>
                                      </p:cBhvr>
                                      <p:to>
                                        <p:strVal val="visible"/>
                                      </p:to>
                                    </p:set>
                                    <p:anim calcmode="lin" valueType="num">
                                      <p:cBhvr additive="base">
                                        <p:cTn id="49" dur="500" fill="hold"/>
                                        <p:tgtEl>
                                          <p:spTgt spid="8"/>
                                        </p:tgtEl>
                                        <p:attrNameLst>
                                          <p:attrName>ppt_x</p:attrName>
                                        </p:attrNameLst>
                                      </p:cBhvr>
                                      <p:tavLst>
                                        <p:tav tm="0">
                                          <p:val>
                                            <p:strVal val="#ppt_x"/>
                                          </p:val>
                                        </p:tav>
                                        <p:tav tm="100000">
                                          <p:val>
                                            <p:strVal val="#ppt_x"/>
                                          </p:val>
                                        </p:tav>
                                      </p:tavLst>
                                    </p:anim>
                                    <p:anim calcmode="lin" valueType="num">
                                      <p:cBhvr additive="base">
                                        <p:cTn id="50"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51" fill="hold" nodeType="clickPar">
                      <p:stCondLst>
                        <p:cond delay="indefinite"/>
                      </p:stCondLst>
                      <p:childTnLst>
                        <p:par>
                          <p:cTn id="52" fill="hold" nodeType="afterGroup">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10"/>
                                        </p:tgtEl>
                                        <p:attrNameLst>
                                          <p:attrName>style.visibility</p:attrName>
                                        </p:attrNameLst>
                                      </p:cBhvr>
                                      <p:to>
                                        <p:strVal val="visible"/>
                                      </p:to>
                                    </p:set>
                                    <p:anim calcmode="lin" valueType="num">
                                      <p:cBhvr additive="base">
                                        <p:cTn id="55" dur="500" fill="hold"/>
                                        <p:tgtEl>
                                          <p:spTgt spid="10"/>
                                        </p:tgtEl>
                                        <p:attrNameLst>
                                          <p:attrName>ppt_x</p:attrName>
                                        </p:attrNameLst>
                                      </p:cBhvr>
                                      <p:tavLst>
                                        <p:tav tm="0">
                                          <p:val>
                                            <p:strVal val="#ppt_x"/>
                                          </p:val>
                                        </p:tav>
                                        <p:tav tm="100000">
                                          <p:val>
                                            <p:strVal val="#ppt_x"/>
                                          </p:val>
                                        </p:tav>
                                      </p:tavLst>
                                    </p:anim>
                                    <p:anim calcmode="lin" valueType="num">
                                      <p:cBhvr additive="base">
                                        <p:cTn id="56"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57" fill="hold" nodeType="clickPar">
                      <p:stCondLst>
                        <p:cond delay="indefinite"/>
                      </p:stCondLst>
                      <p:childTnLst>
                        <p:par>
                          <p:cTn id="58" fill="hold" nodeType="afterGroup">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11"/>
                                        </p:tgtEl>
                                        <p:attrNameLst>
                                          <p:attrName>style.visibility</p:attrName>
                                        </p:attrNameLst>
                                      </p:cBhvr>
                                      <p:to>
                                        <p:strVal val="visible"/>
                                      </p:to>
                                    </p:set>
                                    <p:anim calcmode="lin" valueType="num">
                                      <p:cBhvr additive="base">
                                        <p:cTn id="61" dur="500" fill="hold"/>
                                        <p:tgtEl>
                                          <p:spTgt spid="11"/>
                                        </p:tgtEl>
                                        <p:attrNameLst>
                                          <p:attrName>ppt_x</p:attrName>
                                        </p:attrNameLst>
                                      </p:cBhvr>
                                      <p:tavLst>
                                        <p:tav tm="0">
                                          <p:val>
                                            <p:strVal val="#ppt_x"/>
                                          </p:val>
                                        </p:tav>
                                        <p:tav tm="100000">
                                          <p:val>
                                            <p:strVal val="#ppt_x"/>
                                          </p:val>
                                        </p:tav>
                                      </p:tavLst>
                                    </p:anim>
                                    <p:anim calcmode="lin" valueType="num">
                                      <p:cBhvr additive="base">
                                        <p:cTn id="62"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P spid="9" grpId="0"/>
      <p:bldP spid="4" grpId="0"/>
      <p:bldP spid="5" grpId="0"/>
      <p:bldP spid="6" grpId="0"/>
      <p:bldP spid="7" grpId="0"/>
      <p:bldP spid="8" grpId="0"/>
      <p:bldP spid="10" grpId="0"/>
      <p:bldP spid="11" grpId="0"/>
    </p:bldLst>
  </p:timing>
</p:sld>
</file>

<file path=ppt/slides/slide6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24578" name="文本框 1"/>
          <p:cNvSpPr>
            <a:spLocks noChangeArrowheads="1"/>
          </p:cNvSpPr>
          <p:nvPr>
            <p:custDataLst>
              <p:tags r:id="rId4"/>
            </p:custDataLst>
          </p:nvPr>
        </p:nvSpPr>
        <p:spPr bwMode="auto">
          <a:xfrm>
            <a:off x="767080" y="969010"/>
            <a:ext cx="10936605" cy="2159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60000"/>
              </a:lnSpc>
            </a:pPr>
            <a:r>
              <a:rPr lang="zh-CN" altLang="en-US" sz="2800" b="1">
                <a:latin typeface="微软雅黑" panose="020b0503020204020204" charset="-122"/>
                <a:ea typeface="微软雅黑" panose="020b0503020204020204" charset="-122"/>
              </a:rPr>
              <a:t>1</a:t>
            </a:r>
            <a:r>
              <a:rPr lang="en-US" altLang="zh-CN" sz="2800" b="1">
                <a:latin typeface="微软雅黑" panose="020b0503020204020204" charset="-122"/>
                <a:ea typeface="微软雅黑" panose="020b0503020204020204" charset="-122"/>
              </a:rPr>
              <a:t>.</a:t>
            </a:r>
            <a:r>
              <a:rPr lang="zh-CN" altLang="en-US" sz="2800" b="1">
                <a:latin typeface="微软雅黑" panose="020b0503020204020204" charset="-122"/>
                <a:ea typeface="微软雅黑" panose="020b0503020204020204" charset="-122"/>
              </a:rPr>
              <a:t>《行香子树绕村庄》随作者的</a:t>
            </a:r>
            <a:r>
              <a:rPr lang="zh-CN" altLang="en-US" sz="2800" b="1" u="sng">
                <a:solidFill>
                  <a:srgbClr val="008000"/>
                </a:solidFill>
                <a:latin typeface="微软雅黑" panose="020b0503020204020204" charset="-122"/>
                <a:ea typeface="微软雅黑" panose="020b0503020204020204" charset="-122"/>
              </a:rPr>
              <a:t>                                        </a:t>
            </a:r>
            <a:r>
              <a:rPr lang="zh-CN" altLang="en-US" sz="2800" b="1">
                <a:solidFill>
                  <a:srgbClr val="008000"/>
                </a:solidFill>
                <a:latin typeface="微软雅黑" panose="020b0503020204020204" charset="-122"/>
                <a:ea typeface="微软雅黑" panose="020b0503020204020204" charset="-122"/>
              </a:rPr>
              <a:t>， </a:t>
            </a:r>
            <a:r>
              <a:rPr lang="zh-CN" altLang="en-US" sz="2800" b="1">
                <a:latin typeface="微软雅黑" panose="020b0503020204020204" charset="-122"/>
                <a:ea typeface="微软雅黑" panose="020b0503020204020204" charset="-122"/>
              </a:rPr>
              <a:t>展开景物描写，作者笔下的景色具有</a:t>
            </a:r>
            <a:r>
              <a:rPr lang="en-US" altLang="zh-CN" sz="2800" b="1">
                <a:latin typeface="微软雅黑" panose="020b0503020204020204" charset="-122"/>
                <a:ea typeface="微软雅黑" panose="020b0503020204020204" charset="-122"/>
              </a:rPr>
              <a:t>___________</a:t>
            </a:r>
            <a:r>
              <a:rPr lang="zh-CN" altLang="en-US" sz="2800" b="1">
                <a:latin typeface="微软雅黑" panose="020b0503020204020204" charset="-122"/>
                <a:ea typeface="微软雅黑" panose="020b0503020204020204" charset="-122"/>
              </a:rPr>
              <a:t>、</a:t>
            </a:r>
            <a:r>
              <a:rPr lang="en-US" altLang="zh-CN" sz="2800" b="1">
                <a:latin typeface="微软雅黑" panose="020b0503020204020204" charset="-122"/>
                <a:ea typeface="微软雅黑" panose="020b0503020204020204" charset="-122"/>
              </a:rPr>
              <a:t>________________________</a:t>
            </a:r>
            <a:r>
              <a:rPr lang="zh-CN" altLang="en-US" sz="2800" b="1" u="sng">
                <a:latin typeface="微软雅黑" panose="020b0503020204020204" charset="-122"/>
                <a:ea typeface="微软雅黑" panose="020b0503020204020204" charset="-122"/>
              </a:rPr>
              <a:t>     </a:t>
            </a:r>
            <a:endParaRPr lang="en-US" altLang="zh-CN" sz="2800" b="1" u="sng">
              <a:latin typeface="微软雅黑" panose="020b0503020204020204" charset="-122"/>
              <a:ea typeface="微软雅黑" panose="020b0503020204020204" charset="-122"/>
            </a:endParaRPr>
          </a:p>
          <a:p>
            <a:pPr>
              <a:lnSpc>
                <a:spcPct val="160000"/>
              </a:lnSpc>
            </a:pPr>
            <a:r>
              <a:rPr lang="zh-CN" altLang="en-US" sz="2800" b="1">
                <a:latin typeface="微软雅黑" panose="020b0503020204020204" charset="-122"/>
                <a:ea typeface="微软雅黑" panose="020b0503020204020204" charset="-122"/>
              </a:rPr>
              <a:t>的特点。</a:t>
            </a:r>
            <a:endParaRPr lang="zh-CN" altLang="en-US" sz="2800" b="1">
              <a:latin typeface="微软雅黑" panose="020b0503020204020204" charset="-122"/>
              <a:ea typeface="微软雅黑" panose="020b0503020204020204" charset="-122"/>
            </a:endParaRPr>
          </a:p>
        </p:txBody>
      </p:sp>
      <p:pic>
        <p:nvPicPr>
          <p:cNvPr id="24582" name="图片 3"/>
          <p:cNvPicPr>
            <a:picLocks noChangeAspect="1" noChangeArrowheads="1"/>
          </p:cNvPicPr>
          <p:nvPr>
            <p:custDataLst>
              <p:tags r:id="rId6"/>
            </p:custDataLst>
          </p:nvPr>
        </p:nvPicPr>
        <p:blipFill>
          <a:blip r:embed="rId5">
            <a:extLst>
              <a:ext uri="{28A0092B-C50C-407E-A947-70E740481C1C}">
                <a14:useLocalDpi xmlns:a14="http://schemas.microsoft.com/office/drawing/2010/main" val="0"/>
              </a:ext>
            </a:extLst>
          </a:blip>
          <a:stretch>
            <a:fillRect/>
          </a:stretch>
        </p:blipFill>
        <p:spPr bwMode="auto">
          <a:xfrm>
            <a:off x="8026400" y="2699385"/>
            <a:ext cx="3677920" cy="34677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584" name="矩形 7"/>
          <p:cNvSpPr/>
          <p:nvPr>
            <p:custDataLst>
              <p:tags r:id="rId7"/>
            </p:custDataLst>
          </p:nvPr>
        </p:nvSpPr>
        <p:spPr>
          <a:xfrm>
            <a:off x="6007856" y="1074739"/>
            <a:ext cx="903406" cy="522287"/>
          </a:xfrm>
          <a:prstGeom prst="rect">
            <a:avLst/>
          </a:prstGeom>
          <a:noFill/>
          <a:ln>
            <a:noFill/>
            <a:miter lim="800000"/>
          </a:ln>
        </p:spPr>
        <p:txBody>
          <a:bodyPr wrap="none">
            <a:spAutoFit/>
          </a:bodyPr>
          <a:lstStyle/>
          <a:p>
            <a:r>
              <a:rPr lang="zh-CN" altLang="en-US" sz="2800" b="1">
                <a:solidFill>
                  <a:srgbClr val="FF0000"/>
                </a:solidFill>
                <a:latin typeface="微软雅黑" panose="020b0503020204020204" charset="-122"/>
                <a:ea typeface="微软雅黑" panose="020b0503020204020204" charset="-122"/>
              </a:rPr>
              <a:t>春游</a:t>
            </a:r>
            <a:endParaRPr lang="zh-CN" altLang="en-US">
              <a:solidFill>
                <a:srgbClr val="FF0000"/>
              </a:solidFill>
            </a:endParaRPr>
          </a:p>
        </p:txBody>
      </p:sp>
      <p:sp>
        <p:nvSpPr>
          <p:cNvPr id="24585" name="矩形 8"/>
          <p:cNvSpPr/>
          <p:nvPr>
            <p:custDataLst>
              <p:tags r:id="rId8"/>
            </p:custDataLst>
          </p:nvPr>
        </p:nvSpPr>
        <p:spPr>
          <a:xfrm>
            <a:off x="6911340" y="1075055"/>
            <a:ext cx="3529965" cy="521970"/>
          </a:xfrm>
          <a:prstGeom prst="rect">
            <a:avLst/>
          </a:prstGeom>
          <a:noFill/>
          <a:ln>
            <a:noFill/>
            <a:miter lim="800000"/>
          </a:ln>
        </p:spPr>
        <p:txBody>
          <a:bodyPr wrap="square">
            <a:spAutoFit/>
          </a:bodyPr>
          <a:lstStyle/>
          <a:p>
            <a:r>
              <a:rPr lang="zh-CN" altLang="en-US" sz="2800" b="1">
                <a:solidFill>
                  <a:srgbClr val="FF0000"/>
                </a:solidFill>
                <a:latin typeface="微软雅黑" panose="020b0503020204020204" charset="-122"/>
                <a:ea typeface="微软雅黑" panose="020b0503020204020204" charset="-122"/>
              </a:rPr>
              <a:t>（游览）顺序或游踪</a:t>
            </a:r>
            <a:endParaRPr lang="zh-CN" altLang="en-US">
              <a:solidFill>
                <a:srgbClr val="FF0000"/>
              </a:solidFill>
            </a:endParaRPr>
          </a:p>
        </p:txBody>
      </p:sp>
      <p:sp>
        <p:nvSpPr>
          <p:cNvPr id="24586" name="矩形 9"/>
          <p:cNvSpPr/>
          <p:nvPr>
            <p:custDataLst>
              <p:tags r:id="rId9"/>
            </p:custDataLst>
          </p:nvPr>
        </p:nvSpPr>
        <p:spPr>
          <a:xfrm>
            <a:off x="5525059" y="1786891"/>
            <a:ext cx="1621049" cy="523875"/>
          </a:xfrm>
          <a:prstGeom prst="rect">
            <a:avLst/>
          </a:prstGeom>
          <a:noFill/>
          <a:ln>
            <a:noFill/>
            <a:miter lim="800000"/>
          </a:ln>
        </p:spPr>
        <p:txBody>
          <a:bodyPr wrap="none">
            <a:spAutoFit/>
          </a:bodyPr>
          <a:lstStyle/>
          <a:p>
            <a:r>
              <a:rPr lang="zh-CN" altLang="en-US" sz="2800" b="1">
                <a:solidFill>
                  <a:srgbClr val="FF0000"/>
                </a:solidFill>
                <a:latin typeface="微软雅黑" panose="020b0503020204020204" charset="-122"/>
                <a:ea typeface="微软雅黑" panose="020b0503020204020204" charset="-122"/>
              </a:rPr>
              <a:t>色彩明丽</a:t>
            </a:r>
            <a:endParaRPr lang="zh-CN" altLang="en-US">
              <a:solidFill>
                <a:srgbClr val="FF0000"/>
              </a:solidFill>
            </a:endParaRPr>
          </a:p>
        </p:txBody>
      </p:sp>
      <p:sp>
        <p:nvSpPr>
          <p:cNvPr id="24587" name="矩形 10"/>
          <p:cNvSpPr/>
          <p:nvPr>
            <p:custDataLst>
              <p:tags r:id="rId10"/>
            </p:custDataLst>
          </p:nvPr>
        </p:nvSpPr>
        <p:spPr>
          <a:xfrm>
            <a:off x="7468989" y="1786256"/>
            <a:ext cx="3802558" cy="523875"/>
          </a:xfrm>
          <a:prstGeom prst="rect">
            <a:avLst/>
          </a:prstGeom>
          <a:noFill/>
          <a:ln>
            <a:noFill/>
            <a:miter lim="800000"/>
          </a:ln>
        </p:spPr>
        <p:txBody>
          <a:bodyPr>
            <a:spAutoFit/>
          </a:bodyPr>
          <a:lstStyle/>
          <a:p>
            <a:r>
              <a:rPr lang="zh-CN" altLang="en-US" sz="2800" b="1">
                <a:solidFill>
                  <a:srgbClr val="FF0000"/>
                </a:solidFill>
                <a:latin typeface="微软雅黑" panose="020b0503020204020204" charset="-122"/>
                <a:ea typeface="微软雅黑" panose="020b0503020204020204" charset="-122"/>
              </a:rPr>
              <a:t>生机勃发或欣欣向荣</a:t>
            </a:r>
            <a:endParaRPr lang="zh-CN" altLang="en-US">
              <a:solidFill>
                <a:srgbClr val="FF0000"/>
              </a:solidFill>
            </a:endParaRPr>
          </a:p>
        </p:txBody>
      </p:sp>
      <p:sp>
        <p:nvSpPr>
          <p:cNvPr id="7" name="矩形 6"/>
          <p:cNvSpPr/>
          <p:nvPr>
            <p:custDataLst>
              <p:tags r:id="rId11"/>
            </p:custDataLst>
          </p:nvPr>
        </p:nvSpPr>
        <p:spPr>
          <a:xfrm>
            <a:off x="838373" y="494715"/>
            <a:ext cx="2418080" cy="768350"/>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zh-CN" altLang="en-US" sz="4400" cap="none" spc="0">
                <a:ln w="11430"/>
                <a:solidFill>
                  <a:srgbClr val="FF0000"/>
                </a:solidFill>
                <a:latin typeface="华文琥珀" panose="02010800040101010101" pitchFamily="2" charset="-122"/>
                <a:ea typeface="华文琥珀" panose="02010800040101010101" pitchFamily="2" charset="-122"/>
              </a:rPr>
              <a:t>随堂小测</a:t>
            </a:r>
            <a:endParaRPr lang="zh-CN" altLang="en-US" sz="4400" cap="none" spc="0">
              <a:ln w="11430"/>
              <a:solidFill>
                <a:srgbClr val="FF0000"/>
              </a:solidFill>
              <a:latin typeface="华文琥珀" panose="02010800040101010101" pitchFamily="2" charset="-122"/>
              <a:ea typeface="华文琥珀" panose="02010800040101010101" pitchFamily="2" charset="-122"/>
            </a:endParaRPr>
          </a:p>
        </p:txBody>
      </p:sp>
      <p:sp>
        <p:nvSpPr>
          <p:cNvPr id="25602" name="文本框 1"/>
          <p:cNvSpPr/>
          <p:nvPr>
            <p:custDataLst>
              <p:tags r:id="rId12"/>
            </p:custDataLst>
          </p:nvPr>
        </p:nvSpPr>
        <p:spPr>
          <a:xfrm>
            <a:off x="838200" y="3128010"/>
            <a:ext cx="7094220" cy="3184525"/>
          </a:xfrm>
          <a:prstGeom prst="rect">
            <a:avLst/>
          </a:prstGeom>
          <a:noFill/>
          <a:ln>
            <a:noFill/>
            <a:miter lim="800000"/>
          </a:ln>
        </p:spPr>
        <p:txBody>
          <a:bodyPr wrap="square">
            <a:spAutoFit/>
          </a:bodyPr>
          <a:lstStyle/>
          <a:p>
            <a:pPr>
              <a:lnSpc>
                <a:spcPct val="150000"/>
              </a:lnSpc>
            </a:pPr>
            <a:r>
              <a:rPr lang="zh-CN" altLang="en-US" sz="2800" b="1">
                <a:latin typeface="微软雅黑" panose="020b0503020204020204" charset="-122"/>
                <a:ea typeface="微软雅黑" panose="020b0503020204020204" charset="-122"/>
              </a:rPr>
              <a:t>2</a:t>
            </a:r>
            <a:r>
              <a:rPr lang="en-US" altLang="zh-CN" sz="2800" b="1">
                <a:latin typeface="微软雅黑" panose="020b0503020204020204" charset="-122"/>
                <a:ea typeface="微软雅黑" panose="020b0503020204020204" charset="-122"/>
              </a:rPr>
              <a:t>.</a:t>
            </a:r>
            <a:r>
              <a:rPr lang="zh-CN" altLang="en-US" sz="2800" b="1">
                <a:latin typeface="微软雅黑" panose="020b0503020204020204" charset="-122"/>
                <a:ea typeface="微软雅黑" panose="020b0503020204020204" charset="-122"/>
              </a:rPr>
              <a:t>《行香子树绕村庄》的白描手法历来为人称道，请简要分析。</a:t>
            </a:r>
            <a:endParaRPr lang="zh-CN" altLang="en-US" sz="2800" b="1">
              <a:latin typeface="微软雅黑" panose="020b0503020204020204" charset="-122"/>
              <a:ea typeface="微软雅黑" panose="020b0503020204020204" charset="-122"/>
            </a:endParaRPr>
          </a:p>
          <a:p>
            <a:pPr>
              <a:lnSpc>
                <a:spcPct val="150000"/>
              </a:lnSpc>
            </a:pPr>
            <a:r>
              <a:rPr lang="zh-CN" altLang="en-US" sz="2600" b="1">
                <a:solidFill>
                  <a:srgbClr val="FF0000"/>
                </a:solidFill>
                <a:latin typeface="微软雅黑" panose="020b0503020204020204" charset="-122"/>
                <a:ea typeface="微软雅黑" panose="020b0503020204020204" charset="-122"/>
              </a:rPr>
              <a:t>      这首词语言简洁，极少修饰；如“红、白、黄；啼、舞、忙”，有静有动，有色有声；描绘出一幅百花盛开，莺歌燕舞的美好图画。</a:t>
            </a:r>
            <a:endParaRPr lang="zh-CN" altLang="en-US" sz="2600" b="1">
              <a:solidFill>
                <a:srgbClr val="FF0000"/>
              </a:solidFill>
              <a:latin typeface="微软雅黑" panose="020b0503020204020204" charset="-122"/>
              <a:ea typeface="微软雅黑" panose="020b0503020204020204" charset="-122"/>
            </a:endParaRPr>
          </a:p>
        </p:txBody>
      </p:sp>
      <p:sp>
        <p:nvSpPr>
          <p:cNvPr id="2" name="文本框 1"/>
          <p:cNvSpPr txBox="1"/>
          <p:nvPr>
            <p:custDataLst>
              <p:tags r:id="rId13"/>
            </p:custDataLst>
          </p:nvPr>
        </p:nvSpPr>
        <p:spPr>
          <a:xfrm>
            <a:off x="611505" y="4536440"/>
            <a:ext cx="7212330" cy="1753235"/>
          </a:xfrm>
          <a:prstGeom prst="rect">
            <a:avLst/>
          </a:prstGeom>
          <a:solidFill>
            <a:schemeClr val="bg1"/>
          </a:solidFill>
        </p:spPr>
        <p:txBody>
          <a:bodyPr wrap="square" rtlCol="0">
            <a:spAutoFit/>
          </a:bodyPr>
          <a:lstStyle/>
          <a:p>
            <a:endParaRPr lang="zh-CN" altLang="en-US"/>
          </a:p>
          <a:p>
            <a:endParaRPr lang="zh-CN" altLang="en-US"/>
          </a:p>
          <a:p>
            <a:endParaRPr lang="zh-CN" altLang="en-US"/>
          </a:p>
          <a:p>
            <a:endParaRPr lang="zh-CN" altLang="en-US"/>
          </a:p>
          <a:p>
            <a:endParaRPr lang="zh-CN" altLang="en-US"/>
          </a:p>
          <a:p>
            <a:endParaRPr lang="zh-CN" altLang="en-US"/>
          </a:p>
        </p:txBody>
      </p:sp>
    </p:spTree>
  </p:cSld>
  <p:clrMapOvr>
    <a:masterClrMapping/>
  </p:clrMapOvr>
  <mc:AlternateContent>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4584"/>
                                        </p:tgtEl>
                                        <p:attrNameLst>
                                          <p:attrName>style.visibility</p:attrName>
                                        </p:attrNameLst>
                                      </p:cBhvr>
                                      <p:to>
                                        <p:strVal val="visible"/>
                                      </p:to>
                                    </p:set>
                                    <p:anim calcmode="lin" valueType="num">
                                      <p:cBhvr additive="base">
                                        <p:cTn id="7" dur="500" fill="hold"/>
                                        <p:tgtEl>
                                          <p:spTgt spid="24584"/>
                                        </p:tgtEl>
                                        <p:attrNameLst>
                                          <p:attrName>ppt_x</p:attrName>
                                        </p:attrNameLst>
                                      </p:cBhvr>
                                      <p:tavLst>
                                        <p:tav tm="0">
                                          <p:val>
                                            <p:strVal val="#ppt_x"/>
                                          </p:val>
                                        </p:tav>
                                        <p:tav tm="100000">
                                          <p:val>
                                            <p:strVal val="#ppt_x"/>
                                          </p:val>
                                        </p:tav>
                                      </p:tavLst>
                                    </p:anim>
                                    <p:anim calcmode="lin" valueType="num">
                                      <p:cBhvr additive="base">
                                        <p:cTn id="8" dur="500" fill="hold"/>
                                        <p:tgtEl>
                                          <p:spTgt spid="24584"/>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9" presetClass="entr" presetSubtype="0" fill="hold" grpId="1" nodeType="clickEffect">
                                  <p:stCondLst>
                                    <p:cond delay="0"/>
                                  </p:stCondLst>
                                  <p:childTnLst>
                                    <p:set>
                                      <p:cBhvr>
                                        <p:cTn id="12" dur="1" fill="hold">
                                          <p:stCondLst>
                                            <p:cond delay="0"/>
                                          </p:stCondLst>
                                        </p:cTn>
                                        <p:tgtEl>
                                          <p:spTgt spid="24585"/>
                                        </p:tgtEl>
                                        <p:attrNameLst>
                                          <p:attrName>style.visibility</p:attrName>
                                        </p:attrNameLst>
                                      </p:cBhvr>
                                      <p:to>
                                        <p:strVal val="visible"/>
                                      </p:to>
                                    </p:set>
                                    <p:anim calcmode="lin" valueType="num">
                                      <p:cBhvr>
                                        <p:cTn id="13" dur="1000" fill="hold"/>
                                        <p:tgtEl>
                                          <p:spTgt spid="24585"/>
                                        </p:tgtEl>
                                        <p:attrNameLst>
                                          <p:attrName>ppt_x</p:attrName>
                                        </p:attrNameLst>
                                      </p:cBhvr>
                                      <p:tavLst>
                                        <p:tav tm="0">
                                          <p:val>
                                            <p:strVal val="#ppt_x-.2"/>
                                          </p:val>
                                        </p:tav>
                                        <p:tav tm="100000">
                                          <p:val>
                                            <p:strVal val="#ppt_x"/>
                                          </p:val>
                                        </p:tav>
                                      </p:tavLst>
                                    </p:anim>
                                    <p:anim calcmode="lin" valueType="num">
                                      <p:cBhvr>
                                        <p:cTn id="14" dur="1000" fill="hold"/>
                                        <p:tgtEl>
                                          <p:spTgt spid="24585"/>
                                        </p:tgtEl>
                                        <p:attrNameLst>
                                          <p:attrName>ppt_y</p:attrName>
                                        </p:attrNameLst>
                                      </p:cBhvr>
                                      <p:tavLst>
                                        <p:tav tm="0">
                                          <p:val>
                                            <p:strVal val="#ppt_y"/>
                                          </p:val>
                                        </p:tav>
                                        <p:tav tm="100000">
                                          <p:val>
                                            <p:strVal val="#ppt_y"/>
                                          </p:val>
                                        </p:tav>
                                      </p:tavLst>
                                    </p:anim>
                                    <p:animEffect transition="in" filter="wipe(right)">
                                      <p:cBhvr>
                                        <p:cTn id="15" dur="1000" fill="hold"/>
                                        <p:tgtEl>
                                          <p:spTgt spid="24585"/>
                                        </p:tgtEl>
                                      </p:cBhvr>
                                    </p:animEffect>
                                  </p:childTnLst>
                                </p:cTn>
                              </p:par>
                            </p:childTnLst>
                          </p:cTn>
                        </p:par>
                      </p:childTnLst>
                    </p:cTn>
                  </p:par>
                  <p:par>
                    <p:cTn id="16" fill="hold" nodeType="clickPar">
                      <p:stCondLst>
                        <p:cond delay="indefinite"/>
                      </p:stCondLst>
                      <p:childTnLst>
                        <p:par>
                          <p:cTn id="17" fill="hold" nodeType="afterGroup">
                            <p:stCondLst>
                              <p:cond delay="0"/>
                            </p:stCondLst>
                            <p:childTnLst>
                              <p:par>
                                <p:cTn id="18" presetID="25" presetClass="entr" presetSubtype="0" fill="hold" grpId="2" nodeType="clickEffect">
                                  <p:stCondLst>
                                    <p:cond delay="0"/>
                                  </p:stCondLst>
                                  <p:childTnLst>
                                    <p:set>
                                      <p:cBhvr>
                                        <p:cTn id="19" dur="1" fill="hold">
                                          <p:stCondLst>
                                            <p:cond delay="0"/>
                                          </p:stCondLst>
                                        </p:cTn>
                                        <p:tgtEl>
                                          <p:spTgt spid="24586"/>
                                        </p:tgtEl>
                                        <p:attrNameLst>
                                          <p:attrName>style.visibility</p:attrName>
                                        </p:attrNameLst>
                                      </p:cBhvr>
                                      <p:to>
                                        <p:strVal val="visible"/>
                                      </p:to>
                                    </p:set>
                                    <p:anim calcmode="lin" valueType="num">
                                      <p:cBhvr>
                                        <p:cTn id="20" dur="500" decel="50000" fill="hold">
                                          <p:stCondLst>
                                            <p:cond delay="0"/>
                                          </p:stCondLst>
                                        </p:cTn>
                                        <p:tgtEl>
                                          <p:spTgt spid="24586"/>
                                        </p:tgtEl>
                                        <p:attrNameLst>
                                          <p:attrName>style.rotation</p:attrName>
                                        </p:attrNameLst>
                                      </p:cBhvr>
                                      <p:tavLst>
                                        <p:tav tm="0">
                                          <p:val>
                                            <p:fltVal val="-90"/>
                                          </p:val>
                                        </p:tav>
                                        <p:tav tm="100000">
                                          <p:val>
                                            <p:fltVal val="0"/>
                                          </p:val>
                                        </p:tav>
                                      </p:tavLst>
                                    </p:anim>
                                    <p:anim calcmode="lin" valueType="num">
                                      <p:cBhvr>
                                        <p:cTn id="21" dur="500" decel="50000" fill="hold">
                                          <p:stCondLst>
                                            <p:cond delay="0"/>
                                          </p:stCondLst>
                                        </p:cTn>
                                        <p:tgtEl>
                                          <p:spTgt spid="24586"/>
                                        </p:tgtEl>
                                        <p:attrNameLst>
                                          <p:attrName>ppt_w</p:attrName>
                                        </p:attrNameLst>
                                      </p:cBhvr>
                                      <p:tavLst>
                                        <p:tav tm="0">
                                          <p:val>
                                            <p:strVal val="#ppt_w"/>
                                          </p:val>
                                        </p:tav>
                                        <p:tav tm="100000">
                                          <p:val>
                                            <p:strVal val="#ppt_w*.05"/>
                                          </p:val>
                                        </p:tav>
                                      </p:tavLst>
                                    </p:anim>
                                    <p:anim calcmode="lin" valueType="num">
                                      <p:cBhvr>
                                        <p:cTn id="22" dur="500" accel="50000" fill="hold">
                                          <p:stCondLst>
                                            <p:cond delay="500"/>
                                          </p:stCondLst>
                                        </p:cTn>
                                        <p:tgtEl>
                                          <p:spTgt spid="24586"/>
                                        </p:tgtEl>
                                        <p:attrNameLst>
                                          <p:attrName>ppt_w</p:attrName>
                                        </p:attrNameLst>
                                      </p:cBhvr>
                                      <p:tavLst>
                                        <p:tav tm="0">
                                          <p:val>
                                            <p:strVal val="#ppt_w*.05"/>
                                          </p:val>
                                        </p:tav>
                                        <p:tav tm="100000">
                                          <p:val>
                                            <p:strVal val="#ppt_w"/>
                                          </p:val>
                                        </p:tav>
                                      </p:tavLst>
                                    </p:anim>
                                    <p:anim calcmode="lin" valueType="num">
                                      <p:cBhvr>
                                        <p:cTn id="23" dur="1000" fill="hold"/>
                                        <p:tgtEl>
                                          <p:spTgt spid="24586"/>
                                        </p:tgtEl>
                                        <p:attrNameLst>
                                          <p:attrName>ppt_h</p:attrName>
                                        </p:attrNameLst>
                                      </p:cBhvr>
                                      <p:tavLst>
                                        <p:tav tm="0">
                                          <p:val>
                                            <p:strVal val="#ppt_h"/>
                                          </p:val>
                                        </p:tav>
                                        <p:tav tm="100000">
                                          <p:val>
                                            <p:strVal val="#ppt_h"/>
                                          </p:val>
                                        </p:tav>
                                      </p:tavLst>
                                    </p:anim>
                                    <p:anim calcmode="lin" valueType="num">
                                      <p:cBhvr>
                                        <p:cTn id="24" dur="500" decel="50000" fill="hold">
                                          <p:stCondLst>
                                            <p:cond delay="0"/>
                                          </p:stCondLst>
                                        </p:cTn>
                                        <p:tgtEl>
                                          <p:spTgt spid="24586"/>
                                        </p:tgtEl>
                                        <p:attrNameLst>
                                          <p:attrName>ppt_x</p:attrName>
                                        </p:attrNameLst>
                                      </p:cBhvr>
                                      <p:tavLst>
                                        <p:tav tm="0">
                                          <p:val>
                                            <p:strVal val="#ppt_x+.4"/>
                                          </p:val>
                                        </p:tav>
                                        <p:tav tm="100000">
                                          <p:val>
                                            <p:strVal val="#ppt_x"/>
                                          </p:val>
                                        </p:tav>
                                      </p:tavLst>
                                    </p:anim>
                                    <p:anim calcmode="lin" valueType="num">
                                      <p:cBhvr>
                                        <p:cTn id="25" dur="500" decel="50000" fill="hold">
                                          <p:stCondLst>
                                            <p:cond delay="0"/>
                                          </p:stCondLst>
                                        </p:cTn>
                                        <p:tgtEl>
                                          <p:spTgt spid="24586"/>
                                        </p:tgtEl>
                                        <p:attrNameLst>
                                          <p:attrName>ppt_y</p:attrName>
                                        </p:attrNameLst>
                                      </p:cBhvr>
                                      <p:tavLst>
                                        <p:tav tm="0">
                                          <p:val>
                                            <p:strVal val="#ppt_y-.2"/>
                                          </p:val>
                                        </p:tav>
                                        <p:tav tm="100000">
                                          <p:val>
                                            <p:strVal val="#ppt_y+.1"/>
                                          </p:val>
                                        </p:tav>
                                      </p:tavLst>
                                    </p:anim>
                                    <p:anim calcmode="lin" valueType="num">
                                      <p:cBhvr>
                                        <p:cTn id="26" dur="500" accel="50000" fill="hold">
                                          <p:stCondLst>
                                            <p:cond delay="500"/>
                                          </p:stCondLst>
                                        </p:cTn>
                                        <p:tgtEl>
                                          <p:spTgt spid="24586"/>
                                        </p:tgtEl>
                                        <p:attrNameLst>
                                          <p:attrName>ppt_y</p:attrName>
                                        </p:attrNameLst>
                                      </p:cBhvr>
                                      <p:tavLst>
                                        <p:tav tm="0">
                                          <p:val>
                                            <p:strVal val="#ppt_y+.1"/>
                                          </p:val>
                                        </p:tav>
                                        <p:tav tm="100000">
                                          <p:val>
                                            <p:strVal val="#ppt_y"/>
                                          </p:val>
                                        </p:tav>
                                      </p:tavLst>
                                    </p:anim>
                                    <p:animEffect transition="in" filter="fade">
                                      <p:cBhvr>
                                        <p:cTn id="27" dur="1000" decel="50000" fill="hold">
                                          <p:stCondLst>
                                            <p:cond delay="0"/>
                                          </p:stCondLst>
                                        </p:cTn>
                                        <p:tgtEl>
                                          <p:spTgt spid="24586"/>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29" presetClass="entr" presetSubtype="0" fill="hold" grpId="3" nodeType="clickEffect">
                                  <p:stCondLst>
                                    <p:cond delay="0"/>
                                  </p:stCondLst>
                                  <p:childTnLst>
                                    <p:set>
                                      <p:cBhvr>
                                        <p:cTn id="31" dur="1" fill="hold">
                                          <p:stCondLst>
                                            <p:cond delay="0"/>
                                          </p:stCondLst>
                                        </p:cTn>
                                        <p:tgtEl>
                                          <p:spTgt spid="24587"/>
                                        </p:tgtEl>
                                        <p:attrNameLst>
                                          <p:attrName>style.visibility</p:attrName>
                                        </p:attrNameLst>
                                      </p:cBhvr>
                                      <p:to>
                                        <p:strVal val="visible"/>
                                      </p:to>
                                    </p:set>
                                    <p:anim calcmode="lin" valueType="num">
                                      <p:cBhvr>
                                        <p:cTn id="32" dur="1000" fill="hold"/>
                                        <p:tgtEl>
                                          <p:spTgt spid="24587"/>
                                        </p:tgtEl>
                                        <p:attrNameLst>
                                          <p:attrName>ppt_x</p:attrName>
                                        </p:attrNameLst>
                                      </p:cBhvr>
                                      <p:tavLst>
                                        <p:tav tm="0">
                                          <p:val>
                                            <p:strVal val="#ppt_x-.2"/>
                                          </p:val>
                                        </p:tav>
                                        <p:tav tm="100000">
                                          <p:val>
                                            <p:strVal val="#ppt_x"/>
                                          </p:val>
                                        </p:tav>
                                      </p:tavLst>
                                    </p:anim>
                                    <p:anim calcmode="lin" valueType="num">
                                      <p:cBhvr>
                                        <p:cTn id="33" dur="1000" fill="hold"/>
                                        <p:tgtEl>
                                          <p:spTgt spid="24587"/>
                                        </p:tgtEl>
                                        <p:attrNameLst>
                                          <p:attrName>ppt_y</p:attrName>
                                        </p:attrNameLst>
                                      </p:cBhvr>
                                      <p:tavLst>
                                        <p:tav tm="0">
                                          <p:val>
                                            <p:strVal val="#ppt_y"/>
                                          </p:val>
                                        </p:tav>
                                        <p:tav tm="100000">
                                          <p:val>
                                            <p:strVal val="#ppt_y"/>
                                          </p:val>
                                        </p:tav>
                                      </p:tavLst>
                                    </p:anim>
                                    <p:animEffect transition="in" filter="wipe(right)">
                                      <p:cBhvr>
                                        <p:cTn id="34" dur="1000" fill="hold"/>
                                        <p:tgtEl>
                                          <p:spTgt spid="24587"/>
                                        </p:tgtEl>
                                      </p:cBhvr>
                                    </p:animEffect>
                                  </p:childTnLst>
                                </p:cTn>
                              </p:par>
                            </p:childTnLst>
                          </p:cTn>
                        </p:par>
                      </p:childTnLst>
                    </p:cTn>
                  </p:par>
                  <p:par>
                    <p:cTn id="35" fill="hold" nodeType="clickPar">
                      <p:stCondLst>
                        <p:cond delay="indefinite"/>
                      </p:stCondLst>
                      <p:childTnLst>
                        <p:par>
                          <p:cTn id="36" fill="hold" nodeType="afterGroup">
                            <p:stCondLst>
                              <p:cond delay="0"/>
                            </p:stCondLst>
                            <p:childTnLst>
                              <p:par>
                                <p:cTn id="37" presetID="2" presetClass="entr" presetSubtype="4" fill="hold" grpId="0" nodeType="clickEffect">
                                  <p:stCondLst>
                                    <p:cond delay="0"/>
                                  </p:stCondLst>
                                  <p:childTnLst>
                                    <p:set>
                                      <p:cBhvr>
                                        <p:cTn id="38" dur="1" fill="hold">
                                          <p:stCondLst>
                                            <p:cond delay="0"/>
                                          </p:stCondLst>
                                        </p:cTn>
                                        <p:tgtEl>
                                          <p:spTgt spid="25602"/>
                                        </p:tgtEl>
                                        <p:attrNameLst>
                                          <p:attrName>style.visibility</p:attrName>
                                        </p:attrNameLst>
                                      </p:cBhvr>
                                      <p:to>
                                        <p:strVal val="visible"/>
                                      </p:to>
                                    </p:set>
                                    <p:anim calcmode="lin" valueType="num">
                                      <p:cBhvr additive="base">
                                        <p:cTn id="39" dur="500" fill="hold"/>
                                        <p:tgtEl>
                                          <p:spTgt spid="25602"/>
                                        </p:tgtEl>
                                        <p:attrNameLst>
                                          <p:attrName>ppt_x</p:attrName>
                                        </p:attrNameLst>
                                      </p:cBhvr>
                                      <p:tavLst>
                                        <p:tav tm="0">
                                          <p:val>
                                            <p:strVal val="#ppt_x"/>
                                          </p:val>
                                        </p:tav>
                                        <p:tav tm="100000">
                                          <p:val>
                                            <p:strVal val="#ppt_x"/>
                                          </p:val>
                                        </p:tav>
                                      </p:tavLst>
                                    </p:anim>
                                    <p:anim calcmode="lin" valueType="num">
                                      <p:cBhvr additive="base">
                                        <p:cTn id="40" dur="500" fill="hold"/>
                                        <p:tgtEl>
                                          <p:spTgt spid="25602"/>
                                        </p:tgtEl>
                                        <p:attrNameLst>
                                          <p:attrName>ppt_y</p:attrName>
                                        </p:attrNameLst>
                                      </p:cBhvr>
                                      <p:tavLst>
                                        <p:tav tm="0">
                                          <p:val>
                                            <p:strVal val="1+#ppt_h/2"/>
                                          </p:val>
                                        </p:tav>
                                        <p:tav tm="100000">
                                          <p:val>
                                            <p:strVal val="#ppt_y"/>
                                          </p:val>
                                        </p:tav>
                                      </p:tavLst>
                                    </p:anim>
                                  </p:childTnLst>
                                </p:cTn>
                              </p:par>
                            </p:childTnLst>
                          </p:cTn>
                        </p:par>
                      </p:childTnLst>
                    </p:cTn>
                  </p:par>
                  <p:par>
                    <p:cTn id="41" fill="hold" nodeType="clickPar">
                      <p:stCondLst>
                        <p:cond delay="indefinite"/>
                      </p:stCondLst>
                      <p:childTnLst>
                        <p:par>
                          <p:cTn id="42" fill="hold" nodeType="afterGroup">
                            <p:stCondLst>
                              <p:cond delay="0"/>
                            </p:stCondLst>
                            <p:childTnLst>
                              <p:par>
                                <p:cTn id="43" presetID="2" presetClass="exit" presetSubtype="4" fill="hold" grpId="0" nodeType="clickEffect">
                                  <p:stCondLst>
                                    <p:cond delay="0"/>
                                  </p:stCondLst>
                                  <p:childTnLst>
                                    <p:anim calcmode="lin" valueType="num">
                                      <p:cBhvr additive="base">
                                        <p:cTn id="44" dur="500"/>
                                        <p:tgtEl>
                                          <p:spTgt spid="2"/>
                                        </p:tgtEl>
                                        <p:attrNameLst>
                                          <p:attrName>ppt_x</p:attrName>
                                        </p:attrNameLst>
                                      </p:cBhvr>
                                      <p:tavLst>
                                        <p:tav tm="0">
                                          <p:val>
                                            <p:strVal val="ppt_x"/>
                                          </p:val>
                                        </p:tav>
                                        <p:tav tm="100000">
                                          <p:val>
                                            <p:strVal val="ppt_x"/>
                                          </p:val>
                                        </p:tav>
                                      </p:tavLst>
                                    </p:anim>
                                    <p:anim calcmode="lin" valueType="num">
                                      <p:cBhvr additive="base">
                                        <p:cTn id="45" dur="500"/>
                                        <p:tgtEl>
                                          <p:spTgt spid="2"/>
                                        </p:tgtEl>
                                        <p:attrNameLst>
                                          <p:attrName>ppt_y</p:attrName>
                                        </p:attrNameLst>
                                      </p:cBhvr>
                                      <p:tavLst>
                                        <p:tav tm="0">
                                          <p:val>
                                            <p:strVal val="ppt_y"/>
                                          </p:val>
                                        </p:tav>
                                        <p:tav tm="100000">
                                          <p:val>
                                            <p:strVal val="1+ppt_h/2"/>
                                          </p:val>
                                        </p:tav>
                                      </p:tavLst>
                                    </p:anim>
                                    <p:set>
                                      <p:cBhvr>
                                        <p:cTn id="46" dur="1" fill="hold">
                                          <p:stCondLst>
                                            <p:cond delay="499"/>
                                          </p:stCondLst>
                                        </p:cTn>
                                        <p:tgtEl>
                                          <p:spTgt spid="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84" grpId="0"/>
      <p:bldP spid="24585" grpId="1"/>
      <p:bldP spid="24586" grpId="2"/>
      <p:bldP spid="24587" grpId="3"/>
      <p:bldP spid="25602" grpId="0"/>
      <p:bldP spid="2" grpId="0"/>
    </p:bldLst>
  </p:timing>
</p:sld>
</file>

<file path=ppt/slides/slide6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26627" name="文本框 1"/>
          <p:cNvSpPr/>
          <p:nvPr>
            <p:custDataLst>
              <p:tags r:id="rId4"/>
            </p:custDataLst>
          </p:nvPr>
        </p:nvSpPr>
        <p:spPr>
          <a:xfrm>
            <a:off x="452211" y="553676"/>
            <a:ext cx="11571514" cy="4225925"/>
          </a:xfrm>
          <a:prstGeom prst="rect">
            <a:avLst/>
          </a:prstGeom>
          <a:noFill/>
          <a:ln>
            <a:noFill/>
            <a:miter lim="800000"/>
          </a:ln>
        </p:spPr>
        <p:txBody>
          <a:bodyPr wrap="square">
            <a:spAutoFit/>
          </a:bodyPr>
          <a:lstStyle/>
          <a:p>
            <a:pPr>
              <a:lnSpc>
                <a:spcPct val="120000"/>
              </a:lnSpc>
            </a:pPr>
            <a:r>
              <a:rPr lang="zh-CN" altLang="en-US" sz="2800" b="1">
                <a:latin typeface="微软雅黑" panose="020b0503020204020204" charset="-122"/>
                <a:ea typeface="微软雅黑" panose="020b0503020204020204" charset="-122"/>
              </a:rPr>
              <a:t>3</a:t>
            </a:r>
            <a:r>
              <a:rPr lang="en-US" altLang="zh-CN" sz="2800" b="1">
                <a:latin typeface="微软雅黑" panose="020b0503020204020204" charset="-122"/>
                <a:ea typeface="微软雅黑" panose="020b0503020204020204" charset="-122"/>
              </a:rPr>
              <a:t>.</a:t>
            </a:r>
            <a:r>
              <a:rPr lang="zh-CN" altLang="en-US" sz="2800" b="1">
                <a:latin typeface="微软雅黑" panose="020b0503020204020204" charset="-122"/>
                <a:ea typeface="微软雅黑" panose="020b0503020204020204" charset="-122"/>
              </a:rPr>
              <a:t>下列关于这首宋词的赏析，正确的一项是（  </a:t>
            </a:r>
            <a:r>
              <a:rPr lang="zh-CN" altLang="en-US" sz="2800" b="1" smtClean="0">
                <a:latin typeface="微软雅黑" panose="020b0503020204020204" charset="-122"/>
                <a:ea typeface="微软雅黑" panose="020b0503020204020204" charset="-122"/>
              </a:rPr>
              <a:t>      </a:t>
            </a:r>
            <a:r>
              <a:rPr lang="zh-CN" altLang="en-US" sz="2800" b="1">
                <a:latin typeface="微软雅黑" panose="020b0503020204020204" charset="-122"/>
                <a:ea typeface="微软雅黑" panose="020b0503020204020204" charset="-122"/>
              </a:rPr>
              <a:t>）</a:t>
            </a:r>
            <a:endParaRPr lang="zh-CN" altLang="en-US" sz="2800" b="1">
              <a:latin typeface="微软雅黑" panose="020b0503020204020204" charset="-122"/>
              <a:ea typeface="微软雅黑" panose="020b0503020204020204" charset="-122"/>
            </a:endParaRPr>
          </a:p>
          <a:p>
            <a:pPr>
              <a:lnSpc>
                <a:spcPct val="120000"/>
              </a:lnSpc>
            </a:pPr>
            <a:r>
              <a:rPr lang="zh-CN" altLang="en-US" sz="2800" b="1">
                <a:solidFill>
                  <a:srgbClr val="008651"/>
                </a:solidFill>
                <a:latin typeface="华文楷体" panose="02010600040101010101" pitchFamily="2" charset="-122"/>
                <a:ea typeface="华文楷体" panose="02010600040101010101" pitchFamily="2" charset="-122"/>
                <a:cs typeface="华文楷体" panose="02010600040101010101" pitchFamily="2" charset="-122"/>
              </a:rPr>
              <a:t>A.本词上阕移步换景，以村庄为中心描写四周景物，写出了词人所见的烂漫春光。</a:t>
            </a:r>
            <a:endParaRPr lang="zh-CN" altLang="en-US" sz="2800" b="1">
              <a:solidFill>
                <a:srgbClr val="008651"/>
              </a:solidFill>
              <a:latin typeface="华文楷体" panose="02010600040101010101" pitchFamily="2" charset="-122"/>
              <a:ea typeface="华文楷体" panose="02010600040101010101" pitchFamily="2" charset="-122"/>
              <a:cs typeface="华文楷体" panose="02010600040101010101" pitchFamily="2" charset="-122"/>
            </a:endParaRPr>
          </a:p>
          <a:p>
            <a:pPr>
              <a:lnSpc>
                <a:spcPct val="120000"/>
              </a:lnSpc>
            </a:pPr>
            <a:r>
              <a:rPr lang="zh-CN" altLang="en-US" sz="2800" b="1">
                <a:solidFill>
                  <a:srgbClr val="008651"/>
                </a:solidFill>
                <a:latin typeface="华文楷体" panose="02010600040101010101" pitchFamily="2" charset="-122"/>
                <a:ea typeface="华文楷体" panose="02010600040101010101" pitchFamily="2" charset="-122"/>
                <a:cs typeface="华文楷体" panose="02010600040101010101" pitchFamily="2" charset="-122"/>
              </a:rPr>
              <a:t>B.本词下阙定点观察，写出了围墙、茅堂、桥、流水等意象，表达了作者喜爱之情。</a:t>
            </a:r>
            <a:endParaRPr lang="zh-CN" altLang="en-US" sz="2800" b="1">
              <a:solidFill>
                <a:srgbClr val="008651"/>
              </a:solidFill>
              <a:latin typeface="华文楷体" panose="02010600040101010101" pitchFamily="2" charset="-122"/>
              <a:ea typeface="华文楷体" panose="02010600040101010101" pitchFamily="2" charset="-122"/>
              <a:cs typeface="华文楷体" panose="02010600040101010101" pitchFamily="2" charset="-122"/>
            </a:endParaRPr>
          </a:p>
          <a:p>
            <a:pPr>
              <a:lnSpc>
                <a:spcPct val="120000"/>
              </a:lnSpc>
            </a:pPr>
            <a:r>
              <a:rPr lang="zh-CN" altLang="en-US" sz="2800" b="1">
                <a:solidFill>
                  <a:srgbClr val="008651"/>
                </a:solidFill>
                <a:latin typeface="华文楷体" panose="02010600040101010101" pitchFamily="2" charset="-122"/>
                <a:ea typeface="华文楷体" panose="02010600040101010101" pitchFamily="2" charset="-122"/>
                <a:cs typeface="华文楷体" panose="02010600040101010101" pitchFamily="2" charset="-122"/>
              </a:rPr>
              <a:t>C.本词着力表现了清新自然、绚丽多彩、充满生机的农家田园景象。</a:t>
            </a:r>
            <a:endParaRPr lang="zh-CN" altLang="en-US" sz="2800" b="1">
              <a:solidFill>
                <a:srgbClr val="008651"/>
              </a:solidFill>
              <a:latin typeface="华文楷体" panose="02010600040101010101" pitchFamily="2" charset="-122"/>
              <a:ea typeface="华文楷体" panose="02010600040101010101" pitchFamily="2" charset="-122"/>
              <a:cs typeface="华文楷体" panose="02010600040101010101" pitchFamily="2" charset="-122"/>
            </a:endParaRPr>
          </a:p>
          <a:p>
            <a:pPr>
              <a:lnSpc>
                <a:spcPct val="120000"/>
              </a:lnSpc>
            </a:pPr>
            <a:r>
              <a:rPr lang="zh-CN" altLang="en-US" sz="2800" b="1">
                <a:solidFill>
                  <a:srgbClr val="008651"/>
                </a:solidFill>
                <a:latin typeface="华文楷体" panose="02010600040101010101" pitchFamily="2" charset="-122"/>
                <a:ea typeface="华文楷体" panose="02010600040101010101" pitchFamily="2" charset="-122"/>
                <a:cs typeface="华文楷体" panose="02010600040101010101" pitchFamily="2" charset="-122"/>
              </a:rPr>
              <a:t>D.正如词人“倚东风、豪兴徜徉</a:t>
            </a:r>
            <a:r>
              <a:rPr lang="zh-CN" altLang="en-US" sz="2800" b="1" smtClean="0">
                <a:solidFill>
                  <a:srgbClr val="008651"/>
                </a:solidFill>
                <a:latin typeface="华文楷体" panose="02010600040101010101" pitchFamily="2" charset="-122"/>
                <a:ea typeface="华文楷体" panose="02010600040101010101" pitchFamily="2" charset="-122"/>
                <a:cs typeface="华文楷体" panose="02010600040101010101" pitchFamily="2" charset="-122"/>
              </a:rPr>
              <a:t>”</a:t>
            </a:r>
            <a:r>
              <a:rPr lang="en-US" altLang="zh-CN" sz="2800" b="1" smtClean="0">
                <a:solidFill>
                  <a:srgbClr val="008651"/>
                </a:solidFill>
                <a:latin typeface="华文楷体" panose="02010600040101010101" pitchFamily="2" charset="-122"/>
                <a:ea typeface="华文楷体" panose="02010600040101010101" pitchFamily="2" charset="-122"/>
                <a:cs typeface="华文楷体" panose="02010600040101010101" pitchFamily="2" charset="-122"/>
              </a:rPr>
              <a:t>,</a:t>
            </a:r>
            <a:r>
              <a:rPr lang="zh-CN" altLang="en-US" sz="2800" b="1" smtClean="0">
                <a:solidFill>
                  <a:srgbClr val="008651"/>
                </a:solidFill>
                <a:latin typeface="华文楷体" panose="02010600040101010101" pitchFamily="2" charset="-122"/>
                <a:ea typeface="华文楷体" panose="02010600040101010101" pitchFamily="2" charset="-122"/>
                <a:cs typeface="华文楷体" panose="02010600040101010101" pitchFamily="2" charset="-122"/>
              </a:rPr>
              <a:t>本</a:t>
            </a:r>
            <a:r>
              <a:rPr lang="zh-CN" altLang="en-US" sz="2800" b="1">
                <a:solidFill>
                  <a:srgbClr val="008651"/>
                </a:solidFill>
                <a:latin typeface="华文楷体" panose="02010600040101010101" pitchFamily="2" charset="-122"/>
                <a:ea typeface="华文楷体" panose="02010600040101010101" pitchFamily="2" charset="-122"/>
                <a:cs typeface="华文楷体" panose="02010600040101010101" pitchFamily="2" charset="-122"/>
              </a:rPr>
              <a:t>词主要表现了词人意兴豪迈、旷达洒脱的情怀。</a:t>
            </a:r>
            <a:endParaRPr lang="zh-CN" altLang="en-US" sz="2800" b="1">
              <a:solidFill>
                <a:srgbClr val="008651"/>
              </a:solidFill>
              <a:latin typeface="华文楷体" panose="02010600040101010101" pitchFamily="2" charset="-122"/>
              <a:ea typeface="华文楷体" panose="02010600040101010101" pitchFamily="2" charset="-122"/>
              <a:cs typeface="华文楷体" panose="02010600040101010101" pitchFamily="2" charset="-122"/>
            </a:endParaRPr>
          </a:p>
        </p:txBody>
      </p:sp>
      <p:sp>
        <p:nvSpPr>
          <p:cNvPr id="26628" name="文本框 2"/>
          <p:cNvSpPr/>
          <p:nvPr>
            <p:custDataLst>
              <p:tags r:id="rId5"/>
            </p:custDataLst>
          </p:nvPr>
        </p:nvSpPr>
        <p:spPr>
          <a:xfrm>
            <a:off x="7823487" y="668327"/>
            <a:ext cx="460382" cy="584775"/>
          </a:xfrm>
          <a:prstGeom prst="rect">
            <a:avLst/>
          </a:prstGeom>
          <a:noFill/>
          <a:ln>
            <a:noFill/>
            <a:miter lim="800000"/>
          </a:ln>
        </p:spPr>
        <p:txBody>
          <a:bodyPr wrap="none">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eaLnBrk="1" hangingPunct="1"/>
            <a:r>
              <a:rPr sz="3200" b="1">
                <a:ln w="9525" cap="flat" cmpd="sng" algn="ctr">
                  <a:noFill/>
                  <a:prstDash val="solid"/>
                  <a:round/>
                  <a:headEnd type="none" w="med" len="med"/>
                  <a:tailEnd type="none" w="med" len="med"/>
                </a:ln>
                <a:solidFill>
                  <a:srgbClr val="FF0000"/>
                </a:solidFill>
                <a:latin typeface="微软雅黑" panose="020b0503020204020204" charset="-122"/>
                <a:ea typeface="微软雅黑" panose="020b0503020204020204" charset="-122"/>
                <a:sym typeface="Wingdings" panose="05000000000000000000"/>
              </a:rPr>
              <a:t>C</a:t>
            </a:r>
            <a:endParaRPr sz="3200" b="1">
              <a:solidFill>
                <a:srgbClr val="FF0000"/>
              </a:solidFill>
              <a:latin typeface="微软雅黑" panose="020b0503020204020204" charset="-122"/>
              <a:ea typeface="微软雅黑" panose="020b0503020204020204" charset="-122"/>
            </a:endParaRPr>
          </a:p>
        </p:txBody>
      </p:sp>
      <p:pic>
        <p:nvPicPr>
          <p:cNvPr id="26633" name="New picture" hidden="1"/>
          <p:cNvPicPr>
            <a:picLocks noChangeAspect="1" noChangeArrowheads="1"/>
          </p:cNvPicPr>
          <p:nvPr>
            <p:custDataLst>
              <p:tags r:id="rId7"/>
            </p:custDataLst>
          </p:nvPr>
        </p:nvPicPr>
        <p:blipFill>
          <a:blip r:embed="rId6">
            <a:extLst>
              <a:ext uri="{28A0092B-C50C-407E-A947-70E740481C1C}">
                <a14:useLocalDpi xmlns:a14="http://schemas.microsoft.com/office/drawing/2010/main" val="0"/>
              </a:ext>
            </a:extLst>
          </a:blip>
          <a:stretch>
            <a:fillRect/>
          </a:stretch>
        </p:blipFill>
        <p:spPr bwMode="auto">
          <a:xfrm>
            <a:off x="10809107" y="10299700"/>
            <a:ext cx="317541" cy="266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prstDash val="solid"/>
                <a:round/>
                <a:headEnd type="none" w="med" len="med"/>
                <a:tailEnd type="none" w="med" len="med"/>
              </a14:hiddenLine>
            </a:ext>
          </a:extLst>
        </p:spPr>
      </p:pic>
      <p:sp>
        <p:nvSpPr>
          <p:cNvPr id="2" name="矩形 1"/>
          <p:cNvSpPr/>
          <p:nvPr>
            <p:custDataLst>
              <p:tags r:id="rId8"/>
            </p:custDataLst>
          </p:nvPr>
        </p:nvSpPr>
        <p:spPr>
          <a:xfrm>
            <a:off x="452375" y="4641894"/>
            <a:ext cx="11162682" cy="2009775"/>
          </a:xfrm>
          <a:prstGeom prst="rect">
            <a:avLst/>
          </a:prstGeom>
        </p:spPr>
        <p:txBody>
          <a:bodyPr wrap="square">
            <a:spAutoFit/>
          </a:bodyPr>
          <a:lstStyle/>
          <a:p>
            <a:pPr>
              <a:lnSpc>
                <a:spcPct val="130000"/>
              </a:lnSpc>
            </a:pPr>
            <a:r>
              <a:rPr lang="en-US" altLang="zh-CN" sz="2400" b="1">
                <a:solidFill>
                  <a:srgbClr val="0000FF"/>
                </a:solidFill>
                <a:latin typeface="微软雅黑" panose="020b0503020204020204" charset="-122"/>
                <a:ea typeface="微软雅黑" panose="020b0503020204020204" charset="-122"/>
              </a:rPr>
              <a:t>A </a:t>
            </a:r>
            <a:r>
              <a:rPr lang="zh-CN" altLang="zh-CN" sz="2400" b="1">
                <a:solidFill>
                  <a:srgbClr val="0000FF"/>
                </a:solidFill>
                <a:latin typeface="微软雅黑" panose="020b0503020204020204" charset="-122"/>
                <a:ea typeface="微软雅黑" panose="020b0503020204020204" charset="-122"/>
              </a:rPr>
              <a:t>项上阕定点观察；</a:t>
            </a:r>
            <a:r>
              <a:rPr lang="en-US" altLang="zh-CN" sz="2400" b="1">
                <a:solidFill>
                  <a:srgbClr val="0000FF"/>
                </a:solidFill>
                <a:latin typeface="微软雅黑" panose="020b0503020204020204" charset="-122"/>
                <a:ea typeface="微软雅黑" panose="020b0503020204020204" charset="-122"/>
              </a:rPr>
              <a:t>B </a:t>
            </a:r>
            <a:r>
              <a:rPr lang="zh-CN" altLang="zh-CN" sz="2400" b="1">
                <a:solidFill>
                  <a:srgbClr val="0000FF"/>
                </a:solidFill>
                <a:latin typeface="微软雅黑" panose="020b0503020204020204" charset="-122"/>
                <a:ea typeface="微软雅黑" panose="020b0503020204020204" charset="-122"/>
              </a:rPr>
              <a:t>项，下阕移步换景，以行踪为线索由近到远，动静相间，风光如画；</a:t>
            </a:r>
            <a:r>
              <a:rPr lang="en-US" altLang="zh-CN" sz="2400" b="1">
                <a:solidFill>
                  <a:srgbClr val="0000FF"/>
                </a:solidFill>
                <a:latin typeface="微软雅黑" panose="020b0503020204020204" charset="-122"/>
                <a:ea typeface="微软雅黑" panose="020b0503020204020204" charset="-122"/>
              </a:rPr>
              <a:t>D </a:t>
            </a:r>
            <a:r>
              <a:rPr lang="zh-CN" altLang="zh-CN" sz="2400" b="1">
                <a:solidFill>
                  <a:srgbClr val="0000FF"/>
                </a:solidFill>
                <a:latin typeface="微软雅黑" panose="020b0503020204020204" charset="-122"/>
                <a:ea typeface="微软雅黑" panose="020b0503020204020204" charset="-122"/>
              </a:rPr>
              <a:t>项结合整首词的内容，“豪兴”是说明词人游兴正浓，“徜徉”是闲庭信步，与下阕“偶然乘兴”相呼应，主要表现词人享受田园风光时内心的快意与轻畅。“意兴豪迈”“旷达洒脱”概括不准确。</a:t>
            </a:r>
            <a:endParaRPr lang="zh-CN" altLang="en-US" sz="2400" b="1">
              <a:solidFill>
                <a:srgbClr val="0000FF"/>
              </a:solidFill>
              <a:latin typeface="微软雅黑" panose="020b0503020204020204" charset="-122"/>
              <a:ea typeface="微软雅黑" panose="020b0503020204020204" charset="-122"/>
            </a:endParaRPr>
          </a:p>
        </p:txBody>
      </p:sp>
    </p:spTree>
  </p:cSld>
  <p:clrMapOvr>
    <a:masterClrMapping/>
  </p:clrMapOvr>
  <mc:AlternateContent>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6628"/>
                                        </p:tgtEl>
                                        <p:attrNameLst>
                                          <p:attrName>style.visibility</p:attrName>
                                        </p:attrNameLst>
                                      </p:cBhvr>
                                      <p:to>
                                        <p:strVal val="visible"/>
                                      </p:to>
                                    </p:set>
                                    <p:anim calcmode="lin" valueType="num">
                                      <p:cBhvr additive="base">
                                        <p:cTn id="7" dur="500" fill="hold"/>
                                        <p:tgtEl>
                                          <p:spTgt spid="26628"/>
                                        </p:tgtEl>
                                        <p:attrNameLst>
                                          <p:attrName>ppt_x</p:attrName>
                                        </p:attrNameLst>
                                      </p:cBhvr>
                                      <p:tavLst>
                                        <p:tav tm="0">
                                          <p:val>
                                            <p:strVal val="#ppt_x"/>
                                          </p:val>
                                        </p:tav>
                                        <p:tav tm="100000">
                                          <p:val>
                                            <p:strVal val="#ppt_x"/>
                                          </p:val>
                                        </p:tav>
                                      </p:tavLst>
                                    </p:anim>
                                    <p:anim calcmode="lin" valueType="num">
                                      <p:cBhvr additive="base">
                                        <p:cTn id="8" dur="500" fill="hold"/>
                                        <p:tgtEl>
                                          <p:spTgt spid="26628"/>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28" grpId="0"/>
      <p:bldP spid="2" grpId="0"/>
    </p:bldLst>
  </p:timing>
</p:sld>
</file>

<file path=ppt/slides/slide6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pic>
        <p:nvPicPr>
          <p:cNvPr id="43010" name="Picture 1" descr="C:\DOCUME~1\ADMINI~1\LOCALS~1\Temp\timg[6]"/>
          <p:cNvPicPr>
            <a:picLocks noChangeAspect="1" noChangeArrowheads="1"/>
          </p:cNvPicPr>
          <p:nvPr>
            <p:custDataLst>
              <p:tags r:id="rId5"/>
            </p:custDataLst>
          </p:nvPr>
        </p:nvPicPr>
        <p:blipFill>
          <a:blip r:embed="rId4">
            <a:extLst>
              <a:ext uri="{28A0092B-C50C-407E-A947-70E740481C1C}">
                <a14:useLocalDpi xmlns:a14="http://schemas.microsoft.com/office/drawing/2010/main" val="0"/>
              </a:ext>
            </a:extLst>
          </a:blip>
          <a:srcRect l="3033" t="1935" r="2151" b="5988"/>
          <a:stretch>
            <a:fillRect/>
          </a:stretch>
        </p:blipFill>
        <p:spPr bwMode="auto">
          <a:xfrm>
            <a:off x="-19050" y="457200"/>
            <a:ext cx="12263755" cy="62306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矩形 1"/>
          <p:cNvSpPr/>
          <p:nvPr>
            <p:custDataLst>
              <p:tags r:id="rId6"/>
            </p:custDataLst>
          </p:nvPr>
        </p:nvSpPr>
        <p:spPr>
          <a:xfrm>
            <a:off x="1633667" y="1469403"/>
            <a:ext cx="6567170" cy="922020"/>
          </a:xfrm>
          <a:prstGeom prst="rect">
            <a:avLst/>
          </a:prstGeom>
          <a:noFill/>
        </p:spPr>
        <p:txBody>
          <a:bodyPr wrap="none">
            <a:spAutoFit/>
          </a:bodyPr>
          <a:lstStyle/>
          <a:p>
            <a:pPr algn="ctr">
              <a:defRPr/>
            </a:pPr>
            <a:r>
              <a:rPr lang="zh-CN" altLang="en-US" sz="5400" b="1">
                <a:ln w="900" cmpd="sng">
                  <a:solidFill>
                    <a:schemeClr val="accent1">
                      <a:satMod val="190000"/>
                      <a:alpha val="55000"/>
                    </a:schemeClr>
                  </a:solidFill>
                  <a:prstDash val="solid"/>
                </a:ln>
                <a:solidFill>
                  <a:srgbClr val="0070C0"/>
                </a:solidFill>
                <a:effectLst>
                  <a:innerShdw blurRad="101600" dist="76200" dir="5400000">
                    <a:schemeClr val="accent1">
                      <a:satMod val="190000"/>
                      <a:tint val="100000"/>
                      <a:alpha val="74000"/>
                    </a:schemeClr>
                  </a:innerShdw>
                </a:effectLst>
              </a:rPr>
              <a:t>丑奴儿</a:t>
            </a:r>
            <a:r>
              <a:rPr lang="en-US" altLang="zh-CN" sz="5400" b="1">
                <a:ln w="900" cmpd="sng">
                  <a:solidFill>
                    <a:schemeClr val="accent1">
                      <a:satMod val="190000"/>
                      <a:alpha val="55000"/>
                    </a:schemeClr>
                  </a:solidFill>
                  <a:prstDash val="solid"/>
                </a:ln>
                <a:solidFill>
                  <a:srgbClr val="0070C0"/>
                </a:solidFill>
                <a:effectLst>
                  <a:innerShdw blurRad="101600" dist="76200" dir="5400000">
                    <a:schemeClr val="accent1">
                      <a:satMod val="190000"/>
                      <a:tint val="100000"/>
                      <a:alpha val="74000"/>
                    </a:schemeClr>
                  </a:innerShdw>
                </a:effectLst>
              </a:rPr>
              <a:t>·</a:t>
            </a:r>
            <a:r>
              <a:rPr lang="zh-CN" altLang="en-US" sz="5400" b="1">
                <a:ln w="900" cmpd="sng">
                  <a:solidFill>
                    <a:schemeClr val="accent1">
                      <a:satMod val="190000"/>
                      <a:alpha val="55000"/>
                    </a:schemeClr>
                  </a:solidFill>
                  <a:prstDash val="solid"/>
                </a:ln>
                <a:solidFill>
                  <a:srgbClr val="0070C0"/>
                </a:solidFill>
                <a:effectLst>
                  <a:innerShdw blurRad="101600" dist="76200" dir="5400000">
                    <a:schemeClr val="accent1">
                      <a:satMod val="190000"/>
                      <a:tint val="100000"/>
                      <a:alpha val="74000"/>
                    </a:schemeClr>
                  </a:innerShdw>
                </a:effectLst>
              </a:rPr>
              <a:t>书博山道中壁</a:t>
            </a:r>
            <a:endParaRPr lang="zh-CN" altLang="en-US" sz="5400" b="1">
              <a:ln w="900" cmpd="sng">
                <a:solidFill>
                  <a:schemeClr val="accent1">
                    <a:satMod val="190000"/>
                    <a:alpha val="55000"/>
                  </a:schemeClr>
                </a:solidFill>
                <a:prstDash val="solid"/>
              </a:ln>
              <a:solidFill>
                <a:srgbClr val="0070C0"/>
              </a:solidFill>
              <a:effectLst>
                <a:innerShdw blurRad="101600" dist="76200" dir="5400000">
                  <a:schemeClr val="accent1">
                    <a:satMod val="190000"/>
                    <a:tint val="100000"/>
                    <a:alpha val="74000"/>
                  </a:schemeClr>
                </a:innerShdw>
              </a:effectLst>
            </a:endParaRPr>
          </a:p>
        </p:txBody>
      </p:sp>
      <p:sp>
        <p:nvSpPr>
          <p:cNvPr id="43012" name="TextBox 2"/>
          <p:cNvSpPr txBox="1">
            <a:spLocks noChangeArrowheads="1"/>
          </p:cNvSpPr>
          <p:nvPr>
            <p:custDataLst>
              <p:tags r:id="rId7"/>
            </p:custDataLst>
          </p:nvPr>
        </p:nvSpPr>
        <p:spPr bwMode="auto">
          <a:xfrm>
            <a:off x="6087957" y="2497032"/>
            <a:ext cx="140779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3200" b="1">
                <a:solidFill>
                  <a:srgbClr val="3333FF"/>
                </a:solidFill>
              </a:rPr>
              <a:t>辛弃疾</a:t>
            </a:r>
            <a:endParaRPr lang="zh-CN" altLang="en-US" sz="3200" b="1">
              <a:solidFill>
                <a:srgbClr val="3333FF"/>
              </a:solidFill>
            </a:endParaRPr>
          </a:p>
        </p:txBody>
      </p:sp>
    </p:spTree>
  </p:cSld>
  <p:clrMapOvr>
    <a:masterClrMapping/>
  </p:clrMapOvr>
  <p:transition spd="slow">
    <p:random/>
  </p:transition>
  <p:timing/>
</p:sld>
</file>

<file path=ppt/slides/slide6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pic>
        <p:nvPicPr>
          <p:cNvPr id="2" name="图片 1"/>
          <p:cNvPicPr>
            <a:picLocks noChangeAspect="1"/>
          </p:cNvPicPr>
          <p:nvPr>
            <p:custDataLst>
              <p:tags r:id="rId5"/>
            </p:custDataLst>
          </p:nvPr>
        </p:nvPicPr>
        <p:blipFill>
          <a:blip r:embed="rId4"/>
          <a:stretch>
            <a:fillRect/>
          </a:stretch>
        </p:blipFill>
        <p:spPr>
          <a:xfrm>
            <a:off x="0" y="459105"/>
            <a:ext cx="12191365" cy="6256020"/>
          </a:xfrm>
          <a:prstGeom prst="rect">
            <a:avLst/>
          </a:prstGeom>
        </p:spPr>
      </p:pic>
      <p:sp>
        <p:nvSpPr>
          <p:cNvPr id="3" name="文本框 2"/>
          <p:cNvSpPr txBox="1"/>
          <p:nvPr>
            <p:custDataLst>
              <p:tags r:id="rId6"/>
            </p:custDataLst>
          </p:nvPr>
        </p:nvSpPr>
        <p:spPr>
          <a:xfrm>
            <a:off x="4201160" y="2105025"/>
            <a:ext cx="6424930" cy="2584450"/>
          </a:xfrm>
          <a:prstGeom prst="rect">
            <a:avLst/>
          </a:prstGeom>
          <a:noFill/>
        </p:spPr>
        <p:txBody>
          <a:bodyPr wrap="square" rtlCol="0">
            <a:spAutoFit/>
          </a:bodyPr>
          <a:lstStyle/>
          <a:p>
            <a:pPr>
              <a:lnSpc>
                <a:spcPct val="150000"/>
              </a:lnSpc>
            </a:pPr>
            <a:r>
              <a:rPr lang="zh-CN" altLang="en-US" sz="3600" b="1">
                <a:latin typeface="+mn-lt"/>
                <a:ea typeface="+mn-ea"/>
                <a:sym typeface="+mn-ea"/>
              </a:rPr>
              <a:t>1</a:t>
            </a:r>
            <a:r>
              <a:rPr lang="en-US" altLang="zh-CN" sz="3600" b="1">
                <a:latin typeface="+mn-lt"/>
                <a:ea typeface="+mn-ea"/>
                <a:sym typeface="+mn-ea"/>
              </a:rPr>
              <a:t>.</a:t>
            </a:r>
            <a:r>
              <a:rPr lang="zh-CN" altLang="en-US" sz="3600" b="1">
                <a:latin typeface="+mn-lt"/>
                <a:ea typeface="+mn-ea"/>
                <a:sym typeface="+mn-ea"/>
              </a:rPr>
              <a:t>掌握对比手法和叠句使用。</a:t>
            </a:r>
            <a:endParaRPr lang="zh-CN" altLang="en-US" sz="3600" b="1"/>
          </a:p>
          <a:p>
            <a:pPr>
              <a:lnSpc>
                <a:spcPct val="150000"/>
              </a:lnSpc>
            </a:pPr>
            <a:r>
              <a:rPr lang="zh-CN" altLang="en-US" sz="3600" b="1">
                <a:latin typeface="+mn-lt"/>
                <a:ea typeface="+mn-ea"/>
                <a:sym typeface="+mn-ea"/>
              </a:rPr>
              <a:t>2</a:t>
            </a:r>
            <a:r>
              <a:rPr lang="en-US" altLang="zh-CN" sz="3600" b="1">
                <a:latin typeface="+mn-lt"/>
                <a:ea typeface="+mn-ea"/>
                <a:sym typeface="+mn-ea"/>
              </a:rPr>
              <a:t>.</a:t>
            </a:r>
            <a:r>
              <a:rPr lang="zh-CN" altLang="en-US" sz="3600" b="1">
                <a:latin typeface="+mn-lt"/>
                <a:ea typeface="+mn-ea"/>
                <a:sym typeface="+mn-ea"/>
              </a:rPr>
              <a:t>体会构思的巧妙，生动真切。</a:t>
            </a:r>
            <a:endParaRPr lang="zh-CN" altLang="en-US" sz="3600" b="1"/>
          </a:p>
          <a:p>
            <a:pPr>
              <a:lnSpc>
                <a:spcPct val="150000"/>
              </a:lnSpc>
            </a:pPr>
            <a:r>
              <a:rPr lang="zh-CN" altLang="en-US" sz="3600" b="1">
                <a:latin typeface="+mn-lt"/>
                <a:ea typeface="+mn-ea"/>
                <a:sym typeface="+mn-ea"/>
              </a:rPr>
              <a:t>3</a:t>
            </a:r>
            <a:r>
              <a:rPr lang="en-US" altLang="zh-CN" sz="3600" b="1">
                <a:latin typeface="+mn-lt"/>
                <a:ea typeface="+mn-ea"/>
                <a:sym typeface="+mn-ea"/>
              </a:rPr>
              <a:t>.</a:t>
            </a:r>
            <a:r>
              <a:rPr lang="zh-CN" altLang="en-US" sz="3600" b="1">
                <a:latin typeface="+mn-lt"/>
                <a:ea typeface="+mn-ea"/>
                <a:sym typeface="+mn-ea"/>
              </a:rPr>
              <a:t>体会作者浓墨重彩的“愁”。</a:t>
            </a:r>
            <a:endParaRPr lang="zh-CN" altLang="en-US" sz="3600" b="1"/>
          </a:p>
        </p:txBody>
      </p:sp>
      <p:sp>
        <p:nvSpPr>
          <p:cNvPr id="6" name="矩形 5"/>
          <p:cNvSpPr/>
          <p:nvPr>
            <p:custDataLst>
              <p:tags r:id="rId7"/>
            </p:custDataLst>
          </p:nvPr>
        </p:nvSpPr>
        <p:spPr>
          <a:xfrm>
            <a:off x="3965748" y="1569770"/>
            <a:ext cx="2418080" cy="768350"/>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zh-CN" altLang="en-US" sz="4400">
                <a:ln w="11430"/>
                <a:solidFill>
                  <a:srgbClr val="FF0000"/>
                </a:solidFill>
                <a:latin typeface="华文琥珀" panose="02010800040101010101" pitchFamily="2" charset="-122"/>
                <a:ea typeface="华文琥珀" panose="02010800040101010101" pitchFamily="2" charset="-122"/>
              </a:rPr>
              <a:t>学习目标</a:t>
            </a:r>
            <a:endParaRPr lang="zh-CN" altLang="en-US" sz="4400" cap="none" spc="0">
              <a:ln w="11430"/>
              <a:solidFill>
                <a:srgbClr val="FF0000"/>
              </a:solidFill>
              <a:latin typeface="华文琥珀" panose="02010800040101010101" pitchFamily="2" charset="-122"/>
              <a:ea typeface="华文琥珀" panose="02010800040101010101" pitchFamily="2" charset="-122"/>
            </a:endParaRPr>
          </a:p>
        </p:txBody>
      </p:sp>
    </p:spTree>
    <p:custDataLst>
      <p:tags r:id="rId8"/>
    </p:custDataLst>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6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44034" name="文本框 147470"/>
          <p:cNvSpPr txBox="1">
            <a:spLocks noChangeArrowheads="1"/>
          </p:cNvSpPr>
          <p:nvPr>
            <p:custDataLst>
              <p:tags r:id="rId4"/>
            </p:custDataLst>
          </p:nvPr>
        </p:nvSpPr>
        <p:spPr bwMode="auto">
          <a:xfrm>
            <a:off x="3651900" y="1540099"/>
            <a:ext cx="7969348" cy="46939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spAutoFit/>
          </a:bodyPr>
          <a:lstStyle>
            <a:lvl1pPr defTabSz="685800">
              <a:defRPr>
                <a:solidFill>
                  <a:schemeClr val="tx1"/>
                </a:solidFill>
                <a:latin typeface="Arial" panose="020b0604020202020204" pitchFamily="34" charset="0"/>
                <a:ea typeface="宋体" panose="02010600030101010101" pitchFamily="2" charset="-122"/>
              </a:defRPr>
            </a:lvl1pPr>
            <a:lvl2pPr marL="742950" indent="-285750" defTabSz="685800">
              <a:defRPr>
                <a:solidFill>
                  <a:schemeClr val="tx1"/>
                </a:solidFill>
                <a:latin typeface="Arial" panose="020b0604020202020204" pitchFamily="34" charset="0"/>
                <a:ea typeface="宋体" panose="02010600030101010101" pitchFamily="2" charset="-122"/>
              </a:defRPr>
            </a:lvl2pPr>
            <a:lvl3pPr marL="1143000" indent="-228600" defTabSz="685800">
              <a:defRPr>
                <a:solidFill>
                  <a:schemeClr val="tx1"/>
                </a:solidFill>
                <a:latin typeface="Arial" panose="020b0604020202020204" pitchFamily="34" charset="0"/>
                <a:ea typeface="宋体" panose="02010600030101010101" pitchFamily="2" charset="-122"/>
              </a:defRPr>
            </a:lvl3pPr>
            <a:lvl4pPr marL="1600200" indent="-228600" defTabSz="685800">
              <a:defRPr>
                <a:solidFill>
                  <a:schemeClr val="tx1"/>
                </a:solidFill>
                <a:latin typeface="Arial" panose="020b0604020202020204" pitchFamily="34" charset="0"/>
                <a:ea typeface="宋体" panose="02010600030101010101" pitchFamily="2" charset="-122"/>
              </a:defRPr>
            </a:lvl4pPr>
            <a:lvl5pPr marL="2057400" indent="-228600" defTabSz="685800">
              <a:defRPr>
                <a:solidFill>
                  <a:schemeClr val="tx1"/>
                </a:solidFill>
                <a:latin typeface="Arial" panose="020b0604020202020204" pitchFamily="34" charset="0"/>
                <a:ea typeface="宋体" panose="02010600030101010101" pitchFamily="2" charset="-122"/>
              </a:defRPr>
            </a:lvl5pPr>
            <a:lvl6pPr marL="2514600" indent="-228600" defTabSz="6858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6858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6858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6858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40000"/>
              </a:lnSpc>
            </a:pPr>
            <a:r>
              <a:rPr lang="zh-CN" altLang="en-US" sz="2935" b="1">
                <a:latin typeface="楷体" panose="02010609060101010101" pitchFamily="49" charset="-122"/>
                <a:ea typeface="楷体" panose="02010609060101010101" pitchFamily="49" charset="-122"/>
              </a:rPr>
              <a:t>   </a:t>
            </a:r>
            <a:r>
              <a:rPr lang="zh-CN" altLang="en-US" sz="2935" b="1">
                <a:solidFill>
                  <a:srgbClr val="0000FF"/>
                </a:solidFill>
                <a:latin typeface="楷体" panose="02010609060101010101" pitchFamily="49" charset="-122"/>
                <a:ea typeface="楷体" panose="02010609060101010101" pitchFamily="49" charset="-122"/>
              </a:rPr>
              <a:t> </a:t>
            </a:r>
            <a:r>
              <a:rPr lang="zh-CN" altLang="en-US" sz="3735" b="1">
                <a:latin typeface="楷体" panose="02010609060101010101" pitchFamily="49" charset="-122"/>
                <a:ea typeface="楷体" panose="02010609060101010101" pitchFamily="49" charset="-122"/>
              </a:rPr>
              <a:t>辛弃疾</a:t>
            </a:r>
            <a:r>
              <a:rPr lang="zh-CN" altLang="en-US" sz="2935" b="1">
                <a:latin typeface="楷体" panose="02010609060101010101" pitchFamily="49" charset="-122"/>
                <a:ea typeface="楷体" panose="02010609060101010101" pitchFamily="49" charset="-122"/>
              </a:rPr>
              <a:t>（</a:t>
            </a:r>
            <a:r>
              <a:rPr lang="en-US" altLang="zh-CN" sz="2935" b="1">
                <a:latin typeface="楷体" panose="02010609060101010101" pitchFamily="49" charset="-122"/>
                <a:ea typeface="楷体" panose="02010609060101010101" pitchFamily="49" charset="-122"/>
              </a:rPr>
              <a:t>1140</a:t>
            </a:r>
            <a:r>
              <a:rPr lang="zh-CN" altLang="en-US" sz="2935" b="1">
                <a:latin typeface="楷体" panose="02010609060101010101" pitchFamily="49" charset="-122"/>
                <a:ea typeface="楷体" panose="02010609060101010101" pitchFamily="49" charset="-122"/>
              </a:rPr>
              <a:t>－</a:t>
            </a:r>
            <a:r>
              <a:rPr lang="en-US" altLang="zh-CN" sz="2935" b="1">
                <a:latin typeface="楷体" panose="02010609060101010101" pitchFamily="49" charset="-122"/>
                <a:ea typeface="楷体" panose="02010609060101010101" pitchFamily="49" charset="-122"/>
              </a:rPr>
              <a:t>1207</a:t>
            </a:r>
            <a:r>
              <a:rPr lang="zh-CN" altLang="en-US" sz="2935" b="1">
                <a:latin typeface="楷体" panose="02010609060101010101" pitchFamily="49" charset="-122"/>
                <a:ea typeface="楷体" panose="02010609060101010101" pitchFamily="49" charset="-122"/>
              </a:rPr>
              <a:t>），字幼安，号稼</a:t>
            </a:r>
            <a:r>
              <a:rPr lang="zh-CN" altLang="en-US" sz="2935" b="1" smtClean="0">
                <a:latin typeface="楷体" panose="02010609060101010101" pitchFamily="49" charset="-122"/>
                <a:ea typeface="楷体" panose="02010609060101010101" pitchFamily="49" charset="-122"/>
              </a:rPr>
              <a:t>轩。历城（今山东济南）人</a:t>
            </a:r>
            <a:r>
              <a:rPr lang="zh-CN" altLang="en-US" sz="2935" b="1">
                <a:latin typeface="楷体" panose="02010609060101010101" pitchFamily="49" charset="-122"/>
                <a:ea typeface="楷体" panose="02010609060101010101" pitchFamily="49" charset="-122"/>
              </a:rPr>
              <a:t>。南</a:t>
            </a:r>
            <a:r>
              <a:rPr lang="zh-CN" altLang="en-US" sz="2935" b="1" smtClean="0">
                <a:latin typeface="楷体" panose="02010609060101010101" pitchFamily="49" charset="-122"/>
                <a:ea typeface="楷体" panose="02010609060101010101" pitchFamily="49" charset="-122"/>
              </a:rPr>
              <a:t>宋词人。其词抒写力图恢复国家统一的爱国热情，倾诉壮志难酬的悲愤，对当时执政者的屈辱求和颇多谴责；也有不少吟咏祖国河山的作品。艺术风格多样，而以豪放为主。热情洋溢，慷慨悲壮，笔力雄厚。有</a:t>
            </a:r>
            <a:r>
              <a:rPr lang="en-US" altLang="zh-CN" sz="2935" b="1" smtClean="0">
                <a:latin typeface="楷体" panose="02010609060101010101" pitchFamily="49" charset="-122"/>
                <a:ea typeface="楷体" panose="02010609060101010101" pitchFamily="49" charset="-122"/>
              </a:rPr>
              <a:t>《</a:t>
            </a:r>
            <a:r>
              <a:rPr lang="zh-CN" altLang="en-US" sz="2935" b="1">
                <a:latin typeface="楷体" panose="02010609060101010101" pitchFamily="49" charset="-122"/>
                <a:ea typeface="楷体" panose="02010609060101010101" pitchFamily="49" charset="-122"/>
              </a:rPr>
              <a:t>稼轩长短句</a:t>
            </a:r>
            <a:r>
              <a:rPr lang="en-US" altLang="zh-CN" sz="2935" b="1" smtClean="0">
                <a:latin typeface="楷体" panose="02010609060101010101" pitchFamily="49" charset="-122"/>
                <a:ea typeface="楷体" panose="02010609060101010101" pitchFamily="49" charset="-122"/>
              </a:rPr>
              <a:t>》</a:t>
            </a:r>
            <a:r>
              <a:rPr lang="zh-CN" altLang="en-US" sz="2935" b="1" smtClean="0">
                <a:latin typeface="楷体" panose="02010609060101010101" pitchFamily="49" charset="-122"/>
                <a:ea typeface="楷体" panose="02010609060101010101" pitchFamily="49" charset="-122"/>
              </a:rPr>
              <a:t>。</a:t>
            </a:r>
            <a:endParaRPr lang="zh-CN" altLang="en-US" sz="2935" b="1">
              <a:latin typeface="楷体" panose="02010609060101010101" pitchFamily="49" charset="-122"/>
              <a:ea typeface="楷体" panose="02010609060101010101" pitchFamily="49" charset="-122"/>
            </a:endParaRPr>
          </a:p>
        </p:txBody>
      </p:sp>
      <p:pic>
        <p:nvPicPr>
          <p:cNvPr id="44035" name="图片 147473" descr="3[7P[ZG4OV6]$1W0}UV){NC"/>
          <p:cNvPicPr>
            <a:picLocks noChangeAspect="1" noChangeArrowheads="1"/>
          </p:cNvPicPr>
          <p:nvPr>
            <p:custDataLst>
              <p:tags r:id="rId6"/>
            </p:custDataLst>
          </p:nvPr>
        </p:nvPicPr>
        <p:blipFill>
          <a:blip r:embed="rId5">
            <a:extLst>
              <a:ext uri="{28A0092B-C50C-407E-A947-70E740481C1C}">
                <a14:useLocalDpi xmlns:a14="http://schemas.microsoft.com/office/drawing/2010/main" val="0"/>
              </a:ext>
            </a:extLst>
          </a:blip>
          <a:stretch>
            <a:fillRect/>
          </a:stretch>
        </p:blipFill>
        <p:spPr bwMode="auto">
          <a:xfrm>
            <a:off x="408384" y="1739105"/>
            <a:ext cx="2999317" cy="3994151"/>
          </a:xfrm>
          <a:prstGeom prst="ellipse">
            <a:avLst/>
          </a:prstGeom>
          <a:ln>
            <a:noFill/>
          </a:ln>
          <a:effectLst>
            <a:softEdge rad="112500"/>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矩形 1"/>
          <p:cNvSpPr/>
          <p:nvPr>
            <p:custDataLst>
              <p:tags r:id="rId7"/>
            </p:custDataLst>
          </p:nvPr>
        </p:nvSpPr>
        <p:spPr>
          <a:xfrm>
            <a:off x="1088563" y="779830"/>
            <a:ext cx="2418080" cy="768350"/>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zh-CN" altLang="en-US" sz="4400" cap="none" spc="0">
                <a:ln w="11430"/>
                <a:solidFill>
                  <a:srgbClr val="FF0000"/>
                </a:solidFill>
                <a:latin typeface="华文琥珀" panose="02010800040101010101" pitchFamily="2" charset="-122"/>
                <a:ea typeface="华文琥珀" panose="02010800040101010101" pitchFamily="2" charset="-122"/>
              </a:rPr>
              <a:t>知人论世</a:t>
            </a:r>
            <a:endParaRPr lang="zh-CN" altLang="en-US" sz="4400" cap="none" spc="0">
              <a:ln w="11430"/>
              <a:solidFill>
                <a:srgbClr val="FF0000"/>
              </a:solidFill>
              <a:latin typeface="华文琥珀" panose="02010800040101010101" pitchFamily="2" charset="-122"/>
              <a:ea typeface="华文琥珀" panose="02010800040101010101" pitchFamily="2" charset="-122"/>
            </a:endParaRPr>
          </a:p>
        </p:txBody>
      </p:sp>
      <p:sp>
        <p:nvSpPr>
          <p:cNvPr id="3" name="文本框 2"/>
          <p:cNvSpPr txBox="1"/>
          <p:nvPr>
            <p:custDataLst>
              <p:tags r:id="rId8"/>
            </p:custDataLst>
          </p:nvPr>
        </p:nvSpPr>
        <p:spPr>
          <a:xfrm>
            <a:off x="3764915" y="841375"/>
            <a:ext cx="2019300" cy="645160"/>
          </a:xfrm>
          <a:prstGeom prst="rect">
            <a:avLst/>
          </a:prstGeom>
          <a:solidFill>
            <a:srgbClr val="008651"/>
          </a:solidFill>
        </p:spPr>
        <p:txBody>
          <a:bodyPr wrap="none" rtlCol="0" anchor="t">
            <a:spAutoFit/>
          </a:bodyPr>
          <a:lstStyle/>
          <a:p>
            <a:r>
              <a:rPr lang="zh-CN" altLang="en-US" sz="3600" b="1">
                <a:solidFill>
                  <a:schemeClr val="bg1"/>
                </a:solidFill>
                <a:latin typeface="楷体" panose="02010609060101010101" pitchFamily="49" charset="-122"/>
                <a:ea typeface="楷体" panose="02010609060101010101" pitchFamily="49" charset="-122"/>
                <a:sym typeface="+mn-ea"/>
              </a:rPr>
              <a:t>作者简介</a:t>
            </a:r>
            <a:endParaRPr lang="zh-CN" altLang="en-US" sz="3600" b="1">
              <a:solidFill>
                <a:schemeClr val="bg1"/>
              </a:solidFill>
              <a:latin typeface="楷体" panose="02010609060101010101" pitchFamily="49" charset="-122"/>
              <a:ea typeface="楷体" panose="02010609060101010101" pitchFamily="49" charset="-122"/>
              <a:sym typeface="+mn-ea"/>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44035"/>
                                        </p:tgtEl>
                                        <p:attrNameLst>
                                          <p:attrName>style.visibility</p:attrName>
                                        </p:attrNameLst>
                                      </p:cBhvr>
                                      <p:to>
                                        <p:strVal val="visible"/>
                                      </p:to>
                                    </p:set>
                                    <p:anim calcmode="lin" valueType="num">
                                      <p:cBhvr additive="base">
                                        <p:cTn id="13" dur="500" fill="hold"/>
                                        <p:tgtEl>
                                          <p:spTgt spid="44035"/>
                                        </p:tgtEl>
                                        <p:attrNameLst>
                                          <p:attrName>ppt_x</p:attrName>
                                        </p:attrNameLst>
                                      </p:cBhvr>
                                      <p:tavLst>
                                        <p:tav tm="0">
                                          <p:val>
                                            <p:strVal val="#ppt_x"/>
                                          </p:val>
                                        </p:tav>
                                        <p:tav tm="100000">
                                          <p:val>
                                            <p:strVal val="#ppt_x"/>
                                          </p:val>
                                        </p:tav>
                                      </p:tavLst>
                                    </p:anim>
                                    <p:anim calcmode="lin" valueType="num">
                                      <p:cBhvr additive="base">
                                        <p:cTn id="14" dur="500" fill="hold"/>
                                        <p:tgtEl>
                                          <p:spTgt spid="44035"/>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4034"/>
                                        </p:tgtEl>
                                        <p:attrNameLst>
                                          <p:attrName>style.visibility</p:attrName>
                                        </p:attrNameLst>
                                      </p:cBhvr>
                                      <p:to>
                                        <p:strVal val="visible"/>
                                      </p:to>
                                    </p:set>
                                    <p:anim calcmode="lin" valueType="num">
                                      <p:cBhvr additive="base">
                                        <p:cTn id="19" dur="500" fill="hold"/>
                                        <p:tgtEl>
                                          <p:spTgt spid="44034"/>
                                        </p:tgtEl>
                                        <p:attrNameLst>
                                          <p:attrName>ppt_x</p:attrName>
                                        </p:attrNameLst>
                                      </p:cBhvr>
                                      <p:tavLst>
                                        <p:tav tm="0">
                                          <p:val>
                                            <p:strVal val="#ppt_x"/>
                                          </p:val>
                                        </p:tav>
                                        <p:tav tm="100000">
                                          <p:val>
                                            <p:strVal val="#ppt_x"/>
                                          </p:val>
                                        </p:tav>
                                      </p:tavLst>
                                    </p:anim>
                                    <p:anim calcmode="lin" valueType="num">
                                      <p:cBhvr additive="base">
                                        <p:cTn id="20" dur="500" fill="hold"/>
                                        <p:tgtEl>
                                          <p:spTgt spid="4403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4034" grpId="0"/>
    </p:bldLst>
  </p:timing>
</p:sld>
</file>

<file path=ppt/slides/slide6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45058" name="矩形 4"/>
          <p:cNvSpPr>
            <a:spLocks noChangeArrowheads="1"/>
          </p:cNvSpPr>
          <p:nvPr>
            <p:custDataLst>
              <p:tags r:id="rId4"/>
            </p:custDataLst>
          </p:nvPr>
        </p:nvSpPr>
        <p:spPr bwMode="auto">
          <a:xfrm>
            <a:off x="928370" y="1564640"/>
            <a:ext cx="7602220" cy="4570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30000"/>
              </a:lnSpc>
            </a:pPr>
            <a:r>
              <a:rPr lang="zh-CN" altLang="en-US" sz="3200" b="1">
                <a:latin typeface="楷体" panose="02010609060101010101" pitchFamily="49" charset="-122"/>
                <a:ea typeface="楷体" panose="02010609060101010101" pitchFamily="49" charset="-122"/>
              </a:rPr>
              <a:t>    此词是辛弃疾被弹劾去职、闲居带湖时所作，创作时间在公元 </a:t>
            </a:r>
            <a:r>
              <a:rPr lang="en-US" altLang="zh-CN" sz="3200" b="1">
                <a:latin typeface="楷体" panose="02010609060101010101" pitchFamily="49" charset="-122"/>
                <a:ea typeface="楷体" panose="02010609060101010101" pitchFamily="49" charset="-122"/>
              </a:rPr>
              <a:t>1181 </a:t>
            </a:r>
            <a:r>
              <a:rPr lang="zh-CN" altLang="en-US" sz="3200" b="1">
                <a:latin typeface="楷体" panose="02010609060101010101" pitchFamily="49" charset="-122"/>
                <a:ea typeface="楷体" panose="02010609060101010101" pitchFamily="49" charset="-122"/>
              </a:rPr>
              <a:t>年至 </a:t>
            </a:r>
            <a:r>
              <a:rPr lang="en-US" altLang="zh-CN" sz="3200" b="1">
                <a:latin typeface="楷体" panose="02010609060101010101" pitchFamily="49" charset="-122"/>
                <a:ea typeface="楷体" panose="02010609060101010101" pitchFamily="49" charset="-122"/>
              </a:rPr>
              <a:t>1192 </a:t>
            </a:r>
            <a:r>
              <a:rPr lang="zh-CN" altLang="en-US" sz="3200" b="1">
                <a:latin typeface="楷体" panose="02010609060101010101" pitchFamily="49" charset="-122"/>
                <a:ea typeface="楷体" panose="02010609060101010101" pitchFamily="49" charset="-122"/>
              </a:rPr>
              <a:t>年间。辛弃疾在带湖居住期间，常到博山游览，博山风景优美，他却无心赏玩。眼看国事日非，自己无能为力，一腔愁绪无法排遣，遂在博山道中一壁上题了这首词。 </a:t>
            </a:r>
            <a:endParaRPr lang="zh-CN" altLang="en-US" sz="3200"/>
          </a:p>
        </p:txBody>
      </p:sp>
      <p:sp>
        <p:nvSpPr>
          <p:cNvPr id="3" name="文本框 2"/>
          <p:cNvSpPr txBox="1"/>
          <p:nvPr>
            <p:custDataLst>
              <p:tags r:id="rId5"/>
            </p:custDataLst>
          </p:nvPr>
        </p:nvSpPr>
        <p:spPr>
          <a:xfrm>
            <a:off x="1260475" y="807720"/>
            <a:ext cx="2019300" cy="645160"/>
          </a:xfrm>
          <a:prstGeom prst="rect">
            <a:avLst/>
          </a:prstGeom>
          <a:solidFill>
            <a:srgbClr val="008651"/>
          </a:solidFill>
        </p:spPr>
        <p:txBody>
          <a:bodyPr wrap="none" rtlCol="0" anchor="t">
            <a:spAutoFit/>
          </a:bodyPr>
          <a:lstStyle/>
          <a:p>
            <a:pPr algn="l"/>
            <a:r>
              <a:rPr lang="zh-CN" altLang="en-US" sz="3600" b="1">
                <a:solidFill>
                  <a:schemeClr val="bg1"/>
                </a:solidFill>
                <a:latin typeface="楷体" panose="02010609060101010101" pitchFamily="49" charset="-122"/>
                <a:ea typeface="楷体" panose="02010609060101010101" pitchFamily="49" charset="-122"/>
                <a:sym typeface="+mn-ea"/>
              </a:rPr>
              <a:t>背景资料</a:t>
            </a:r>
            <a:endParaRPr lang="zh-CN" altLang="en-US" sz="3600" b="1">
              <a:solidFill>
                <a:schemeClr val="bg1"/>
              </a:solidFill>
              <a:latin typeface="楷体" panose="02010609060101010101" pitchFamily="49" charset="-122"/>
              <a:ea typeface="楷体" panose="02010609060101010101" pitchFamily="49" charset="-122"/>
              <a:sym typeface="+mn-ea"/>
            </a:endParaRPr>
          </a:p>
        </p:txBody>
      </p:sp>
      <p:pic>
        <p:nvPicPr>
          <p:cNvPr id="2" name="图片 1"/>
          <p:cNvPicPr>
            <a:picLocks noChangeAspect="1"/>
          </p:cNvPicPr>
          <p:nvPr>
            <p:custDataLst>
              <p:tags r:id="rId7"/>
            </p:custDataLst>
          </p:nvPr>
        </p:nvPicPr>
        <p:blipFill>
          <a:blip r:embed="rId6"/>
          <a:srcRect l="49256"/>
          <a:stretch>
            <a:fillRect/>
          </a:stretch>
        </p:blipFill>
        <p:spPr>
          <a:xfrm>
            <a:off x="8630920" y="1564640"/>
            <a:ext cx="3175635" cy="3999230"/>
          </a:xfrm>
          <a:prstGeom prst="rect">
            <a:avLst/>
          </a:prstGeom>
        </p:spPr>
      </p:pic>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5058"/>
                                        </p:tgtEl>
                                        <p:attrNameLst>
                                          <p:attrName>style.visibility</p:attrName>
                                        </p:attrNameLst>
                                      </p:cBhvr>
                                      <p:to>
                                        <p:strVal val="visible"/>
                                      </p:to>
                                    </p:set>
                                    <p:anim calcmode="lin" valueType="num">
                                      <p:cBhvr additive="base">
                                        <p:cTn id="7" dur="500" fill="hold"/>
                                        <p:tgtEl>
                                          <p:spTgt spid="45058"/>
                                        </p:tgtEl>
                                        <p:attrNameLst>
                                          <p:attrName>ppt_x</p:attrName>
                                        </p:attrNameLst>
                                      </p:cBhvr>
                                      <p:tavLst>
                                        <p:tav tm="0">
                                          <p:val>
                                            <p:strVal val="#ppt_x"/>
                                          </p:val>
                                        </p:tav>
                                        <p:tav tm="100000">
                                          <p:val>
                                            <p:strVal val="#ppt_x"/>
                                          </p:val>
                                        </p:tav>
                                      </p:tavLst>
                                    </p:anim>
                                    <p:anim calcmode="lin" valueType="num">
                                      <p:cBhvr additive="base">
                                        <p:cTn id="8" dur="500" fill="hold"/>
                                        <p:tgtEl>
                                          <p:spTgt spid="4505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058" grpId="0"/>
    </p:bldLst>
  </p:timing>
</p:sld>
</file>

<file path=ppt/slides/slide6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46083" name="矩形 11"/>
          <p:cNvSpPr>
            <a:spLocks noChangeArrowheads="1"/>
          </p:cNvSpPr>
          <p:nvPr>
            <p:custDataLst>
              <p:tags r:id="rId4"/>
            </p:custDataLst>
          </p:nvPr>
        </p:nvSpPr>
        <p:spPr bwMode="auto">
          <a:xfrm>
            <a:off x="1803400" y="2756925"/>
            <a:ext cx="8229037" cy="32410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898525" defTabSz="457200">
              <a:defRPr>
                <a:solidFill>
                  <a:schemeClr val="tx1"/>
                </a:solidFill>
                <a:latin typeface="Arial" panose="020b0604020202020204" pitchFamily="34" charset="0"/>
                <a:ea typeface="宋体" panose="02010600030101010101" pitchFamily="2" charset="-122"/>
              </a:defRPr>
            </a:lvl1pPr>
            <a:lvl2pPr marL="742950" indent="-285750" defTabSz="457200">
              <a:defRPr>
                <a:solidFill>
                  <a:schemeClr val="tx1"/>
                </a:solidFill>
                <a:latin typeface="Arial" panose="020b0604020202020204" pitchFamily="34" charset="0"/>
                <a:ea typeface="宋体" panose="02010600030101010101" pitchFamily="2" charset="-122"/>
              </a:defRPr>
            </a:lvl2pPr>
            <a:lvl3pPr marL="1143000" indent="-228600" defTabSz="457200">
              <a:defRPr>
                <a:solidFill>
                  <a:schemeClr val="tx1"/>
                </a:solidFill>
                <a:latin typeface="Arial" panose="020b0604020202020204" pitchFamily="34" charset="0"/>
                <a:ea typeface="宋体" panose="02010600030101010101" pitchFamily="2" charset="-122"/>
              </a:defRPr>
            </a:lvl3pPr>
            <a:lvl4pPr marL="1600200" indent="-228600" defTabSz="457200">
              <a:defRPr>
                <a:solidFill>
                  <a:schemeClr val="tx1"/>
                </a:solidFill>
                <a:latin typeface="Arial" panose="020b0604020202020204" pitchFamily="34" charset="0"/>
                <a:ea typeface="宋体" panose="02010600030101010101" pitchFamily="2" charset="-122"/>
              </a:defRPr>
            </a:lvl4pPr>
            <a:lvl5pPr marL="2057400" indent="-228600" defTabSz="45720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60000"/>
              </a:lnSpc>
            </a:pPr>
            <a:r>
              <a:rPr lang="zh-CN" altLang="en-US" sz="3200" b="1">
                <a:latin typeface="楷体" panose="02010609060101010101" pitchFamily="49" charset="-122"/>
                <a:ea typeface="楷体" panose="02010609060101010101" pitchFamily="49" charset="-122"/>
              </a:rPr>
              <a:t>少年不识</a:t>
            </a:r>
            <a:r>
              <a:rPr lang="en-US" altLang="zh-CN" sz="3200" b="1">
                <a:latin typeface="楷体" panose="02010609060101010101" pitchFamily="49" charset="-122"/>
                <a:ea typeface="楷体" panose="02010609060101010101" pitchFamily="49" charset="-122"/>
              </a:rPr>
              <a:t>/</a:t>
            </a:r>
            <a:r>
              <a:rPr lang="zh-CN" altLang="en-US" sz="3200" b="1">
                <a:latin typeface="楷体" panose="02010609060101010101" pitchFamily="49" charset="-122"/>
                <a:ea typeface="楷体" panose="02010609060101010101" pitchFamily="49" charset="-122"/>
              </a:rPr>
              <a:t>愁滋味，爱上层楼</a:t>
            </a:r>
            <a:r>
              <a:rPr lang="zh-CN" altLang="en-US" sz="3200" b="1" smtClean="0">
                <a:latin typeface="楷体" panose="02010609060101010101" pitchFamily="49" charset="-122"/>
                <a:ea typeface="楷体" panose="02010609060101010101" pitchFamily="49" charset="-122"/>
              </a:rPr>
              <a:t>。爱</a:t>
            </a:r>
            <a:r>
              <a:rPr lang="zh-CN" altLang="en-US" sz="3200" b="1">
                <a:latin typeface="楷体" panose="02010609060101010101" pitchFamily="49" charset="-122"/>
                <a:ea typeface="楷体" panose="02010609060101010101" pitchFamily="49" charset="-122"/>
              </a:rPr>
              <a:t>上层楼，</a:t>
            </a:r>
            <a:r>
              <a:rPr lang="zh-CN" altLang="en-US" sz="3200" b="1" u="sng">
                <a:solidFill>
                  <a:srgbClr val="FF0000"/>
                </a:solidFill>
                <a:latin typeface="楷体" panose="02010609060101010101" pitchFamily="49" charset="-122"/>
                <a:ea typeface="楷体" panose="02010609060101010101" pitchFamily="49" charset="-122"/>
              </a:rPr>
              <a:t>为</a:t>
            </a:r>
            <a:r>
              <a:rPr lang="zh-CN" altLang="en-US" sz="3200" b="1">
                <a:latin typeface="楷体" panose="02010609060101010101" pitchFamily="49" charset="-122"/>
                <a:ea typeface="楷体" panose="02010609060101010101" pitchFamily="49" charset="-122"/>
              </a:rPr>
              <a:t>赋新词</a:t>
            </a:r>
            <a:r>
              <a:rPr lang="en-US" altLang="zh-CN" sz="3200" b="1">
                <a:latin typeface="楷体" panose="02010609060101010101" pitchFamily="49" charset="-122"/>
                <a:ea typeface="楷体" panose="02010609060101010101" pitchFamily="49" charset="-122"/>
              </a:rPr>
              <a:t>/</a:t>
            </a:r>
            <a:r>
              <a:rPr lang="zh-CN" altLang="en-US" sz="3200" b="1" u="sng">
                <a:solidFill>
                  <a:srgbClr val="FF0000"/>
                </a:solidFill>
                <a:latin typeface="楷体" panose="02010609060101010101" pitchFamily="49" charset="-122"/>
                <a:ea typeface="楷体" panose="02010609060101010101" pitchFamily="49" charset="-122"/>
              </a:rPr>
              <a:t>强</a:t>
            </a:r>
            <a:r>
              <a:rPr lang="zh-CN" altLang="en-US" sz="3200" b="1">
                <a:latin typeface="楷体" panose="02010609060101010101" pitchFamily="49" charset="-122"/>
                <a:ea typeface="楷体" panose="02010609060101010101" pitchFamily="49" charset="-122"/>
              </a:rPr>
              <a:t>说愁。</a:t>
            </a:r>
            <a:endParaRPr lang="zh-CN" altLang="en-US" sz="3200" b="1">
              <a:latin typeface="楷体" panose="02010609060101010101" pitchFamily="49" charset="-122"/>
              <a:ea typeface="楷体" panose="02010609060101010101" pitchFamily="49" charset="-122"/>
            </a:endParaRPr>
          </a:p>
          <a:p>
            <a:pPr>
              <a:lnSpc>
                <a:spcPct val="160000"/>
              </a:lnSpc>
            </a:pPr>
            <a:r>
              <a:rPr lang="zh-CN" altLang="en-US" sz="3200" b="1">
                <a:latin typeface="楷体" panose="02010609060101010101" pitchFamily="49" charset="-122"/>
                <a:ea typeface="楷体" panose="02010609060101010101" pitchFamily="49" charset="-122"/>
              </a:rPr>
              <a:t>而今识尽</a:t>
            </a:r>
            <a:r>
              <a:rPr lang="en-US" altLang="zh-CN" sz="3200" b="1">
                <a:latin typeface="楷体" panose="02010609060101010101" pitchFamily="49" charset="-122"/>
                <a:ea typeface="楷体" panose="02010609060101010101" pitchFamily="49" charset="-122"/>
              </a:rPr>
              <a:t>/</a:t>
            </a:r>
            <a:r>
              <a:rPr lang="zh-CN" altLang="en-US" sz="3200" b="1">
                <a:latin typeface="楷体" panose="02010609060101010101" pitchFamily="49" charset="-122"/>
                <a:ea typeface="楷体" panose="02010609060101010101" pitchFamily="49" charset="-122"/>
              </a:rPr>
              <a:t>愁滋味，欲说</a:t>
            </a:r>
            <a:r>
              <a:rPr lang="zh-CN" altLang="en-US" sz="3200" b="1" u="sng">
                <a:solidFill>
                  <a:srgbClr val="FF0000"/>
                </a:solidFill>
                <a:latin typeface="楷体" panose="02010609060101010101" pitchFamily="49" charset="-122"/>
                <a:ea typeface="楷体" panose="02010609060101010101" pitchFamily="49" charset="-122"/>
              </a:rPr>
              <a:t>还</a:t>
            </a:r>
            <a:r>
              <a:rPr lang="zh-CN" altLang="en-US" sz="3200" b="1">
                <a:latin typeface="楷体" panose="02010609060101010101" pitchFamily="49" charset="-122"/>
                <a:ea typeface="楷体" panose="02010609060101010101" pitchFamily="49" charset="-122"/>
              </a:rPr>
              <a:t>休</a:t>
            </a:r>
            <a:r>
              <a:rPr lang="zh-CN" altLang="en-US" sz="3200" b="1" smtClean="0">
                <a:latin typeface="楷体" panose="02010609060101010101" pitchFamily="49" charset="-122"/>
                <a:ea typeface="楷体" panose="02010609060101010101" pitchFamily="49" charset="-122"/>
              </a:rPr>
              <a:t>。欲</a:t>
            </a:r>
            <a:r>
              <a:rPr lang="zh-CN" altLang="en-US" sz="3200" b="1">
                <a:latin typeface="楷体" panose="02010609060101010101" pitchFamily="49" charset="-122"/>
                <a:ea typeface="楷体" panose="02010609060101010101" pitchFamily="49" charset="-122"/>
              </a:rPr>
              <a:t>说还休，却道</a:t>
            </a:r>
            <a:r>
              <a:rPr lang="en-US" altLang="zh-CN" sz="3200" b="1">
                <a:latin typeface="楷体" panose="02010609060101010101" pitchFamily="49" charset="-122"/>
                <a:ea typeface="楷体" panose="02010609060101010101" pitchFamily="49" charset="-122"/>
              </a:rPr>
              <a:t>/</a:t>
            </a:r>
            <a:r>
              <a:rPr lang="zh-CN" altLang="en-US" sz="3200" b="1">
                <a:latin typeface="楷体" panose="02010609060101010101" pitchFamily="49" charset="-122"/>
                <a:ea typeface="楷体" panose="02010609060101010101" pitchFamily="49" charset="-122"/>
              </a:rPr>
              <a:t>“天凉好个秋</a:t>
            </a:r>
            <a:r>
              <a:rPr lang="zh-CN" altLang="en-US" sz="3200" b="1" smtClean="0">
                <a:latin typeface="楷体" panose="02010609060101010101" pitchFamily="49" charset="-122"/>
                <a:ea typeface="楷体" panose="02010609060101010101" pitchFamily="49" charset="-122"/>
              </a:rPr>
              <a:t>”！</a:t>
            </a:r>
            <a:endParaRPr lang="zh-CN" altLang="en-US" sz="3200" b="1">
              <a:latin typeface="楷体" panose="02010609060101010101" pitchFamily="49" charset="-122"/>
              <a:ea typeface="楷体" panose="02010609060101010101" pitchFamily="49" charset="-122"/>
            </a:endParaRPr>
          </a:p>
        </p:txBody>
      </p:sp>
      <p:sp>
        <p:nvSpPr>
          <p:cNvPr id="46084" name="矩形 1"/>
          <p:cNvSpPr>
            <a:spLocks noChangeArrowheads="1"/>
          </p:cNvSpPr>
          <p:nvPr>
            <p:custDataLst>
              <p:tags r:id="rId5"/>
            </p:custDataLst>
          </p:nvPr>
        </p:nvSpPr>
        <p:spPr bwMode="auto">
          <a:xfrm>
            <a:off x="2720341" y="1103630"/>
            <a:ext cx="6178550" cy="10769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457200">
              <a:defRPr>
                <a:solidFill>
                  <a:schemeClr val="tx1"/>
                </a:solidFill>
                <a:latin typeface="Arial" panose="020b0604020202020204" pitchFamily="34" charset="0"/>
                <a:ea typeface="宋体" panose="02010600030101010101" pitchFamily="2" charset="-122"/>
              </a:defRPr>
            </a:lvl1pPr>
            <a:lvl2pPr marL="742950" indent="-285750" defTabSz="457200">
              <a:defRPr>
                <a:solidFill>
                  <a:schemeClr val="tx1"/>
                </a:solidFill>
                <a:latin typeface="Arial" panose="020b0604020202020204" pitchFamily="34" charset="0"/>
                <a:ea typeface="宋体" panose="02010600030101010101" pitchFamily="2" charset="-122"/>
              </a:defRPr>
            </a:lvl2pPr>
            <a:lvl3pPr marL="1143000" indent="-228600" defTabSz="457200">
              <a:defRPr>
                <a:solidFill>
                  <a:schemeClr val="tx1"/>
                </a:solidFill>
                <a:latin typeface="Arial" panose="020b0604020202020204" pitchFamily="34" charset="0"/>
                <a:ea typeface="宋体" panose="02010600030101010101" pitchFamily="2" charset="-122"/>
              </a:defRPr>
            </a:lvl3pPr>
            <a:lvl4pPr marL="1600200" indent="-228600" defTabSz="457200">
              <a:defRPr>
                <a:solidFill>
                  <a:schemeClr val="tx1"/>
                </a:solidFill>
                <a:latin typeface="Arial" panose="020b0604020202020204" pitchFamily="34" charset="0"/>
                <a:ea typeface="宋体" panose="02010600030101010101" pitchFamily="2" charset="-122"/>
              </a:defRPr>
            </a:lvl4pPr>
            <a:lvl5pPr marL="2057400" indent="-228600" defTabSz="45720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lnSpc>
                <a:spcPct val="150000"/>
              </a:lnSpc>
            </a:pPr>
            <a:r>
              <a:rPr lang="zh-CN" altLang="en-US" sz="4265" b="1" u="sng">
                <a:latin typeface="楷体" panose="02010609060101010101" pitchFamily="49" charset="-122"/>
                <a:ea typeface="楷体" panose="02010609060101010101" pitchFamily="49" charset="-122"/>
              </a:rPr>
              <a:t>丑奴儿</a:t>
            </a:r>
            <a:r>
              <a:rPr lang="en-US" altLang="zh-CN" sz="4265" b="1">
                <a:latin typeface="楷体" panose="02010609060101010101" pitchFamily="49" charset="-122"/>
                <a:ea typeface="楷体" panose="02010609060101010101" pitchFamily="49" charset="-122"/>
              </a:rPr>
              <a:t>·</a:t>
            </a:r>
            <a:r>
              <a:rPr lang="zh-CN" altLang="en-US" sz="4265" b="1" u="sng">
                <a:latin typeface="楷体" panose="02010609060101010101" pitchFamily="49" charset="-122"/>
                <a:ea typeface="楷体" panose="02010609060101010101" pitchFamily="49" charset="-122"/>
              </a:rPr>
              <a:t>书</a:t>
            </a:r>
            <a:r>
              <a:rPr lang="en-US" altLang="zh-CN" sz="4265" b="1" u="sng">
                <a:latin typeface="楷体" panose="02010609060101010101" pitchFamily="49" charset="-122"/>
                <a:ea typeface="楷体" panose="02010609060101010101" pitchFamily="49" charset="-122"/>
              </a:rPr>
              <a:t>/</a:t>
            </a:r>
            <a:r>
              <a:rPr lang="zh-CN" altLang="en-US" sz="4265" b="1" u="sng">
                <a:latin typeface="楷体" panose="02010609060101010101" pitchFamily="49" charset="-122"/>
                <a:ea typeface="楷体" panose="02010609060101010101" pitchFamily="49" charset="-122"/>
              </a:rPr>
              <a:t>博山</a:t>
            </a:r>
            <a:r>
              <a:rPr lang="en-US" altLang="zh-CN" sz="4265" b="1" u="sng">
                <a:latin typeface="楷体" panose="02010609060101010101" pitchFamily="49" charset="-122"/>
                <a:ea typeface="楷体" panose="02010609060101010101" pitchFamily="49" charset="-122"/>
              </a:rPr>
              <a:t>/</a:t>
            </a:r>
            <a:r>
              <a:rPr lang="zh-CN" altLang="en-US" sz="4265" b="1" u="sng">
                <a:latin typeface="楷体" panose="02010609060101010101" pitchFamily="49" charset="-122"/>
                <a:ea typeface="楷体" panose="02010609060101010101" pitchFamily="49" charset="-122"/>
              </a:rPr>
              <a:t>道中壁</a:t>
            </a:r>
            <a:endParaRPr lang="zh-CN" altLang="en-US" sz="4265" b="1" u="sng">
              <a:latin typeface="楷体" panose="02010609060101010101" pitchFamily="49" charset="-122"/>
              <a:ea typeface="楷体" panose="02010609060101010101" pitchFamily="49" charset="-122"/>
            </a:endParaRPr>
          </a:p>
        </p:txBody>
      </p:sp>
      <p:sp>
        <p:nvSpPr>
          <p:cNvPr id="46085" name="矩形 1"/>
          <p:cNvSpPr>
            <a:spLocks noChangeArrowheads="1"/>
          </p:cNvSpPr>
          <p:nvPr>
            <p:custDataLst>
              <p:tags r:id="rId6"/>
            </p:custDataLst>
          </p:nvPr>
        </p:nvSpPr>
        <p:spPr bwMode="auto">
          <a:xfrm>
            <a:off x="5214197" y="2084705"/>
            <a:ext cx="140779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457200">
              <a:defRPr>
                <a:solidFill>
                  <a:schemeClr val="tx1"/>
                </a:solidFill>
                <a:latin typeface="Arial" panose="020b0604020202020204" pitchFamily="34" charset="0"/>
                <a:ea typeface="宋体" panose="02010600030101010101" pitchFamily="2" charset="-122"/>
              </a:defRPr>
            </a:lvl1pPr>
            <a:lvl2pPr marL="742950" indent="-285750" defTabSz="457200">
              <a:defRPr>
                <a:solidFill>
                  <a:schemeClr val="tx1"/>
                </a:solidFill>
                <a:latin typeface="Arial" panose="020b0604020202020204" pitchFamily="34" charset="0"/>
                <a:ea typeface="宋体" panose="02010600030101010101" pitchFamily="2" charset="-122"/>
              </a:defRPr>
            </a:lvl2pPr>
            <a:lvl3pPr marL="1143000" indent="-228600" defTabSz="457200">
              <a:defRPr>
                <a:solidFill>
                  <a:schemeClr val="tx1"/>
                </a:solidFill>
                <a:latin typeface="Arial" panose="020b0604020202020204" pitchFamily="34" charset="0"/>
                <a:ea typeface="宋体" panose="02010600030101010101" pitchFamily="2" charset="-122"/>
              </a:defRPr>
            </a:lvl3pPr>
            <a:lvl4pPr marL="1600200" indent="-228600" defTabSz="457200">
              <a:defRPr>
                <a:solidFill>
                  <a:schemeClr val="tx1"/>
                </a:solidFill>
                <a:latin typeface="Arial" panose="020b0604020202020204" pitchFamily="34" charset="0"/>
                <a:ea typeface="宋体" panose="02010600030101010101" pitchFamily="2" charset="-122"/>
              </a:defRPr>
            </a:lvl4pPr>
            <a:lvl5pPr marL="2057400" indent="-228600" defTabSz="45720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3200" b="1" smtClean="0">
                <a:solidFill>
                  <a:srgbClr val="000000"/>
                </a:solidFill>
                <a:latin typeface="楷体" panose="02010609060101010101" pitchFamily="49" charset="-122"/>
                <a:ea typeface="楷体" panose="02010609060101010101" pitchFamily="49" charset="-122"/>
              </a:rPr>
              <a:t>辛</a:t>
            </a:r>
            <a:r>
              <a:rPr lang="zh-CN" altLang="en-US" sz="3200" b="1">
                <a:solidFill>
                  <a:srgbClr val="000000"/>
                </a:solidFill>
                <a:latin typeface="楷体" panose="02010609060101010101" pitchFamily="49" charset="-122"/>
                <a:ea typeface="楷体" panose="02010609060101010101" pitchFamily="49" charset="-122"/>
              </a:rPr>
              <a:t>弃疾</a:t>
            </a:r>
            <a:endParaRPr lang="zh-CN" altLang="en-US" sz="100">
              <a:latin typeface="Calibri"/>
            </a:endParaRPr>
          </a:p>
        </p:txBody>
      </p:sp>
      <p:cxnSp>
        <p:nvCxnSpPr>
          <p:cNvPr id="7" name="直接箭头连接符 6"/>
          <p:cNvCxnSpPr/>
          <p:nvPr>
            <p:custDataLst>
              <p:tags r:id="rId7"/>
            </p:custDataLst>
          </p:nvPr>
        </p:nvCxnSpPr>
        <p:spPr>
          <a:xfrm flipV="1">
            <a:off x="2976794" y="2084976"/>
            <a:ext cx="666749" cy="571500"/>
          </a:xfrm>
          <a:prstGeom prst="straightConnector1">
            <a:avLst/>
          </a:prstGeom>
          <a:ln>
            <a:tailEnd type="arrow"/>
          </a:ln>
        </p:spPr>
        <p:style>
          <a:lnRef idx="3">
            <a:schemeClr val="dk1"/>
          </a:lnRef>
          <a:fillRef idx="0">
            <a:schemeClr val="dk1"/>
          </a:fillRef>
          <a:effectRef idx="2">
            <a:schemeClr val="dk1"/>
          </a:effectRef>
          <a:fontRef idx="minor">
            <a:schemeClr val="tx1"/>
          </a:fontRef>
        </p:style>
      </p:cxnSp>
      <p:sp>
        <p:nvSpPr>
          <p:cNvPr id="9" name="TextBox 8"/>
          <p:cNvSpPr txBox="1">
            <a:spLocks noChangeArrowheads="1"/>
          </p:cNvSpPr>
          <p:nvPr>
            <p:custDataLst>
              <p:tags r:id="rId8"/>
            </p:custDataLst>
          </p:nvPr>
        </p:nvSpPr>
        <p:spPr bwMode="auto">
          <a:xfrm>
            <a:off x="1550247" y="2180603"/>
            <a:ext cx="1905000" cy="6248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3465">
                <a:solidFill>
                  <a:srgbClr val="0000FF"/>
                </a:solidFill>
                <a:latin typeface="楷体" panose="02010609060101010101" pitchFamily="49" charset="-122"/>
                <a:ea typeface="楷体" panose="02010609060101010101" pitchFamily="49" charset="-122"/>
              </a:rPr>
              <a:t>词牌名</a:t>
            </a:r>
            <a:endParaRPr lang="zh-CN" altLang="en-US" sz="3465">
              <a:solidFill>
                <a:srgbClr val="0000FF"/>
              </a:solidFill>
              <a:latin typeface="楷体" panose="02010609060101010101" pitchFamily="49" charset="-122"/>
              <a:ea typeface="楷体" panose="02010609060101010101" pitchFamily="49" charset="-122"/>
            </a:endParaRPr>
          </a:p>
        </p:txBody>
      </p:sp>
      <p:cxnSp>
        <p:nvCxnSpPr>
          <p:cNvPr id="11" name="直接箭头连接符 10"/>
          <p:cNvCxnSpPr/>
          <p:nvPr>
            <p:custDataLst>
              <p:tags r:id="rId9"/>
            </p:custDataLst>
          </p:nvPr>
        </p:nvCxnSpPr>
        <p:spPr>
          <a:xfrm rot="10800000">
            <a:off x="8016213" y="2084851"/>
            <a:ext cx="476251" cy="381000"/>
          </a:xfrm>
          <a:prstGeom prst="straightConnector1">
            <a:avLst/>
          </a:prstGeom>
          <a:ln>
            <a:tailEnd type="arrow"/>
          </a:ln>
        </p:spPr>
        <p:style>
          <a:lnRef idx="3">
            <a:schemeClr val="dk1"/>
          </a:lnRef>
          <a:fillRef idx="0">
            <a:schemeClr val="dk1"/>
          </a:fillRef>
          <a:effectRef idx="2">
            <a:schemeClr val="dk1"/>
          </a:effectRef>
          <a:fontRef idx="minor">
            <a:schemeClr val="tx1"/>
          </a:fontRef>
        </p:style>
      </p:cxnSp>
      <p:sp>
        <p:nvSpPr>
          <p:cNvPr id="13" name="TextBox 12"/>
          <p:cNvSpPr txBox="1">
            <a:spLocks noChangeArrowheads="1"/>
          </p:cNvSpPr>
          <p:nvPr>
            <p:custDataLst>
              <p:tags r:id="rId10"/>
            </p:custDataLst>
          </p:nvPr>
        </p:nvSpPr>
        <p:spPr bwMode="auto">
          <a:xfrm>
            <a:off x="8492702" y="2132343"/>
            <a:ext cx="1428751" cy="6248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3465">
                <a:solidFill>
                  <a:srgbClr val="0000FF"/>
                </a:solidFill>
                <a:latin typeface="楷体" panose="02010609060101010101" pitchFamily="49" charset="-122"/>
                <a:ea typeface="楷体" panose="02010609060101010101" pitchFamily="49" charset="-122"/>
              </a:rPr>
              <a:t>题目</a:t>
            </a:r>
            <a:endParaRPr lang="zh-CN" altLang="en-US" sz="3465">
              <a:solidFill>
                <a:srgbClr val="0000FF"/>
              </a:solidFill>
              <a:latin typeface="楷体" panose="02010609060101010101" pitchFamily="49" charset="-122"/>
              <a:ea typeface="楷体" panose="02010609060101010101" pitchFamily="49" charset="-122"/>
            </a:endParaRPr>
          </a:p>
        </p:txBody>
      </p:sp>
      <p:sp>
        <p:nvSpPr>
          <p:cNvPr id="15" name="TextBox 14"/>
          <p:cNvSpPr txBox="1">
            <a:spLocks noChangeArrowheads="1"/>
          </p:cNvSpPr>
          <p:nvPr>
            <p:custDataLst>
              <p:tags r:id="rId11"/>
            </p:custDataLst>
          </p:nvPr>
        </p:nvSpPr>
        <p:spPr bwMode="auto">
          <a:xfrm>
            <a:off x="3643531" y="3314852"/>
            <a:ext cx="1714500" cy="542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en-US" altLang="zh-CN" sz="2935">
                <a:solidFill>
                  <a:srgbClr val="FF0000"/>
                </a:solidFill>
                <a:latin typeface="汉语拼音" panose="000b0604020202020204" pitchFamily="34" charset="0"/>
                <a:ea typeface="黑体" panose="02010609060101010101" charset="-122"/>
              </a:rPr>
              <a:t>qiǎng</a:t>
            </a:r>
            <a:endParaRPr lang="zh-CN" altLang="en-US" sz="2935">
              <a:solidFill>
                <a:srgbClr val="FF0000"/>
              </a:solidFill>
              <a:latin typeface="汉语拼音" panose="000b0604020202020204" pitchFamily="34" charset="0"/>
              <a:ea typeface="黑体" panose="02010609060101010101" charset="-122"/>
            </a:endParaRPr>
          </a:p>
        </p:txBody>
      </p:sp>
      <p:sp>
        <p:nvSpPr>
          <p:cNvPr id="3" name="矩形 2"/>
          <p:cNvSpPr/>
          <p:nvPr>
            <p:custDataLst>
              <p:tags r:id="rId12"/>
            </p:custDataLst>
          </p:nvPr>
        </p:nvSpPr>
        <p:spPr>
          <a:xfrm>
            <a:off x="701213" y="671245"/>
            <a:ext cx="2418080" cy="768350"/>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zh-CN" altLang="en-US" sz="4400" cap="none" spc="0">
                <a:ln w="11430"/>
                <a:solidFill>
                  <a:srgbClr val="FF0000"/>
                </a:solidFill>
                <a:latin typeface="华文琥珀" panose="02010800040101010101" pitchFamily="2" charset="-122"/>
                <a:ea typeface="华文琥珀" panose="02010800040101010101" pitchFamily="2" charset="-122"/>
              </a:rPr>
              <a:t>初步感知</a:t>
            </a:r>
            <a:endParaRPr lang="zh-CN" altLang="en-US" sz="4400" cap="none" spc="0">
              <a:ln w="11430"/>
              <a:solidFill>
                <a:srgbClr val="FF0000"/>
              </a:solidFill>
              <a:latin typeface="华文琥珀" panose="02010800040101010101" pitchFamily="2" charset="-122"/>
              <a:ea typeface="华文琥珀" panose="02010800040101010101" pitchFamily="2" charset="-122"/>
            </a:endParaRPr>
          </a:p>
        </p:txBody>
      </p:sp>
      <p:sp>
        <p:nvSpPr>
          <p:cNvPr id="6" name="文本框 5"/>
          <p:cNvSpPr txBox="1"/>
          <p:nvPr>
            <p:custDataLst>
              <p:tags r:id="rId13"/>
            </p:custDataLst>
          </p:nvPr>
        </p:nvSpPr>
        <p:spPr>
          <a:xfrm>
            <a:off x="701040" y="1439545"/>
            <a:ext cx="2019300" cy="645160"/>
          </a:xfrm>
          <a:prstGeom prst="rect">
            <a:avLst/>
          </a:prstGeom>
          <a:solidFill>
            <a:srgbClr val="008651"/>
          </a:solidFill>
        </p:spPr>
        <p:txBody>
          <a:bodyPr wrap="none" rtlCol="0" anchor="t">
            <a:spAutoFit/>
          </a:bodyPr>
          <a:lstStyle/>
          <a:p>
            <a:pPr algn="l"/>
            <a:r>
              <a:rPr lang="zh-CN" altLang="en-US" sz="3600" b="1">
                <a:solidFill>
                  <a:schemeClr val="bg1"/>
                </a:solidFill>
                <a:latin typeface="楷体" panose="02010609060101010101" pitchFamily="49" charset="-122"/>
                <a:ea typeface="楷体" panose="02010609060101010101" pitchFamily="49" charset="-122"/>
                <a:sym typeface="+mn-ea"/>
              </a:rPr>
              <a:t>朗读诗歌</a:t>
            </a:r>
            <a:endParaRPr lang="zh-CN" altLang="en-US" sz="3600" b="1">
              <a:solidFill>
                <a:schemeClr val="bg1"/>
              </a:solidFill>
              <a:latin typeface="楷体" panose="02010609060101010101" pitchFamily="49" charset="-122"/>
              <a:ea typeface="楷体" panose="02010609060101010101" pitchFamily="49" charset="-122"/>
              <a:sym typeface="+mn-ea"/>
            </a:endParaRPr>
          </a:p>
        </p:txBody>
      </p:sp>
      <p:sp>
        <p:nvSpPr>
          <p:cNvPr id="4" name="TextBox 14"/>
          <p:cNvSpPr txBox="1">
            <a:spLocks noChangeArrowheads="1"/>
          </p:cNvSpPr>
          <p:nvPr>
            <p:custDataLst>
              <p:tags r:id="rId14"/>
            </p:custDataLst>
          </p:nvPr>
        </p:nvSpPr>
        <p:spPr bwMode="auto">
          <a:xfrm>
            <a:off x="6908066" y="4106062"/>
            <a:ext cx="1714500" cy="542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en-US" altLang="zh-CN" sz="2935">
                <a:solidFill>
                  <a:srgbClr val="FF0000"/>
                </a:solidFill>
                <a:latin typeface="汉语拼音" panose="000b0604020202020204" pitchFamily="34" charset="0"/>
                <a:ea typeface="黑体" panose="02010609060101010101" charset="-122"/>
              </a:rPr>
              <a:t>huán</a:t>
            </a:r>
            <a:endParaRPr lang="zh-CN" altLang="en-US" sz="2935">
              <a:solidFill>
                <a:srgbClr val="FF0000"/>
              </a:solidFill>
              <a:latin typeface="汉语拼音" panose="000b0604020202020204" pitchFamily="34" charset="0"/>
              <a:ea typeface="黑体" panose="02010609060101010101" charset="-122"/>
            </a:endParaRPr>
          </a:p>
        </p:txBody>
      </p:sp>
      <p:pic>
        <p:nvPicPr>
          <p:cNvPr id="5" name="课外古诗词诵读 （朗读）">
            <a:hlinkClick action="ppaction://media"/>
          </p:cNvPr>
          <p:cNvPicPr>
            <a:picLocks noRot="1" noChangeAspect="1"/>
          </p:cNvPicPr>
          <p:nvPr>
            <a:audioFile r:link="rId17"/>
            <p:custDataLst>
              <p:tags r:id="rId16"/>
            </p:custDataLst>
            <p:extLst>
              <p:ext uri="{DAA4B4D4-6D71-4841-9C94-3DE7FCFB9230}">
                <p14:media xmlns:p14="http://schemas.microsoft.com/office/powerpoint/2010/main" r:embed="rId18">
                  <p14:trim st="174680.000000"/>
                </p14:media>
              </p:ext>
            </p:extLst>
          </p:nvPr>
        </p:nvPicPr>
        <p:blipFill>
          <a:blip r:embed="rId15"/>
          <a:stretch>
            <a:fillRect/>
          </a:stretch>
        </p:blipFill>
        <p:spPr>
          <a:xfrm>
            <a:off x="7397115" y="5290820"/>
            <a:ext cx="619125" cy="619125"/>
          </a:xfrm>
          <a:prstGeom prst="rect">
            <a:avLst/>
          </a:prstGeom>
        </p:spPr>
      </p:pic>
      <p:sp>
        <p:nvSpPr>
          <p:cNvPr id="8" name="TextBox 14"/>
          <p:cNvSpPr txBox="1">
            <a:spLocks noChangeArrowheads="1"/>
          </p:cNvSpPr>
          <p:nvPr>
            <p:custDataLst>
              <p:tags r:id="rId19"/>
            </p:custDataLst>
          </p:nvPr>
        </p:nvSpPr>
        <p:spPr bwMode="auto">
          <a:xfrm>
            <a:off x="1520190" y="3314700"/>
            <a:ext cx="1200150" cy="542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en-US" altLang="zh-CN" sz="2935">
                <a:solidFill>
                  <a:srgbClr val="FF0000"/>
                </a:solidFill>
                <a:latin typeface="汉语拼音" panose="000b0604020202020204" pitchFamily="34" charset="0"/>
                <a:ea typeface="黑体" panose="02010609060101010101" charset="-122"/>
              </a:rPr>
              <a:t>wèi</a:t>
            </a:r>
            <a:endParaRPr lang="zh-CN" altLang="en-US" sz="2935">
              <a:solidFill>
                <a:srgbClr val="FF0000"/>
              </a:solidFill>
              <a:latin typeface="汉语拼音" panose="000b0604020202020204" pitchFamily="34" charset="0"/>
              <a:ea typeface="黑体" panose="02010609060101010101" charset="-122"/>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fill="hold"/>
                                        <p:tgtEl>
                                          <p:spTgt spid="7"/>
                                        </p:tgtEl>
                                        <p:attrNameLst>
                                          <p:attrName>ppt_x</p:attrName>
                                        </p:attrNameLst>
                                      </p:cBhvr>
                                      <p:tavLst>
                                        <p:tav tm="0">
                                          <p:val>
                                            <p:strVal val="#ppt_x"/>
                                          </p:val>
                                        </p:tav>
                                        <p:tav tm="100000">
                                          <p:val>
                                            <p:strVal val="#ppt_x"/>
                                          </p:val>
                                        </p:tav>
                                      </p:tavLst>
                                    </p:anim>
                                    <p:anim calcmode="lin" valueType="num">
                                      <p:cBhvr additive="base">
                                        <p:cTn id="12"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3" fill="hold" nodeType="clickPar">
                      <p:stCondLst>
                        <p:cond delay="indefinite"/>
                      </p:stCondLst>
                      <p:childTnLst>
                        <p:par>
                          <p:cTn id="14" fill="hold" nodeType="afterGroup">
                            <p:stCondLst>
                              <p:cond delay="0"/>
                            </p:stCondLst>
                            <p:childTnLst>
                              <p:par>
                                <p:cTn id="15" presetID="2" presetClass="entr" presetSubtype="4" fill="hold" nodeType="clickEffect">
                                  <p:stCondLst>
                                    <p:cond delay="0"/>
                                  </p:stCondLst>
                                  <p:childTnLst>
                                    <p:set>
                                      <p:cBhvr>
                                        <p:cTn id="16" dur="1" fill="hold">
                                          <p:stCondLst>
                                            <p:cond delay="0"/>
                                          </p:stCondLst>
                                        </p:cTn>
                                        <p:tgtEl>
                                          <p:spTgt spid="11"/>
                                        </p:tgtEl>
                                        <p:attrNameLst>
                                          <p:attrName>style.visibility</p:attrName>
                                        </p:attrNameLst>
                                      </p:cBhvr>
                                      <p:to>
                                        <p:strVal val="visible"/>
                                      </p:to>
                                    </p:set>
                                    <p:anim calcmode="lin" valueType="num">
                                      <p:cBhvr additive="base">
                                        <p:cTn id="17" dur="500" fill="hold"/>
                                        <p:tgtEl>
                                          <p:spTgt spid="11"/>
                                        </p:tgtEl>
                                        <p:attrNameLst>
                                          <p:attrName>ppt_x</p:attrName>
                                        </p:attrNameLst>
                                      </p:cBhvr>
                                      <p:tavLst>
                                        <p:tav tm="0">
                                          <p:val>
                                            <p:strVal val="#ppt_x"/>
                                          </p:val>
                                        </p:tav>
                                        <p:tav tm="100000">
                                          <p:val>
                                            <p:strVal val="#ppt_x"/>
                                          </p:val>
                                        </p:tav>
                                      </p:tavLst>
                                    </p:anim>
                                    <p:anim calcmode="lin" valueType="num">
                                      <p:cBhvr additive="base">
                                        <p:cTn id="18" dur="500" fill="hold"/>
                                        <p:tgtEl>
                                          <p:spTgt spid="11"/>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13"/>
                                        </p:tgtEl>
                                        <p:attrNameLst>
                                          <p:attrName>style.visibility</p:attrName>
                                        </p:attrNameLst>
                                      </p:cBhvr>
                                      <p:to>
                                        <p:strVal val="visible"/>
                                      </p:to>
                                    </p:set>
                                    <p:anim calcmode="lin" valueType="num">
                                      <p:cBhvr additive="base">
                                        <p:cTn id="21" dur="500" fill="hold"/>
                                        <p:tgtEl>
                                          <p:spTgt spid="13"/>
                                        </p:tgtEl>
                                        <p:attrNameLst>
                                          <p:attrName>ppt_x</p:attrName>
                                        </p:attrNameLst>
                                      </p:cBhvr>
                                      <p:tavLst>
                                        <p:tav tm="0">
                                          <p:val>
                                            <p:strVal val="#ppt_x"/>
                                          </p:val>
                                        </p:tav>
                                        <p:tav tm="100000">
                                          <p:val>
                                            <p:strVal val="#ppt_x"/>
                                          </p:val>
                                        </p:tav>
                                      </p:tavLst>
                                    </p:anim>
                                    <p:anim calcmode="lin" valueType="num">
                                      <p:cBhvr additive="base">
                                        <p:cTn id="22"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23" fill="hold" nodeType="clickPar">
                      <p:stCondLst>
                        <p:cond delay="indefinite"/>
                      </p:stCondLst>
                      <p:childTnLst>
                        <p:par>
                          <p:cTn id="24" fill="hold" nodeType="afterGroup">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 calcmode="lin" valueType="num">
                                      <p:cBhvr additive="base">
                                        <p:cTn id="27" dur="500" fill="hold"/>
                                        <p:tgtEl>
                                          <p:spTgt spid="8"/>
                                        </p:tgtEl>
                                        <p:attrNameLst>
                                          <p:attrName>ppt_x</p:attrName>
                                        </p:attrNameLst>
                                      </p:cBhvr>
                                      <p:tavLst>
                                        <p:tav tm="0">
                                          <p:val>
                                            <p:strVal val="#ppt_x"/>
                                          </p:val>
                                        </p:tav>
                                        <p:tav tm="100000">
                                          <p:val>
                                            <p:strVal val="#ppt_x"/>
                                          </p:val>
                                        </p:tav>
                                      </p:tavLst>
                                    </p:anim>
                                    <p:anim calcmode="lin" valueType="num">
                                      <p:cBhvr additive="base">
                                        <p:cTn id="2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9" fill="hold" nodeType="clickPar">
                      <p:stCondLst>
                        <p:cond delay="indefinite"/>
                      </p:stCondLst>
                      <p:childTnLst>
                        <p:par>
                          <p:cTn id="30" fill="hold" nodeType="afterGroup">
                            <p:stCondLst>
                              <p:cond delay="0"/>
                            </p:stCondLst>
                            <p:childTnLst>
                              <p:par>
                                <p:cTn id="31" presetID="2" presetClass="entr" presetSubtype="4" fill="hold" grpId="0" nodeType="clickEffect">
                                  <p:stCondLst>
                                    <p:cond delay="0"/>
                                  </p:stCondLst>
                                  <p:childTnLst>
                                    <p:set>
                                      <p:cBhvr>
                                        <p:cTn id="32" dur="1" fill="hold">
                                          <p:stCondLst>
                                            <p:cond delay="0"/>
                                          </p:stCondLst>
                                        </p:cTn>
                                        <p:tgtEl>
                                          <p:spTgt spid="15"/>
                                        </p:tgtEl>
                                        <p:attrNameLst>
                                          <p:attrName>style.visibility</p:attrName>
                                        </p:attrNameLst>
                                      </p:cBhvr>
                                      <p:to>
                                        <p:strVal val="visible"/>
                                      </p:to>
                                    </p:set>
                                    <p:anim calcmode="lin" valueType="num">
                                      <p:cBhvr additive="base">
                                        <p:cTn id="33" dur="500" fill="hold"/>
                                        <p:tgtEl>
                                          <p:spTgt spid="15"/>
                                        </p:tgtEl>
                                        <p:attrNameLst>
                                          <p:attrName>ppt_x</p:attrName>
                                        </p:attrNameLst>
                                      </p:cBhvr>
                                      <p:tavLst>
                                        <p:tav tm="0">
                                          <p:val>
                                            <p:strVal val="#ppt_x"/>
                                          </p:val>
                                        </p:tav>
                                        <p:tav tm="100000">
                                          <p:val>
                                            <p:strVal val="#ppt_x"/>
                                          </p:val>
                                        </p:tav>
                                      </p:tavLst>
                                    </p:anim>
                                    <p:anim calcmode="lin" valueType="num">
                                      <p:cBhvr additive="base">
                                        <p:cTn id="34"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35" fill="hold" nodeType="clickPar">
                      <p:stCondLst>
                        <p:cond delay="indefinite"/>
                      </p:stCondLst>
                      <p:childTnLst>
                        <p:par>
                          <p:cTn id="36" fill="hold" nodeType="afterGroup">
                            <p:stCondLst>
                              <p:cond delay="0"/>
                            </p:stCondLst>
                            <p:childTnLst>
                              <p:par>
                                <p:cTn id="37" presetID="2" presetClass="entr" presetSubtype="4" fill="hold" grpId="0" nodeType="clickEffect">
                                  <p:stCondLst>
                                    <p:cond delay="0"/>
                                  </p:stCondLst>
                                  <p:childTnLst>
                                    <p:set>
                                      <p:cBhvr>
                                        <p:cTn id="38" dur="1" fill="hold">
                                          <p:stCondLst>
                                            <p:cond delay="0"/>
                                          </p:stCondLst>
                                        </p:cTn>
                                        <p:tgtEl>
                                          <p:spTgt spid="4"/>
                                        </p:tgtEl>
                                        <p:attrNameLst>
                                          <p:attrName>style.visibility</p:attrName>
                                        </p:attrNameLst>
                                      </p:cBhvr>
                                      <p:to>
                                        <p:strVal val="visible"/>
                                      </p:to>
                                    </p:set>
                                    <p:anim calcmode="lin" valueType="num">
                                      <p:cBhvr additive="base">
                                        <p:cTn id="39" dur="500" fill="hold"/>
                                        <p:tgtEl>
                                          <p:spTgt spid="4"/>
                                        </p:tgtEl>
                                        <p:attrNameLst>
                                          <p:attrName>ppt_x</p:attrName>
                                        </p:attrNameLst>
                                      </p:cBhvr>
                                      <p:tavLst>
                                        <p:tav tm="0">
                                          <p:val>
                                            <p:strVal val="#ppt_x"/>
                                          </p:val>
                                        </p:tav>
                                        <p:tav tm="100000">
                                          <p:val>
                                            <p:strVal val="#ppt_x"/>
                                          </p:val>
                                        </p:tav>
                                      </p:tavLst>
                                    </p:anim>
                                    <p:anim calcmode="lin" valueType="num">
                                      <p:cBhvr additive="base">
                                        <p:cTn id="40" dur="500" fill="hold"/>
                                        <p:tgtEl>
                                          <p:spTgt spid="4"/>
                                        </p:tgtEl>
                                        <p:attrNameLst>
                                          <p:attrName>ppt_y</p:attrName>
                                        </p:attrNameLst>
                                      </p:cBhvr>
                                      <p:tavLst>
                                        <p:tav tm="0">
                                          <p:val>
                                            <p:strVal val="1+#ppt_h/2"/>
                                          </p:val>
                                        </p:tav>
                                        <p:tav tm="100000">
                                          <p:val>
                                            <p:strVal val="#ppt_y"/>
                                          </p:val>
                                        </p:tav>
                                      </p:tavLst>
                                    </p:anim>
                                  </p:childTnLst>
                                </p:cTn>
                              </p:par>
                            </p:childTnLst>
                          </p:cTn>
                        </p:par>
                        <p:par>
                          <p:cTn id="41" fill="hold" nodeType="afterGroup">
                            <p:stCondLst>
                              <p:cond delay="500"/>
                            </p:stCondLst>
                            <p:childTnLst>
                              <p:par>
                                <p:cTn id="42" presetID="1" presetClass="mediacall" presetSubtype="0" fill="hold" nodeType="afterEffect">
                                  <p:stCondLst>
                                    <p:cond delay="0"/>
                                  </p:stCondLst>
                                  <p:childTnLst>
                                    <p:cmd type="call" cmd="playFrom(0.0)">
                                      <p:cBhvr additive="base">
                                        <p:cTn id="43" dur="56128"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44" fill="hold" display="0">
                  <p:stCondLst>
                    <p:cond delay="indefinite"/>
                  </p:stCondLst>
                  <p:endCondLst>
                    <p:cond evt="onPrev" delay="0">
                      <p:tgtEl>
                        <p:sldTgt/>
                      </p:tgtEl>
                    </p:cond>
                    <p:cond evt="onStopAudio" delay="0">
                      <p:tgtEl>
                        <p:sldTgt/>
                      </p:tgtEl>
                    </p:cond>
                  </p:endCondLst>
                </p:cTn>
                <p:tgtEl>
                  <p:spTgt spid="5"/>
                </p:tgtEl>
              </p:cMediaNode>
            </p:audio>
          </p:childTnLst>
        </p:cTn>
      </p:par>
    </p:tnLst>
    <p:bldLst>
      <p:bldP spid="9" grpId="0"/>
      <p:bldP spid="13" grpId="0"/>
      <p:bldP spid="15" grpId="0"/>
      <p:bldP spid="4" grpId="0"/>
      <p:bldP spid="8" grpId="0"/>
    </p:bldLst>
  </p:timing>
</p:sld>
</file>

<file path=ppt/slides/slide6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47106" name="Text Box 5"/>
          <p:cNvSpPr txBox="1">
            <a:spLocks noChangeArrowheads="1"/>
          </p:cNvSpPr>
          <p:nvPr>
            <p:custDataLst>
              <p:tags r:id="rId4"/>
            </p:custDataLst>
          </p:nvPr>
        </p:nvSpPr>
        <p:spPr bwMode="auto">
          <a:xfrm>
            <a:off x="1809751" y="1190708"/>
            <a:ext cx="9340849" cy="30727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lnSpc>
                <a:spcPct val="130000"/>
              </a:lnSpc>
              <a:buClr>
                <a:schemeClr val="tx2"/>
              </a:buClr>
              <a:buSzPct val="70000"/>
            </a:pPr>
            <a:r>
              <a:rPr lang="zh-CN" altLang="en-US" sz="3735" b="1" smtClean="0">
                <a:latin typeface="楷体" panose="02010609060101010101" pitchFamily="49" charset="-122"/>
                <a:ea typeface="楷体" panose="02010609060101010101" pitchFamily="49" charset="-122"/>
              </a:rPr>
              <a:t>              </a:t>
            </a:r>
            <a:endParaRPr lang="zh-CN" altLang="en-US" sz="3735" b="1">
              <a:latin typeface="楷体" panose="02010609060101010101" pitchFamily="49" charset="-122"/>
              <a:ea typeface="楷体" panose="02010609060101010101" pitchFamily="49" charset="-122"/>
            </a:endParaRPr>
          </a:p>
          <a:p>
            <a:pPr eaLnBrk="1" hangingPunct="1">
              <a:lnSpc>
                <a:spcPct val="170000"/>
              </a:lnSpc>
              <a:buClr>
                <a:schemeClr val="tx2"/>
              </a:buClr>
              <a:buSzPct val="70000"/>
            </a:pPr>
            <a:r>
              <a:rPr lang="zh-CN" altLang="en-US" sz="3735" b="1">
                <a:latin typeface="楷体" panose="02010609060101010101" pitchFamily="49" charset="-122"/>
                <a:ea typeface="楷体" panose="02010609060101010101" pitchFamily="49" charset="-122"/>
              </a:rPr>
              <a:t>    </a:t>
            </a:r>
            <a:r>
              <a:rPr lang="zh-CN" altLang="en-US" sz="4265" b="1" u="sng">
                <a:solidFill>
                  <a:srgbClr val="FF0000"/>
                </a:solidFill>
                <a:latin typeface="楷体" panose="02010609060101010101" pitchFamily="49" charset="-122"/>
                <a:ea typeface="楷体" panose="02010609060101010101" pitchFamily="49" charset="-122"/>
              </a:rPr>
              <a:t>少年不识</a:t>
            </a:r>
            <a:r>
              <a:rPr lang="zh-CN" altLang="en-US" sz="4265" b="1">
                <a:latin typeface="楷体" panose="02010609060101010101" pitchFamily="49" charset="-122"/>
                <a:ea typeface="楷体" panose="02010609060101010101" pitchFamily="49" charset="-122"/>
              </a:rPr>
              <a:t>愁滋味，爱上</a:t>
            </a:r>
            <a:r>
              <a:rPr lang="zh-CN" altLang="en-US" sz="4265" b="1" u="sng">
                <a:solidFill>
                  <a:srgbClr val="FF0000"/>
                </a:solidFill>
                <a:latin typeface="楷体" panose="02010609060101010101" pitchFamily="49" charset="-122"/>
                <a:ea typeface="楷体" panose="02010609060101010101" pitchFamily="49" charset="-122"/>
              </a:rPr>
              <a:t>层楼</a:t>
            </a:r>
            <a:r>
              <a:rPr lang="zh-CN" altLang="en-US" sz="4265" b="1">
                <a:solidFill>
                  <a:srgbClr val="FF0000"/>
                </a:solidFill>
                <a:latin typeface="楷体" panose="02010609060101010101" pitchFamily="49" charset="-122"/>
                <a:ea typeface="楷体" panose="02010609060101010101" pitchFamily="49" charset="-122"/>
              </a:rPr>
              <a:t>，</a:t>
            </a:r>
            <a:endParaRPr lang="zh-CN" altLang="en-US" sz="4265" b="1">
              <a:solidFill>
                <a:srgbClr val="FF0000"/>
              </a:solidFill>
              <a:latin typeface="楷体" panose="02010609060101010101" pitchFamily="49" charset="-122"/>
              <a:ea typeface="楷体" panose="02010609060101010101" pitchFamily="49" charset="-122"/>
            </a:endParaRPr>
          </a:p>
          <a:p>
            <a:pPr eaLnBrk="1" hangingPunct="1">
              <a:lnSpc>
                <a:spcPct val="170000"/>
              </a:lnSpc>
              <a:buClr>
                <a:schemeClr val="tx2"/>
              </a:buClr>
              <a:buSzPct val="70000"/>
            </a:pPr>
            <a:r>
              <a:rPr lang="zh-CN" altLang="en-US" sz="4265" b="1">
                <a:latin typeface="楷体" panose="02010609060101010101" pitchFamily="49" charset="-122"/>
                <a:ea typeface="楷体" panose="02010609060101010101" pitchFamily="49" charset="-122"/>
              </a:rPr>
              <a:t>爱上层楼。为赋新词</a:t>
            </a:r>
            <a:r>
              <a:rPr lang="zh-CN" altLang="en-US" sz="4265" b="1" u="sng">
                <a:solidFill>
                  <a:srgbClr val="FF0000"/>
                </a:solidFill>
                <a:latin typeface="楷体" panose="02010609060101010101" pitchFamily="49" charset="-122"/>
                <a:ea typeface="楷体" panose="02010609060101010101" pitchFamily="49" charset="-122"/>
              </a:rPr>
              <a:t>强</a:t>
            </a:r>
            <a:r>
              <a:rPr lang="zh-CN" altLang="en-US" sz="4265" b="1">
                <a:latin typeface="楷体" panose="02010609060101010101" pitchFamily="49" charset="-122"/>
                <a:ea typeface="楷体" panose="02010609060101010101" pitchFamily="49" charset="-122"/>
              </a:rPr>
              <a:t>说愁。</a:t>
            </a:r>
            <a:endParaRPr lang="zh-CN" altLang="en-US" sz="4265" b="1">
              <a:latin typeface="楷体" panose="02010609060101010101" pitchFamily="49" charset="-122"/>
              <a:ea typeface="楷体" panose="02010609060101010101" pitchFamily="49" charset="-122"/>
            </a:endParaRPr>
          </a:p>
        </p:txBody>
      </p:sp>
      <p:sp>
        <p:nvSpPr>
          <p:cNvPr id="7" name="文本框 16"/>
          <p:cNvSpPr txBox="1">
            <a:spLocks noChangeArrowheads="1"/>
          </p:cNvSpPr>
          <p:nvPr>
            <p:custDataLst>
              <p:tags r:id="rId5"/>
            </p:custDataLst>
          </p:nvPr>
        </p:nvSpPr>
        <p:spPr bwMode="auto">
          <a:xfrm>
            <a:off x="1199456" y="1050383"/>
            <a:ext cx="1911349" cy="6819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pPr>
            <a:r>
              <a:rPr lang="zh-CN" altLang="en-US" sz="3200" b="1">
                <a:solidFill>
                  <a:srgbClr val="0000FF"/>
                </a:solidFill>
                <a:latin typeface="楷体" panose="02010609060101010101" pitchFamily="49" charset="-122"/>
                <a:ea typeface="楷体" panose="02010609060101010101" pitchFamily="49" charset="-122"/>
              </a:rPr>
              <a:t>  </a:t>
            </a:r>
            <a:endParaRPr lang="zh-CN" altLang="en-US" sz="3200" b="1">
              <a:solidFill>
                <a:srgbClr val="0000FF"/>
              </a:solidFill>
              <a:latin typeface="楷体" panose="02010609060101010101" pitchFamily="49" charset="-122"/>
              <a:ea typeface="楷体" panose="02010609060101010101" pitchFamily="49" charset="-122"/>
            </a:endParaRPr>
          </a:p>
        </p:txBody>
      </p:sp>
      <p:sp>
        <p:nvSpPr>
          <p:cNvPr id="18" name="Text Box 7"/>
          <p:cNvSpPr txBox="1">
            <a:spLocks noChangeArrowheads="1"/>
          </p:cNvSpPr>
          <p:nvPr>
            <p:custDataLst>
              <p:tags r:id="rId6"/>
            </p:custDataLst>
          </p:nvPr>
        </p:nvSpPr>
        <p:spPr bwMode="auto">
          <a:xfrm>
            <a:off x="538692" y="4848608"/>
            <a:ext cx="11334749" cy="1159510"/>
          </a:xfrm>
          <a:prstGeom prst="rect">
            <a:avLst/>
          </a:prstGeom>
          <a:solidFill>
            <a:schemeClr val="accent2">
              <a:lumMod val="20000"/>
              <a:lumOff val="80000"/>
            </a:schemeClr>
          </a:solidFill>
        </p:spPr>
        <p:style>
          <a:lnRef idx="1">
            <a:schemeClr val="accent6"/>
          </a:lnRef>
          <a:fillRef idx="2">
            <a:schemeClr val="accent6"/>
          </a:fillRef>
          <a:effectRef idx="1">
            <a:schemeClr val="accent6"/>
          </a:effectRef>
          <a:fontRef idx="minor">
            <a:schemeClr val="dk1"/>
          </a:fontRef>
        </p:style>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30000"/>
              </a:lnSpc>
              <a:spcBef>
                <a:spcPct val="0"/>
              </a:spcBef>
              <a:defRPr/>
            </a:pPr>
            <a:r>
              <a:rPr kumimoji="1" lang="zh-CN" altLang="en-US" sz="2665" b="1">
                <a:solidFill>
                  <a:srgbClr val="FF0000"/>
                </a:solidFill>
                <a:latin typeface="宋体" panose="02010600030101010101" pitchFamily="2" charset="-122"/>
              </a:rPr>
              <a:t>    </a:t>
            </a:r>
            <a:r>
              <a:rPr kumimoji="1" lang="zh-CN" altLang="en-US" sz="2665" b="1" smtClean="0">
                <a:solidFill>
                  <a:srgbClr val="0000FF"/>
                </a:solidFill>
                <a:latin typeface="宋体" panose="02010600030101010101" pitchFamily="2" charset="-122"/>
              </a:rPr>
              <a:t>（我）年少</a:t>
            </a:r>
            <a:r>
              <a:rPr kumimoji="1" lang="zh-CN" altLang="en-US" sz="2665" b="1">
                <a:solidFill>
                  <a:srgbClr val="0000FF"/>
                </a:solidFill>
                <a:latin typeface="宋体" panose="02010600030101010101" pitchFamily="2" charset="-122"/>
              </a:rPr>
              <a:t>时不知道忧愁的</a:t>
            </a:r>
            <a:r>
              <a:rPr kumimoji="1" lang="zh-CN" altLang="en-US" sz="2665" b="1" smtClean="0">
                <a:solidFill>
                  <a:srgbClr val="0000FF"/>
                </a:solidFill>
                <a:latin typeface="宋体" panose="02010600030101010101" pitchFamily="2" charset="-122"/>
              </a:rPr>
              <a:t>滋味，喜欢</a:t>
            </a:r>
            <a:r>
              <a:rPr kumimoji="1" lang="zh-CN" altLang="en-US" sz="2665" b="1">
                <a:solidFill>
                  <a:srgbClr val="0000FF"/>
                </a:solidFill>
                <a:latin typeface="宋体" panose="02010600030101010101" pitchFamily="2" charset="-122"/>
              </a:rPr>
              <a:t>登高远望。喜欢登高</a:t>
            </a:r>
            <a:r>
              <a:rPr kumimoji="1" lang="zh-CN" altLang="en-US" sz="2665" b="1" smtClean="0">
                <a:solidFill>
                  <a:srgbClr val="0000FF"/>
                </a:solidFill>
                <a:latin typeface="宋体" panose="02010600030101010101" pitchFamily="2" charset="-122"/>
              </a:rPr>
              <a:t>远望，为</a:t>
            </a:r>
            <a:r>
              <a:rPr kumimoji="1" lang="zh-CN" altLang="en-US" sz="2665" b="1">
                <a:solidFill>
                  <a:srgbClr val="0000FF"/>
                </a:solidFill>
                <a:latin typeface="宋体" panose="02010600030101010101" pitchFamily="2" charset="-122"/>
              </a:rPr>
              <a:t>写一首新词无愁而勉强说愁。</a:t>
            </a:r>
            <a:endParaRPr kumimoji="1" lang="zh-CN" altLang="en-US" sz="2665" b="1">
              <a:solidFill>
                <a:srgbClr val="0000FF"/>
              </a:solidFill>
              <a:latin typeface="宋体" panose="02010600030101010101" pitchFamily="2" charset="-122"/>
            </a:endParaRPr>
          </a:p>
        </p:txBody>
      </p:sp>
      <p:sp>
        <p:nvSpPr>
          <p:cNvPr id="2" name="文本框 1"/>
          <p:cNvSpPr txBox="1"/>
          <p:nvPr>
            <p:custDataLst>
              <p:tags r:id="rId7"/>
            </p:custDataLst>
          </p:nvPr>
        </p:nvSpPr>
        <p:spPr>
          <a:xfrm>
            <a:off x="1045845" y="592455"/>
            <a:ext cx="2019300" cy="645160"/>
          </a:xfrm>
          <a:prstGeom prst="rect">
            <a:avLst/>
          </a:prstGeom>
          <a:solidFill>
            <a:srgbClr val="008651"/>
          </a:solidFill>
        </p:spPr>
        <p:txBody>
          <a:bodyPr wrap="none" rtlCol="0" anchor="t">
            <a:spAutoFit/>
          </a:bodyPr>
          <a:lstStyle/>
          <a:p>
            <a:pPr algn="l"/>
            <a:r>
              <a:rPr lang="zh-CN" altLang="en-US" sz="3600" b="1">
                <a:solidFill>
                  <a:schemeClr val="bg1"/>
                </a:solidFill>
                <a:latin typeface="楷体" panose="02010609060101010101" pitchFamily="49" charset="-122"/>
                <a:ea typeface="楷体" panose="02010609060101010101" pitchFamily="49" charset="-122"/>
                <a:sym typeface="+mn-ea"/>
              </a:rPr>
              <a:t>诗句解析</a:t>
            </a:r>
            <a:endParaRPr lang="zh-CN" altLang="en-US" sz="3600" b="1">
              <a:solidFill>
                <a:schemeClr val="bg1"/>
              </a:solidFill>
              <a:latin typeface="楷体" panose="02010609060101010101" pitchFamily="49" charset="-122"/>
              <a:ea typeface="楷体" panose="02010609060101010101" pitchFamily="49" charset="-122"/>
              <a:sym typeface="+mn-ea"/>
            </a:endParaRPr>
          </a:p>
        </p:txBody>
      </p:sp>
      <p:sp>
        <p:nvSpPr>
          <p:cNvPr id="4" name="矩形标注 79898"/>
          <p:cNvSpPr>
            <a:spLocks noChangeArrowheads="1"/>
          </p:cNvSpPr>
          <p:nvPr>
            <p:custDataLst>
              <p:tags r:id="rId8"/>
            </p:custDataLst>
          </p:nvPr>
        </p:nvSpPr>
        <p:spPr bwMode="auto">
          <a:xfrm>
            <a:off x="715010" y="1470660"/>
            <a:ext cx="2680970" cy="531495"/>
          </a:xfrm>
          <a:prstGeom prst="wedgeRectCallout">
            <a:avLst>
              <a:gd name="adj1" fmla="val 47347"/>
              <a:gd name="adj2" fmla="val 122043"/>
            </a:avLst>
          </a:prstGeom>
          <a:solidFill>
            <a:schemeClr val="accent4">
              <a:lumMod val="20000"/>
              <a:lumOff val="80000"/>
            </a:schemeClr>
          </a:solidFill>
        </p:spPr>
        <p:style>
          <a:lnRef idx="1">
            <a:schemeClr val="accent3"/>
          </a:lnRef>
          <a:fillRef idx="2">
            <a:schemeClr val="accent3"/>
          </a:fillRef>
          <a:effectRef idx="1">
            <a:schemeClr val="accent3"/>
          </a:effectRef>
          <a:fontRef idx="minor">
            <a:schemeClr val="dk1"/>
          </a:fontRef>
        </p:style>
        <p:txBody>
          <a:bodyPr lIns="91440" tIns="45720" rIns="91440" bIns="45720"/>
          <a:lstStyle>
            <a:lvl1pPr defTabSz="685800">
              <a:defRPr>
                <a:solidFill>
                  <a:schemeClr val="tx1"/>
                </a:solidFill>
                <a:latin typeface="Arial" panose="020b0604020202020204" pitchFamily="34" charset="0"/>
                <a:ea typeface="宋体" panose="02010600030101010101" pitchFamily="2" charset="-122"/>
              </a:defRPr>
            </a:lvl1pPr>
            <a:lvl2pPr marL="742950" indent="-285750" defTabSz="685800">
              <a:defRPr>
                <a:solidFill>
                  <a:schemeClr val="tx1"/>
                </a:solidFill>
                <a:latin typeface="Arial" panose="020b0604020202020204" pitchFamily="34" charset="0"/>
                <a:ea typeface="宋体" panose="02010600030101010101" pitchFamily="2" charset="-122"/>
              </a:defRPr>
            </a:lvl2pPr>
            <a:lvl3pPr marL="1143000" indent="-228600" defTabSz="685800">
              <a:defRPr>
                <a:solidFill>
                  <a:schemeClr val="tx1"/>
                </a:solidFill>
                <a:latin typeface="Arial" panose="020b0604020202020204" pitchFamily="34" charset="0"/>
                <a:ea typeface="宋体" panose="02010600030101010101" pitchFamily="2" charset="-122"/>
              </a:defRPr>
            </a:lvl3pPr>
            <a:lvl4pPr marL="1600200" indent="-228600" defTabSz="685800">
              <a:defRPr>
                <a:solidFill>
                  <a:schemeClr val="tx1"/>
                </a:solidFill>
                <a:latin typeface="Arial" panose="020b0604020202020204" pitchFamily="34" charset="0"/>
                <a:ea typeface="宋体" panose="02010600030101010101" pitchFamily="2" charset="-122"/>
              </a:defRPr>
            </a:lvl4pPr>
            <a:lvl5pPr marL="2057400" indent="-228600" defTabSz="685800">
              <a:defRPr>
                <a:solidFill>
                  <a:schemeClr val="tx1"/>
                </a:solidFill>
                <a:latin typeface="Arial" panose="020b0604020202020204" pitchFamily="34" charset="0"/>
                <a:ea typeface="宋体" panose="02010600030101010101" pitchFamily="2" charset="-122"/>
              </a:defRPr>
            </a:lvl5pPr>
            <a:lvl6pPr marL="2514600" indent="-228600" defTabSz="6858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6858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6858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6858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defRPr/>
            </a:pPr>
            <a:r>
              <a:rPr lang="en-US" altLang="zh-CN" sz="2800" b="1" err="1" smtClean="0">
                <a:solidFill>
                  <a:srgbClr val="FF0000"/>
                </a:solidFill>
                <a:latin typeface="仿宋" panose="02010609060101010101" pitchFamily="49" charset="-122"/>
                <a:ea typeface="仿宋" panose="02010609060101010101" pitchFamily="49" charset="-122"/>
              </a:rPr>
              <a:t>指年轻的时候。</a:t>
            </a:r>
            <a:endParaRPr lang="en-US" altLang="zh-CN" sz="2800" b="1" err="1" smtClean="0">
              <a:solidFill>
                <a:srgbClr val="FF0000"/>
              </a:solidFill>
              <a:latin typeface="仿宋" panose="02010609060101010101" pitchFamily="49" charset="-122"/>
              <a:ea typeface="仿宋" panose="02010609060101010101" pitchFamily="49" charset="-122"/>
            </a:endParaRPr>
          </a:p>
        </p:txBody>
      </p:sp>
      <p:sp>
        <p:nvSpPr>
          <p:cNvPr id="3" name="矩形标注 79898"/>
          <p:cNvSpPr>
            <a:spLocks noChangeArrowheads="1"/>
          </p:cNvSpPr>
          <p:nvPr>
            <p:custDataLst>
              <p:tags r:id="rId9"/>
            </p:custDataLst>
          </p:nvPr>
        </p:nvSpPr>
        <p:spPr bwMode="auto">
          <a:xfrm>
            <a:off x="4026535" y="1470660"/>
            <a:ext cx="1183005" cy="531495"/>
          </a:xfrm>
          <a:prstGeom prst="wedgeRectCallout">
            <a:avLst>
              <a:gd name="adj1" fmla="val -8132"/>
              <a:gd name="adj2" fmla="val 135543"/>
            </a:avLst>
          </a:prstGeom>
          <a:solidFill>
            <a:schemeClr val="accent4">
              <a:lumMod val="20000"/>
              <a:lumOff val="80000"/>
            </a:schemeClr>
          </a:solidFill>
        </p:spPr>
        <p:style>
          <a:lnRef idx="1">
            <a:schemeClr val="accent3"/>
          </a:lnRef>
          <a:fillRef idx="2">
            <a:schemeClr val="accent3"/>
          </a:fillRef>
          <a:effectRef idx="1">
            <a:schemeClr val="accent3"/>
          </a:effectRef>
          <a:fontRef idx="minor">
            <a:schemeClr val="dk1"/>
          </a:fontRef>
        </p:style>
        <p:txBody>
          <a:bodyPr lIns="91440" tIns="45720" rIns="91440" bIns="45720"/>
          <a:lstStyle>
            <a:lvl1pPr defTabSz="685800">
              <a:defRPr>
                <a:solidFill>
                  <a:schemeClr val="tx1"/>
                </a:solidFill>
                <a:latin typeface="Arial" panose="020b0604020202020204" pitchFamily="34" charset="0"/>
                <a:ea typeface="宋体" panose="02010600030101010101" pitchFamily="2" charset="-122"/>
              </a:defRPr>
            </a:lvl1pPr>
            <a:lvl2pPr marL="742950" indent="-285750" defTabSz="685800">
              <a:defRPr>
                <a:solidFill>
                  <a:schemeClr val="tx1"/>
                </a:solidFill>
                <a:latin typeface="Arial" panose="020b0604020202020204" pitchFamily="34" charset="0"/>
                <a:ea typeface="宋体" panose="02010600030101010101" pitchFamily="2" charset="-122"/>
              </a:defRPr>
            </a:lvl2pPr>
            <a:lvl3pPr marL="1143000" indent="-228600" defTabSz="685800">
              <a:defRPr>
                <a:solidFill>
                  <a:schemeClr val="tx1"/>
                </a:solidFill>
                <a:latin typeface="Arial" panose="020b0604020202020204" pitchFamily="34" charset="0"/>
                <a:ea typeface="宋体" panose="02010600030101010101" pitchFamily="2" charset="-122"/>
              </a:defRPr>
            </a:lvl3pPr>
            <a:lvl4pPr marL="1600200" indent="-228600" defTabSz="685800">
              <a:defRPr>
                <a:solidFill>
                  <a:schemeClr val="tx1"/>
                </a:solidFill>
                <a:latin typeface="Arial" panose="020b0604020202020204" pitchFamily="34" charset="0"/>
                <a:ea typeface="宋体" panose="02010600030101010101" pitchFamily="2" charset="-122"/>
              </a:defRPr>
            </a:lvl4pPr>
            <a:lvl5pPr marL="2057400" indent="-228600" defTabSz="685800">
              <a:defRPr>
                <a:solidFill>
                  <a:schemeClr val="tx1"/>
                </a:solidFill>
                <a:latin typeface="Arial" panose="020b0604020202020204" pitchFamily="34" charset="0"/>
                <a:ea typeface="宋体" panose="02010600030101010101" pitchFamily="2" charset="-122"/>
              </a:defRPr>
            </a:lvl5pPr>
            <a:lvl6pPr marL="2514600" indent="-228600" defTabSz="6858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6858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6858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6858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defRPr/>
            </a:pPr>
            <a:r>
              <a:rPr lang="en-US" altLang="zh-CN" sz="2800" b="1" err="1" smtClean="0">
                <a:solidFill>
                  <a:srgbClr val="FF0000"/>
                </a:solidFill>
                <a:latin typeface="仿宋" panose="02010609060101010101" pitchFamily="49" charset="-122"/>
                <a:ea typeface="仿宋" panose="02010609060101010101" pitchFamily="49" charset="-122"/>
              </a:rPr>
              <a:t>不懂。</a:t>
            </a:r>
            <a:endParaRPr lang="en-US" altLang="zh-CN" sz="2800" b="1" err="1" smtClean="0">
              <a:solidFill>
                <a:srgbClr val="FF0000"/>
              </a:solidFill>
              <a:latin typeface="仿宋" panose="02010609060101010101" pitchFamily="49" charset="-122"/>
              <a:ea typeface="仿宋" panose="02010609060101010101" pitchFamily="49" charset="-122"/>
            </a:endParaRPr>
          </a:p>
        </p:txBody>
      </p:sp>
      <p:sp>
        <p:nvSpPr>
          <p:cNvPr id="5" name="矩形标注 79898"/>
          <p:cNvSpPr>
            <a:spLocks noChangeArrowheads="1"/>
          </p:cNvSpPr>
          <p:nvPr>
            <p:custDataLst>
              <p:tags r:id="rId10"/>
            </p:custDataLst>
          </p:nvPr>
        </p:nvSpPr>
        <p:spPr bwMode="auto">
          <a:xfrm>
            <a:off x="7454265" y="1630680"/>
            <a:ext cx="1183005" cy="531495"/>
          </a:xfrm>
          <a:prstGeom prst="wedgeRectCallout">
            <a:avLst>
              <a:gd name="adj1" fmla="val 60663"/>
              <a:gd name="adj2" fmla="val 87156"/>
            </a:avLst>
          </a:prstGeom>
          <a:solidFill>
            <a:schemeClr val="accent4">
              <a:lumMod val="20000"/>
              <a:lumOff val="80000"/>
            </a:schemeClr>
          </a:solidFill>
        </p:spPr>
        <p:style>
          <a:lnRef idx="1">
            <a:schemeClr val="accent3"/>
          </a:lnRef>
          <a:fillRef idx="2">
            <a:schemeClr val="accent3"/>
          </a:fillRef>
          <a:effectRef idx="1">
            <a:schemeClr val="accent3"/>
          </a:effectRef>
          <a:fontRef idx="minor">
            <a:schemeClr val="dk1"/>
          </a:fontRef>
        </p:style>
        <p:txBody>
          <a:bodyPr lIns="91440" tIns="45720" rIns="91440" bIns="45720"/>
          <a:lstStyle>
            <a:lvl1pPr defTabSz="685800">
              <a:defRPr>
                <a:solidFill>
                  <a:schemeClr val="tx1"/>
                </a:solidFill>
                <a:latin typeface="Arial" panose="020b0604020202020204" pitchFamily="34" charset="0"/>
                <a:ea typeface="宋体" panose="02010600030101010101" pitchFamily="2" charset="-122"/>
              </a:defRPr>
            </a:lvl1pPr>
            <a:lvl2pPr marL="742950" indent="-285750" defTabSz="685800">
              <a:defRPr>
                <a:solidFill>
                  <a:schemeClr val="tx1"/>
                </a:solidFill>
                <a:latin typeface="Arial" panose="020b0604020202020204" pitchFamily="34" charset="0"/>
                <a:ea typeface="宋体" panose="02010600030101010101" pitchFamily="2" charset="-122"/>
              </a:defRPr>
            </a:lvl2pPr>
            <a:lvl3pPr marL="1143000" indent="-228600" defTabSz="685800">
              <a:defRPr>
                <a:solidFill>
                  <a:schemeClr val="tx1"/>
                </a:solidFill>
                <a:latin typeface="Arial" panose="020b0604020202020204" pitchFamily="34" charset="0"/>
                <a:ea typeface="宋体" panose="02010600030101010101" pitchFamily="2" charset="-122"/>
              </a:defRPr>
            </a:lvl3pPr>
            <a:lvl4pPr marL="1600200" indent="-228600" defTabSz="685800">
              <a:defRPr>
                <a:solidFill>
                  <a:schemeClr val="tx1"/>
                </a:solidFill>
                <a:latin typeface="Arial" panose="020b0604020202020204" pitchFamily="34" charset="0"/>
                <a:ea typeface="宋体" panose="02010600030101010101" pitchFamily="2" charset="-122"/>
              </a:defRPr>
            </a:lvl4pPr>
            <a:lvl5pPr marL="2057400" indent="-228600" defTabSz="685800">
              <a:defRPr>
                <a:solidFill>
                  <a:schemeClr val="tx1"/>
                </a:solidFill>
                <a:latin typeface="Arial" panose="020b0604020202020204" pitchFamily="34" charset="0"/>
                <a:ea typeface="宋体" panose="02010600030101010101" pitchFamily="2" charset="-122"/>
              </a:defRPr>
            </a:lvl5pPr>
            <a:lvl6pPr marL="2514600" indent="-228600" defTabSz="6858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6858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6858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6858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defRPr/>
            </a:pPr>
            <a:r>
              <a:rPr lang="zh-CN" altLang="en-US" sz="2800" b="1" err="1" smtClean="0">
                <a:solidFill>
                  <a:srgbClr val="FF0000"/>
                </a:solidFill>
                <a:latin typeface="仿宋" panose="02010609060101010101" pitchFamily="49" charset="-122"/>
                <a:ea typeface="仿宋" panose="02010609060101010101" pitchFamily="49" charset="-122"/>
              </a:rPr>
              <a:t>高楼。</a:t>
            </a:r>
            <a:endParaRPr lang="en-US" altLang="zh-CN" sz="2800" b="1" err="1" smtClean="0">
              <a:solidFill>
                <a:srgbClr val="FF0000"/>
              </a:solidFill>
              <a:latin typeface="仿宋" panose="02010609060101010101" pitchFamily="49" charset="-122"/>
              <a:ea typeface="仿宋" panose="02010609060101010101" pitchFamily="49" charset="-122"/>
            </a:endParaRPr>
          </a:p>
        </p:txBody>
      </p:sp>
      <p:sp>
        <p:nvSpPr>
          <p:cNvPr id="6" name="矩形标注 79898"/>
          <p:cNvSpPr>
            <a:spLocks noChangeArrowheads="1"/>
          </p:cNvSpPr>
          <p:nvPr>
            <p:custDataLst>
              <p:tags r:id="rId11"/>
            </p:custDataLst>
          </p:nvPr>
        </p:nvSpPr>
        <p:spPr bwMode="auto">
          <a:xfrm>
            <a:off x="8450580" y="4149090"/>
            <a:ext cx="2211705" cy="531495"/>
          </a:xfrm>
          <a:prstGeom prst="wedgeRectCallout">
            <a:avLst>
              <a:gd name="adj1" fmla="val -107967"/>
              <a:gd name="adj2" fmla="val -90262"/>
            </a:avLst>
          </a:prstGeom>
          <a:solidFill>
            <a:schemeClr val="accent4">
              <a:lumMod val="20000"/>
              <a:lumOff val="80000"/>
            </a:schemeClr>
          </a:solidFill>
        </p:spPr>
        <p:style>
          <a:lnRef idx="1">
            <a:schemeClr val="accent3"/>
          </a:lnRef>
          <a:fillRef idx="2">
            <a:schemeClr val="accent3"/>
          </a:fillRef>
          <a:effectRef idx="1">
            <a:schemeClr val="accent3"/>
          </a:effectRef>
          <a:fontRef idx="minor">
            <a:schemeClr val="dk1"/>
          </a:fontRef>
        </p:style>
        <p:txBody>
          <a:bodyPr lIns="91440" tIns="45720" rIns="91440" bIns="45720"/>
          <a:lstStyle>
            <a:lvl1pPr defTabSz="685800">
              <a:defRPr>
                <a:solidFill>
                  <a:schemeClr val="tx1"/>
                </a:solidFill>
                <a:latin typeface="Arial" panose="020b0604020202020204" pitchFamily="34" charset="0"/>
                <a:ea typeface="宋体" panose="02010600030101010101" pitchFamily="2" charset="-122"/>
              </a:defRPr>
            </a:lvl1pPr>
            <a:lvl2pPr marL="742950" indent="-285750" defTabSz="685800">
              <a:defRPr>
                <a:solidFill>
                  <a:schemeClr val="tx1"/>
                </a:solidFill>
                <a:latin typeface="Arial" panose="020b0604020202020204" pitchFamily="34" charset="0"/>
                <a:ea typeface="宋体" panose="02010600030101010101" pitchFamily="2" charset="-122"/>
              </a:defRPr>
            </a:lvl2pPr>
            <a:lvl3pPr marL="1143000" indent="-228600" defTabSz="685800">
              <a:defRPr>
                <a:solidFill>
                  <a:schemeClr val="tx1"/>
                </a:solidFill>
                <a:latin typeface="Arial" panose="020b0604020202020204" pitchFamily="34" charset="0"/>
                <a:ea typeface="宋体" panose="02010600030101010101" pitchFamily="2" charset="-122"/>
              </a:defRPr>
            </a:lvl3pPr>
            <a:lvl4pPr marL="1600200" indent="-228600" defTabSz="685800">
              <a:defRPr>
                <a:solidFill>
                  <a:schemeClr val="tx1"/>
                </a:solidFill>
                <a:latin typeface="Arial" panose="020b0604020202020204" pitchFamily="34" charset="0"/>
                <a:ea typeface="宋体" panose="02010600030101010101" pitchFamily="2" charset="-122"/>
              </a:defRPr>
            </a:lvl4pPr>
            <a:lvl5pPr marL="2057400" indent="-228600" defTabSz="685800">
              <a:defRPr>
                <a:solidFill>
                  <a:schemeClr val="tx1"/>
                </a:solidFill>
                <a:latin typeface="Arial" panose="020b0604020202020204" pitchFamily="34" charset="0"/>
                <a:ea typeface="宋体" panose="02010600030101010101" pitchFamily="2" charset="-122"/>
              </a:defRPr>
            </a:lvl5pPr>
            <a:lvl6pPr marL="2514600" indent="-228600" defTabSz="6858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6858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6858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6858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defRPr/>
            </a:pPr>
            <a:r>
              <a:rPr lang="zh-CN" altLang="en-US" sz="2800" b="1" err="1" smtClean="0">
                <a:solidFill>
                  <a:srgbClr val="FF0000"/>
                </a:solidFill>
                <a:latin typeface="仿宋" panose="02010609060101010101" pitchFamily="49" charset="-122"/>
                <a:ea typeface="仿宋" panose="02010609060101010101" pitchFamily="49" charset="-122"/>
              </a:rPr>
              <a:t>竭力，极力。</a:t>
            </a:r>
            <a:endParaRPr lang="en-US" altLang="zh-CN" sz="2800" b="1" err="1" smtClean="0">
              <a:solidFill>
                <a:srgbClr val="FF0000"/>
              </a:solidFill>
              <a:latin typeface="仿宋" panose="02010609060101010101" pitchFamily="49" charset="-122"/>
              <a:ea typeface="仿宋" panose="02010609060101010101" pitchFamily="49" charset="-122"/>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ppt_x"/>
                                          </p:val>
                                        </p:tav>
                                        <p:tav tm="100000">
                                          <p:val>
                                            <p:strVal val="#ppt_x"/>
                                          </p:val>
                                        </p:tav>
                                      </p:tavLst>
                                    </p:anim>
                                    <p:anim calcmode="lin" valueType="num">
                                      <p:cBhvr additive="base">
                                        <p:cTn id="26"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18"/>
                                        </p:tgtEl>
                                        <p:attrNameLst>
                                          <p:attrName>style.visibility</p:attrName>
                                        </p:attrNameLst>
                                      </p:cBhvr>
                                      <p:to>
                                        <p:strVal val="visible"/>
                                      </p:to>
                                    </p:set>
                                    <p:anim calcmode="lin" valueType="num">
                                      <p:cBhvr additive="base">
                                        <p:cTn id="31" dur="500" fill="hold"/>
                                        <p:tgtEl>
                                          <p:spTgt spid="18"/>
                                        </p:tgtEl>
                                        <p:attrNameLst>
                                          <p:attrName>ppt_x</p:attrName>
                                        </p:attrNameLst>
                                      </p:cBhvr>
                                      <p:tavLst>
                                        <p:tav tm="0">
                                          <p:val>
                                            <p:strVal val="0-#ppt_w/2"/>
                                          </p:val>
                                        </p:tav>
                                        <p:tav tm="100000">
                                          <p:val>
                                            <p:strVal val="#ppt_x"/>
                                          </p:val>
                                        </p:tav>
                                      </p:tavLst>
                                    </p:anim>
                                    <p:anim calcmode="lin" valueType="num">
                                      <p:cBhvr additive="base">
                                        <p:cTn id="32" dur="500" fill="hold"/>
                                        <p:tgtEl>
                                          <p:spTgt spid="18"/>
                                        </p:tgtEl>
                                        <p:attrNameLst>
                                          <p:attrName>ppt_y</p:attrName>
                                        </p:attrNameLst>
                                      </p:cBhvr>
                                      <p:tavLst>
                                        <p:tav tm="0">
                                          <p:val>
                                            <p:strVal val="#ppt_y"/>
                                          </p:val>
                                        </p:tav>
                                        <p:tav tm="100000">
                                          <p:val>
                                            <p:strVal val="#ppt_y"/>
                                          </p:val>
                                        </p:tav>
                                      </p:tavLst>
                                    </p:anim>
                                  </p:childTnLst>
                                  <p:subTnLst>
                                    <p:audio>
                                      <p:cMediaNode mute="1">
                                        <p:cTn display="0" masterRel="sameClick">
                                          <p:stCondLst>
                                            <p:cond evt="begin" delay="0">
                                              <p:tn val="29"/>
                                            </p:cond>
                                          </p:stCondLst>
                                          <p:endCondLst>
                                            <p:cond evt="onStopAudio" delay="0">
                                              <p:tgtEl>
                                                <p:sldTgt/>
                                              </p:tgtEl>
                                            </p:cond>
                                          </p:endCondLst>
                                        </p:cTn>
                                        <p:tgtEl>
                                          <p:sndTgt r:embed="rId12" name="chimes.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4" grpId="0"/>
      <p:bldP spid="3" grpId="0"/>
      <p:bldP spid="5" grpId="0"/>
      <p:bldP spid="6" grpId="0"/>
    </p:bldLst>
  </p:timing>
</p:sld>
</file>

<file path=ppt/slides/slide6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48130" name="Text Box 5"/>
          <p:cNvSpPr txBox="1">
            <a:spLocks noChangeArrowheads="1"/>
          </p:cNvSpPr>
          <p:nvPr>
            <p:custDataLst>
              <p:tags r:id="rId4"/>
            </p:custDataLst>
          </p:nvPr>
        </p:nvSpPr>
        <p:spPr bwMode="auto">
          <a:xfrm>
            <a:off x="1194647" y="1007004"/>
            <a:ext cx="9802284" cy="27190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200000"/>
              </a:lnSpc>
              <a:buClr>
                <a:schemeClr val="tx2"/>
              </a:buClr>
              <a:buSzPct val="70000"/>
            </a:pPr>
            <a:r>
              <a:rPr lang="zh-CN" altLang="en-US" sz="4265" b="1">
                <a:latin typeface="楷体" panose="02010609060101010101" pitchFamily="49" charset="-122"/>
                <a:ea typeface="楷体" panose="02010609060101010101" pitchFamily="49" charset="-122"/>
              </a:rPr>
              <a:t>    而今</a:t>
            </a:r>
            <a:r>
              <a:rPr lang="zh-CN" altLang="en-US" sz="4265" b="1" u="sng">
                <a:solidFill>
                  <a:srgbClr val="FF0000"/>
                </a:solidFill>
                <a:latin typeface="楷体" panose="02010609060101010101" pitchFamily="49" charset="-122"/>
                <a:ea typeface="楷体" panose="02010609060101010101" pitchFamily="49" charset="-122"/>
              </a:rPr>
              <a:t>识尽</a:t>
            </a:r>
            <a:r>
              <a:rPr lang="zh-CN" altLang="en-US" sz="4265" b="1">
                <a:latin typeface="楷体" panose="02010609060101010101" pitchFamily="49" charset="-122"/>
                <a:ea typeface="楷体" panose="02010609060101010101" pitchFamily="49" charset="-122"/>
              </a:rPr>
              <a:t>愁滋味，欲说还休。</a:t>
            </a:r>
            <a:r>
              <a:rPr lang="zh-CN" altLang="en-US" sz="4265" b="1" u="sng">
                <a:solidFill>
                  <a:srgbClr val="FF0000"/>
                </a:solidFill>
                <a:latin typeface="楷体" panose="02010609060101010101" pitchFamily="49" charset="-122"/>
                <a:ea typeface="楷体" panose="02010609060101010101" pitchFamily="49" charset="-122"/>
              </a:rPr>
              <a:t>欲说还</a:t>
            </a:r>
            <a:r>
              <a:rPr lang="zh-CN" altLang="en-US" sz="4265" b="1" u="sng" smtClean="0">
                <a:solidFill>
                  <a:srgbClr val="FF0000"/>
                </a:solidFill>
                <a:latin typeface="楷体" panose="02010609060101010101" pitchFamily="49" charset="-122"/>
                <a:ea typeface="楷体" panose="02010609060101010101" pitchFamily="49" charset="-122"/>
              </a:rPr>
              <a:t>休</a:t>
            </a:r>
            <a:r>
              <a:rPr lang="zh-CN" altLang="en-US" sz="4265" b="1" smtClean="0">
                <a:solidFill>
                  <a:srgbClr val="FF0000"/>
                </a:solidFill>
                <a:latin typeface="楷体" panose="02010609060101010101" pitchFamily="49" charset="-122"/>
                <a:ea typeface="楷体" panose="02010609060101010101" pitchFamily="49" charset="-122"/>
              </a:rPr>
              <a:t>，</a:t>
            </a:r>
            <a:r>
              <a:rPr lang="zh-CN" altLang="en-US" sz="4265" b="1" smtClean="0">
                <a:latin typeface="楷体" panose="02010609060101010101" pitchFamily="49" charset="-122"/>
                <a:ea typeface="楷体" panose="02010609060101010101" pitchFamily="49" charset="-122"/>
              </a:rPr>
              <a:t>却</a:t>
            </a:r>
            <a:r>
              <a:rPr lang="zh-CN" altLang="en-US" sz="4265" b="1">
                <a:latin typeface="楷体" panose="02010609060101010101" pitchFamily="49" charset="-122"/>
                <a:ea typeface="楷体" panose="02010609060101010101" pitchFamily="49" charset="-122"/>
              </a:rPr>
              <a:t>道“天凉好个秋”！</a:t>
            </a:r>
            <a:endParaRPr lang="zh-CN" altLang="en-US" sz="4265" b="1">
              <a:latin typeface="楷体" panose="02010609060101010101" pitchFamily="49" charset="-122"/>
              <a:ea typeface="楷体" panose="02010609060101010101" pitchFamily="49" charset="-122"/>
            </a:endParaRPr>
          </a:p>
        </p:txBody>
      </p:sp>
      <p:sp>
        <p:nvSpPr>
          <p:cNvPr id="10" name="Text Box 7"/>
          <p:cNvSpPr txBox="1">
            <a:spLocks noChangeArrowheads="1"/>
          </p:cNvSpPr>
          <p:nvPr>
            <p:custDataLst>
              <p:tags r:id="rId5"/>
            </p:custDataLst>
          </p:nvPr>
        </p:nvSpPr>
        <p:spPr bwMode="auto">
          <a:xfrm>
            <a:off x="714376" y="4043046"/>
            <a:ext cx="10763249" cy="1266825"/>
          </a:xfrm>
          <a:prstGeom prst="rect">
            <a:avLst/>
          </a:prstGeom>
          <a:solidFill>
            <a:schemeClr val="accent2">
              <a:lumMod val="20000"/>
              <a:lumOff val="80000"/>
            </a:schemeClr>
          </a:solidFill>
        </p:spPr>
        <p:style>
          <a:lnRef idx="1">
            <a:schemeClr val="accent6"/>
          </a:lnRef>
          <a:fillRef idx="2">
            <a:schemeClr val="accent6"/>
          </a:fillRef>
          <a:effectRef idx="1">
            <a:schemeClr val="accent6"/>
          </a:effectRef>
          <a:fontRef idx="minor">
            <a:schemeClr val="dk1"/>
          </a:fontRef>
        </p:style>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30000"/>
              </a:lnSpc>
              <a:spcBef>
                <a:spcPct val="0"/>
              </a:spcBef>
              <a:defRPr/>
            </a:pPr>
            <a:r>
              <a:rPr kumimoji="1" lang="zh-CN" altLang="en-US" sz="2935" b="1">
                <a:solidFill>
                  <a:srgbClr val="FF0000"/>
                </a:solidFill>
                <a:latin typeface="宋体" panose="02010600030101010101" pitchFamily="2" charset="-122"/>
              </a:rPr>
              <a:t>     </a:t>
            </a:r>
            <a:r>
              <a:rPr kumimoji="1" lang="zh-CN" altLang="en-US" sz="2935" b="1">
                <a:solidFill>
                  <a:srgbClr val="0000FF"/>
                </a:solidFill>
                <a:latin typeface="宋体" panose="02010600030101010101" pitchFamily="2" charset="-122"/>
              </a:rPr>
              <a:t>现在尝尽了忧愁的</a:t>
            </a:r>
            <a:r>
              <a:rPr kumimoji="1" lang="zh-CN" altLang="en-US" sz="2935" b="1" smtClean="0">
                <a:solidFill>
                  <a:srgbClr val="0000FF"/>
                </a:solidFill>
                <a:latin typeface="宋体" panose="02010600030101010101" pitchFamily="2" charset="-122"/>
              </a:rPr>
              <a:t>滋味，想</a:t>
            </a:r>
            <a:r>
              <a:rPr kumimoji="1" lang="zh-CN" altLang="en-US" sz="2935" b="1">
                <a:solidFill>
                  <a:srgbClr val="0000FF"/>
                </a:solidFill>
                <a:latin typeface="宋体" panose="02010600030101010101" pitchFamily="2" charset="-122"/>
              </a:rPr>
              <a:t>说却说不出。想说却说不</a:t>
            </a:r>
            <a:r>
              <a:rPr kumimoji="1" lang="zh-CN" altLang="en-US" sz="2935" b="1" smtClean="0">
                <a:solidFill>
                  <a:srgbClr val="0000FF"/>
                </a:solidFill>
                <a:latin typeface="宋体" panose="02010600030101010101" pitchFamily="2" charset="-122"/>
              </a:rPr>
              <a:t>出，却说</a:t>
            </a:r>
            <a:r>
              <a:rPr kumimoji="1" lang="zh-CN" altLang="en-US" sz="2935" b="1">
                <a:solidFill>
                  <a:srgbClr val="0000FF"/>
                </a:solidFill>
                <a:latin typeface="宋体" panose="02010600030101010101" pitchFamily="2" charset="-122"/>
              </a:rPr>
              <a:t>好一个凉爽的秋天啊！</a:t>
            </a:r>
            <a:endParaRPr kumimoji="1" lang="zh-CN" altLang="en-US" sz="2935" b="1">
              <a:solidFill>
                <a:srgbClr val="0000FF"/>
              </a:solidFill>
              <a:latin typeface="宋体" panose="02010600030101010101" pitchFamily="2" charset="-122"/>
            </a:endParaRPr>
          </a:p>
        </p:txBody>
      </p:sp>
      <p:sp>
        <p:nvSpPr>
          <p:cNvPr id="2" name="矩形标注 79898"/>
          <p:cNvSpPr>
            <a:spLocks noChangeArrowheads="1"/>
          </p:cNvSpPr>
          <p:nvPr>
            <p:custDataLst>
              <p:tags r:id="rId6"/>
            </p:custDataLst>
          </p:nvPr>
        </p:nvSpPr>
        <p:spPr bwMode="auto">
          <a:xfrm>
            <a:off x="4250690" y="799465"/>
            <a:ext cx="3180080" cy="531495"/>
          </a:xfrm>
          <a:prstGeom prst="wedgeRectCallout">
            <a:avLst>
              <a:gd name="adj1" fmla="val -45207"/>
              <a:gd name="adj2" fmla="val 122043"/>
            </a:avLst>
          </a:prstGeom>
          <a:solidFill>
            <a:schemeClr val="accent4">
              <a:lumMod val="20000"/>
              <a:lumOff val="80000"/>
            </a:schemeClr>
          </a:solidFill>
        </p:spPr>
        <p:style>
          <a:lnRef idx="1">
            <a:schemeClr val="accent3"/>
          </a:lnRef>
          <a:fillRef idx="2">
            <a:schemeClr val="accent3"/>
          </a:fillRef>
          <a:effectRef idx="1">
            <a:schemeClr val="accent3"/>
          </a:effectRef>
          <a:fontRef idx="minor">
            <a:schemeClr val="dk1"/>
          </a:fontRef>
        </p:style>
        <p:txBody>
          <a:bodyPr lIns="91440" tIns="45720" rIns="91440" bIns="45720"/>
          <a:lstStyle>
            <a:lvl1pPr defTabSz="685800">
              <a:defRPr>
                <a:solidFill>
                  <a:schemeClr val="tx1"/>
                </a:solidFill>
                <a:latin typeface="Arial" panose="020b0604020202020204" pitchFamily="34" charset="0"/>
                <a:ea typeface="宋体" panose="02010600030101010101" pitchFamily="2" charset="-122"/>
              </a:defRPr>
            </a:lvl1pPr>
            <a:lvl2pPr marL="742950" indent="-285750" defTabSz="685800">
              <a:defRPr>
                <a:solidFill>
                  <a:schemeClr val="tx1"/>
                </a:solidFill>
                <a:latin typeface="Arial" panose="020b0604020202020204" pitchFamily="34" charset="0"/>
                <a:ea typeface="宋体" panose="02010600030101010101" pitchFamily="2" charset="-122"/>
              </a:defRPr>
            </a:lvl2pPr>
            <a:lvl3pPr marL="1143000" indent="-228600" defTabSz="685800">
              <a:defRPr>
                <a:solidFill>
                  <a:schemeClr val="tx1"/>
                </a:solidFill>
                <a:latin typeface="Arial" panose="020b0604020202020204" pitchFamily="34" charset="0"/>
                <a:ea typeface="宋体" panose="02010600030101010101" pitchFamily="2" charset="-122"/>
              </a:defRPr>
            </a:lvl3pPr>
            <a:lvl4pPr marL="1600200" indent="-228600" defTabSz="685800">
              <a:defRPr>
                <a:solidFill>
                  <a:schemeClr val="tx1"/>
                </a:solidFill>
                <a:latin typeface="Arial" panose="020b0604020202020204" pitchFamily="34" charset="0"/>
                <a:ea typeface="宋体" panose="02010600030101010101" pitchFamily="2" charset="-122"/>
              </a:defRPr>
            </a:lvl4pPr>
            <a:lvl5pPr marL="2057400" indent="-228600" defTabSz="685800">
              <a:defRPr>
                <a:solidFill>
                  <a:schemeClr val="tx1"/>
                </a:solidFill>
                <a:latin typeface="Arial" panose="020b0604020202020204" pitchFamily="34" charset="0"/>
                <a:ea typeface="宋体" panose="02010600030101010101" pitchFamily="2" charset="-122"/>
              </a:defRPr>
            </a:lvl5pPr>
            <a:lvl6pPr marL="2514600" indent="-228600" defTabSz="6858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6858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6858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6858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defRPr/>
            </a:pPr>
            <a:r>
              <a:rPr lang="en-US" altLang="zh-CN" sz="2800" b="1" err="1" smtClean="0">
                <a:solidFill>
                  <a:srgbClr val="FF0000"/>
                </a:solidFill>
                <a:latin typeface="仿宋" panose="02010609060101010101" pitchFamily="49" charset="-122"/>
                <a:ea typeface="仿宋" panose="02010609060101010101" pitchFamily="49" charset="-122"/>
              </a:rPr>
              <a:t>尝够，深深懂得。</a:t>
            </a:r>
            <a:endParaRPr lang="en-US" altLang="zh-CN" sz="2800" b="1" err="1" smtClean="0">
              <a:solidFill>
                <a:srgbClr val="FF0000"/>
              </a:solidFill>
              <a:latin typeface="仿宋" panose="02010609060101010101" pitchFamily="49" charset="-122"/>
              <a:ea typeface="仿宋" panose="02010609060101010101" pitchFamily="49" charset="-122"/>
            </a:endParaRPr>
          </a:p>
        </p:txBody>
      </p:sp>
      <p:sp>
        <p:nvSpPr>
          <p:cNvPr id="3" name="矩形标注 79898"/>
          <p:cNvSpPr>
            <a:spLocks noChangeArrowheads="1"/>
          </p:cNvSpPr>
          <p:nvPr>
            <p:custDataLst>
              <p:tags r:id="rId7"/>
            </p:custDataLst>
          </p:nvPr>
        </p:nvSpPr>
        <p:spPr bwMode="auto">
          <a:xfrm>
            <a:off x="8291195" y="2597785"/>
            <a:ext cx="2408555" cy="891540"/>
          </a:xfrm>
          <a:prstGeom prst="wedgeRectCallout">
            <a:avLst>
              <a:gd name="adj1" fmla="val 34286"/>
              <a:gd name="adj2" fmla="val -86324"/>
            </a:avLst>
          </a:prstGeom>
          <a:solidFill>
            <a:schemeClr val="accent4">
              <a:lumMod val="20000"/>
              <a:lumOff val="80000"/>
            </a:schemeClr>
          </a:solidFill>
        </p:spPr>
        <p:style>
          <a:lnRef idx="1">
            <a:schemeClr val="accent3"/>
          </a:lnRef>
          <a:fillRef idx="2">
            <a:schemeClr val="accent3"/>
          </a:fillRef>
          <a:effectRef idx="1">
            <a:schemeClr val="accent3"/>
          </a:effectRef>
          <a:fontRef idx="minor">
            <a:schemeClr val="dk1"/>
          </a:fontRef>
        </p:style>
        <p:txBody>
          <a:bodyPr lIns="91440" tIns="45720" rIns="91440" bIns="45720"/>
          <a:lstStyle>
            <a:lvl1pPr defTabSz="685800">
              <a:defRPr>
                <a:solidFill>
                  <a:schemeClr val="tx1"/>
                </a:solidFill>
                <a:latin typeface="Arial" panose="020b0604020202020204" pitchFamily="34" charset="0"/>
                <a:ea typeface="宋体" panose="02010600030101010101" pitchFamily="2" charset="-122"/>
              </a:defRPr>
            </a:lvl1pPr>
            <a:lvl2pPr marL="742950" indent="-285750" defTabSz="685800">
              <a:defRPr>
                <a:solidFill>
                  <a:schemeClr val="tx1"/>
                </a:solidFill>
                <a:latin typeface="Arial" panose="020b0604020202020204" pitchFamily="34" charset="0"/>
                <a:ea typeface="宋体" panose="02010600030101010101" pitchFamily="2" charset="-122"/>
              </a:defRPr>
            </a:lvl2pPr>
            <a:lvl3pPr marL="1143000" indent="-228600" defTabSz="685800">
              <a:defRPr>
                <a:solidFill>
                  <a:schemeClr val="tx1"/>
                </a:solidFill>
                <a:latin typeface="Arial" panose="020b0604020202020204" pitchFamily="34" charset="0"/>
                <a:ea typeface="宋体" panose="02010600030101010101" pitchFamily="2" charset="-122"/>
              </a:defRPr>
            </a:lvl3pPr>
            <a:lvl4pPr marL="1600200" indent="-228600" defTabSz="685800">
              <a:defRPr>
                <a:solidFill>
                  <a:schemeClr val="tx1"/>
                </a:solidFill>
                <a:latin typeface="Arial" panose="020b0604020202020204" pitchFamily="34" charset="0"/>
                <a:ea typeface="宋体" panose="02010600030101010101" pitchFamily="2" charset="-122"/>
              </a:defRPr>
            </a:lvl4pPr>
            <a:lvl5pPr marL="2057400" indent="-228600" defTabSz="685800">
              <a:defRPr>
                <a:solidFill>
                  <a:schemeClr val="tx1"/>
                </a:solidFill>
                <a:latin typeface="Arial" panose="020b0604020202020204" pitchFamily="34" charset="0"/>
                <a:ea typeface="宋体" panose="02010600030101010101" pitchFamily="2" charset="-122"/>
              </a:defRPr>
            </a:lvl5pPr>
            <a:lvl6pPr marL="2514600" indent="-228600" defTabSz="6858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6858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6858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6858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defRPr/>
            </a:pPr>
            <a:r>
              <a:rPr lang="en-US" altLang="zh-CN" sz="2800" b="1" err="1" smtClean="0">
                <a:solidFill>
                  <a:srgbClr val="FF0000"/>
                </a:solidFill>
                <a:latin typeface="仿宋" panose="02010609060101010101" pitchFamily="49" charset="-122"/>
                <a:ea typeface="仿宋" panose="02010609060101010101" pitchFamily="49" charset="-122"/>
              </a:rPr>
              <a:t>内心有所顾虑而不敢表达。</a:t>
            </a:r>
            <a:endParaRPr lang="en-US" altLang="zh-CN" sz="2800" b="1" err="1" smtClean="0">
              <a:solidFill>
                <a:srgbClr val="FF0000"/>
              </a:solidFill>
              <a:latin typeface="仿宋" panose="02010609060101010101" pitchFamily="49" charset="-122"/>
              <a:ea typeface="仿宋" panose="02010609060101010101" pitchFamily="49" charset="-122"/>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500" fill="hold"/>
                                        <p:tgtEl>
                                          <p:spTgt spid="10"/>
                                        </p:tgtEl>
                                        <p:attrNameLst>
                                          <p:attrName>ppt_x</p:attrName>
                                        </p:attrNameLst>
                                      </p:cBhvr>
                                      <p:tavLst>
                                        <p:tav tm="0">
                                          <p:val>
                                            <p:strVal val="#ppt_x"/>
                                          </p:val>
                                        </p:tav>
                                        <p:tav tm="100000">
                                          <p:val>
                                            <p:strVal val="#ppt_x"/>
                                          </p:val>
                                        </p:tav>
                                      </p:tavLst>
                                    </p:anim>
                                    <p:anim calcmode="lin" valueType="num">
                                      <p:cBhvr additive="base">
                                        <p:cTn id="20"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2" grpId="0"/>
      <p:bldP spid="3" grpId="0"/>
    </p:bldLst>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100" name="文本框 99"/>
          <p:cNvSpPr txBox="1"/>
          <p:nvPr>
            <p:custDataLst>
              <p:tags r:id="rId4"/>
            </p:custDataLst>
          </p:nvPr>
        </p:nvSpPr>
        <p:spPr>
          <a:xfrm>
            <a:off x="800100" y="780415"/>
            <a:ext cx="10392410" cy="5039360"/>
          </a:xfrm>
          <a:prstGeom prst="rect">
            <a:avLst/>
          </a:prstGeom>
          <a:noFill/>
          <a:ln w="9525">
            <a:noFill/>
          </a:ln>
        </p:spPr>
        <p:txBody>
          <a:bodyPr wrap="square">
            <a:spAutoFit/>
          </a:bodyPr>
          <a:lstStyle/>
          <a:p>
            <a:pPr>
              <a:lnSpc>
                <a:spcPct val="120000"/>
              </a:lnSpc>
            </a:pPr>
            <a:r>
              <a:rPr lang="en-US" altLang="zh-CN" sz="4800">
                <a:latin typeface="楷体" panose="02010609060101010101" pitchFamily="49" charset="-122"/>
                <a:ea typeface="楷体" panose="02010609060101010101" pitchFamily="49" charset="-122"/>
              </a:rPr>
              <a:t>    </a:t>
            </a:r>
            <a:r>
              <a:rPr lang="zh-CN" altLang="zh-CN" sz="4400" b="1">
                <a:latin typeface="楷体" panose="02010609060101010101" pitchFamily="49" charset="-122"/>
                <a:ea typeface="楷体" panose="02010609060101010101" pitchFamily="49" charset="-122"/>
              </a:rPr>
              <a:t>咸阳：今属陕西。咸阳旧城在西安市西北，汉时称长安，秦汉两朝在此建都。隋朝时向东南移二十</a:t>
            </a:r>
            <a:endParaRPr lang="zh-CN" altLang="zh-CN" sz="4400" b="1">
              <a:latin typeface="楷体" panose="02010609060101010101" pitchFamily="49" charset="-122"/>
              <a:ea typeface="楷体" panose="02010609060101010101" pitchFamily="49" charset="-122"/>
            </a:endParaRPr>
          </a:p>
          <a:p>
            <a:pPr>
              <a:lnSpc>
                <a:spcPct val="120000"/>
              </a:lnSpc>
            </a:pPr>
            <a:r>
              <a:rPr lang="zh-CN" altLang="zh-CN" sz="4400" b="1">
                <a:latin typeface="楷体" panose="02010609060101010101" pitchFamily="49" charset="-122"/>
                <a:ea typeface="楷体" panose="02010609060101010101" pitchFamily="49" charset="-122"/>
              </a:rPr>
              <a:t>城建新城，即唐京师</a:t>
            </a:r>
            <a:endParaRPr lang="zh-CN" altLang="zh-CN" sz="4400" b="1">
              <a:latin typeface="楷体" panose="02010609060101010101" pitchFamily="49" charset="-122"/>
              <a:ea typeface="楷体" panose="02010609060101010101" pitchFamily="49" charset="-122"/>
            </a:endParaRPr>
          </a:p>
          <a:p>
            <a:pPr>
              <a:lnSpc>
                <a:spcPct val="120000"/>
              </a:lnSpc>
            </a:pPr>
            <a:r>
              <a:rPr lang="zh-CN" altLang="zh-CN" sz="4400" b="1">
                <a:latin typeface="楷体" panose="02010609060101010101" pitchFamily="49" charset="-122"/>
                <a:ea typeface="楷体" panose="02010609060101010101" pitchFamily="49" charset="-122"/>
              </a:rPr>
              <a:t>长安。唐代咸阳城隔</a:t>
            </a:r>
            <a:endParaRPr lang="zh-CN" altLang="zh-CN" sz="4400" b="1">
              <a:latin typeface="楷体" panose="02010609060101010101" pitchFamily="49" charset="-122"/>
              <a:ea typeface="楷体" panose="02010609060101010101" pitchFamily="49" charset="-122"/>
            </a:endParaRPr>
          </a:p>
          <a:p>
            <a:pPr>
              <a:lnSpc>
                <a:spcPct val="120000"/>
              </a:lnSpc>
            </a:pPr>
            <a:r>
              <a:rPr lang="zh-CN" altLang="zh-CN" sz="4400" b="1">
                <a:latin typeface="楷体" panose="02010609060101010101" pitchFamily="49" charset="-122"/>
                <a:ea typeface="楷体" panose="02010609060101010101" pitchFamily="49" charset="-122"/>
              </a:rPr>
              <a:t>渭水与新都长安相望。</a:t>
            </a:r>
            <a:endParaRPr lang="zh-CN" altLang="en-US" sz="4400" b="1">
              <a:latin typeface="楷体" panose="02010609060101010101" pitchFamily="49" charset="-122"/>
              <a:ea typeface="楷体" panose="02010609060101010101" pitchFamily="49" charset="-122"/>
            </a:endParaRPr>
          </a:p>
        </p:txBody>
      </p:sp>
      <p:pic>
        <p:nvPicPr>
          <p:cNvPr id="2" name="图片 1"/>
          <p:cNvPicPr>
            <a:picLocks noChangeAspect="1"/>
          </p:cNvPicPr>
          <p:nvPr>
            <p:custDataLst>
              <p:tags r:id="rId6"/>
            </p:custDataLst>
          </p:nvPr>
        </p:nvPicPr>
        <p:blipFill>
          <a:blip r:embed="rId5"/>
          <a:stretch>
            <a:fillRect/>
          </a:stretch>
        </p:blipFill>
        <p:spPr>
          <a:xfrm>
            <a:off x="6358255" y="2620010"/>
            <a:ext cx="5619750" cy="3585210"/>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 calcmode="lin" valueType="num">
                                      <p:cBhvr>
                                        <p:cTn id="7" dur="500" fill="hold"/>
                                        <p:tgtEl>
                                          <p:spTgt spid="100"/>
                                        </p:tgtEl>
                                        <p:attrNameLst>
                                          <p:attrName>ppt_x</p:attrName>
                                        </p:attrNameLst>
                                      </p:cBhvr>
                                      <p:tavLst>
                                        <p:tav tm="0">
                                          <p:val>
                                            <p:strVal val="#ppt_x"/>
                                          </p:val>
                                        </p:tav>
                                        <p:tav tm="100000">
                                          <p:val>
                                            <p:strVal val="#ppt_x"/>
                                          </p:val>
                                        </p:tav>
                                      </p:tavLst>
                                    </p:anim>
                                    <p:anim calcmode="lin" valueType="num">
                                      <p:cBhvr>
                                        <p:cTn id="8" dur="500" fill="hold"/>
                                        <p:tgtEl>
                                          <p:spTgt spid="10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Lst>
  </p:timing>
</p:sld>
</file>

<file path=ppt/slides/slide7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3" name="文本框 2"/>
          <p:cNvSpPr txBox="1"/>
          <p:nvPr>
            <p:custDataLst>
              <p:tags r:id="rId4"/>
            </p:custDataLst>
          </p:nvPr>
        </p:nvSpPr>
        <p:spPr>
          <a:xfrm>
            <a:off x="925195" y="1429384"/>
            <a:ext cx="8346440" cy="583565"/>
          </a:xfrm>
          <a:prstGeom prst="rect">
            <a:avLst/>
          </a:prstGeom>
          <a:noFill/>
        </p:spPr>
        <p:txBody>
          <a:bodyPr wrap="square" rtlCol="0">
            <a:spAutoFit/>
          </a:bodyPr>
          <a:lstStyle/>
          <a:p>
            <a:r>
              <a:rPr lang="zh-CN" altLang="en-US" sz="3200" b="1">
                <a:solidFill>
                  <a:schemeClr val="tx1"/>
                </a:solidFill>
                <a:effectLst>
                  <a:outerShdw blurRad="38100" dist="19050" dir="2700000" algn="tl" rotWithShape="0">
                    <a:schemeClr val="dk1">
                      <a:alpha val="40000"/>
                    </a:schemeClr>
                  </a:outerShdw>
                </a:effectLst>
              </a:rPr>
              <a:t>1．全文围绕哪那个字来写的呢？</a:t>
            </a:r>
            <a:endParaRPr lang="zh-CN" altLang="en-US" sz="3200" b="1">
              <a:solidFill>
                <a:schemeClr val="tx1"/>
              </a:solidFill>
              <a:effectLst>
                <a:outerShdw blurRad="38100" dist="19050" dir="2700000" algn="tl" rotWithShape="0">
                  <a:schemeClr val="dk1">
                    <a:alpha val="40000"/>
                  </a:schemeClr>
                </a:outerShdw>
              </a:effectLst>
            </a:endParaRPr>
          </a:p>
        </p:txBody>
      </p:sp>
      <p:sp>
        <p:nvSpPr>
          <p:cNvPr id="5" name="云形标注 4"/>
          <p:cNvSpPr/>
          <p:nvPr>
            <p:custDataLst>
              <p:tags r:id="rId5"/>
            </p:custDataLst>
          </p:nvPr>
        </p:nvSpPr>
        <p:spPr>
          <a:xfrm>
            <a:off x="8128212" y="599440"/>
            <a:ext cx="2438400" cy="990600"/>
          </a:xfrm>
          <a:prstGeom prst="cloudCallout">
            <a:avLst>
              <a:gd name="adj1" fmla="val -104305"/>
              <a:gd name="adj2" fmla="val 76666"/>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6" name="文本框 5"/>
          <p:cNvSpPr txBox="1"/>
          <p:nvPr>
            <p:custDataLst>
              <p:tags r:id="rId6"/>
            </p:custDataLst>
          </p:nvPr>
        </p:nvSpPr>
        <p:spPr>
          <a:xfrm>
            <a:off x="8534400" y="720725"/>
            <a:ext cx="1425787" cy="748030"/>
          </a:xfrm>
          <a:prstGeom prst="rect">
            <a:avLst/>
          </a:prstGeom>
          <a:noFill/>
        </p:spPr>
        <p:txBody>
          <a:bodyPr wrap="square" rtlCol="0">
            <a:spAutoFit/>
          </a:bodyPr>
          <a:lstStyle/>
          <a:p>
            <a:r>
              <a:rPr lang="zh-CN" altLang="en-US" sz="4265">
                <a:solidFill>
                  <a:srgbClr val="FFFF00"/>
                </a:solidFill>
                <a:sym typeface="+mn-ea"/>
              </a:rPr>
              <a:t>“愁”</a:t>
            </a:r>
            <a:endParaRPr lang="zh-CN" altLang="en-US" sz="4265">
              <a:solidFill>
                <a:srgbClr val="FFFF00"/>
              </a:solidFill>
              <a:sym typeface="+mn-ea"/>
            </a:endParaRPr>
          </a:p>
        </p:txBody>
      </p:sp>
      <p:sp>
        <p:nvSpPr>
          <p:cNvPr id="8" name="文本框 7"/>
          <p:cNvSpPr txBox="1"/>
          <p:nvPr>
            <p:custDataLst>
              <p:tags r:id="rId7"/>
            </p:custDataLst>
          </p:nvPr>
        </p:nvSpPr>
        <p:spPr>
          <a:xfrm>
            <a:off x="969433" y="2204720"/>
            <a:ext cx="8888307" cy="1272540"/>
          </a:xfrm>
          <a:prstGeom prst="rect">
            <a:avLst/>
          </a:prstGeom>
          <a:noFill/>
        </p:spPr>
        <p:txBody>
          <a:bodyPr wrap="square" rtlCol="0">
            <a:spAutoFit/>
          </a:bodyPr>
          <a:lstStyle/>
          <a:p>
            <a:pPr>
              <a:lnSpc>
                <a:spcPct val="120000"/>
              </a:lnSpc>
            </a:pPr>
            <a:r>
              <a:rPr lang="en-US" altLang="zh-CN" sz="3200" b="1">
                <a:solidFill>
                  <a:schemeClr val="tx1"/>
                </a:solidFill>
                <a:effectLst>
                  <a:outerShdw blurRad="38100" dist="19050" dir="2700000" algn="tl" rotWithShape="0">
                    <a:schemeClr val="dk1">
                      <a:alpha val="40000"/>
                    </a:schemeClr>
                  </a:outerShdw>
                </a:effectLst>
              </a:rPr>
              <a:t>2.</a:t>
            </a:r>
            <a:r>
              <a:rPr lang="zh-CN" altLang="en-US" sz="3200" b="1">
                <a:solidFill>
                  <a:schemeClr val="tx1"/>
                </a:solidFill>
                <a:effectLst>
                  <a:outerShdw blurRad="38100" dist="19050" dir="2700000" algn="tl" rotWithShape="0">
                    <a:schemeClr val="dk1">
                      <a:alpha val="40000"/>
                    </a:schemeClr>
                  </a:outerShdw>
                </a:effectLst>
              </a:rPr>
              <a:t>少年时的愁是怎样的一种愁？为什么？（结合“强”字分析）</a:t>
            </a:r>
            <a:endParaRPr lang="zh-CN" altLang="en-US" sz="3200" b="1">
              <a:solidFill>
                <a:schemeClr val="tx1"/>
              </a:solidFill>
              <a:effectLst>
                <a:outerShdw blurRad="38100" dist="19050" dir="2700000" algn="tl" rotWithShape="0">
                  <a:schemeClr val="dk1">
                    <a:alpha val="40000"/>
                  </a:schemeClr>
                </a:outerShdw>
              </a:effectLst>
            </a:endParaRPr>
          </a:p>
        </p:txBody>
      </p:sp>
      <p:sp>
        <p:nvSpPr>
          <p:cNvPr id="9" name="云形标注 8"/>
          <p:cNvSpPr/>
          <p:nvPr>
            <p:custDataLst>
              <p:tags r:id="rId8"/>
            </p:custDataLst>
          </p:nvPr>
        </p:nvSpPr>
        <p:spPr>
          <a:xfrm>
            <a:off x="9377046" y="2362200"/>
            <a:ext cx="2319020" cy="1219200"/>
          </a:xfrm>
          <a:prstGeom prst="cloudCallout">
            <a:avLst>
              <a:gd name="adj1" fmla="val -186007"/>
              <a:gd name="adj2" fmla="val -13229"/>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0" name="文本框 9"/>
          <p:cNvSpPr txBox="1"/>
          <p:nvPr>
            <p:custDataLst>
              <p:tags r:id="rId9"/>
            </p:custDataLst>
          </p:nvPr>
        </p:nvSpPr>
        <p:spPr>
          <a:xfrm>
            <a:off x="9857740" y="2597786"/>
            <a:ext cx="1627293" cy="748030"/>
          </a:xfrm>
          <a:prstGeom prst="rect">
            <a:avLst/>
          </a:prstGeom>
          <a:noFill/>
        </p:spPr>
        <p:txBody>
          <a:bodyPr wrap="square" rtlCol="0">
            <a:spAutoFit/>
          </a:bodyPr>
          <a:lstStyle/>
          <a:p>
            <a:r>
              <a:rPr lang="zh-CN" altLang="en-US" sz="4265" b="1">
                <a:solidFill>
                  <a:schemeClr val="bg1"/>
                </a:solidFill>
                <a:sym typeface="+mn-ea"/>
              </a:rPr>
              <a:t>闲愁</a:t>
            </a:r>
            <a:endParaRPr lang="zh-CN" altLang="en-US" sz="4265" b="1">
              <a:solidFill>
                <a:schemeClr val="bg1"/>
              </a:solidFill>
              <a:sym typeface="+mn-ea"/>
            </a:endParaRPr>
          </a:p>
        </p:txBody>
      </p:sp>
      <p:sp>
        <p:nvSpPr>
          <p:cNvPr id="11" name="文本框 10"/>
          <p:cNvSpPr txBox="1"/>
          <p:nvPr>
            <p:custDataLst>
              <p:tags r:id="rId10"/>
            </p:custDataLst>
          </p:nvPr>
        </p:nvSpPr>
        <p:spPr>
          <a:xfrm>
            <a:off x="969645" y="3581400"/>
            <a:ext cx="5383530" cy="2651125"/>
          </a:xfrm>
          <a:prstGeom prst="rect">
            <a:avLst/>
          </a:prstGeom>
          <a:noFill/>
          <a:extLst>
            <a:ext uri="{909E8E84-426E-40DD-AFC4-6F175D3DCCD1}">
              <a14:hiddenFill xmlns:a14="http://schemas.microsoft.com/office/drawing/2010/main">
                <a:gradFill>
                  <a:gsLst>
                    <a:gs pos="0">
                      <a:srgbClr val="9EE256"/>
                    </a:gs>
                    <a:gs pos="100000">
                      <a:srgbClr val="52762D"/>
                    </a:gs>
                  </a:gsLst>
                  <a:lin scaled="0"/>
                </a:gradFill>
              </a14:hiddenFill>
            </a:ext>
          </a:extLst>
        </p:spPr>
        <p:style>
          <a:lnRef idx="2">
            <a:schemeClr val="accent3">
              <a:shade val="50000"/>
            </a:schemeClr>
          </a:lnRef>
          <a:fillRef idx="1">
            <a:schemeClr val="accent3"/>
          </a:fillRef>
          <a:effectRef idx="0">
            <a:schemeClr val="accent3"/>
          </a:effectRef>
          <a:fontRef idx="minor">
            <a:schemeClr val="lt1"/>
          </a:fontRef>
        </p:style>
        <p:txBody>
          <a:bodyPr wrap="square" rtlCol="0">
            <a:spAutoFit/>
          </a:bodyPr>
          <a:lstStyle/>
          <a:p>
            <a:pPr>
              <a:lnSpc>
                <a:spcPct val="130000"/>
              </a:lnSpc>
            </a:pPr>
            <a:r>
              <a:rPr lang="en-US" altLang="zh-CN" sz="3200" b="1">
                <a:solidFill>
                  <a:srgbClr val="FF0000"/>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rPr>
              <a:t>    </a:t>
            </a:r>
            <a:r>
              <a:rPr lang="zh-CN" altLang="en-US" sz="3200" b="1">
                <a:solidFill>
                  <a:srgbClr val="FF0000"/>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rPr>
              <a:t>少年时涉世未深，即使登楼，要愁也愁不出来，因而这时的愁是一种无根之愁，是做作之愁，是闲愁。</a:t>
            </a:r>
            <a:endParaRPr lang="zh-CN" altLang="en-US" sz="3200" b="1">
              <a:solidFill>
                <a:srgbClr val="FF0000"/>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endParaRPr>
          </a:p>
        </p:txBody>
      </p:sp>
      <p:sp>
        <p:nvSpPr>
          <p:cNvPr id="4" name="矩形 3"/>
          <p:cNvSpPr/>
          <p:nvPr>
            <p:custDataLst>
              <p:tags r:id="rId11"/>
            </p:custDataLst>
          </p:nvPr>
        </p:nvSpPr>
        <p:spPr>
          <a:xfrm>
            <a:off x="925368" y="542340"/>
            <a:ext cx="2418080" cy="768350"/>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zh-CN" altLang="en-US" sz="4400" cap="none" spc="0">
                <a:ln w="11430"/>
                <a:solidFill>
                  <a:srgbClr val="FF0000"/>
                </a:solidFill>
                <a:latin typeface="华文琥珀" panose="02010800040101010101" pitchFamily="2" charset="-122"/>
                <a:ea typeface="华文琥珀" panose="02010800040101010101" pitchFamily="2" charset="-122"/>
              </a:rPr>
              <a:t>合作探究</a:t>
            </a:r>
            <a:endParaRPr lang="zh-CN" altLang="en-US" sz="4400" cap="none" spc="0">
              <a:ln w="11430"/>
              <a:solidFill>
                <a:srgbClr val="FF0000"/>
              </a:solidFill>
              <a:latin typeface="华文琥珀" panose="02010800040101010101" pitchFamily="2" charset="-122"/>
              <a:ea typeface="华文琥珀" panose="02010800040101010101" pitchFamily="2" charset="-122"/>
            </a:endParaRPr>
          </a:p>
        </p:txBody>
      </p:sp>
      <p:sp>
        <p:nvSpPr>
          <p:cNvPr id="2" name="文本框 1"/>
          <p:cNvSpPr txBox="1"/>
          <p:nvPr>
            <p:custDataLst>
              <p:tags r:id="rId12"/>
            </p:custDataLst>
          </p:nvPr>
        </p:nvSpPr>
        <p:spPr>
          <a:xfrm>
            <a:off x="3486150" y="599440"/>
            <a:ext cx="2019300" cy="645160"/>
          </a:xfrm>
          <a:prstGeom prst="rect">
            <a:avLst/>
          </a:prstGeom>
          <a:solidFill>
            <a:srgbClr val="008651"/>
          </a:solidFill>
        </p:spPr>
        <p:txBody>
          <a:bodyPr wrap="none" rtlCol="0" anchor="t">
            <a:spAutoFit/>
          </a:bodyPr>
          <a:lstStyle/>
          <a:p>
            <a:pPr algn="l"/>
            <a:r>
              <a:rPr lang="zh-CN" altLang="en-US" sz="3600" b="1">
                <a:solidFill>
                  <a:schemeClr val="bg1"/>
                </a:solidFill>
                <a:latin typeface="楷体" panose="02010609060101010101" pitchFamily="49" charset="-122"/>
                <a:ea typeface="楷体" panose="02010609060101010101" pitchFamily="49" charset="-122"/>
                <a:sym typeface="+mn-ea"/>
              </a:rPr>
              <a:t>深入理解</a:t>
            </a:r>
            <a:endParaRPr lang="zh-CN" altLang="en-US" sz="3600" b="1">
              <a:solidFill>
                <a:schemeClr val="bg1"/>
              </a:solidFill>
              <a:latin typeface="楷体" panose="02010609060101010101" pitchFamily="49" charset="-122"/>
              <a:ea typeface="楷体" panose="02010609060101010101" pitchFamily="49" charset="-122"/>
              <a:sym typeface="+mn-ea"/>
            </a:endParaRPr>
          </a:p>
        </p:txBody>
      </p:sp>
      <p:pic>
        <p:nvPicPr>
          <p:cNvPr id="7" name="图片 6"/>
          <p:cNvPicPr>
            <a:picLocks noChangeAspect="1"/>
          </p:cNvPicPr>
          <p:nvPr>
            <p:custDataLst>
              <p:tags r:id="rId14"/>
            </p:custDataLst>
          </p:nvPr>
        </p:nvPicPr>
        <p:blipFill>
          <a:blip r:embed="rId13"/>
          <a:stretch>
            <a:fillRect/>
          </a:stretch>
        </p:blipFill>
        <p:spPr>
          <a:xfrm>
            <a:off x="6565265" y="3581400"/>
            <a:ext cx="4434840" cy="2920365"/>
          </a:xfrm>
          <a:prstGeom prst="rect">
            <a:avLst/>
          </a:prstGeom>
        </p:spPr>
      </p:pic>
    </p:spTree>
    <p:custDataLst>
      <p:tags r:id="rId15"/>
    </p:custDataLst>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additive="base">
                                        <p:cTn id="25" dur="500" fill="hold"/>
                                        <p:tgtEl>
                                          <p:spTgt spid="8"/>
                                        </p:tgtEl>
                                        <p:attrNameLst>
                                          <p:attrName>ppt_x</p:attrName>
                                        </p:attrNameLst>
                                      </p:cBhvr>
                                      <p:tavLst>
                                        <p:tav tm="0">
                                          <p:val>
                                            <p:strVal val="#ppt_x"/>
                                          </p:val>
                                        </p:tav>
                                        <p:tav tm="100000">
                                          <p:val>
                                            <p:strVal val="#ppt_x"/>
                                          </p:val>
                                        </p:tav>
                                      </p:tavLst>
                                    </p:anim>
                                    <p:anim calcmode="lin" valueType="num">
                                      <p:cBhvr additive="base">
                                        <p:cTn id="26"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9"/>
                                        </p:tgtEl>
                                        <p:attrNameLst>
                                          <p:attrName>style.visibility</p:attrName>
                                        </p:attrNameLst>
                                      </p:cBhvr>
                                      <p:to>
                                        <p:strVal val="visible"/>
                                      </p:to>
                                    </p:set>
                                    <p:anim calcmode="lin" valueType="num">
                                      <p:cBhvr additive="base">
                                        <p:cTn id="31" dur="500" fill="hold"/>
                                        <p:tgtEl>
                                          <p:spTgt spid="9"/>
                                        </p:tgtEl>
                                        <p:attrNameLst>
                                          <p:attrName>ppt_x</p:attrName>
                                        </p:attrNameLst>
                                      </p:cBhvr>
                                      <p:tavLst>
                                        <p:tav tm="0">
                                          <p:val>
                                            <p:strVal val="#ppt_x"/>
                                          </p:val>
                                        </p:tav>
                                        <p:tav tm="100000">
                                          <p:val>
                                            <p:strVal val="#ppt_x"/>
                                          </p:val>
                                        </p:tav>
                                      </p:tavLst>
                                    </p:anim>
                                    <p:anim calcmode="lin" valueType="num">
                                      <p:cBhvr additive="base">
                                        <p:cTn id="32"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0"/>
                                        </p:tgtEl>
                                        <p:attrNameLst>
                                          <p:attrName>style.visibility</p:attrName>
                                        </p:attrNameLst>
                                      </p:cBhvr>
                                      <p:to>
                                        <p:strVal val="visible"/>
                                      </p:to>
                                    </p:set>
                                    <p:anim calcmode="lin" valueType="num">
                                      <p:cBhvr additive="base">
                                        <p:cTn id="37" dur="500" fill="hold"/>
                                        <p:tgtEl>
                                          <p:spTgt spid="10"/>
                                        </p:tgtEl>
                                        <p:attrNameLst>
                                          <p:attrName>ppt_x</p:attrName>
                                        </p:attrNameLst>
                                      </p:cBhvr>
                                      <p:tavLst>
                                        <p:tav tm="0">
                                          <p:val>
                                            <p:strVal val="#ppt_x"/>
                                          </p:val>
                                        </p:tav>
                                        <p:tav tm="100000">
                                          <p:val>
                                            <p:strVal val="#ppt_x"/>
                                          </p:val>
                                        </p:tav>
                                      </p:tavLst>
                                    </p:anim>
                                    <p:anim calcmode="lin" valueType="num">
                                      <p:cBhvr additive="base">
                                        <p:cTn id="3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39" fill="hold" nodeType="clickPar">
                      <p:stCondLst>
                        <p:cond delay="indefinite"/>
                      </p:stCondLst>
                      <p:childTnLst>
                        <p:par>
                          <p:cTn id="40" fill="hold" nodeType="afterGroup">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11"/>
                                        </p:tgtEl>
                                        <p:attrNameLst>
                                          <p:attrName>style.visibility</p:attrName>
                                        </p:attrNameLst>
                                      </p:cBhvr>
                                      <p:to>
                                        <p:strVal val="visible"/>
                                      </p:to>
                                    </p:set>
                                    <p:anim calcmode="lin" valueType="num">
                                      <p:cBhvr additive="base">
                                        <p:cTn id="43" dur="500" fill="hold"/>
                                        <p:tgtEl>
                                          <p:spTgt spid="11"/>
                                        </p:tgtEl>
                                        <p:attrNameLst>
                                          <p:attrName>ppt_x</p:attrName>
                                        </p:attrNameLst>
                                      </p:cBhvr>
                                      <p:tavLst>
                                        <p:tav tm="0">
                                          <p:val>
                                            <p:strVal val="#ppt_x"/>
                                          </p:val>
                                        </p:tav>
                                        <p:tav tm="100000">
                                          <p:val>
                                            <p:strVal val="#ppt_x"/>
                                          </p:val>
                                        </p:tav>
                                      </p:tavLst>
                                    </p:anim>
                                    <p:anim calcmode="lin" valueType="num">
                                      <p:cBhvr additive="base">
                                        <p:cTn id="44"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45" fill="hold" nodeType="clickPar">
                      <p:stCondLst>
                        <p:cond delay="indefinite"/>
                      </p:stCondLst>
                      <p:childTnLst>
                        <p:par>
                          <p:cTn id="46" fill="hold" nodeType="afterGroup">
                            <p:stCondLst>
                              <p:cond delay="0"/>
                            </p:stCondLst>
                            <p:childTnLst>
                              <p:par>
                                <p:cTn id="47" presetID="2" presetClass="entr" presetSubtype="4" fill="hold" nodeType="clickEffect">
                                  <p:stCondLst>
                                    <p:cond delay="0"/>
                                  </p:stCondLst>
                                  <p:childTnLst>
                                    <p:set>
                                      <p:cBhvr>
                                        <p:cTn id="48" dur="1" fill="hold">
                                          <p:stCondLst>
                                            <p:cond delay="0"/>
                                          </p:stCondLst>
                                        </p:cTn>
                                        <p:tgtEl>
                                          <p:spTgt spid="7"/>
                                        </p:tgtEl>
                                        <p:attrNameLst>
                                          <p:attrName>style.visibility</p:attrName>
                                        </p:attrNameLst>
                                      </p:cBhvr>
                                      <p:to>
                                        <p:strVal val="visible"/>
                                      </p:to>
                                    </p:set>
                                    <p:anim calcmode="lin" valueType="num">
                                      <p:cBhvr additive="base">
                                        <p:cTn id="49" dur="500" fill="hold"/>
                                        <p:tgtEl>
                                          <p:spTgt spid="7"/>
                                        </p:tgtEl>
                                        <p:attrNameLst>
                                          <p:attrName>ppt_x</p:attrName>
                                        </p:attrNameLst>
                                      </p:cBhvr>
                                      <p:tavLst>
                                        <p:tav tm="0">
                                          <p:val>
                                            <p:strVal val="#ppt_x"/>
                                          </p:val>
                                        </p:tav>
                                        <p:tav tm="100000">
                                          <p:val>
                                            <p:strVal val="#ppt_x"/>
                                          </p:val>
                                        </p:tav>
                                      </p:tavLst>
                                    </p:anim>
                                    <p:anim calcmode="lin" valueType="num">
                                      <p:cBhvr additive="base">
                                        <p:cTn id="50"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6" grpId="0"/>
      <p:bldP spid="8" grpId="0"/>
      <p:bldP spid="9" grpId="0"/>
      <p:bldP spid="10" grpId="0"/>
      <p:bldP spid="11" grpId="0"/>
    </p:bldLst>
  </p:timing>
</p:sld>
</file>

<file path=ppt/slides/slide7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6" name="文本框 5"/>
          <p:cNvSpPr txBox="1"/>
          <p:nvPr>
            <p:custDataLst>
              <p:tags r:id="rId4"/>
            </p:custDataLst>
          </p:nvPr>
        </p:nvSpPr>
        <p:spPr>
          <a:xfrm>
            <a:off x="878205" y="1423670"/>
            <a:ext cx="10636250" cy="4815840"/>
          </a:xfrm>
          <a:prstGeom prst="rect">
            <a:avLst/>
          </a:prstGeom>
          <a:noFill/>
        </p:spPr>
        <p:txBody>
          <a:bodyPr wrap="square" rtlCol="0">
            <a:spAutoFit/>
          </a:bodyPr>
          <a:lstStyle/>
          <a:p>
            <a:pPr indent="457200">
              <a:lnSpc>
                <a:spcPct val="120000"/>
              </a:lnSpc>
            </a:pPr>
            <a:r>
              <a:rPr lang="zh-CN" altLang="en-US" sz="3200" b="1">
                <a:solidFill>
                  <a:srgbClr val="0070C0"/>
                </a:solidFill>
                <a:latin typeface="仿宋" panose="02010609060101010101" pitchFamily="49" charset="-122"/>
                <a:ea typeface="仿宋" panose="02010609060101010101" pitchFamily="49" charset="-122"/>
                <a:cs typeface="仿宋" panose="02010609060101010101" pitchFamily="49" charset="-122"/>
              </a:rPr>
              <a:t>《登楼赋》是东汉文学家"建安七子"--王粲的作品。这篇赋主要抒写作者生逢乱世、长期客居他乡、才能不能得以施展而产生思乡、怀国之情和怀才不遇之忧，表现了作者对动乱时局的忧虑和对国家和平</a:t>
            </a:r>
            <a:endParaRPr lang="zh-CN" altLang="en-US" sz="3200" b="1">
              <a:solidFill>
                <a:srgbClr val="0070C0"/>
              </a:solidFill>
              <a:latin typeface="仿宋" panose="02010609060101010101" pitchFamily="49" charset="-122"/>
              <a:ea typeface="仿宋" panose="02010609060101010101" pitchFamily="49" charset="-122"/>
              <a:cs typeface="仿宋" panose="02010609060101010101" pitchFamily="49" charset="-122"/>
            </a:endParaRPr>
          </a:p>
          <a:p>
            <a:pPr indent="457200">
              <a:lnSpc>
                <a:spcPct val="120000"/>
              </a:lnSpc>
            </a:pPr>
            <a:r>
              <a:rPr lang="zh-CN" altLang="en-US" sz="3200" b="1">
                <a:solidFill>
                  <a:srgbClr val="0070C0"/>
                </a:solidFill>
                <a:latin typeface="仿宋" panose="02010609060101010101" pitchFamily="49" charset="-122"/>
                <a:ea typeface="仿宋" panose="02010609060101010101" pitchFamily="49" charset="-122"/>
                <a:cs typeface="仿宋" panose="02010609060101010101" pitchFamily="49" charset="-122"/>
              </a:rPr>
              <a:t>统一的希望，也倾吐了自己渴望</a:t>
            </a:r>
            <a:endParaRPr lang="zh-CN" altLang="en-US" sz="3200" b="1">
              <a:solidFill>
                <a:srgbClr val="0070C0"/>
              </a:solidFill>
              <a:latin typeface="仿宋" panose="02010609060101010101" pitchFamily="49" charset="-122"/>
              <a:ea typeface="仿宋" panose="02010609060101010101" pitchFamily="49" charset="-122"/>
              <a:cs typeface="仿宋" panose="02010609060101010101" pitchFamily="49" charset="-122"/>
            </a:endParaRPr>
          </a:p>
          <a:p>
            <a:pPr indent="457200">
              <a:lnSpc>
                <a:spcPct val="120000"/>
              </a:lnSpc>
            </a:pPr>
            <a:r>
              <a:rPr lang="zh-CN" altLang="en-US" sz="3200" b="1">
                <a:solidFill>
                  <a:srgbClr val="0070C0"/>
                </a:solidFill>
                <a:latin typeface="仿宋" panose="02010609060101010101" pitchFamily="49" charset="-122"/>
                <a:ea typeface="仿宋" panose="02010609060101010101" pitchFamily="49" charset="-122"/>
                <a:cs typeface="仿宋" panose="02010609060101010101" pitchFamily="49" charset="-122"/>
              </a:rPr>
              <a:t>施展抱负、建功立业的心情。 </a:t>
            </a:r>
            <a:endParaRPr lang="zh-CN" altLang="en-US" sz="3200" b="1">
              <a:solidFill>
                <a:srgbClr val="0070C0"/>
              </a:solidFill>
              <a:latin typeface="仿宋" panose="02010609060101010101" pitchFamily="49" charset="-122"/>
              <a:ea typeface="仿宋" panose="02010609060101010101" pitchFamily="49" charset="-122"/>
              <a:cs typeface="仿宋" panose="02010609060101010101" pitchFamily="49" charset="-122"/>
            </a:endParaRPr>
          </a:p>
          <a:p>
            <a:pPr indent="457200">
              <a:lnSpc>
                <a:spcPct val="120000"/>
              </a:lnSpc>
            </a:pPr>
            <a:r>
              <a:rPr lang="zh-CN" altLang="en-US" sz="3200" b="1">
                <a:solidFill>
                  <a:srgbClr val="FF0000"/>
                </a:solidFill>
                <a:latin typeface="仿宋" panose="02010609060101010101" pitchFamily="49" charset="-122"/>
                <a:ea typeface="仿宋" panose="02010609060101010101" pitchFamily="49" charset="-122"/>
                <a:cs typeface="仿宋" panose="02010609060101010101" pitchFamily="49" charset="-122"/>
              </a:rPr>
              <a:t>后人常以登楼暗喻“愁”，成了</a:t>
            </a:r>
            <a:endParaRPr lang="zh-CN" altLang="en-US" sz="3200" b="1">
              <a:solidFill>
                <a:srgbClr val="FF0000"/>
              </a:solidFill>
              <a:latin typeface="仿宋" panose="02010609060101010101" pitchFamily="49" charset="-122"/>
              <a:ea typeface="仿宋" panose="02010609060101010101" pitchFamily="49" charset="-122"/>
              <a:cs typeface="仿宋" panose="02010609060101010101" pitchFamily="49" charset="-122"/>
            </a:endParaRPr>
          </a:p>
          <a:p>
            <a:pPr indent="457200">
              <a:lnSpc>
                <a:spcPct val="120000"/>
              </a:lnSpc>
            </a:pPr>
            <a:r>
              <a:rPr lang="zh-CN" altLang="en-US" sz="3200" b="1">
                <a:solidFill>
                  <a:srgbClr val="FF0000"/>
                </a:solidFill>
                <a:latin typeface="仿宋" panose="02010609060101010101" pitchFamily="49" charset="-122"/>
                <a:ea typeface="仿宋" panose="02010609060101010101" pitchFamily="49" charset="-122"/>
                <a:cs typeface="仿宋" panose="02010609060101010101" pitchFamily="49" charset="-122"/>
              </a:rPr>
              <a:t>“愁”的代名词。</a:t>
            </a:r>
            <a:endParaRPr lang="zh-CN" altLang="en-US" sz="3200" b="1">
              <a:solidFill>
                <a:srgbClr val="FF0000"/>
              </a:solidFill>
              <a:latin typeface="仿宋" panose="02010609060101010101" pitchFamily="49" charset="-122"/>
              <a:ea typeface="仿宋" panose="02010609060101010101" pitchFamily="49" charset="-122"/>
              <a:cs typeface="仿宋" panose="02010609060101010101" pitchFamily="49" charset="-122"/>
            </a:endParaRPr>
          </a:p>
        </p:txBody>
      </p:sp>
      <p:sp>
        <p:nvSpPr>
          <p:cNvPr id="2" name="文本框 1"/>
          <p:cNvSpPr txBox="1"/>
          <p:nvPr>
            <p:custDataLst>
              <p:tags r:id="rId5"/>
            </p:custDataLst>
          </p:nvPr>
        </p:nvSpPr>
        <p:spPr>
          <a:xfrm>
            <a:off x="1099820" y="685165"/>
            <a:ext cx="4314825" cy="645160"/>
          </a:xfrm>
          <a:prstGeom prst="rect">
            <a:avLst/>
          </a:prstGeom>
          <a:solidFill>
            <a:srgbClr val="008651"/>
          </a:solidFill>
        </p:spPr>
        <p:txBody>
          <a:bodyPr wrap="none" rtlCol="0" anchor="t">
            <a:spAutoFit/>
          </a:bodyPr>
          <a:lstStyle/>
          <a:p>
            <a:pPr algn="l"/>
            <a:r>
              <a:rPr lang="zh-CN" altLang="en-US" sz="3600" b="1">
                <a:solidFill>
                  <a:schemeClr val="bg1"/>
                </a:solidFill>
                <a:latin typeface="楷体" panose="02010609060101010101" pitchFamily="49" charset="-122"/>
                <a:ea typeface="楷体" panose="02010609060101010101" pitchFamily="49" charset="-122"/>
                <a:sym typeface="+mn-ea"/>
              </a:rPr>
              <a:t>知识链接：“登楼”</a:t>
            </a:r>
            <a:endParaRPr lang="zh-CN" altLang="en-US" sz="3600" b="1">
              <a:solidFill>
                <a:schemeClr val="bg1"/>
              </a:solidFill>
              <a:latin typeface="楷体" panose="02010609060101010101" pitchFamily="49" charset="-122"/>
              <a:ea typeface="楷体" panose="02010609060101010101" pitchFamily="49" charset="-122"/>
              <a:sym typeface="+mn-ea"/>
            </a:endParaRPr>
          </a:p>
        </p:txBody>
      </p:sp>
      <p:pic>
        <p:nvPicPr>
          <p:cNvPr id="3" name="图片 2"/>
          <p:cNvPicPr>
            <a:picLocks noChangeAspect="1"/>
          </p:cNvPicPr>
          <p:nvPr>
            <p:custDataLst>
              <p:tags r:id="rId7"/>
            </p:custDataLst>
          </p:nvPr>
        </p:nvPicPr>
        <p:blipFill>
          <a:blip r:embed="rId6"/>
          <a:stretch>
            <a:fillRect/>
          </a:stretch>
        </p:blipFill>
        <p:spPr>
          <a:xfrm>
            <a:off x="7309485" y="3366770"/>
            <a:ext cx="4204970" cy="3085465"/>
          </a:xfrm>
          <a:prstGeom prst="rect">
            <a:avLst/>
          </a:prstGeom>
        </p:spPr>
      </p:pic>
    </p:spTree>
    <p:custDataLst>
      <p:tags r:id="rId8"/>
    </p:custDataLst>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7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49154" name="矩形 1"/>
          <p:cNvSpPr>
            <a:spLocks noGrp="1" noChangeArrowheads="1"/>
          </p:cNvSpPr>
          <p:nvPr>
            <p:ph idx="4294967295"/>
            <p:custDataLst>
              <p:tags r:id="rId4"/>
            </p:custDataLst>
          </p:nvPr>
        </p:nvSpPr>
        <p:spPr bwMode="auto">
          <a:xfrm>
            <a:off x="391584" y="2159000"/>
            <a:ext cx="11523133" cy="89662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lnSpc>
                <a:spcPct val="140000"/>
              </a:lnSpc>
              <a:spcBef>
                <a:spcPct val="0"/>
              </a:spcBef>
              <a:buFontTx/>
              <a:buNone/>
            </a:pPr>
            <a:r>
              <a:rPr lang="zh-CN" altLang="en-US" sz="3735" b="1" smtClean="0">
                <a:solidFill>
                  <a:srgbClr val="FF0000"/>
                </a:solidFill>
                <a:latin typeface="楷体" panose="02010609060101010101" pitchFamily="49" charset="-122"/>
                <a:ea typeface="楷体" panose="02010609060101010101" pitchFamily="49" charset="-122"/>
              </a:rPr>
              <a:t>  </a:t>
            </a:r>
            <a:endParaRPr lang="zh-CN" altLang="en-US" sz="3735" b="1" smtClean="0">
              <a:latin typeface="楷体" panose="02010609060101010101" pitchFamily="49" charset="-122"/>
              <a:ea typeface="楷体" panose="02010609060101010101" pitchFamily="49" charset="-122"/>
            </a:endParaRPr>
          </a:p>
        </p:txBody>
      </p:sp>
      <p:sp>
        <p:nvSpPr>
          <p:cNvPr id="49155" name="Rectangle 3"/>
          <p:cNvSpPr txBox="1">
            <a:spLocks noRot="1" noChangeArrowheads="1"/>
          </p:cNvSpPr>
          <p:nvPr>
            <p:custDataLst>
              <p:tags r:id="rId5"/>
            </p:custDataLst>
          </p:nvPr>
        </p:nvSpPr>
        <p:spPr bwMode="auto">
          <a:xfrm>
            <a:off x="378884" y="964804"/>
            <a:ext cx="11669183" cy="5439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685800">
              <a:defRPr>
                <a:solidFill>
                  <a:schemeClr val="tx1"/>
                </a:solidFill>
                <a:latin typeface="Arial" panose="020b0604020202020204" pitchFamily="34" charset="0"/>
                <a:ea typeface="宋体" panose="02010600030101010101" pitchFamily="2" charset="-122"/>
              </a:defRPr>
            </a:lvl1pPr>
            <a:lvl2pPr marL="742950" indent="-285750" defTabSz="685800">
              <a:defRPr>
                <a:solidFill>
                  <a:schemeClr val="tx1"/>
                </a:solidFill>
                <a:latin typeface="Arial" panose="020b0604020202020204" pitchFamily="34" charset="0"/>
                <a:ea typeface="宋体" panose="02010600030101010101" pitchFamily="2" charset="-122"/>
              </a:defRPr>
            </a:lvl2pPr>
            <a:lvl3pPr marL="1143000" indent="-228600" defTabSz="685800">
              <a:defRPr>
                <a:solidFill>
                  <a:schemeClr val="tx1"/>
                </a:solidFill>
                <a:latin typeface="Arial" panose="020b0604020202020204" pitchFamily="34" charset="0"/>
                <a:ea typeface="宋体" panose="02010600030101010101" pitchFamily="2" charset="-122"/>
              </a:defRPr>
            </a:lvl3pPr>
            <a:lvl4pPr marL="1600200" indent="-228600" defTabSz="685800">
              <a:defRPr>
                <a:solidFill>
                  <a:schemeClr val="tx1"/>
                </a:solidFill>
                <a:latin typeface="Arial" panose="020b0604020202020204" pitchFamily="34" charset="0"/>
                <a:ea typeface="宋体" panose="02010600030101010101" pitchFamily="2" charset="-122"/>
              </a:defRPr>
            </a:lvl4pPr>
            <a:lvl5pPr marL="2057400" indent="-228600" defTabSz="685800">
              <a:defRPr>
                <a:solidFill>
                  <a:schemeClr val="tx1"/>
                </a:solidFill>
                <a:latin typeface="Arial" panose="020b0604020202020204" pitchFamily="34" charset="0"/>
                <a:ea typeface="宋体" panose="02010600030101010101" pitchFamily="2" charset="-122"/>
              </a:defRPr>
            </a:lvl5pPr>
            <a:lvl6pPr marL="2514600" indent="-228600" defTabSz="6858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6858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6858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6858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3200" b="1">
                <a:solidFill>
                  <a:srgbClr val="0000FF"/>
                </a:solidFill>
                <a:latin typeface="宋体" panose="02010600030101010101" pitchFamily="2" charset="-122"/>
              </a:rPr>
              <a:t>3.</a:t>
            </a:r>
            <a:r>
              <a:rPr lang="zh-CN" altLang="en-US" sz="3200" b="1">
                <a:solidFill>
                  <a:srgbClr val="0000FF"/>
                </a:solidFill>
                <a:latin typeface="宋体" panose="02010600030101010101" pitchFamily="2" charset="-122"/>
              </a:rPr>
              <a:t>作者连用两个“爱上层楼”，这一叠句的运用，有什么作用？</a:t>
            </a:r>
            <a:endParaRPr lang="zh-CN" altLang="en-US" sz="3200" b="1">
              <a:solidFill>
                <a:srgbClr val="0000FF"/>
              </a:solidFill>
              <a:latin typeface="宋体" panose="02010600030101010101" pitchFamily="2" charset="-122"/>
            </a:endParaRPr>
          </a:p>
        </p:txBody>
      </p:sp>
      <p:sp>
        <p:nvSpPr>
          <p:cNvPr id="38916" name="Rectangle 4"/>
          <p:cNvSpPr>
            <a:spLocks noChangeArrowheads="1"/>
          </p:cNvSpPr>
          <p:nvPr>
            <p:custDataLst>
              <p:tags r:id="rId6"/>
            </p:custDataLst>
          </p:nvPr>
        </p:nvSpPr>
        <p:spPr bwMode="auto">
          <a:xfrm>
            <a:off x="378883" y="1629053"/>
            <a:ext cx="11525251" cy="4570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30000"/>
              </a:lnSpc>
              <a:spcBef>
                <a:spcPct val="50000"/>
              </a:spcBef>
              <a:buClr>
                <a:srgbClr val="FF3300"/>
              </a:buClr>
              <a:buSzPct val="70000"/>
            </a:pPr>
            <a:r>
              <a:rPr lang="zh-CN" altLang="en-US" sz="3200" b="1">
                <a:latin typeface="楷体" panose="02010609060101010101" pitchFamily="49" charset="-122"/>
                <a:ea typeface="楷体" panose="02010609060101010101" pitchFamily="49" charset="-122"/>
              </a:rPr>
              <a:t>    </a:t>
            </a:r>
            <a:r>
              <a:rPr lang="zh-CN" altLang="en-US" sz="3200" b="1">
                <a:solidFill>
                  <a:srgbClr val="FF0000"/>
                </a:solidFill>
                <a:latin typeface="楷体" panose="02010609060101010101" pitchFamily="49" charset="-122"/>
                <a:ea typeface="楷体" panose="02010609060101010101" pitchFamily="49" charset="-122"/>
              </a:rPr>
              <a:t>作者连用两个“爱上层楼”，这一叠句的运用，避开了一般的泛泛描述</a:t>
            </a:r>
            <a:r>
              <a:rPr lang="zh-CN" altLang="en-US" sz="3200" b="1" smtClean="0">
                <a:solidFill>
                  <a:srgbClr val="FF0000"/>
                </a:solidFill>
                <a:latin typeface="楷体" panose="02010609060101010101" pitchFamily="49" charset="-122"/>
                <a:ea typeface="楷体" panose="02010609060101010101" pitchFamily="49" charset="-122"/>
              </a:rPr>
              <a:t>，有</a:t>
            </a:r>
            <a:r>
              <a:rPr lang="zh-CN" altLang="en-US" sz="3200" b="1">
                <a:solidFill>
                  <a:srgbClr val="FF0000"/>
                </a:solidFill>
                <a:latin typeface="楷体" panose="02010609060101010101" pitchFamily="49" charset="-122"/>
                <a:ea typeface="楷体" panose="02010609060101010101" pitchFamily="49" charset="-122"/>
              </a:rPr>
              <a:t>力地带起了下文。</a:t>
            </a:r>
            <a:r>
              <a:rPr lang="zh-CN" altLang="en-US" sz="3200" b="1">
                <a:latin typeface="楷体" panose="02010609060101010101" pitchFamily="49" charset="-122"/>
                <a:ea typeface="楷体" panose="02010609060101010101" pitchFamily="49" charset="-122"/>
              </a:rPr>
              <a:t>前一个“爱上层楼”，同首句构成因果复句。后一个“爱上层楼”，又同下面“为赋新词强说愁”结成因果关系，即因为爱上高楼而触发诗兴，在当时“不识愁滋味”的情况下，也要勉强说些“愁闷”之类的话。这一叠句的运用，把两个不同的层次联系起来，上片“不知愁”这一思想表达得十分完整。</a:t>
            </a:r>
            <a:endParaRPr lang="en-US" altLang="zh-CN" sz="3200" b="1">
              <a:latin typeface="楷体" panose="02010609060101010101" pitchFamily="49" charset="-122"/>
              <a:ea typeface="楷体" panose="02010609060101010101" pitchFamily="49" charset="-122"/>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8916"/>
                                        </p:tgtEl>
                                        <p:attrNameLst>
                                          <p:attrName>style.visibility</p:attrName>
                                        </p:attrNameLst>
                                      </p:cBhvr>
                                      <p:to>
                                        <p:strVal val="visible"/>
                                      </p:to>
                                    </p:set>
                                    <p:animEffect transition="in" filter="barn(inVertical)">
                                      <p:cBhvr>
                                        <p:cTn id="7" dur="500"/>
                                        <p:tgtEl>
                                          <p:spTgt spid="389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916" grpId="0"/>
    </p:bldLst>
  </p:timing>
</p:sld>
</file>

<file path=ppt/slides/slide7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3" name="文本框 2"/>
          <p:cNvSpPr txBox="1"/>
          <p:nvPr>
            <p:custDataLst>
              <p:tags r:id="rId4"/>
            </p:custDataLst>
          </p:nvPr>
        </p:nvSpPr>
        <p:spPr>
          <a:xfrm>
            <a:off x="701040" y="615315"/>
            <a:ext cx="10789920" cy="1470660"/>
          </a:xfrm>
          <a:prstGeom prst="rect">
            <a:avLst/>
          </a:prstGeom>
          <a:noFill/>
        </p:spPr>
        <p:txBody>
          <a:bodyPr wrap="square" rtlCol="0">
            <a:spAutoFit/>
          </a:bodyPr>
          <a:lstStyle/>
          <a:p>
            <a:pPr>
              <a:lnSpc>
                <a:spcPct val="120000"/>
              </a:lnSpc>
            </a:pPr>
            <a:r>
              <a:rPr lang="en-US" altLang="zh-CN" sz="3730" b="1">
                <a:solidFill>
                  <a:schemeClr val="tx1"/>
                </a:solidFill>
                <a:latin typeface="宋体" panose="02010600030101010101" pitchFamily="2" charset="-122"/>
                <a:sym typeface="+mn-ea"/>
              </a:rPr>
              <a:t>4.“</a:t>
            </a:r>
            <a:r>
              <a:rPr lang="zh-CN" altLang="en-US" sz="3730" b="1">
                <a:solidFill>
                  <a:schemeClr val="tx1"/>
                </a:solidFill>
                <a:latin typeface="宋体" panose="02010600030101010101" pitchFamily="2" charset="-122"/>
                <a:sym typeface="+mn-ea"/>
              </a:rPr>
              <a:t>而今识尽愁滋味”，</a:t>
            </a:r>
            <a:r>
              <a:rPr lang="zh-CN" altLang="en-US" sz="3735" b="1">
                <a:solidFill>
                  <a:schemeClr val="tx1"/>
                </a:solidFill>
                <a:sym typeface="+mn-ea"/>
              </a:rPr>
              <a:t>而今的愁是怎样的一种愁？</a:t>
            </a:r>
            <a:r>
              <a:rPr lang="zh-CN" altLang="en-US" sz="3730" b="1">
                <a:solidFill>
                  <a:schemeClr val="tx1"/>
                </a:solidFill>
                <a:latin typeface="宋体" panose="02010600030101010101" pitchFamily="2" charset="-122"/>
                <a:sym typeface="+mn-ea"/>
              </a:rPr>
              <a:t>这里“尽”字，有什么作用？</a:t>
            </a:r>
            <a:endParaRPr lang="zh-CN" altLang="en-US" sz="3730" b="1">
              <a:solidFill>
                <a:schemeClr val="tx1"/>
              </a:solidFill>
              <a:latin typeface="宋体" panose="02010600030101010101" pitchFamily="2" charset="-122"/>
              <a:sym typeface="+mn-ea"/>
            </a:endParaRPr>
          </a:p>
        </p:txBody>
      </p:sp>
      <p:sp>
        <p:nvSpPr>
          <p:cNvPr id="5" name="文本框 4"/>
          <p:cNvSpPr txBox="1"/>
          <p:nvPr>
            <p:custDataLst>
              <p:tags r:id="rId5"/>
            </p:custDataLst>
          </p:nvPr>
        </p:nvSpPr>
        <p:spPr>
          <a:xfrm>
            <a:off x="868680" y="2085975"/>
            <a:ext cx="10789285" cy="1472565"/>
          </a:xfrm>
          <a:prstGeom prst="rect">
            <a:avLst/>
          </a:prstGeom>
          <a:noFill/>
        </p:spPr>
        <p:txBody>
          <a:bodyPr wrap="square" rtlCol="0">
            <a:spAutoFit/>
          </a:bodyPr>
          <a:lstStyle/>
          <a:p>
            <a:pPr>
              <a:lnSpc>
                <a:spcPct val="120000"/>
              </a:lnSpc>
            </a:pPr>
            <a:r>
              <a:rPr lang="en-US" altLang="zh-CN" sz="3735">
                <a:solidFill>
                  <a:srgbClr val="C00000"/>
                </a:solidFill>
                <a:latin typeface="楷体" panose="02010609060101010101" pitchFamily="49" charset="-122"/>
                <a:ea typeface="楷体" panose="02010609060101010101" pitchFamily="49" charset="-122"/>
              </a:rPr>
              <a:t>    </a:t>
            </a:r>
            <a:r>
              <a:rPr lang="zh-CN" altLang="en-US" sz="3735">
                <a:solidFill>
                  <a:srgbClr val="C00000"/>
                </a:solidFill>
                <a:latin typeface="楷体" panose="02010609060101010101" pitchFamily="49" charset="-122"/>
                <a:ea typeface="楷体" panose="02010609060101010101" pitchFamily="49" charset="-122"/>
              </a:rPr>
              <a:t>而今的愁是胸怀大志，倍受打击，以致年华虚度壮志难酬的愁，是一种深沉而无法解脱的愁。</a:t>
            </a:r>
            <a:endParaRPr lang="zh-CN" altLang="en-US" sz="3735">
              <a:solidFill>
                <a:srgbClr val="C00000"/>
              </a:solidFill>
              <a:latin typeface="楷体" panose="02010609060101010101" pitchFamily="49" charset="-122"/>
              <a:ea typeface="楷体" panose="02010609060101010101" pitchFamily="49" charset="-122"/>
            </a:endParaRPr>
          </a:p>
        </p:txBody>
      </p:sp>
      <p:sp>
        <p:nvSpPr>
          <p:cNvPr id="4" name="Rectangle 5"/>
          <p:cNvSpPr>
            <a:spLocks noChangeArrowheads="1"/>
          </p:cNvSpPr>
          <p:nvPr>
            <p:custDataLst>
              <p:tags r:id="rId6"/>
            </p:custDataLst>
          </p:nvPr>
        </p:nvSpPr>
        <p:spPr bwMode="auto">
          <a:xfrm>
            <a:off x="868680" y="3564255"/>
            <a:ext cx="7686675" cy="28536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spcBef>
                <a:spcPct val="50000"/>
              </a:spcBef>
            </a:pPr>
            <a:r>
              <a:rPr lang="zh-CN" altLang="en-US" sz="3735">
                <a:latin typeface="楷体" panose="02010609060101010101" pitchFamily="49" charset="-122"/>
                <a:ea typeface="楷体" panose="02010609060101010101" pitchFamily="49" charset="-122"/>
              </a:rPr>
              <a:t>    </a:t>
            </a:r>
            <a:r>
              <a:rPr lang="zh-CN" altLang="en-US" sz="3730" b="1">
                <a:solidFill>
                  <a:srgbClr val="0000FF"/>
                </a:solidFill>
                <a:latin typeface="宋体" panose="02010600030101010101" pitchFamily="2" charset="-122"/>
                <a:sym typeface="+mn-ea"/>
              </a:rPr>
              <a:t>“尽”</a:t>
            </a:r>
            <a:r>
              <a:rPr lang="zh-CN" altLang="en-US" sz="3730">
                <a:solidFill>
                  <a:schemeClr val="tx1">
                    <a:lumMod val="75000"/>
                    <a:lumOff val="25000"/>
                  </a:schemeClr>
                </a:solidFill>
                <a:latin typeface="华文楷体" panose="02010600040101010101" pitchFamily="2" charset="-122"/>
                <a:ea typeface="华文楷体" panose="02010600040101010101" pitchFamily="2" charset="-122"/>
                <a:sym typeface="+mn-ea"/>
              </a:rPr>
              <a:t>字</a:t>
            </a:r>
            <a:r>
              <a:rPr lang="zh-CN" altLang="en-US" sz="3735">
                <a:latin typeface="楷体" panose="02010609060101010101" pitchFamily="49" charset="-122"/>
                <a:ea typeface="楷体" panose="02010609060101010101" pitchFamily="49" charset="-122"/>
              </a:rPr>
              <a:t>是极有概括力的，它包含着作者许多复杂的感受，从而完成了整篇词作在思想感情上的一大转折。</a:t>
            </a:r>
            <a:endParaRPr lang="zh-CN" altLang="en-US" sz="3735">
              <a:latin typeface="楷体" panose="02010609060101010101" pitchFamily="49" charset="-122"/>
              <a:ea typeface="楷体" panose="02010609060101010101" pitchFamily="49" charset="-122"/>
            </a:endParaRPr>
          </a:p>
        </p:txBody>
      </p:sp>
      <p:pic>
        <p:nvPicPr>
          <p:cNvPr id="50180" name="Picture 6" descr="OOOPIC_zhangfan_200810297bf9b5babfbb8357"/>
          <p:cNvPicPr>
            <a:picLocks noChangeAspect="1" noChangeArrowheads="1"/>
          </p:cNvPicPr>
          <p:nvPr>
            <p:custDataLst>
              <p:tags r:id="rId8"/>
            </p:custDataLst>
          </p:nvPr>
        </p:nvPicPr>
        <p:blipFill>
          <a:blip r:embed="rId7">
            <a:extLst>
              <a:ext uri="{28A0092B-C50C-407E-A947-70E740481C1C}">
                <a14:useLocalDpi xmlns:a14="http://schemas.microsoft.com/office/drawing/2010/main" val="0"/>
              </a:ext>
            </a:extLst>
          </a:blip>
          <a:srcRect t="13538"/>
          <a:stretch>
            <a:fillRect/>
          </a:stretch>
        </p:blipFill>
        <p:spPr bwMode="auto">
          <a:xfrm>
            <a:off x="8380730" y="3442335"/>
            <a:ext cx="2996565" cy="3002280"/>
          </a:xfrm>
          <a:prstGeom prst="ellipse">
            <a:avLst/>
          </a:prstGeom>
          <a:ln>
            <a:noFill/>
          </a:ln>
          <a:effectLst>
            <a:softEdge rad="112500"/>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ustDataLst>
      <p:tags r:id="rId9"/>
    </p:custDataLst>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17" presetClass="entr" presetSubtype="10"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p:cTn id="19" dur="500" fill="hold"/>
                                        <p:tgtEl>
                                          <p:spTgt spid="4"/>
                                        </p:tgtEl>
                                        <p:attrNameLst>
                                          <p:attrName>ppt_w</p:attrName>
                                        </p:attrNameLst>
                                      </p:cBhvr>
                                      <p:tavLst>
                                        <p:tav tm="0">
                                          <p:val>
                                            <p:fltVal val="0"/>
                                          </p:val>
                                        </p:tav>
                                        <p:tav tm="100000">
                                          <p:val>
                                            <p:strVal val="#ppt_w"/>
                                          </p:val>
                                        </p:tav>
                                      </p:tavLst>
                                    </p:anim>
                                    <p:anim calcmode="lin" valueType="num">
                                      <p:cBhvr>
                                        <p:cTn id="20" dur="500" fill="hold"/>
                                        <p:tgtEl>
                                          <p:spTgt spid="4"/>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4" grpId="0"/>
    </p:bldLst>
  </p:timing>
</p:sld>
</file>

<file path=ppt/slides/slide7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6" name="文本框 5"/>
          <p:cNvSpPr txBox="1"/>
          <p:nvPr>
            <p:custDataLst>
              <p:tags r:id="rId4"/>
            </p:custDataLst>
          </p:nvPr>
        </p:nvSpPr>
        <p:spPr>
          <a:xfrm>
            <a:off x="787188" y="530623"/>
            <a:ext cx="10616353" cy="1472565"/>
          </a:xfrm>
          <a:prstGeom prst="rect">
            <a:avLst/>
          </a:prstGeom>
          <a:noFill/>
        </p:spPr>
        <p:txBody>
          <a:bodyPr wrap="square" rtlCol="0">
            <a:spAutoFit/>
          </a:bodyPr>
          <a:lstStyle/>
          <a:p>
            <a:pPr>
              <a:lnSpc>
                <a:spcPct val="120000"/>
              </a:lnSpc>
            </a:pPr>
            <a:r>
              <a:rPr lang="en-US" altLang="zh-CN" sz="3735" b="1"/>
              <a:t>5.</a:t>
            </a:r>
            <a:r>
              <a:rPr lang="zh-CN" altLang="en-US" sz="3735" b="1"/>
              <a:t>为什么词人</a:t>
            </a:r>
            <a:r>
              <a:rPr lang="en-US" altLang="zh-CN" sz="3735" b="1"/>
              <a:t>“</a:t>
            </a:r>
            <a:r>
              <a:rPr lang="zh-CN" altLang="en-US" sz="3735" b="1"/>
              <a:t>欲说还休</a:t>
            </a:r>
            <a:r>
              <a:rPr lang="en-US" altLang="zh-CN" sz="3735" b="1"/>
              <a:t>”</a:t>
            </a:r>
            <a:r>
              <a:rPr lang="zh-CN" altLang="en-US" sz="3735" b="1"/>
              <a:t>？是什么原因使他想说却又不说了？</a:t>
            </a:r>
            <a:endParaRPr lang="zh-CN" altLang="en-US" sz="3735" b="1"/>
          </a:p>
        </p:txBody>
      </p:sp>
      <p:sp>
        <p:nvSpPr>
          <p:cNvPr id="8" name="文本框 7"/>
          <p:cNvSpPr txBox="1"/>
          <p:nvPr>
            <p:custDataLst>
              <p:tags r:id="rId5"/>
            </p:custDataLst>
          </p:nvPr>
        </p:nvSpPr>
        <p:spPr>
          <a:xfrm>
            <a:off x="563245" y="2003425"/>
            <a:ext cx="7722870" cy="4420870"/>
          </a:xfrm>
          <a:prstGeom prst="rect">
            <a:avLst/>
          </a:prstGeom>
          <a:noFill/>
        </p:spPr>
        <p:txBody>
          <a:bodyPr wrap="square" rtlCol="0">
            <a:spAutoFit/>
          </a:bodyPr>
          <a:lstStyle/>
          <a:p>
            <a:pPr indent="457200">
              <a:lnSpc>
                <a:spcPct val="110000"/>
              </a:lnSpc>
            </a:pPr>
            <a:r>
              <a:rPr lang="en-US" altLang="zh-CN" sz="3200">
                <a:solidFill>
                  <a:srgbClr val="C00000"/>
                </a:solidFill>
                <a:latin typeface="华文楷体" panose="02010600040101010101" pitchFamily="2" charset="-122"/>
                <a:ea typeface="华文楷体" panose="02010600040101010101" pitchFamily="2" charset="-122"/>
              </a:rPr>
              <a:t>   </a:t>
            </a:r>
            <a:r>
              <a:rPr lang="zh-CN" altLang="en-US" sz="3200">
                <a:solidFill>
                  <a:srgbClr val="C00000"/>
                </a:solidFill>
                <a:latin typeface="华文楷体" panose="02010600040101010101" pitchFamily="2" charset="-122"/>
                <a:ea typeface="华文楷体" panose="02010600040101010101" pitchFamily="2" charset="-122"/>
              </a:rPr>
              <a:t>作者处境的残酷。统治者处处排挤、打击他，他处处受猜忌，所以有愁不敢说。</a:t>
            </a:r>
            <a:endParaRPr lang="zh-CN" altLang="en-US" sz="3200">
              <a:solidFill>
                <a:srgbClr val="C00000"/>
              </a:solidFill>
              <a:latin typeface="华文楷体" panose="02010600040101010101" pitchFamily="2" charset="-122"/>
              <a:ea typeface="华文楷体" panose="02010600040101010101" pitchFamily="2" charset="-122"/>
            </a:endParaRPr>
          </a:p>
          <a:p>
            <a:pPr indent="457200">
              <a:lnSpc>
                <a:spcPct val="110000"/>
              </a:lnSpc>
            </a:pPr>
            <a:r>
              <a:rPr lang="zh-CN" altLang="en-US" sz="3200">
                <a:solidFill>
                  <a:srgbClr val="C00000"/>
                </a:solidFill>
                <a:latin typeface="华文楷体" panose="02010600040101010101" pitchFamily="2" charset="-122"/>
                <a:ea typeface="华文楷体" panose="02010600040101010101" pitchFamily="2" charset="-122"/>
              </a:rPr>
              <a:t>   更主要的原因是，一生抱负付与流水，鬓发苍苍，功业无成，而又没有知音，无人理解。这种孤独的愁情，跟谁诉说，说了又有什么用，这中间也包含着对南宋小朝廷的无限失望。因为这种失望，所以辛弃疾欲</a:t>
            </a:r>
            <a:r>
              <a:rPr lang="zh-CN" altLang="en-US" sz="3200">
                <a:solidFill>
                  <a:srgbClr val="C00000"/>
                </a:solidFill>
                <a:latin typeface="华文楷体" panose="02010600040101010101" pitchFamily="2" charset="-122"/>
                <a:ea typeface="华文楷体" panose="02010600040101010101" pitchFamily="2" charset="-122"/>
                <a:sym typeface="+mn-ea"/>
              </a:rPr>
              <a:t>说</a:t>
            </a:r>
            <a:r>
              <a:rPr lang="zh-CN" altLang="en-US" sz="3200">
                <a:solidFill>
                  <a:srgbClr val="C00000"/>
                </a:solidFill>
                <a:latin typeface="华文楷体" panose="02010600040101010101" pitchFamily="2" charset="-122"/>
                <a:ea typeface="华文楷体" panose="02010600040101010101" pitchFamily="2" charset="-122"/>
              </a:rPr>
              <a:t>还休。</a:t>
            </a:r>
            <a:endParaRPr lang="zh-CN" altLang="en-US" sz="3200">
              <a:solidFill>
                <a:srgbClr val="C00000"/>
              </a:solidFill>
              <a:latin typeface="华文楷体" panose="02010600040101010101" pitchFamily="2" charset="-122"/>
              <a:ea typeface="华文楷体" panose="02010600040101010101" pitchFamily="2" charset="-122"/>
            </a:endParaRPr>
          </a:p>
        </p:txBody>
      </p:sp>
      <p:pic>
        <p:nvPicPr>
          <p:cNvPr id="2" name="图片 1"/>
          <p:cNvPicPr>
            <a:picLocks noChangeAspect="1"/>
          </p:cNvPicPr>
          <p:nvPr>
            <p:custDataLst>
              <p:tags r:id="rId7"/>
            </p:custDataLst>
          </p:nvPr>
        </p:nvPicPr>
        <p:blipFill>
          <a:blip r:embed="rId6"/>
          <a:stretch>
            <a:fillRect/>
          </a:stretch>
        </p:blipFill>
        <p:spPr>
          <a:xfrm>
            <a:off x="8286115" y="1689735"/>
            <a:ext cx="3619500" cy="4648835"/>
          </a:xfrm>
          <a:prstGeom prst="rect">
            <a:avLst/>
          </a:prstGeom>
        </p:spPr>
      </p:pic>
    </p:spTree>
    <p:custDataLst>
      <p:tags r:id="rId8"/>
    </p:custDataLst>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7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52226" name="Rectangle 3"/>
          <p:cNvSpPr txBox="1">
            <a:spLocks noRot="1" noChangeArrowheads="1"/>
          </p:cNvSpPr>
          <p:nvPr>
            <p:custDataLst>
              <p:tags r:id="rId4"/>
            </p:custDataLst>
          </p:nvPr>
        </p:nvSpPr>
        <p:spPr bwMode="auto">
          <a:xfrm>
            <a:off x="427143" y="565362"/>
            <a:ext cx="11334751" cy="133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cene3d>
              <a:camera prst="orthographicFront"/>
              <a:lightRig rig="threePt" dir="t"/>
            </a:scene3d>
          </a:bodyPr>
          <a:lstStyle>
            <a:lvl1pPr defTabSz="685800">
              <a:defRPr>
                <a:solidFill>
                  <a:schemeClr val="tx1"/>
                </a:solidFill>
                <a:latin typeface="Arial" panose="020b0604020202020204" pitchFamily="34" charset="0"/>
                <a:ea typeface="宋体" panose="02010600030101010101" pitchFamily="2" charset="-122"/>
              </a:defRPr>
            </a:lvl1pPr>
            <a:lvl2pPr marL="742950" indent="-285750" defTabSz="685800">
              <a:defRPr>
                <a:solidFill>
                  <a:schemeClr val="tx1"/>
                </a:solidFill>
                <a:latin typeface="Arial" panose="020b0604020202020204" pitchFamily="34" charset="0"/>
                <a:ea typeface="宋体" panose="02010600030101010101" pitchFamily="2" charset="-122"/>
              </a:defRPr>
            </a:lvl2pPr>
            <a:lvl3pPr marL="1143000" indent="-228600" defTabSz="685800">
              <a:defRPr>
                <a:solidFill>
                  <a:schemeClr val="tx1"/>
                </a:solidFill>
                <a:latin typeface="Arial" panose="020b0604020202020204" pitchFamily="34" charset="0"/>
                <a:ea typeface="宋体" panose="02010600030101010101" pitchFamily="2" charset="-122"/>
              </a:defRPr>
            </a:lvl3pPr>
            <a:lvl4pPr marL="1600200" indent="-228600" defTabSz="685800">
              <a:defRPr>
                <a:solidFill>
                  <a:schemeClr val="tx1"/>
                </a:solidFill>
                <a:latin typeface="Arial" panose="020b0604020202020204" pitchFamily="34" charset="0"/>
                <a:ea typeface="宋体" panose="02010600030101010101" pitchFamily="2" charset="-122"/>
              </a:defRPr>
            </a:lvl4pPr>
            <a:lvl5pPr marL="2057400" indent="-228600" defTabSz="685800">
              <a:defRPr>
                <a:solidFill>
                  <a:schemeClr val="tx1"/>
                </a:solidFill>
                <a:latin typeface="Arial" panose="020b0604020202020204" pitchFamily="34" charset="0"/>
                <a:ea typeface="宋体" panose="02010600030101010101" pitchFamily="2" charset="-122"/>
              </a:defRPr>
            </a:lvl5pPr>
            <a:lvl6pPr marL="2514600" indent="-228600" defTabSz="6858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6858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6858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6858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pPr>
            <a:r>
              <a:rPr lang="en-US" altLang="zh-CN" sz="3600" b="1">
                <a:solidFill>
                  <a:schemeClr val="tx1"/>
                </a:solidFill>
                <a:effectLst>
                  <a:outerShdw blurRad="38100" dist="19050" dir="2700000" algn="tl" rotWithShape="0">
                    <a:schemeClr val="dk1">
                      <a:alpha val="40000"/>
                    </a:schemeClr>
                  </a:outerShdw>
                </a:effectLst>
                <a:latin typeface="宋体" panose="02010600030101010101" pitchFamily="2" charset="-122"/>
              </a:rPr>
              <a:t>6.</a:t>
            </a:r>
            <a:r>
              <a:rPr lang="zh-CN" altLang="en-US" sz="3600" b="1">
                <a:solidFill>
                  <a:schemeClr val="tx1"/>
                </a:solidFill>
                <a:effectLst>
                  <a:outerShdw blurRad="38100" dist="19050" dir="2700000" algn="tl" rotWithShape="0">
                    <a:schemeClr val="dk1">
                      <a:alpha val="40000"/>
                    </a:schemeClr>
                  </a:outerShdw>
                </a:effectLst>
                <a:latin typeface="宋体" panose="02010600030101010101" pitchFamily="2" charset="-122"/>
              </a:rPr>
              <a:t>词尾以“却道天凉好个秋”结尾，作者不言愁苦反言天气，有什么作用？</a:t>
            </a:r>
            <a:endParaRPr lang="zh-CN" altLang="en-US" sz="3600" b="1">
              <a:solidFill>
                <a:schemeClr val="tx1"/>
              </a:solidFill>
              <a:effectLst>
                <a:outerShdw blurRad="38100" dist="19050" dir="2700000" algn="tl" rotWithShape="0">
                  <a:schemeClr val="dk1">
                    <a:alpha val="40000"/>
                  </a:schemeClr>
                </a:outerShdw>
              </a:effectLst>
              <a:latin typeface="宋体" panose="02010600030101010101" pitchFamily="2" charset="-122"/>
            </a:endParaRPr>
          </a:p>
          <a:p>
            <a:pPr eaLnBrk="1" hangingPunct="1">
              <a:lnSpc>
                <a:spcPct val="150000"/>
              </a:lnSpc>
              <a:buFont typeface="Arial" panose="020b0604020202020204" pitchFamily="34" charset="0"/>
              <a:buChar char="•"/>
            </a:pPr>
            <a:endParaRPr lang="zh-CN" altLang="en-US" sz="3600" b="1">
              <a:solidFill>
                <a:schemeClr val="tx1"/>
              </a:solidFill>
              <a:effectLst>
                <a:outerShdw blurRad="38100" dist="19050" dir="2700000" algn="tl" rotWithShape="0">
                  <a:schemeClr val="dk1">
                    <a:alpha val="40000"/>
                  </a:schemeClr>
                </a:outerShdw>
              </a:effectLst>
              <a:latin typeface="宋体" panose="02010600030101010101" pitchFamily="2" charset="-122"/>
            </a:endParaRPr>
          </a:p>
        </p:txBody>
      </p:sp>
      <p:sp>
        <p:nvSpPr>
          <p:cNvPr id="5" name="Rectangle 3"/>
          <p:cNvSpPr txBox="1">
            <a:spLocks noRot="1" noChangeArrowheads="1"/>
          </p:cNvSpPr>
          <p:nvPr>
            <p:custDataLst>
              <p:tags r:id="rId5"/>
            </p:custDataLst>
          </p:nvPr>
        </p:nvSpPr>
        <p:spPr bwMode="auto">
          <a:xfrm>
            <a:off x="589280" y="2056765"/>
            <a:ext cx="8239125" cy="4095750"/>
          </a:xfrm>
          <a:prstGeom prst="rect">
            <a:avLst/>
          </a:prstGeom>
          <a:noFill/>
          <a:ln>
            <a:noFill/>
          </a:ln>
        </p:spPr>
        <p:txBody>
          <a:bodyPr lIns="112541" tIns="56270" rIns="112541" bIns="56270"/>
          <a:lstStyle>
            <a:lvl1pPr marL="342900" indent="-342900" algn="l" rtl="0" eaLnBrk="0" fontAlgn="base" hangingPunct="0">
              <a:spcBef>
                <a:spcPct val="20000"/>
              </a:spcBef>
              <a:spcAft>
                <a:spcPct val="0"/>
              </a:spcAft>
              <a:buClr>
                <a:schemeClr val="folHlink"/>
              </a:buClr>
              <a:buSzPct val="85000"/>
              <a:buFont typeface="Wingdings 2" panose="05020102010507070707" pitchFamily="18" charset="2"/>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hlink"/>
              </a:buClr>
              <a:buSzPct val="85000"/>
              <a:buFont typeface="Wingdings" panose="05000000000000000000" pitchFamily="2" charset="2"/>
              <a:buChar char=""/>
              <a:defRPr sz="2800">
                <a:solidFill>
                  <a:schemeClr val="tx1"/>
                </a:solidFill>
                <a:latin typeface="+mn-lt"/>
                <a:ea typeface="+mn-ea"/>
              </a:defRPr>
            </a:lvl2pPr>
            <a:lvl3pPr marL="1143000" indent="-228600" algn="l" rtl="0" eaLnBrk="0" fontAlgn="base" hangingPunct="0">
              <a:spcBef>
                <a:spcPct val="20000"/>
              </a:spcBef>
              <a:spcAft>
                <a:spcPct val="0"/>
              </a:spcAft>
              <a:buClr>
                <a:schemeClr val="folHlink"/>
              </a:buClr>
              <a:buSzPct val="90000"/>
              <a:buFont typeface="Wingdings 2" panose="05020102010507070707" pitchFamily="18" charset="2"/>
              <a:buChar char="¡"/>
              <a:defRPr sz="2400">
                <a:solidFill>
                  <a:schemeClr val="tx1"/>
                </a:solidFill>
                <a:latin typeface="+mn-lt"/>
                <a:ea typeface="+mn-ea"/>
              </a:defRPr>
            </a:lvl3pPr>
            <a:lvl4pPr marL="1600200" indent="-228600" algn="l" rtl="0" eaLnBrk="0" fontAlgn="base" hangingPunct="0">
              <a:spcBef>
                <a:spcPct val="20000"/>
              </a:spcBef>
              <a:spcAft>
                <a:spcPct val="0"/>
              </a:spcAft>
              <a:buClr>
                <a:schemeClr val="hlink"/>
              </a:buClr>
              <a:buSzPct val="90000"/>
              <a:buFont typeface="Wingdings" panose="05000000000000000000" pitchFamily="2" charset="2"/>
              <a:buChar char=""/>
              <a:defRPr sz="2000">
                <a:solidFill>
                  <a:schemeClr val="tx1"/>
                </a:solidFill>
                <a:latin typeface="+mn-lt"/>
                <a:ea typeface="+mn-ea"/>
              </a:defRPr>
            </a:lvl4pPr>
            <a:lvl5pPr marL="2057400" indent="-228600" algn="l" rtl="0" eaLnBrk="0" fontAlgn="base" hangingPunct="0">
              <a:spcBef>
                <a:spcPct val="20000"/>
              </a:spcBef>
              <a:spcAft>
                <a:spcPct val="0"/>
              </a:spcAft>
              <a:buClr>
                <a:schemeClr val="folHlink"/>
              </a:buClr>
              <a:buSzPct val="90000"/>
              <a:buFont typeface="Wingdings 2" panose="05020102010507070707" pitchFamily="18" charset="2"/>
              <a:buChar char="¡"/>
              <a:defRPr sz="2000">
                <a:solidFill>
                  <a:schemeClr val="tx1"/>
                </a:solidFill>
                <a:latin typeface="+mn-lt"/>
                <a:ea typeface="+mn-ea"/>
              </a:defRPr>
            </a:lvl5pPr>
            <a:lvl6pPr marL="2514600" indent="-228600" algn="l" rtl="0" fontAlgn="base">
              <a:spcBef>
                <a:spcPct val="20000"/>
              </a:spcBef>
              <a:spcAft>
                <a:spcPct val="0"/>
              </a:spcAft>
              <a:buClr>
                <a:schemeClr val="folHlink"/>
              </a:buClr>
              <a:buSzPct val="90000"/>
              <a:buFont typeface="Wingdings 2" panose="05020102010507070707" pitchFamily="18" charset="2"/>
              <a:buChar char="¡"/>
              <a:defRPr sz="2000">
                <a:solidFill>
                  <a:schemeClr val="tx1"/>
                </a:solidFill>
                <a:latin typeface="+mn-lt"/>
                <a:ea typeface="+mn-ea"/>
              </a:defRPr>
            </a:lvl6pPr>
            <a:lvl7pPr marL="2971800" indent="-228600" algn="l" rtl="0" fontAlgn="base">
              <a:spcBef>
                <a:spcPct val="20000"/>
              </a:spcBef>
              <a:spcAft>
                <a:spcPct val="0"/>
              </a:spcAft>
              <a:buClr>
                <a:schemeClr val="folHlink"/>
              </a:buClr>
              <a:buSzPct val="90000"/>
              <a:buFont typeface="Wingdings 2" panose="05020102010507070707" pitchFamily="18" charset="2"/>
              <a:buChar char="¡"/>
              <a:defRPr sz="2000">
                <a:solidFill>
                  <a:schemeClr val="tx1"/>
                </a:solidFill>
                <a:latin typeface="+mn-lt"/>
                <a:ea typeface="+mn-ea"/>
              </a:defRPr>
            </a:lvl7pPr>
            <a:lvl8pPr marL="3429000" indent="-228600" algn="l" rtl="0" fontAlgn="base">
              <a:spcBef>
                <a:spcPct val="20000"/>
              </a:spcBef>
              <a:spcAft>
                <a:spcPct val="0"/>
              </a:spcAft>
              <a:buClr>
                <a:schemeClr val="folHlink"/>
              </a:buClr>
              <a:buSzPct val="90000"/>
              <a:buFont typeface="Wingdings 2" panose="05020102010507070707" pitchFamily="18" charset="2"/>
              <a:buChar char="¡"/>
              <a:defRPr sz="2000">
                <a:solidFill>
                  <a:schemeClr val="tx1"/>
                </a:solidFill>
                <a:latin typeface="+mn-lt"/>
                <a:ea typeface="+mn-ea"/>
              </a:defRPr>
            </a:lvl8pPr>
            <a:lvl9pPr marL="3886200" indent="-228600" algn="l" rtl="0" fontAlgn="base">
              <a:spcBef>
                <a:spcPct val="20000"/>
              </a:spcBef>
              <a:spcAft>
                <a:spcPct val="0"/>
              </a:spcAft>
              <a:buClr>
                <a:schemeClr val="folHlink"/>
              </a:buClr>
              <a:buSzPct val="90000"/>
              <a:buFont typeface="Wingdings 2" panose="05020102010507070707" pitchFamily="18" charset="2"/>
              <a:buChar char="¡"/>
              <a:defRPr sz="2000">
                <a:solidFill>
                  <a:schemeClr val="tx1"/>
                </a:solidFill>
                <a:latin typeface="+mn-lt"/>
                <a:ea typeface="+mn-ea"/>
              </a:defRPr>
            </a:lvl9pPr>
          </a:lstStyle>
          <a:p>
            <a:pPr marL="0" indent="0" eaLnBrk="1" hangingPunct="1">
              <a:lnSpc>
                <a:spcPts val="3300"/>
              </a:lnSpc>
              <a:spcBef>
                <a:spcPct val="0"/>
              </a:spcBef>
              <a:buFont typeface="Wingdings 2" panose="05020102010507070707" pitchFamily="18" charset="2"/>
              <a:buNone/>
              <a:defRPr/>
            </a:pPr>
            <a:r>
              <a:rPr lang="zh-CN" altLang="en-US" sz="2935" b="1" kern="0">
                <a:latin typeface="楷体" panose="02010609060101010101" pitchFamily="49" charset="-122"/>
                <a:ea typeface="楷体" panose="02010609060101010101" pitchFamily="49" charset="-122"/>
              </a:rPr>
              <a:t>    </a:t>
            </a:r>
            <a:r>
              <a:rPr lang="zh-CN" altLang="en-US" sz="2935" b="1" kern="0">
                <a:solidFill>
                  <a:srgbClr val="FF0000"/>
                </a:solidFill>
                <a:latin typeface="楷体" panose="02010609060101010101" pitchFamily="49" charset="-122"/>
                <a:ea typeface="楷体" panose="02010609060101010101" pitchFamily="49" charset="-122"/>
              </a:rPr>
              <a:t>作者怀着捐躯报国的志愿投奔</a:t>
            </a:r>
            <a:r>
              <a:rPr lang="zh-CN" altLang="en-US" sz="2935" b="1" kern="0" smtClean="0">
                <a:solidFill>
                  <a:srgbClr val="FF0000"/>
                </a:solidFill>
                <a:latin typeface="楷体" panose="02010609060101010101" pitchFamily="49" charset="-122"/>
                <a:ea typeface="楷体" panose="02010609060101010101" pitchFamily="49" charset="-122"/>
              </a:rPr>
              <a:t>南宋，本</a:t>
            </a:r>
            <a:r>
              <a:rPr lang="zh-CN" altLang="en-US" sz="2935" b="1" kern="0">
                <a:solidFill>
                  <a:srgbClr val="FF0000"/>
                </a:solidFill>
                <a:latin typeface="楷体" panose="02010609060101010101" pitchFamily="49" charset="-122"/>
                <a:ea typeface="楷体" panose="02010609060101010101" pitchFamily="49" charset="-122"/>
              </a:rPr>
              <a:t>想与南宋政权</a:t>
            </a:r>
            <a:r>
              <a:rPr lang="zh-CN" altLang="en-US" sz="2935" b="1" kern="0" smtClean="0">
                <a:solidFill>
                  <a:srgbClr val="FF0000"/>
                </a:solidFill>
                <a:latin typeface="楷体" panose="02010609060101010101" pitchFamily="49" charset="-122"/>
                <a:ea typeface="楷体" panose="02010609060101010101" pitchFamily="49" charset="-122"/>
              </a:rPr>
              <a:t>同心协力，共建</a:t>
            </a:r>
            <a:r>
              <a:rPr lang="zh-CN" altLang="en-US" sz="2935" b="1" kern="0">
                <a:solidFill>
                  <a:srgbClr val="FF0000"/>
                </a:solidFill>
                <a:latin typeface="楷体" panose="02010609060101010101" pitchFamily="49" charset="-122"/>
                <a:ea typeface="楷体" panose="02010609060101010101" pitchFamily="49" charset="-122"/>
              </a:rPr>
              <a:t>恢复大业。</a:t>
            </a:r>
            <a:r>
              <a:rPr lang="zh-CN" altLang="en-US" sz="2935" b="1" kern="0" smtClean="0">
                <a:solidFill>
                  <a:srgbClr val="FF0000"/>
                </a:solidFill>
                <a:latin typeface="楷体" panose="02010609060101010101" pitchFamily="49" charset="-122"/>
                <a:ea typeface="楷体" panose="02010609060101010101" pitchFamily="49" charset="-122"/>
              </a:rPr>
              <a:t>谁知，南宋</a:t>
            </a:r>
            <a:r>
              <a:rPr lang="zh-CN" altLang="en-US" sz="2935" b="1" kern="0">
                <a:solidFill>
                  <a:srgbClr val="FF0000"/>
                </a:solidFill>
                <a:latin typeface="楷体" panose="02010609060101010101" pitchFamily="49" charset="-122"/>
                <a:ea typeface="楷体" panose="02010609060101010101" pitchFamily="49" charset="-122"/>
              </a:rPr>
              <a:t>政权对他招之即</a:t>
            </a:r>
            <a:r>
              <a:rPr lang="zh-CN" altLang="en-US" sz="2935" b="1" kern="0" smtClean="0">
                <a:solidFill>
                  <a:srgbClr val="FF0000"/>
                </a:solidFill>
                <a:latin typeface="楷体" panose="02010609060101010101" pitchFamily="49" charset="-122"/>
                <a:ea typeface="楷体" panose="02010609060101010101" pitchFamily="49" charset="-122"/>
              </a:rPr>
              <a:t>来，挥之即去，他</a:t>
            </a:r>
            <a:r>
              <a:rPr lang="zh-CN" altLang="en-US" sz="2935" b="1" kern="0">
                <a:solidFill>
                  <a:srgbClr val="FF0000"/>
                </a:solidFill>
                <a:latin typeface="楷体" panose="02010609060101010101" pitchFamily="49" charset="-122"/>
                <a:ea typeface="楷体" panose="02010609060101010101" pitchFamily="49" charset="-122"/>
              </a:rPr>
              <a:t>不仅报国无</a:t>
            </a:r>
            <a:r>
              <a:rPr lang="zh-CN" altLang="en-US" sz="2935" b="1" kern="0" smtClean="0">
                <a:solidFill>
                  <a:srgbClr val="FF0000"/>
                </a:solidFill>
                <a:latin typeface="楷体" panose="02010609060101010101" pitchFamily="49" charset="-122"/>
                <a:ea typeface="楷体" panose="02010609060101010101" pitchFamily="49" charset="-122"/>
              </a:rPr>
              <a:t>门，而且</a:t>
            </a:r>
            <a:r>
              <a:rPr lang="zh-CN" altLang="en-US" sz="2935" b="1" kern="0">
                <a:solidFill>
                  <a:srgbClr val="FF0000"/>
                </a:solidFill>
                <a:latin typeface="楷体" panose="02010609060101010101" pitchFamily="49" charset="-122"/>
                <a:ea typeface="楷体" panose="02010609060101010101" pitchFamily="49" charset="-122"/>
              </a:rPr>
              <a:t>还落得被削职闲居的</a:t>
            </a:r>
            <a:r>
              <a:rPr lang="zh-CN" altLang="en-US" sz="2935" b="1" kern="0" smtClean="0">
                <a:solidFill>
                  <a:srgbClr val="FF0000"/>
                </a:solidFill>
                <a:latin typeface="楷体" panose="02010609060101010101" pitchFamily="49" charset="-122"/>
                <a:ea typeface="楷体" panose="02010609060101010101" pitchFamily="49" charset="-122"/>
              </a:rPr>
              <a:t>境地，“</a:t>
            </a:r>
            <a:r>
              <a:rPr lang="zh-CN" altLang="en-US" sz="2935" b="1" kern="0">
                <a:solidFill>
                  <a:srgbClr val="FF0000"/>
                </a:solidFill>
                <a:latin typeface="楷体" panose="02010609060101010101" pitchFamily="49" charset="-122"/>
                <a:ea typeface="楷体" panose="02010609060101010101" pitchFamily="49" charset="-122"/>
              </a:rPr>
              <a:t>一腔忠</a:t>
            </a:r>
            <a:r>
              <a:rPr lang="zh-CN" altLang="en-US" sz="2935" b="1" kern="0" smtClean="0">
                <a:solidFill>
                  <a:srgbClr val="FF0000"/>
                </a:solidFill>
                <a:latin typeface="楷体" panose="02010609060101010101" pitchFamily="49" charset="-122"/>
                <a:ea typeface="楷体" panose="02010609060101010101" pitchFamily="49" charset="-122"/>
              </a:rPr>
              <a:t>愤，无处</a:t>
            </a:r>
            <a:r>
              <a:rPr lang="zh-CN" altLang="en-US" sz="2935" b="1" kern="0">
                <a:solidFill>
                  <a:srgbClr val="FF0000"/>
                </a:solidFill>
                <a:latin typeface="楷体" panose="02010609060101010101" pitchFamily="49" charset="-122"/>
                <a:ea typeface="楷体" panose="02010609060101010101" pitchFamily="49" charset="-122"/>
              </a:rPr>
              <a:t>发泄</a:t>
            </a:r>
            <a:r>
              <a:rPr lang="zh-CN" altLang="en-US" sz="2935" b="1" kern="0" smtClean="0">
                <a:solidFill>
                  <a:srgbClr val="FF0000"/>
                </a:solidFill>
                <a:latin typeface="楷体" panose="02010609060101010101" pitchFamily="49" charset="-122"/>
                <a:ea typeface="楷体" panose="02010609060101010101" pitchFamily="49" charset="-122"/>
              </a:rPr>
              <a:t>”，其</a:t>
            </a:r>
            <a:r>
              <a:rPr lang="zh-CN" altLang="en-US" sz="2935" b="1" kern="0">
                <a:solidFill>
                  <a:srgbClr val="FF0000"/>
                </a:solidFill>
                <a:latin typeface="楷体" panose="02010609060101010101" pitchFamily="49" charset="-122"/>
                <a:ea typeface="楷体" panose="02010609060101010101" pitchFamily="49" charset="-122"/>
              </a:rPr>
              <a:t>心中的愁闷痛楚是可想而知。而在当时投降派把持朝政的情况</a:t>
            </a:r>
            <a:r>
              <a:rPr lang="zh-CN" altLang="en-US" sz="2935" b="1" kern="0" smtClean="0">
                <a:solidFill>
                  <a:srgbClr val="FF0000"/>
                </a:solidFill>
                <a:latin typeface="楷体" panose="02010609060101010101" pitchFamily="49" charset="-122"/>
                <a:ea typeface="楷体" panose="02010609060101010101" pitchFamily="49" charset="-122"/>
              </a:rPr>
              <a:t>下，抒发</a:t>
            </a:r>
            <a:r>
              <a:rPr lang="zh-CN" altLang="en-US" sz="2935" b="1" kern="0">
                <a:solidFill>
                  <a:srgbClr val="FF0000"/>
                </a:solidFill>
                <a:latin typeface="楷体" panose="02010609060101010101" pitchFamily="49" charset="-122"/>
                <a:ea typeface="楷体" panose="02010609060101010101" pitchFamily="49" charset="-122"/>
              </a:rPr>
              <a:t>这种忧愁是犯大忌</a:t>
            </a:r>
            <a:r>
              <a:rPr lang="zh-CN" altLang="en-US" sz="2935" b="1" kern="0" smtClean="0">
                <a:solidFill>
                  <a:srgbClr val="FF0000"/>
                </a:solidFill>
                <a:latin typeface="楷体" panose="02010609060101010101" pitchFamily="49" charset="-122"/>
                <a:ea typeface="楷体" panose="02010609060101010101" pitchFamily="49" charset="-122"/>
              </a:rPr>
              <a:t>的，因此</a:t>
            </a:r>
            <a:r>
              <a:rPr lang="zh-CN" altLang="en-US" sz="2935" b="1" kern="0">
                <a:solidFill>
                  <a:srgbClr val="FF0000"/>
                </a:solidFill>
                <a:latin typeface="楷体" panose="02010609060101010101" pitchFamily="49" charset="-122"/>
                <a:ea typeface="楷体" panose="02010609060101010101" pitchFamily="49" charset="-122"/>
              </a:rPr>
              <a:t>作者在此不便</a:t>
            </a:r>
            <a:r>
              <a:rPr lang="zh-CN" altLang="en-US" sz="2935" b="1" kern="0" smtClean="0">
                <a:solidFill>
                  <a:srgbClr val="FF0000"/>
                </a:solidFill>
                <a:latin typeface="楷体" panose="02010609060101010101" pitchFamily="49" charset="-122"/>
                <a:ea typeface="楷体" panose="02010609060101010101" pitchFamily="49" charset="-122"/>
              </a:rPr>
              <a:t>直说，只得</a:t>
            </a:r>
            <a:r>
              <a:rPr lang="zh-CN" altLang="en-US" sz="2935" b="1" kern="0">
                <a:solidFill>
                  <a:srgbClr val="FF0000"/>
                </a:solidFill>
                <a:latin typeface="楷体" panose="02010609060101010101" pitchFamily="49" charset="-122"/>
                <a:ea typeface="楷体" panose="02010609060101010101" pitchFamily="49" charset="-122"/>
              </a:rPr>
              <a:t>转而言</a:t>
            </a:r>
            <a:r>
              <a:rPr lang="zh-CN" altLang="en-US" sz="2935" b="1" kern="0" smtClean="0">
                <a:solidFill>
                  <a:srgbClr val="FF0000"/>
                </a:solidFill>
                <a:latin typeface="楷体" panose="02010609060101010101" pitchFamily="49" charset="-122"/>
                <a:ea typeface="楷体" panose="02010609060101010101" pitchFamily="49" charset="-122"/>
              </a:rPr>
              <a:t>天气，“</a:t>
            </a:r>
            <a:r>
              <a:rPr lang="zh-CN" altLang="en-US" sz="2935" b="1" kern="0">
                <a:solidFill>
                  <a:srgbClr val="FF0000"/>
                </a:solidFill>
                <a:latin typeface="楷体" panose="02010609060101010101" pitchFamily="49" charset="-122"/>
                <a:ea typeface="楷体" panose="02010609060101010101" pitchFamily="49" charset="-122"/>
              </a:rPr>
              <a:t>天凉好个秋”。这句结尾表面形似轻</a:t>
            </a:r>
            <a:r>
              <a:rPr lang="zh-CN" altLang="en-US" sz="2935" b="1" kern="0" smtClean="0">
                <a:solidFill>
                  <a:srgbClr val="FF0000"/>
                </a:solidFill>
                <a:latin typeface="楷体" panose="02010609060101010101" pitchFamily="49" charset="-122"/>
                <a:ea typeface="楷体" panose="02010609060101010101" pitchFamily="49" charset="-122"/>
              </a:rPr>
              <a:t>脱，实则</a:t>
            </a:r>
            <a:r>
              <a:rPr lang="zh-CN" altLang="en-US" sz="2935" b="1" kern="0">
                <a:solidFill>
                  <a:srgbClr val="FF0000"/>
                </a:solidFill>
                <a:latin typeface="楷体" panose="02010609060101010101" pitchFamily="49" charset="-122"/>
                <a:ea typeface="楷体" panose="02010609060101010101" pitchFamily="49" charset="-122"/>
              </a:rPr>
              <a:t>十分</a:t>
            </a:r>
            <a:r>
              <a:rPr lang="zh-CN" altLang="en-US" sz="2935" b="1" kern="0" smtClean="0">
                <a:solidFill>
                  <a:srgbClr val="FF0000"/>
                </a:solidFill>
                <a:latin typeface="楷体" panose="02010609060101010101" pitchFamily="49" charset="-122"/>
                <a:ea typeface="楷体" panose="02010609060101010101" pitchFamily="49" charset="-122"/>
              </a:rPr>
              <a:t>含蓄，充分</a:t>
            </a:r>
            <a:r>
              <a:rPr lang="zh-CN" altLang="en-US" sz="2935" b="1" kern="0">
                <a:solidFill>
                  <a:srgbClr val="FF0000"/>
                </a:solidFill>
                <a:latin typeface="楷体" panose="02010609060101010101" pitchFamily="49" charset="-122"/>
                <a:ea typeface="楷体" panose="02010609060101010101" pitchFamily="49" charset="-122"/>
              </a:rPr>
              <a:t>表达了作者之“愁”的深沉博大。 </a:t>
            </a:r>
            <a:endParaRPr lang="zh-CN" altLang="en-US" sz="2935" b="1" kern="0">
              <a:solidFill>
                <a:srgbClr val="FF0000"/>
              </a:solidFill>
              <a:latin typeface="楷体" panose="02010609060101010101" pitchFamily="49" charset="-122"/>
              <a:ea typeface="楷体" panose="02010609060101010101" pitchFamily="49" charset="-122"/>
            </a:endParaRPr>
          </a:p>
          <a:p>
            <a:pPr marL="0" indent="0" eaLnBrk="1" hangingPunct="1">
              <a:lnSpc>
                <a:spcPts val="3300"/>
              </a:lnSpc>
              <a:spcBef>
                <a:spcPct val="0"/>
              </a:spcBef>
              <a:defRPr/>
            </a:pPr>
            <a:endParaRPr lang="zh-CN" altLang="en-US" sz="2935" b="1" kern="0">
              <a:solidFill>
                <a:srgbClr val="FF0000"/>
              </a:solidFill>
              <a:latin typeface="楷体" panose="02010609060101010101" pitchFamily="49" charset="-122"/>
              <a:ea typeface="楷体" panose="02010609060101010101" pitchFamily="49" charset="-122"/>
            </a:endParaRPr>
          </a:p>
        </p:txBody>
      </p:sp>
      <p:pic>
        <p:nvPicPr>
          <p:cNvPr id="2" name="图片 1"/>
          <p:cNvPicPr>
            <a:picLocks noChangeAspect="1"/>
          </p:cNvPicPr>
          <p:nvPr>
            <p:custDataLst>
              <p:tags r:id="rId7"/>
            </p:custDataLst>
          </p:nvPr>
        </p:nvPicPr>
        <p:blipFill>
          <a:blip r:embed="rId6"/>
          <a:stretch>
            <a:fillRect/>
          </a:stretch>
        </p:blipFill>
        <p:spPr>
          <a:xfrm>
            <a:off x="8828405" y="2056130"/>
            <a:ext cx="3148330" cy="3906520"/>
          </a:xfrm>
          <a:prstGeom prst="rect">
            <a:avLst/>
          </a:prstGeom>
        </p:spPr>
      </p:pic>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5">
                                            <p:txEl>
                                              <p:pRg st="0" end="0"/>
                                            </p:txEl>
                                          </p:spTgt>
                                        </p:tgtEl>
                                        <p:attrNameLst>
                                          <p:attrName>style.visibility</p:attrName>
                                        </p:attrNameLst>
                                      </p:cBhvr>
                                      <p:to>
                                        <p:strVal val="visible"/>
                                      </p:to>
                                    </p:set>
                                    <p:anim calcmode="discrete" valueType="clr">
                                      <p:cBhvr override="childStyle">
                                        <p:cTn id="7" dur="80"/>
                                        <p:tgtEl>
                                          <p:spTgt spid="5">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5">
                                            <p:txEl>
                                              <p:pRg st="0" end="0"/>
                                            </p:txEl>
                                          </p:spTgt>
                                        </p:tgtEl>
                                        <p:attrNameLst>
                                          <p:attrName>fillcolor</p:attrName>
                                        </p:attrNameLst>
                                      </p:cBhvr>
                                      <p:tavLst>
                                        <p:tav tm="0">
                                          <p:val>
                                            <p:clrVal>
                                              <a:schemeClr val="accent2"/>
                                            </p:clrVal>
                                          </p:val>
                                        </p:tav>
                                        <p:tav tm="50000">
                                          <p:val>
                                            <p:clrVal>
                                              <a:schemeClr val="hlink"/>
                                            </p:clrVal>
                                          </p:val>
                                        </p:tav>
                                      </p:tavLst>
                                    </p:anim>
                                    <p:set>
                                      <p:cBhvr>
                                        <p:cTn id="9" dur="80"/>
                                        <p:tgtEl>
                                          <p:spTgt spid="5">
                                            <p:txEl>
                                              <p:pRg st="0" end="0"/>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7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6" name="文本框 5"/>
          <p:cNvSpPr txBox="1"/>
          <p:nvPr>
            <p:custDataLst>
              <p:tags r:id="rId4"/>
            </p:custDataLst>
          </p:nvPr>
        </p:nvSpPr>
        <p:spPr>
          <a:xfrm>
            <a:off x="558590" y="612538"/>
            <a:ext cx="10389445" cy="583565"/>
          </a:xfrm>
          <a:prstGeom prst="rect">
            <a:avLst/>
          </a:prstGeom>
          <a:noFill/>
        </p:spPr>
        <p:txBody>
          <a:bodyPr wrap="square" rtlCol="0">
            <a:spAutoFit/>
            <a:scene3d>
              <a:camera prst="orthographicFront"/>
              <a:lightRig rig="threePt" dir="t"/>
            </a:scene3d>
          </a:bodyPr>
          <a:lstStyle/>
          <a:p>
            <a:r>
              <a:rPr lang="en-US" altLang="zh-CN" sz="3200" b="1">
                <a:solidFill>
                  <a:schemeClr val="tx1"/>
                </a:solidFill>
                <a:effectLst>
                  <a:outerShdw blurRad="38100" dist="19050" dir="2700000" algn="tl" rotWithShape="0">
                    <a:schemeClr val="dk1">
                      <a:alpha val="40000"/>
                    </a:schemeClr>
                  </a:outerShdw>
                </a:effectLst>
              </a:rPr>
              <a:t>7.</a:t>
            </a:r>
            <a:r>
              <a:rPr lang="zh-CN" altLang="en-US" sz="3200" b="1">
                <a:solidFill>
                  <a:schemeClr val="tx1"/>
                </a:solidFill>
                <a:effectLst>
                  <a:outerShdw blurRad="38100" dist="19050" dir="2700000" algn="tl" rotWithShape="0">
                    <a:schemeClr val="dk1">
                      <a:alpha val="40000"/>
                    </a:schemeClr>
                  </a:outerShdw>
                </a:effectLst>
              </a:rPr>
              <a:t>比较少年时登楼与而今登楼的目的有何不同？</a:t>
            </a:r>
            <a:endParaRPr lang="zh-CN" altLang="en-US" sz="3200" b="1">
              <a:solidFill>
                <a:schemeClr val="tx1"/>
              </a:solidFill>
              <a:effectLst>
                <a:outerShdw blurRad="38100" dist="19050" dir="2700000" algn="tl" rotWithShape="0">
                  <a:schemeClr val="dk1">
                    <a:alpha val="40000"/>
                  </a:schemeClr>
                </a:outerShdw>
              </a:effectLst>
            </a:endParaRPr>
          </a:p>
        </p:txBody>
      </p:sp>
      <p:sp>
        <p:nvSpPr>
          <p:cNvPr id="8" name="文本框 7"/>
          <p:cNvSpPr txBox="1"/>
          <p:nvPr>
            <p:custDataLst>
              <p:tags r:id="rId5"/>
            </p:custDataLst>
          </p:nvPr>
        </p:nvSpPr>
        <p:spPr>
          <a:xfrm>
            <a:off x="711200" y="1196340"/>
            <a:ext cx="10813415" cy="1272540"/>
          </a:xfrm>
          <a:prstGeom prst="rect">
            <a:avLst/>
          </a:prstGeom>
          <a:noFill/>
        </p:spPr>
        <p:txBody>
          <a:bodyPr wrap="square" rtlCol="0">
            <a:spAutoFit/>
          </a:bodyPr>
          <a:lstStyle/>
          <a:p>
            <a:pPr>
              <a:lnSpc>
                <a:spcPct val="120000"/>
              </a:lnSpc>
            </a:pPr>
            <a:r>
              <a:rPr lang="en-US" altLang="zh-CN" sz="3200">
                <a:solidFill>
                  <a:srgbClr val="C00000"/>
                </a:solidFill>
                <a:latin typeface="华文楷体" panose="02010600040101010101" pitchFamily="2" charset="-122"/>
                <a:ea typeface="华文楷体" panose="02010600040101010101" pitchFamily="2" charset="-122"/>
              </a:rPr>
              <a:t>        </a:t>
            </a:r>
            <a:r>
              <a:rPr lang="zh-CN" altLang="en-US" sz="3200">
                <a:solidFill>
                  <a:srgbClr val="C00000"/>
                </a:solidFill>
                <a:latin typeface="华文楷体" panose="02010600040101010101" pitchFamily="2" charset="-122"/>
                <a:ea typeface="华文楷体" panose="02010600040101010101" pitchFamily="2" charset="-122"/>
              </a:rPr>
              <a:t>少年时登楼，是为了登高望远，抒发自己的豪情壮志。而今登楼，是为了排遣内心的悲愤之情。</a:t>
            </a:r>
            <a:endParaRPr lang="en-US" altLang="zh-CN" sz="3200">
              <a:solidFill>
                <a:srgbClr val="C00000"/>
              </a:solidFill>
              <a:latin typeface="华文楷体" panose="02010600040101010101" pitchFamily="2" charset="-122"/>
              <a:ea typeface="华文楷体" panose="02010600040101010101" pitchFamily="2" charset="-122"/>
            </a:endParaRPr>
          </a:p>
        </p:txBody>
      </p:sp>
      <p:sp>
        <p:nvSpPr>
          <p:cNvPr id="3" name="文本框 2"/>
          <p:cNvSpPr txBox="1"/>
          <p:nvPr>
            <p:custDataLst>
              <p:tags r:id="rId6"/>
            </p:custDataLst>
          </p:nvPr>
        </p:nvSpPr>
        <p:spPr>
          <a:xfrm>
            <a:off x="558800" y="2468880"/>
            <a:ext cx="9250680" cy="583565"/>
          </a:xfrm>
          <a:prstGeom prst="rect">
            <a:avLst/>
          </a:prstGeom>
          <a:noFill/>
        </p:spPr>
        <p:txBody>
          <a:bodyPr wrap="square" rtlCol="0">
            <a:spAutoFit/>
            <a:scene3d>
              <a:camera prst="orthographicFront"/>
              <a:lightRig rig="threePt" dir="t"/>
            </a:scene3d>
          </a:bodyPr>
          <a:lstStyle/>
          <a:p>
            <a:r>
              <a:rPr lang="en-US" altLang="zh-CN" sz="3200" b="1">
                <a:solidFill>
                  <a:schemeClr val="tx1"/>
                </a:solidFill>
                <a:effectLst>
                  <a:outerShdw blurRad="38100" dist="19050" dir="2700000" algn="tl" rotWithShape="0">
                    <a:schemeClr val="dk1">
                      <a:alpha val="40000"/>
                    </a:schemeClr>
                  </a:outerShdw>
                </a:effectLst>
              </a:rPr>
              <a:t>8.</a:t>
            </a:r>
            <a:r>
              <a:rPr lang="zh-CN" altLang="en-US" sz="3200" b="1">
                <a:solidFill>
                  <a:schemeClr val="tx1"/>
                </a:solidFill>
                <a:effectLst>
                  <a:outerShdw blurRad="38100" dist="19050" dir="2700000" algn="tl" rotWithShape="0">
                    <a:schemeClr val="dk1">
                      <a:alpha val="40000"/>
                    </a:schemeClr>
                  </a:outerShdw>
                </a:effectLst>
              </a:rPr>
              <a:t>少年和老年，哪个是主？哪个是宾？</a:t>
            </a:r>
            <a:endParaRPr lang="zh-CN" altLang="en-US" sz="3200" b="1">
              <a:solidFill>
                <a:schemeClr val="tx1"/>
              </a:solidFill>
              <a:effectLst>
                <a:outerShdw blurRad="38100" dist="19050" dir="2700000" algn="tl" rotWithShape="0">
                  <a:schemeClr val="dk1">
                    <a:alpha val="40000"/>
                  </a:schemeClr>
                </a:outerShdw>
              </a:effectLst>
            </a:endParaRPr>
          </a:p>
        </p:txBody>
      </p:sp>
      <p:sp>
        <p:nvSpPr>
          <p:cNvPr id="5" name="文本框 4"/>
          <p:cNvSpPr txBox="1"/>
          <p:nvPr>
            <p:custDataLst>
              <p:tags r:id="rId7"/>
            </p:custDataLst>
          </p:nvPr>
        </p:nvSpPr>
        <p:spPr>
          <a:xfrm>
            <a:off x="711200" y="3077845"/>
            <a:ext cx="10813415" cy="3044190"/>
          </a:xfrm>
          <a:prstGeom prst="rect">
            <a:avLst/>
          </a:prstGeom>
          <a:noFill/>
        </p:spPr>
        <p:txBody>
          <a:bodyPr wrap="square" rtlCol="0">
            <a:spAutoFit/>
          </a:bodyPr>
          <a:lstStyle/>
          <a:p>
            <a:pPr indent="457200">
              <a:lnSpc>
                <a:spcPct val="120000"/>
              </a:lnSpc>
            </a:pPr>
            <a:r>
              <a:rPr lang="en-US" altLang="zh-CN" sz="3200" b="1">
                <a:solidFill>
                  <a:srgbClr val="C00000"/>
                </a:solidFill>
                <a:latin typeface="仿宋" panose="02010609060101010101" pitchFamily="49" charset="-122"/>
                <a:ea typeface="仿宋" panose="02010609060101010101" pitchFamily="49" charset="-122"/>
                <a:cs typeface="仿宋" panose="02010609060101010101" pitchFamily="49" charset="-122"/>
              </a:rPr>
              <a:t>  </a:t>
            </a:r>
            <a:r>
              <a:rPr lang="zh-CN" altLang="en-US" sz="3200" b="1">
                <a:solidFill>
                  <a:srgbClr val="C00000"/>
                </a:solidFill>
                <a:latin typeface="仿宋" panose="02010609060101010101" pitchFamily="49" charset="-122"/>
                <a:ea typeface="仿宋" panose="02010609060101010101" pitchFamily="49" charset="-122"/>
                <a:cs typeface="仿宋" panose="02010609060101010101" pitchFamily="49" charset="-122"/>
              </a:rPr>
              <a:t>少年为宾，老年为主。少年之愁，是可说之愁，是激昂之愁；老年之愁，是无言之愁，是沉郁之愁。而这种浓得化不开、无法用言语表达的愁情，才是词人要传达的。少年</a:t>
            </a:r>
            <a:r>
              <a:rPr lang="en-US" altLang="zh-CN" sz="3200" b="1">
                <a:solidFill>
                  <a:srgbClr val="C00000"/>
                </a:solidFill>
                <a:latin typeface="仿宋" panose="02010609060101010101" pitchFamily="49" charset="-122"/>
                <a:ea typeface="仿宋" panose="02010609060101010101" pitchFamily="49" charset="-122"/>
                <a:cs typeface="仿宋" panose="02010609060101010101" pitchFamily="49" charset="-122"/>
              </a:rPr>
              <a:t>”</a:t>
            </a:r>
            <a:r>
              <a:rPr lang="zh-CN" altLang="en-US" sz="3200" b="1">
                <a:solidFill>
                  <a:srgbClr val="C00000"/>
                </a:solidFill>
                <a:latin typeface="仿宋" panose="02010609060101010101" pitchFamily="49" charset="-122"/>
                <a:ea typeface="仿宋" panose="02010609060101010101" pitchFamily="49" charset="-122"/>
                <a:cs typeface="仿宋" panose="02010609060101010101" pitchFamily="49" charset="-122"/>
              </a:rPr>
              <a:t>爱上层楼</a:t>
            </a:r>
            <a:r>
              <a:rPr lang="en-US" altLang="zh-CN" sz="3200" b="1">
                <a:solidFill>
                  <a:srgbClr val="C00000"/>
                </a:solidFill>
                <a:latin typeface="仿宋" panose="02010609060101010101" pitchFamily="49" charset="-122"/>
                <a:ea typeface="仿宋" panose="02010609060101010101" pitchFamily="49" charset="-122"/>
                <a:cs typeface="仿宋" panose="02010609060101010101" pitchFamily="49" charset="-122"/>
              </a:rPr>
              <a:t>“</a:t>
            </a:r>
            <a:r>
              <a:rPr lang="zh-CN" altLang="en-US" sz="3200" b="1">
                <a:solidFill>
                  <a:srgbClr val="C00000"/>
                </a:solidFill>
                <a:latin typeface="仿宋" panose="02010609060101010101" pitchFamily="49" charset="-122"/>
                <a:ea typeface="仿宋" panose="02010609060101010101" pitchFamily="49" charset="-122"/>
                <a:cs typeface="仿宋" panose="02010609060101010101" pitchFamily="49" charset="-122"/>
              </a:rPr>
              <a:t>的原因是为了写出新词，没有愁而硬要说愁，而今是尝遍了愁的滋味却说秋天很美好。</a:t>
            </a:r>
            <a:endParaRPr lang="zh-CN" altLang="en-US" sz="3200" b="1">
              <a:solidFill>
                <a:srgbClr val="C00000"/>
              </a:solidFill>
              <a:latin typeface="仿宋" panose="02010609060101010101" pitchFamily="49" charset="-122"/>
              <a:ea typeface="仿宋" panose="02010609060101010101" pitchFamily="49" charset="-122"/>
              <a:cs typeface="仿宋" panose="02010609060101010101" pitchFamily="49" charset="-122"/>
            </a:endParaRPr>
          </a:p>
        </p:txBody>
      </p:sp>
    </p:spTree>
    <p:custDataLst>
      <p:tags r:id="rId8"/>
    </p:custDataLst>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ppt_x"/>
                                          </p:val>
                                        </p:tav>
                                        <p:tav tm="100000">
                                          <p:val>
                                            <p:strVal val="#ppt_x"/>
                                          </p:val>
                                        </p:tav>
                                      </p:tavLst>
                                    </p:anim>
                                    <p:anim calcmode="lin" valueType="num">
                                      <p:cBhvr additive="base">
                                        <p:cTn id="1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500" fill="hold"/>
                                        <p:tgtEl>
                                          <p:spTgt spid="3"/>
                                        </p:tgtEl>
                                        <p:attrNameLst>
                                          <p:attrName>ppt_x</p:attrName>
                                        </p:attrNameLst>
                                      </p:cBhvr>
                                      <p:tavLst>
                                        <p:tav tm="0">
                                          <p:val>
                                            <p:strVal val="#ppt_x"/>
                                          </p:val>
                                        </p:tav>
                                        <p:tav tm="100000">
                                          <p:val>
                                            <p:strVal val="#ppt_x"/>
                                          </p:val>
                                        </p:tav>
                                      </p:tavLst>
                                    </p:anim>
                                    <p:anim calcmode="lin" valueType="num">
                                      <p:cBhvr additive="base">
                                        <p:cTn id="20"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fill="hold"/>
                                        <p:tgtEl>
                                          <p:spTgt spid="5"/>
                                        </p:tgtEl>
                                        <p:attrNameLst>
                                          <p:attrName>ppt_x</p:attrName>
                                        </p:attrNameLst>
                                      </p:cBhvr>
                                      <p:tavLst>
                                        <p:tav tm="0">
                                          <p:val>
                                            <p:strVal val="#ppt_x"/>
                                          </p:val>
                                        </p:tav>
                                        <p:tav tm="100000">
                                          <p:val>
                                            <p:strVal val="#ppt_x"/>
                                          </p:val>
                                        </p:tav>
                                      </p:tavLst>
                                    </p:anim>
                                    <p:anim calcmode="lin" valueType="num">
                                      <p:cBhvr additive="base">
                                        <p:cTn id="26"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p:bldP spid="3" grpId="0"/>
      <p:bldP spid="5" grpId="0"/>
    </p:bldLst>
  </p:timing>
</p:sld>
</file>

<file path=ppt/slides/slide7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7" name="文本框 163853"/>
          <p:cNvSpPr txBox="1">
            <a:spLocks noChangeArrowheads="1"/>
          </p:cNvSpPr>
          <p:nvPr>
            <p:custDataLst>
              <p:tags r:id="rId4"/>
            </p:custDataLst>
          </p:nvPr>
        </p:nvSpPr>
        <p:spPr bwMode="auto">
          <a:xfrm>
            <a:off x="714163" y="1364840"/>
            <a:ext cx="10763251" cy="48158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spAutoFit/>
          </a:bodyPr>
          <a:lstStyle>
            <a:lvl1pPr defTabSz="685800">
              <a:defRPr>
                <a:solidFill>
                  <a:schemeClr val="tx1"/>
                </a:solidFill>
                <a:latin typeface="Arial" panose="020b0604020202020204" pitchFamily="34" charset="0"/>
                <a:ea typeface="宋体" panose="02010600030101010101" pitchFamily="2" charset="-122"/>
              </a:defRPr>
            </a:lvl1pPr>
            <a:lvl2pPr marL="742950" indent="-285750" defTabSz="685800">
              <a:defRPr>
                <a:solidFill>
                  <a:schemeClr val="tx1"/>
                </a:solidFill>
                <a:latin typeface="Arial" panose="020b0604020202020204" pitchFamily="34" charset="0"/>
                <a:ea typeface="宋体" panose="02010600030101010101" pitchFamily="2" charset="-122"/>
              </a:defRPr>
            </a:lvl2pPr>
            <a:lvl3pPr marL="1143000" indent="-228600" defTabSz="685800">
              <a:defRPr>
                <a:solidFill>
                  <a:schemeClr val="tx1"/>
                </a:solidFill>
                <a:latin typeface="Arial" panose="020b0604020202020204" pitchFamily="34" charset="0"/>
                <a:ea typeface="宋体" panose="02010600030101010101" pitchFamily="2" charset="-122"/>
              </a:defRPr>
            </a:lvl3pPr>
            <a:lvl4pPr marL="1600200" indent="-228600" defTabSz="685800">
              <a:defRPr>
                <a:solidFill>
                  <a:schemeClr val="tx1"/>
                </a:solidFill>
                <a:latin typeface="Arial" panose="020b0604020202020204" pitchFamily="34" charset="0"/>
                <a:ea typeface="宋体" panose="02010600030101010101" pitchFamily="2" charset="-122"/>
              </a:defRPr>
            </a:lvl4pPr>
            <a:lvl5pPr marL="2057400" indent="-228600" defTabSz="685800">
              <a:defRPr>
                <a:solidFill>
                  <a:schemeClr val="tx1"/>
                </a:solidFill>
                <a:latin typeface="Arial" panose="020b0604020202020204" pitchFamily="34" charset="0"/>
                <a:ea typeface="宋体" panose="02010600030101010101" pitchFamily="2" charset="-122"/>
              </a:defRPr>
            </a:lvl5pPr>
            <a:lvl6pPr marL="2514600" indent="-228600" defTabSz="6858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6858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6858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6858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20000"/>
              </a:lnSpc>
            </a:pPr>
            <a:r>
              <a:rPr lang="zh-CN" altLang="en-US" sz="3200" b="1">
                <a:solidFill>
                  <a:srgbClr val="0000FF"/>
                </a:solidFill>
                <a:latin typeface="楷体" panose="02010609060101010101" pitchFamily="49" charset="-122"/>
                <a:ea typeface="楷体" panose="02010609060101010101" pitchFamily="49" charset="-122"/>
              </a:rPr>
              <a:t>    </a:t>
            </a:r>
            <a:r>
              <a:rPr lang="zh-CN" altLang="en-US" sz="3200" b="1">
                <a:latin typeface="楷体" panose="02010609060101010101" pitchFamily="49" charset="-122"/>
                <a:ea typeface="楷体" panose="02010609060101010101" pitchFamily="49" charset="-122"/>
              </a:rPr>
              <a:t>这首词通过“少年”</a:t>
            </a:r>
            <a:endParaRPr lang="zh-CN" altLang="en-US" sz="3200" b="1">
              <a:latin typeface="楷体" panose="02010609060101010101" pitchFamily="49" charset="-122"/>
              <a:ea typeface="楷体" panose="02010609060101010101" pitchFamily="49" charset="-122"/>
            </a:endParaRPr>
          </a:p>
          <a:p>
            <a:pPr>
              <a:lnSpc>
                <a:spcPct val="120000"/>
              </a:lnSpc>
            </a:pPr>
            <a:r>
              <a:rPr lang="zh-CN" altLang="en-US" sz="3200" b="1">
                <a:latin typeface="楷体" panose="02010609060101010101" pitchFamily="49" charset="-122"/>
                <a:ea typeface="楷体" panose="02010609060101010101" pitchFamily="49" charset="-122"/>
              </a:rPr>
              <a:t>“而今”“不识愁滋味”</a:t>
            </a:r>
            <a:endParaRPr lang="zh-CN" altLang="en-US" sz="3200" b="1">
              <a:latin typeface="楷体" panose="02010609060101010101" pitchFamily="49" charset="-122"/>
              <a:ea typeface="楷体" panose="02010609060101010101" pitchFamily="49" charset="-122"/>
            </a:endParaRPr>
          </a:p>
          <a:p>
            <a:pPr>
              <a:lnSpc>
                <a:spcPct val="120000"/>
              </a:lnSpc>
            </a:pPr>
            <a:r>
              <a:rPr lang="zh-CN" altLang="en-US" sz="3200" b="1">
                <a:latin typeface="楷体" panose="02010609060101010101" pitchFamily="49" charset="-122"/>
                <a:ea typeface="楷体" panose="02010609060101010101" pitchFamily="49" charset="-122"/>
              </a:rPr>
              <a:t>“识尽愁滋味”的对比，</a:t>
            </a:r>
            <a:endParaRPr lang="zh-CN" altLang="en-US" sz="3200" b="1">
              <a:latin typeface="楷体" panose="02010609060101010101" pitchFamily="49" charset="-122"/>
              <a:ea typeface="楷体" panose="02010609060101010101" pitchFamily="49" charset="-122"/>
            </a:endParaRPr>
          </a:p>
          <a:p>
            <a:pPr>
              <a:lnSpc>
                <a:spcPct val="120000"/>
              </a:lnSpc>
            </a:pPr>
            <a:r>
              <a:rPr lang="zh-CN" altLang="en-US" sz="3200" b="1">
                <a:latin typeface="楷体" panose="02010609060101010101" pitchFamily="49" charset="-122"/>
                <a:ea typeface="楷体" panose="02010609060101010101" pitchFamily="49" charset="-122"/>
              </a:rPr>
              <a:t>突出渲染一个“愁”字，</a:t>
            </a:r>
            <a:endParaRPr lang="zh-CN" altLang="en-US" sz="3200" b="1">
              <a:latin typeface="楷体" panose="02010609060101010101" pitchFamily="49" charset="-122"/>
              <a:ea typeface="楷体" panose="02010609060101010101" pitchFamily="49" charset="-122"/>
            </a:endParaRPr>
          </a:p>
          <a:p>
            <a:pPr>
              <a:lnSpc>
                <a:spcPct val="120000"/>
              </a:lnSpc>
            </a:pPr>
            <a:r>
              <a:rPr lang="zh-CN" altLang="en-US" sz="3200" b="1">
                <a:latin typeface="楷体" panose="02010609060101010101" pitchFamily="49" charset="-122"/>
                <a:ea typeface="楷体" panose="02010609060101010101" pitchFamily="49" charset="-122"/>
              </a:rPr>
              <a:t>以此作为</a:t>
            </a:r>
            <a:r>
              <a:rPr lang="zh-CN" altLang="en-US" sz="3200" b="1" smtClean="0">
                <a:latin typeface="楷体" panose="02010609060101010101" pitchFamily="49" charset="-122"/>
                <a:ea typeface="楷体" panose="02010609060101010101" pitchFamily="49" charset="-122"/>
              </a:rPr>
              <a:t>贯穿全</a:t>
            </a:r>
            <a:r>
              <a:rPr lang="zh-CN" altLang="en-US" sz="3200" b="1">
                <a:latin typeface="楷体" panose="02010609060101010101" pitchFamily="49" charset="-122"/>
                <a:ea typeface="楷体" panose="02010609060101010101" pitchFamily="49" charset="-122"/>
              </a:rPr>
              <a:t>词的线索，</a:t>
            </a:r>
            <a:endParaRPr lang="zh-CN" altLang="en-US" sz="3200" b="1">
              <a:latin typeface="楷体" panose="02010609060101010101" pitchFamily="49" charset="-122"/>
              <a:ea typeface="楷体" panose="02010609060101010101" pitchFamily="49" charset="-122"/>
            </a:endParaRPr>
          </a:p>
          <a:p>
            <a:pPr>
              <a:lnSpc>
                <a:spcPct val="120000"/>
              </a:lnSpc>
            </a:pPr>
            <a:r>
              <a:rPr lang="zh-CN" altLang="en-US" sz="3200" b="1">
                <a:latin typeface="楷体" panose="02010609060101010101" pitchFamily="49" charset="-122"/>
                <a:ea typeface="楷体" panose="02010609060101010101" pitchFamily="49" charset="-122"/>
              </a:rPr>
              <a:t>感情直率而委婉，高度概括了词人大半生的经历感受，表现了词人遭受排挤、报国无门的痛苦以及对南宋统治集团的讽刺和不满。</a:t>
            </a:r>
            <a:endParaRPr lang="zh-CN" altLang="en-US" sz="3200" b="1">
              <a:latin typeface="楷体" panose="02010609060101010101" pitchFamily="49" charset="-122"/>
              <a:ea typeface="楷体" panose="02010609060101010101" pitchFamily="49" charset="-122"/>
            </a:endParaRPr>
          </a:p>
        </p:txBody>
      </p:sp>
      <p:sp>
        <p:nvSpPr>
          <p:cNvPr id="2" name="文本框 1"/>
          <p:cNvSpPr txBox="1"/>
          <p:nvPr>
            <p:custDataLst>
              <p:tags r:id="rId5"/>
            </p:custDataLst>
          </p:nvPr>
        </p:nvSpPr>
        <p:spPr>
          <a:xfrm>
            <a:off x="747395" y="719455"/>
            <a:ext cx="2019300" cy="645160"/>
          </a:xfrm>
          <a:prstGeom prst="rect">
            <a:avLst/>
          </a:prstGeom>
          <a:solidFill>
            <a:srgbClr val="008651"/>
          </a:solidFill>
        </p:spPr>
        <p:txBody>
          <a:bodyPr wrap="square" rtlCol="0" anchor="t">
            <a:spAutoFit/>
          </a:bodyPr>
          <a:lstStyle/>
          <a:p>
            <a:pPr algn="l"/>
            <a:r>
              <a:rPr lang="zh-CN" altLang="en-US" sz="3600" b="1">
                <a:solidFill>
                  <a:schemeClr val="bg1"/>
                </a:solidFill>
                <a:latin typeface="楷体" panose="02010609060101010101" pitchFamily="49" charset="-122"/>
                <a:ea typeface="楷体" panose="02010609060101010101" pitchFamily="49" charset="-122"/>
                <a:sym typeface="+mn-ea"/>
              </a:rPr>
              <a:t>主题思想</a:t>
            </a:r>
            <a:endParaRPr lang="zh-CN" altLang="en-US" sz="3600" b="1">
              <a:solidFill>
                <a:schemeClr val="bg1"/>
              </a:solidFill>
              <a:latin typeface="楷体" panose="02010609060101010101" pitchFamily="49" charset="-122"/>
              <a:ea typeface="楷体" panose="02010609060101010101" pitchFamily="49" charset="-122"/>
              <a:sym typeface="+mn-ea"/>
            </a:endParaRPr>
          </a:p>
        </p:txBody>
      </p:sp>
      <p:pic>
        <p:nvPicPr>
          <p:cNvPr id="4" name="图片 3"/>
          <p:cNvPicPr>
            <a:picLocks noChangeAspect="1"/>
          </p:cNvPicPr>
          <p:nvPr>
            <p:custDataLst>
              <p:tags r:id="rId7"/>
            </p:custDataLst>
          </p:nvPr>
        </p:nvPicPr>
        <p:blipFill>
          <a:blip r:embed="rId6"/>
          <a:stretch>
            <a:fillRect/>
          </a:stretch>
        </p:blipFill>
        <p:spPr>
          <a:xfrm>
            <a:off x="5619750" y="466725"/>
            <a:ext cx="6572250" cy="3923665"/>
          </a:xfrm>
          <a:prstGeom prst="rect">
            <a:avLst/>
          </a:prstGeom>
        </p:spPr>
      </p:pic>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7"/>
                                        </p:tgtEl>
                                        <p:attrNameLst>
                                          <p:attrName>style.visibility</p:attrName>
                                        </p:attrNameLst>
                                      </p:cBhvr>
                                      <p:to>
                                        <p:strVal val="visible"/>
                                      </p:to>
                                    </p:set>
                                    <p:anim calcmode="discrete" valueType="clr">
                                      <p:cBhvr override="childStyle">
                                        <p:cTn id="7" dur="80"/>
                                        <p:tgtEl>
                                          <p:spTgt spid="7"/>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7"/>
                                        </p:tgtEl>
                                        <p:attrNameLst>
                                          <p:attrName>fillcolor</p:attrName>
                                        </p:attrNameLst>
                                      </p:cBhvr>
                                      <p:tavLst>
                                        <p:tav tm="0">
                                          <p:val>
                                            <p:clrVal>
                                              <a:schemeClr val="accent2"/>
                                            </p:clrVal>
                                          </p:val>
                                        </p:tav>
                                        <p:tav tm="50000">
                                          <p:val>
                                            <p:clrVal>
                                              <a:schemeClr val="hlink"/>
                                            </p:clrVal>
                                          </p:val>
                                        </p:tav>
                                      </p:tavLst>
                                    </p:anim>
                                    <p:set>
                                      <p:cBhvr>
                                        <p:cTn id="9" dur="80"/>
                                        <p:tgtEl>
                                          <p:spTgt spid="7"/>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7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2" name="标题 1"/>
          <p:cNvSpPr>
            <a:spLocks noGrp="1"/>
          </p:cNvSpPr>
          <p:nvPr>
            <p:ph type="title"/>
            <p:custDataLst>
              <p:tags r:id="rId4"/>
            </p:custDataLst>
          </p:nvPr>
        </p:nvSpPr>
        <p:spPr/>
        <p:txBody>
          <a:bodyPr/>
          <a:lstStyle/>
          <a:p>
            <a:endParaRPr lang="zh-CN" altLang="en-US"/>
          </a:p>
        </p:txBody>
      </p:sp>
      <p:sp>
        <p:nvSpPr>
          <p:cNvPr id="3" name="内容占位符 2"/>
          <p:cNvSpPr>
            <a:spLocks noGrp="1"/>
          </p:cNvSpPr>
          <p:nvPr>
            <p:ph idx="1"/>
            <p:custDataLst>
              <p:tags r:id="rId5"/>
            </p:custDataLst>
          </p:nvPr>
        </p:nvSpPr>
        <p:spPr>
          <a:xfrm>
            <a:off x="747395" y="1496695"/>
            <a:ext cx="10772140" cy="4351655"/>
          </a:xfrm>
        </p:spPr>
        <p:txBody>
          <a:bodyPr/>
          <a:lstStyle/>
          <a:p>
            <a:pPr defTabSz="685800">
              <a:lnSpc>
                <a:spcPct val="110000"/>
              </a:lnSpc>
              <a:spcBef>
                <a:spcPct val="50000"/>
              </a:spcBef>
              <a:defRPr/>
            </a:pPr>
            <a:r>
              <a:rPr lang="en-US" altLang="zh-CN" sz="3200" b="1">
                <a:solidFill>
                  <a:srgbClr val="FF0000"/>
                </a:solidFill>
                <a:latin typeface="宋体" panose="02010600030101010101" pitchFamily="2" charset="-122"/>
                <a:sym typeface="+mn-ea"/>
              </a:rPr>
              <a:t>1.</a:t>
            </a:r>
            <a:r>
              <a:rPr lang="zh-CN" altLang="en-US" sz="3200" b="1">
                <a:solidFill>
                  <a:srgbClr val="FF0000"/>
                </a:solidFill>
                <a:latin typeface="宋体" panose="02010600030101010101" pitchFamily="2" charset="-122"/>
                <a:sym typeface="+mn-ea"/>
              </a:rPr>
              <a:t>对比运用巧妙。</a:t>
            </a:r>
            <a:endParaRPr lang="zh-CN" altLang="en-US" sz="3200" b="1">
              <a:solidFill>
                <a:srgbClr val="FF0000"/>
              </a:solidFill>
              <a:latin typeface="宋体" panose="02010600030101010101" pitchFamily="2" charset="-122"/>
            </a:endParaRPr>
          </a:p>
          <a:p>
            <a:pPr marL="0" indent="0" defTabSz="685800">
              <a:lnSpc>
                <a:spcPct val="110000"/>
              </a:lnSpc>
              <a:spcBef>
                <a:spcPct val="50000"/>
              </a:spcBef>
              <a:buNone/>
              <a:defRPr/>
            </a:pPr>
            <a:r>
              <a:rPr lang="zh-CN" altLang="en-US" sz="3200" b="1">
                <a:solidFill>
                  <a:schemeClr val="tx1">
                    <a:lumMod val="95000"/>
                    <a:lumOff val="5000"/>
                  </a:schemeClr>
                </a:solidFill>
                <a:latin typeface="宋体" panose="02010600030101010101" pitchFamily="2" charset="-122"/>
                <a:sym typeface="+mn-ea"/>
              </a:rPr>
              <a:t>    通过“少年”时与“而今”， “强说愁”与“欲说还休” ，“不识”与“识尽”的对比， 表现了作者受压抑、遭排挤、报国无路的痛苦。</a:t>
            </a:r>
            <a:endParaRPr lang="en-US" altLang="zh-CN" sz="3200" b="1">
              <a:solidFill>
                <a:schemeClr val="tx1">
                  <a:lumMod val="95000"/>
                  <a:lumOff val="5000"/>
                </a:schemeClr>
              </a:solidFill>
              <a:latin typeface="宋体" panose="02010600030101010101" pitchFamily="2" charset="-122"/>
            </a:endParaRPr>
          </a:p>
          <a:p>
            <a:pPr defTabSz="685800">
              <a:lnSpc>
                <a:spcPct val="110000"/>
              </a:lnSpc>
              <a:spcBef>
                <a:spcPct val="50000"/>
              </a:spcBef>
              <a:defRPr/>
            </a:pPr>
            <a:r>
              <a:rPr lang="en-US" altLang="zh-CN" sz="3200" b="1">
                <a:solidFill>
                  <a:srgbClr val="FF0000"/>
                </a:solidFill>
                <a:latin typeface="宋体" panose="02010600030101010101" pitchFamily="2" charset="-122"/>
                <a:sym typeface="+mn-ea"/>
              </a:rPr>
              <a:t>2.</a:t>
            </a:r>
            <a:r>
              <a:rPr lang="zh-CN" altLang="en-US" sz="3200" b="1">
                <a:solidFill>
                  <a:srgbClr val="FF0000"/>
                </a:solidFill>
                <a:latin typeface="宋体" panose="02010600030101010101" pitchFamily="2" charset="-122"/>
                <a:sym typeface="+mn-ea"/>
              </a:rPr>
              <a:t>构思新巧，平易浅近。</a:t>
            </a:r>
            <a:endParaRPr lang="zh-CN" altLang="en-US" sz="3200" b="1">
              <a:solidFill>
                <a:srgbClr val="FF0000"/>
              </a:solidFill>
              <a:latin typeface="宋体" panose="02010600030101010101" pitchFamily="2" charset="-122"/>
            </a:endParaRPr>
          </a:p>
          <a:p>
            <a:pPr marL="0" indent="0" defTabSz="685800">
              <a:lnSpc>
                <a:spcPct val="110000"/>
              </a:lnSpc>
              <a:spcBef>
                <a:spcPct val="50000"/>
              </a:spcBef>
              <a:buNone/>
              <a:defRPr/>
            </a:pPr>
            <a:r>
              <a:rPr lang="zh-CN" altLang="en-US" sz="3200" b="1">
                <a:solidFill>
                  <a:schemeClr val="tx1">
                    <a:lumMod val="95000"/>
                    <a:lumOff val="5000"/>
                  </a:schemeClr>
                </a:solidFill>
                <a:latin typeface="宋体" panose="02010600030101010101" pitchFamily="2" charset="-122"/>
                <a:sym typeface="+mn-ea"/>
              </a:rPr>
              <a:t>    浓愁淡写，重语轻说。寓激情于婉约之中。含蓄蕴藉，语浅意深。 </a:t>
            </a:r>
            <a:endParaRPr lang="zh-CN" altLang="en-US" sz="3200" b="1">
              <a:solidFill>
                <a:schemeClr val="tx1">
                  <a:lumMod val="95000"/>
                  <a:lumOff val="5000"/>
                </a:schemeClr>
              </a:solidFill>
              <a:latin typeface="宋体" panose="02010600030101010101" pitchFamily="2" charset="-122"/>
            </a:endParaRPr>
          </a:p>
          <a:p>
            <a:endParaRPr lang="zh-CN" altLang="en-US" sz="3200"/>
          </a:p>
        </p:txBody>
      </p:sp>
      <p:sp>
        <p:nvSpPr>
          <p:cNvPr id="4" name="文本框 3"/>
          <p:cNvSpPr txBox="1"/>
          <p:nvPr>
            <p:custDataLst>
              <p:tags r:id="rId6"/>
            </p:custDataLst>
          </p:nvPr>
        </p:nvSpPr>
        <p:spPr>
          <a:xfrm>
            <a:off x="747395" y="719455"/>
            <a:ext cx="2019300" cy="645160"/>
          </a:xfrm>
          <a:prstGeom prst="rect">
            <a:avLst/>
          </a:prstGeom>
          <a:solidFill>
            <a:srgbClr val="008651"/>
          </a:solidFill>
        </p:spPr>
        <p:txBody>
          <a:bodyPr wrap="square" rtlCol="0" anchor="t">
            <a:spAutoFit/>
          </a:bodyPr>
          <a:lstStyle/>
          <a:p>
            <a:pPr algn="l"/>
            <a:r>
              <a:rPr lang="zh-CN" altLang="en-US" sz="3600" b="1">
                <a:solidFill>
                  <a:schemeClr val="bg1"/>
                </a:solidFill>
                <a:latin typeface="楷体" panose="02010609060101010101" pitchFamily="49" charset="-122"/>
                <a:ea typeface="楷体" panose="02010609060101010101" pitchFamily="49" charset="-122"/>
                <a:sym typeface="+mn-ea"/>
              </a:rPr>
              <a:t>写作特色</a:t>
            </a:r>
            <a:endParaRPr lang="zh-CN" altLang="en-US" sz="3600" b="1">
              <a:solidFill>
                <a:schemeClr val="bg1"/>
              </a:solidFill>
              <a:latin typeface="楷体" panose="02010609060101010101" pitchFamily="49" charset="-122"/>
              <a:ea typeface="楷体" panose="02010609060101010101" pitchFamily="49"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7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3" name="内容占位符 2"/>
          <p:cNvSpPr>
            <a:spLocks noGrp="1"/>
          </p:cNvSpPr>
          <p:nvPr>
            <p:ph idx="1"/>
            <p:custDataLst>
              <p:tags r:id="rId4"/>
            </p:custDataLst>
          </p:nvPr>
        </p:nvSpPr>
        <p:spPr>
          <a:xfrm>
            <a:off x="481965" y="1167130"/>
            <a:ext cx="11228705" cy="4351655"/>
          </a:xfrm>
        </p:spPr>
        <p:txBody>
          <a:bodyPr/>
          <a:lstStyle/>
          <a:p>
            <a:pPr marL="0" indent="0">
              <a:lnSpc>
                <a:spcPct val="110000"/>
              </a:lnSpc>
              <a:buNone/>
            </a:pPr>
            <a:r>
              <a:rPr lang="en-US" altLang="zh-CN"/>
              <a:t>1.</a:t>
            </a:r>
            <a:r>
              <a:rPr lang="zh-CN" altLang="en-US"/>
              <a:t>《丑奴儿》中词人以“</a:t>
            </a:r>
            <a:r>
              <a:rPr lang="en-US" altLang="zh-CN"/>
              <a:t>___</a:t>
            </a:r>
            <a:r>
              <a:rPr lang="zh-CN" altLang="en-US"/>
              <a:t>”为线索，运用</a:t>
            </a:r>
            <a:r>
              <a:rPr lang="en-US" altLang="zh-CN"/>
              <a:t>_____</a:t>
            </a:r>
            <a:r>
              <a:rPr lang="zh-CN" altLang="en-US"/>
              <a:t>和</a:t>
            </a:r>
            <a:r>
              <a:rPr lang="en-US" altLang="zh-CN"/>
              <a:t>_____</a:t>
            </a:r>
            <a:r>
              <a:rPr lang="zh-CN" altLang="en-US"/>
              <a:t>的手法，抒发了作者的复杂的心情。从整首词来看，作者所说的“愁”绝不是个人的离愁别绪，而是</a:t>
            </a:r>
            <a:r>
              <a:rPr lang="en-US" altLang="zh-CN"/>
              <a:t>___________________________</a:t>
            </a:r>
            <a:r>
              <a:rPr lang="zh-CN" altLang="en-US"/>
              <a:t>的报国之仇。</a:t>
            </a:r>
            <a:endParaRPr lang="zh-CN" altLang="en-US"/>
          </a:p>
          <a:p>
            <a:pPr marL="0" indent="0">
              <a:lnSpc>
                <a:spcPct val="100000"/>
              </a:lnSpc>
              <a:buNone/>
            </a:pPr>
            <a:r>
              <a:rPr lang="zh-CN" altLang="en-US">
                <a:solidFill>
                  <a:srgbClr val="FF0000"/>
                </a:solidFill>
                <a:sym typeface="+mn-ea"/>
              </a:rPr>
              <a:t>        </a:t>
            </a:r>
            <a:r>
              <a:rPr lang="zh-CN" altLang="en-US" b="1">
                <a:solidFill>
                  <a:srgbClr val="FF0000"/>
                </a:solidFill>
                <a:latin typeface="华文楷体" panose="02010600040101010101" pitchFamily="2" charset="-122"/>
                <a:ea typeface="华文楷体" panose="02010600040101010101" pitchFamily="2" charset="-122"/>
                <a:cs typeface="华文楷体" panose="02010600040101010101" pitchFamily="2" charset="-122"/>
                <a:sym typeface="+mn-ea"/>
              </a:rPr>
              <a:t>愁     对比    反复          忧国忧民，忧虑国家存亡</a:t>
            </a:r>
            <a:endParaRPr lang="zh-CN" altLang="en-US" b="1">
              <a:latin typeface="华文楷体" panose="02010600040101010101" pitchFamily="2" charset="-122"/>
              <a:ea typeface="华文楷体" panose="02010600040101010101" pitchFamily="2" charset="-122"/>
              <a:cs typeface="华文楷体" panose="02010600040101010101" pitchFamily="2" charset="-122"/>
            </a:endParaRPr>
          </a:p>
          <a:p>
            <a:pPr marL="0" indent="0">
              <a:lnSpc>
                <a:spcPct val="110000"/>
              </a:lnSpc>
              <a:buNone/>
            </a:pPr>
            <a:r>
              <a:rPr lang="zh-CN" altLang="en-US"/>
              <a:t>2.《丑奴儿•书博山道中壁》中的“_____，______”故意说得轻松洒脱,实际上却难以摆脱心头的沉重抑塞;后人常用“_____，______”来表示少年时候的无忧无虑,也常用来感叹少年时候的年轻不懂事｡ </a:t>
            </a:r>
            <a:endParaRPr lang="zh-CN" altLang="en-US"/>
          </a:p>
          <a:p>
            <a:pPr marL="0" indent="0">
              <a:lnSpc>
                <a:spcPct val="90000"/>
              </a:lnSpc>
              <a:buNone/>
            </a:pPr>
            <a:r>
              <a:rPr lang="zh-CN" altLang="en-US">
                <a:solidFill>
                  <a:srgbClr val="FF0000"/>
                </a:solidFill>
              </a:rPr>
              <a:t>       </a:t>
            </a:r>
            <a:r>
              <a:rPr lang="zh-CN" altLang="en-US" b="1">
                <a:solidFill>
                  <a:srgbClr val="FF0000"/>
                </a:solidFill>
                <a:latin typeface="华文楷体" panose="02010600040101010101" pitchFamily="2" charset="-122"/>
                <a:ea typeface="华文楷体" panose="02010600040101010101" pitchFamily="2" charset="-122"/>
                <a:cs typeface="华文楷体" panose="02010600040101010101" pitchFamily="2" charset="-122"/>
              </a:rPr>
              <a:t>欲说还休，却道天凉好个秋;爱上层楼，为赋新词强说愁</a:t>
            </a:r>
            <a:endParaRPr lang="zh-CN" altLang="en-US" b="1">
              <a:solidFill>
                <a:srgbClr val="FF0000"/>
              </a:solidFill>
              <a:latin typeface="华文楷体" panose="02010600040101010101" pitchFamily="2" charset="-122"/>
              <a:ea typeface="华文楷体" panose="02010600040101010101" pitchFamily="2" charset="-122"/>
              <a:cs typeface="华文楷体" panose="02010600040101010101" pitchFamily="2" charset="-122"/>
            </a:endParaRPr>
          </a:p>
          <a:p>
            <a:pPr marL="0" indent="0">
              <a:lnSpc>
                <a:spcPct val="80000"/>
              </a:lnSpc>
              <a:buNone/>
            </a:pPr>
            <a:r>
              <a:rPr lang="zh-CN" altLang="en-US">
                <a:solidFill>
                  <a:srgbClr val="FF0000"/>
                </a:solidFill>
              </a:rPr>
              <a:t> </a:t>
            </a:r>
            <a:r>
              <a:rPr lang="en-US" altLang="zh-CN">
                <a:solidFill>
                  <a:schemeClr val="tx1"/>
                </a:solidFill>
              </a:rPr>
              <a:t>3.</a:t>
            </a:r>
            <a:r>
              <a:rPr lang="zh-CN" altLang="en-US">
                <a:solidFill>
                  <a:schemeClr val="tx1"/>
                </a:solidFill>
              </a:rPr>
              <a:t>你怎样</a:t>
            </a:r>
            <a:r>
              <a:rPr lang="zh-CN" altLang="en-US">
                <a:solidFill>
                  <a:schemeClr val="tx1"/>
                </a:solidFill>
                <a:sym typeface="+mn-ea"/>
              </a:rPr>
              <a:t>理解</a:t>
            </a:r>
            <a:r>
              <a:rPr lang="zh-CN" altLang="en-US">
                <a:solidFill>
                  <a:schemeClr val="tx1"/>
                </a:solidFill>
              </a:rPr>
              <a:t>“却道天凉好个秋”？</a:t>
            </a:r>
            <a:endParaRPr lang="zh-CN" altLang="en-US">
              <a:solidFill>
                <a:schemeClr val="tx1"/>
              </a:solidFill>
            </a:endParaRPr>
          </a:p>
          <a:p>
            <a:pPr marL="0" indent="0">
              <a:lnSpc>
                <a:spcPct val="80000"/>
              </a:lnSpc>
              <a:buNone/>
            </a:pPr>
            <a:r>
              <a:rPr lang="zh-CN" altLang="en-US" b="1">
                <a:solidFill>
                  <a:srgbClr val="FF0000"/>
                </a:solidFill>
                <a:latin typeface="华文楷体" panose="02010600040101010101" pitchFamily="2" charset="-122"/>
                <a:ea typeface="华文楷体" panose="02010600040101010101" pitchFamily="2" charset="-122"/>
              </a:rPr>
              <a:t>心中充满了愁苦，却无处诉说，只好找个话头，说说这天凉的秋天吧！</a:t>
            </a:r>
            <a:endParaRPr lang="zh-CN" altLang="en-US" b="1">
              <a:solidFill>
                <a:srgbClr val="FF0000"/>
              </a:solidFill>
              <a:latin typeface="华文楷体" panose="02010600040101010101" pitchFamily="2" charset="-122"/>
              <a:ea typeface="华文楷体" panose="02010600040101010101" pitchFamily="2" charset="-122"/>
            </a:endParaRPr>
          </a:p>
        </p:txBody>
      </p:sp>
      <p:sp>
        <p:nvSpPr>
          <p:cNvPr id="7" name="矩形 6"/>
          <p:cNvSpPr/>
          <p:nvPr>
            <p:custDataLst>
              <p:tags r:id="rId5"/>
            </p:custDataLst>
          </p:nvPr>
        </p:nvSpPr>
        <p:spPr>
          <a:xfrm>
            <a:off x="838373" y="494715"/>
            <a:ext cx="2418080" cy="768350"/>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zh-CN" altLang="en-US" sz="4400" cap="none" spc="0">
                <a:ln w="11430"/>
                <a:solidFill>
                  <a:srgbClr val="FF0000"/>
                </a:solidFill>
                <a:latin typeface="华文琥珀" panose="02010800040101010101" pitchFamily="2" charset="-122"/>
                <a:ea typeface="华文琥珀" panose="02010800040101010101" pitchFamily="2" charset="-122"/>
              </a:rPr>
              <a:t>随堂小测</a:t>
            </a:r>
            <a:endParaRPr lang="zh-CN" altLang="en-US" sz="4400" cap="none" spc="0">
              <a:ln w="11430"/>
              <a:solidFill>
                <a:srgbClr val="FF0000"/>
              </a:solidFill>
              <a:latin typeface="华文琥珀" panose="02010800040101010101" pitchFamily="2" charset="-122"/>
              <a:ea typeface="华文琥珀" panose="0201080004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 calcmode="lin" valueType="num">
                                      <p:cBhvr additive="base">
                                        <p:cTn id="37"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8194" name="矩形 79895"/>
          <p:cNvSpPr>
            <a:spLocks noChangeArrowheads="1"/>
          </p:cNvSpPr>
          <p:nvPr>
            <p:custDataLst>
              <p:tags r:id="rId4"/>
            </p:custDataLst>
          </p:nvPr>
        </p:nvSpPr>
        <p:spPr bwMode="auto">
          <a:xfrm>
            <a:off x="2476500" y="2434167"/>
            <a:ext cx="8815917" cy="35788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spAutoFit/>
          </a:bodyPr>
          <a:lstStyle>
            <a:lvl1pPr defTabSz="685800">
              <a:defRPr>
                <a:solidFill>
                  <a:schemeClr val="tx1"/>
                </a:solidFill>
                <a:latin typeface="Arial" panose="020b0604020202020204" pitchFamily="34" charset="0"/>
                <a:ea typeface="宋体" panose="02010600030101010101" pitchFamily="2" charset="-122"/>
              </a:defRPr>
            </a:lvl1pPr>
            <a:lvl2pPr marL="742950" indent="-285750" defTabSz="685800">
              <a:defRPr>
                <a:solidFill>
                  <a:schemeClr val="tx1"/>
                </a:solidFill>
                <a:latin typeface="Arial" panose="020b0604020202020204" pitchFamily="34" charset="0"/>
                <a:ea typeface="宋体" panose="02010600030101010101" pitchFamily="2" charset="-122"/>
              </a:defRPr>
            </a:lvl2pPr>
            <a:lvl3pPr marL="1143000" indent="-228600" defTabSz="685800">
              <a:defRPr>
                <a:solidFill>
                  <a:schemeClr val="tx1"/>
                </a:solidFill>
                <a:latin typeface="Arial" panose="020b0604020202020204" pitchFamily="34" charset="0"/>
                <a:ea typeface="宋体" panose="02010600030101010101" pitchFamily="2" charset="-122"/>
              </a:defRPr>
            </a:lvl3pPr>
            <a:lvl4pPr marL="1600200" indent="-228600" defTabSz="685800">
              <a:defRPr>
                <a:solidFill>
                  <a:schemeClr val="tx1"/>
                </a:solidFill>
                <a:latin typeface="Arial" panose="020b0604020202020204" pitchFamily="34" charset="0"/>
                <a:ea typeface="宋体" panose="02010600030101010101" pitchFamily="2" charset="-122"/>
              </a:defRPr>
            </a:lvl4pPr>
            <a:lvl5pPr marL="2057400" indent="-228600" defTabSz="685800">
              <a:defRPr>
                <a:solidFill>
                  <a:schemeClr val="tx1"/>
                </a:solidFill>
                <a:latin typeface="Arial" panose="020b0604020202020204" pitchFamily="34" charset="0"/>
                <a:ea typeface="宋体" panose="02010600030101010101" pitchFamily="2" charset="-122"/>
              </a:defRPr>
            </a:lvl5pPr>
            <a:lvl6pPr marL="2514600" indent="-228600" defTabSz="6858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6858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6858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6858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90000"/>
              </a:lnSpc>
            </a:pPr>
            <a:r>
              <a:rPr lang="zh-CN" altLang="en-US" sz="3600" b="1">
                <a:latin typeface="楷体" panose="02010609060101010101" pitchFamily="49" charset="-122"/>
                <a:ea typeface="楷体" panose="02010609060101010101" pitchFamily="49" charset="-122"/>
              </a:rPr>
              <a:t>一上</a:t>
            </a:r>
            <a:r>
              <a:rPr lang="en-US" altLang="zh-CN" sz="3600" b="1">
                <a:latin typeface="楷体" panose="02010609060101010101" pitchFamily="49" charset="-122"/>
                <a:ea typeface="楷体" panose="02010609060101010101" pitchFamily="49" charset="-122"/>
              </a:rPr>
              <a:t>/</a:t>
            </a:r>
            <a:r>
              <a:rPr lang="zh-CN" altLang="en-US" sz="3600" b="1">
                <a:latin typeface="楷体" panose="02010609060101010101" pitchFamily="49" charset="-122"/>
                <a:ea typeface="楷体" panose="02010609060101010101" pitchFamily="49" charset="-122"/>
              </a:rPr>
              <a:t>高城</a:t>
            </a:r>
            <a:r>
              <a:rPr lang="en-US" altLang="zh-CN" sz="3600" b="1">
                <a:latin typeface="楷体" panose="02010609060101010101" pitchFamily="49" charset="-122"/>
                <a:ea typeface="楷体" panose="02010609060101010101" pitchFamily="49" charset="-122"/>
              </a:rPr>
              <a:t>/</a:t>
            </a:r>
            <a:r>
              <a:rPr lang="zh-CN" altLang="en-US" sz="3600" b="1">
                <a:latin typeface="楷体" panose="02010609060101010101" pitchFamily="49" charset="-122"/>
                <a:ea typeface="楷体" panose="02010609060101010101" pitchFamily="49" charset="-122"/>
              </a:rPr>
              <a:t>万里愁，</a:t>
            </a:r>
            <a:r>
              <a:rPr lang="zh-CN" altLang="en-US" sz="3600" b="1">
                <a:solidFill>
                  <a:srgbClr val="FF0000"/>
                </a:solidFill>
                <a:latin typeface="楷体" panose="02010609060101010101" pitchFamily="49" charset="-122"/>
                <a:ea typeface="楷体" panose="02010609060101010101" pitchFamily="49" charset="-122"/>
              </a:rPr>
              <a:t>蒹葭</a:t>
            </a:r>
            <a:r>
              <a:rPr lang="en-US" altLang="zh-CN" sz="3600" b="1">
                <a:solidFill>
                  <a:srgbClr val="FF0000"/>
                </a:solidFill>
                <a:latin typeface="楷体" panose="02010609060101010101" pitchFamily="49" charset="-122"/>
                <a:ea typeface="楷体" panose="02010609060101010101" pitchFamily="49" charset="-122"/>
              </a:rPr>
              <a:t>/</a:t>
            </a:r>
            <a:r>
              <a:rPr lang="zh-CN" altLang="en-US" sz="3600" b="1">
                <a:latin typeface="楷体" panose="02010609060101010101" pitchFamily="49" charset="-122"/>
                <a:ea typeface="楷体" panose="02010609060101010101" pitchFamily="49" charset="-122"/>
              </a:rPr>
              <a:t>杨柳</a:t>
            </a:r>
            <a:r>
              <a:rPr lang="en-US" altLang="zh-CN" sz="3600" b="1">
                <a:latin typeface="楷体" panose="02010609060101010101" pitchFamily="49" charset="-122"/>
                <a:ea typeface="楷体" panose="02010609060101010101" pitchFamily="49" charset="-122"/>
              </a:rPr>
              <a:t>/</a:t>
            </a:r>
            <a:r>
              <a:rPr lang="zh-CN" altLang="en-US" sz="3600" b="1">
                <a:latin typeface="楷体" panose="02010609060101010101" pitchFamily="49" charset="-122"/>
                <a:ea typeface="楷体" panose="02010609060101010101" pitchFamily="49" charset="-122"/>
              </a:rPr>
              <a:t>似</a:t>
            </a:r>
            <a:r>
              <a:rPr lang="zh-CN" altLang="en-US" sz="3600" b="1">
                <a:solidFill>
                  <a:srgbClr val="FF0000"/>
                </a:solidFill>
                <a:latin typeface="楷体" panose="02010609060101010101" pitchFamily="49" charset="-122"/>
                <a:ea typeface="楷体" panose="02010609060101010101" pitchFamily="49" charset="-122"/>
              </a:rPr>
              <a:t>汀</a:t>
            </a:r>
            <a:r>
              <a:rPr lang="zh-CN" altLang="en-US" sz="3600" b="1">
                <a:latin typeface="楷体" panose="02010609060101010101" pitchFamily="49" charset="-122"/>
                <a:ea typeface="楷体" panose="02010609060101010101" pitchFamily="49" charset="-122"/>
              </a:rPr>
              <a:t>洲。</a:t>
            </a:r>
            <a:endParaRPr lang="zh-CN" altLang="en-US" sz="3600" b="1">
              <a:latin typeface="楷体" panose="02010609060101010101" pitchFamily="49" charset="-122"/>
              <a:ea typeface="楷体" panose="02010609060101010101" pitchFamily="49" charset="-122"/>
            </a:endParaRPr>
          </a:p>
          <a:p>
            <a:pPr>
              <a:lnSpc>
                <a:spcPct val="90000"/>
              </a:lnSpc>
            </a:pPr>
            <a:endParaRPr lang="zh-CN" altLang="en-US" sz="3600" b="1">
              <a:solidFill>
                <a:srgbClr val="0000FF"/>
              </a:solidFill>
              <a:latin typeface="楷体" panose="02010609060101010101" pitchFamily="49" charset="-122"/>
              <a:ea typeface="楷体" panose="02010609060101010101" pitchFamily="49" charset="-122"/>
            </a:endParaRPr>
          </a:p>
          <a:p>
            <a:pPr>
              <a:lnSpc>
                <a:spcPct val="90000"/>
              </a:lnSpc>
            </a:pPr>
            <a:r>
              <a:rPr lang="zh-CN" altLang="en-US" sz="3600" b="1">
                <a:latin typeface="楷体" panose="02010609060101010101" pitchFamily="49" charset="-122"/>
                <a:ea typeface="楷体" panose="02010609060101010101" pitchFamily="49" charset="-122"/>
              </a:rPr>
              <a:t>溪云</a:t>
            </a:r>
            <a:r>
              <a:rPr lang="en-US" altLang="zh-CN" sz="3600" b="1">
                <a:latin typeface="楷体" panose="02010609060101010101" pitchFamily="49" charset="-122"/>
                <a:ea typeface="楷体" panose="02010609060101010101" pitchFamily="49" charset="-122"/>
              </a:rPr>
              <a:t>/</a:t>
            </a:r>
            <a:r>
              <a:rPr lang="zh-CN" altLang="en-US" sz="3600" b="1">
                <a:latin typeface="楷体" panose="02010609060101010101" pitchFamily="49" charset="-122"/>
                <a:ea typeface="楷体" panose="02010609060101010101" pitchFamily="49" charset="-122"/>
              </a:rPr>
              <a:t>初起</a:t>
            </a:r>
            <a:r>
              <a:rPr lang="en-US" altLang="zh-CN" sz="3600" b="1">
                <a:latin typeface="楷体" panose="02010609060101010101" pitchFamily="49" charset="-122"/>
                <a:ea typeface="楷体" panose="02010609060101010101" pitchFamily="49" charset="-122"/>
              </a:rPr>
              <a:t>/</a:t>
            </a:r>
            <a:r>
              <a:rPr lang="zh-CN" altLang="en-US" sz="3600" b="1">
                <a:latin typeface="楷体" panose="02010609060101010101" pitchFamily="49" charset="-122"/>
                <a:ea typeface="楷体" panose="02010609060101010101" pitchFamily="49" charset="-122"/>
              </a:rPr>
              <a:t>日沉阁，山雨</a:t>
            </a:r>
            <a:r>
              <a:rPr lang="en-US" altLang="zh-CN" sz="3600" b="1">
                <a:latin typeface="楷体" panose="02010609060101010101" pitchFamily="49" charset="-122"/>
                <a:ea typeface="楷体" panose="02010609060101010101" pitchFamily="49" charset="-122"/>
              </a:rPr>
              <a:t>/</a:t>
            </a:r>
            <a:r>
              <a:rPr lang="zh-CN" altLang="en-US" sz="3600" b="1">
                <a:latin typeface="楷体" panose="02010609060101010101" pitchFamily="49" charset="-122"/>
                <a:ea typeface="楷体" panose="02010609060101010101" pitchFamily="49" charset="-122"/>
              </a:rPr>
              <a:t>欲来</a:t>
            </a:r>
            <a:r>
              <a:rPr lang="en-US" altLang="zh-CN" sz="3600" b="1">
                <a:latin typeface="楷体" panose="02010609060101010101" pitchFamily="49" charset="-122"/>
                <a:ea typeface="楷体" panose="02010609060101010101" pitchFamily="49" charset="-122"/>
              </a:rPr>
              <a:t>/</a:t>
            </a:r>
            <a:r>
              <a:rPr lang="zh-CN" altLang="en-US" sz="3600" b="1">
                <a:latin typeface="楷体" panose="02010609060101010101" pitchFamily="49" charset="-122"/>
                <a:ea typeface="楷体" panose="02010609060101010101" pitchFamily="49" charset="-122"/>
              </a:rPr>
              <a:t>风满楼。 </a:t>
            </a:r>
            <a:endParaRPr lang="zh-CN" altLang="en-US" sz="3600" b="1">
              <a:latin typeface="楷体" panose="02010609060101010101" pitchFamily="49" charset="-122"/>
              <a:ea typeface="楷体" panose="02010609060101010101" pitchFamily="49" charset="-122"/>
            </a:endParaRPr>
          </a:p>
          <a:p>
            <a:pPr>
              <a:lnSpc>
                <a:spcPct val="90000"/>
              </a:lnSpc>
            </a:pPr>
            <a:endParaRPr lang="zh-CN" altLang="en-US" sz="3600" b="1">
              <a:solidFill>
                <a:srgbClr val="0000FF"/>
              </a:solidFill>
              <a:latin typeface="楷体" panose="02010609060101010101" pitchFamily="49" charset="-122"/>
              <a:ea typeface="楷体" panose="02010609060101010101" pitchFamily="49" charset="-122"/>
            </a:endParaRPr>
          </a:p>
          <a:p>
            <a:pPr>
              <a:lnSpc>
                <a:spcPct val="90000"/>
              </a:lnSpc>
            </a:pPr>
            <a:r>
              <a:rPr lang="zh-CN" altLang="en-US" sz="3600" b="1">
                <a:latin typeface="楷体" panose="02010609060101010101" pitchFamily="49" charset="-122"/>
                <a:ea typeface="楷体" panose="02010609060101010101" pitchFamily="49" charset="-122"/>
              </a:rPr>
              <a:t>鸟下</a:t>
            </a:r>
            <a:r>
              <a:rPr lang="en-US" altLang="zh-CN" sz="3600" b="1">
                <a:latin typeface="楷体" panose="02010609060101010101" pitchFamily="49" charset="-122"/>
                <a:ea typeface="楷体" panose="02010609060101010101" pitchFamily="49" charset="-122"/>
              </a:rPr>
              <a:t>/</a:t>
            </a:r>
            <a:r>
              <a:rPr lang="zh-CN" altLang="en-US" sz="3600" b="1">
                <a:latin typeface="楷体" panose="02010609060101010101" pitchFamily="49" charset="-122"/>
                <a:ea typeface="楷体" panose="02010609060101010101" pitchFamily="49" charset="-122"/>
              </a:rPr>
              <a:t>绿</a:t>
            </a:r>
            <a:r>
              <a:rPr lang="zh-CN" altLang="en-US" sz="3600" b="1">
                <a:solidFill>
                  <a:srgbClr val="FF0000"/>
                </a:solidFill>
                <a:latin typeface="楷体" panose="02010609060101010101" pitchFamily="49" charset="-122"/>
                <a:ea typeface="楷体" panose="02010609060101010101" pitchFamily="49" charset="-122"/>
              </a:rPr>
              <a:t>芜</a:t>
            </a:r>
            <a:r>
              <a:rPr lang="en-US" altLang="zh-CN" sz="3600" b="1">
                <a:solidFill>
                  <a:srgbClr val="FF0000"/>
                </a:solidFill>
                <a:latin typeface="楷体" panose="02010609060101010101" pitchFamily="49" charset="-122"/>
                <a:ea typeface="楷体" panose="02010609060101010101" pitchFamily="49" charset="-122"/>
              </a:rPr>
              <a:t>/</a:t>
            </a:r>
            <a:r>
              <a:rPr lang="zh-CN" altLang="en-US" sz="3600" b="1">
                <a:latin typeface="楷体" panose="02010609060101010101" pitchFamily="49" charset="-122"/>
                <a:ea typeface="楷体" panose="02010609060101010101" pitchFamily="49" charset="-122"/>
              </a:rPr>
              <a:t>秦苑夕，蝉鸣</a:t>
            </a:r>
            <a:r>
              <a:rPr lang="en-US" altLang="zh-CN" sz="3600" b="1">
                <a:latin typeface="楷体" panose="02010609060101010101" pitchFamily="49" charset="-122"/>
                <a:ea typeface="楷体" panose="02010609060101010101" pitchFamily="49" charset="-122"/>
              </a:rPr>
              <a:t>/</a:t>
            </a:r>
            <a:r>
              <a:rPr lang="zh-CN" altLang="en-US" sz="3600" b="1">
                <a:latin typeface="楷体" panose="02010609060101010101" pitchFamily="49" charset="-122"/>
                <a:ea typeface="楷体" panose="02010609060101010101" pitchFamily="49" charset="-122"/>
              </a:rPr>
              <a:t>黄叶</a:t>
            </a:r>
            <a:r>
              <a:rPr lang="en-US" altLang="zh-CN" sz="3600" b="1">
                <a:latin typeface="楷体" panose="02010609060101010101" pitchFamily="49" charset="-122"/>
                <a:ea typeface="楷体" panose="02010609060101010101" pitchFamily="49" charset="-122"/>
              </a:rPr>
              <a:t>/</a:t>
            </a:r>
            <a:r>
              <a:rPr lang="zh-CN" altLang="en-US" sz="3600" b="1">
                <a:latin typeface="楷体" panose="02010609060101010101" pitchFamily="49" charset="-122"/>
                <a:ea typeface="楷体" panose="02010609060101010101" pitchFamily="49" charset="-122"/>
              </a:rPr>
              <a:t>汉宫秋。 </a:t>
            </a:r>
            <a:endParaRPr lang="zh-CN" altLang="en-US" sz="3600" b="1">
              <a:latin typeface="楷体" panose="02010609060101010101" pitchFamily="49" charset="-122"/>
              <a:ea typeface="楷体" panose="02010609060101010101" pitchFamily="49" charset="-122"/>
            </a:endParaRPr>
          </a:p>
          <a:p>
            <a:pPr>
              <a:lnSpc>
                <a:spcPct val="90000"/>
              </a:lnSpc>
            </a:pPr>
            <a:endParaRPr lang="zh-CN" altLang="en-US" sz="3600" b="1">
              <a:solidFill>
                <a:srgbClr val="0000FF"/>
              </a:solidFill>
              <a:latin typeface="楷体" panose="02010609060101010101" pitchFamily="49" charset="-122"/>
              <a:ea typeface="楷体" panose="02010609060101010101" pitchFamily="49" charset="-122"/>
            </a:endParaRPr>
          </a:p>
          <a:p>
            <a:pPr>
              <a:lnSpc>
                <a:spcPct val="90000"/>
              </a:lnSpc>
            </a:pPr>
            <a:r>
              <a:rPr lang="zh-CN" altLang="en-US" sz="3600" b="1">
                <a:latin typeface="楷体" panose="02010609060101010101" pitchFamily="49" charset="-122"/>
                <a:ea typeface="楷体" panose="02010609060101010101" pitchFamily="49" charset="-122"/>
              </a:rPr>
              <a:t>行人</a:t>
            </a:r>
            <a:r>
              <a:rPr lang="en-US" altLang="zh-CN" sz="3600" b="1">
                <a:latin typeface="楷体" panose="02010609060101010101" pitchFamily="49" charset="-122"/>
                <a:ea typeface="楷体" panose="02010609060101010101" pitchFamily="49" charset="-122"/>
              </a:rPr>
              <a:t>/</a:t>
            </a:r>
            <a:r>
              <a:rPr lang="zh-CN" altLang="en-US" sz="3600" b="1">
                <a:latin typeface="楷体" panose="02010609060101010101" pitchFamily="49" charset="-122"/>
                <a:ea typeface="楷体" panose="02010609060101010101" pitchFamily="49" charset="-122"/>
              </a:rPr>
              <a:t>莫问</a:t>
            </a:r>
            <a:r>
              <a:rPr lang="en-US" altLang="zh-CN" sz="3600" b="1">
                <a:latin typeface="楷体" panose="02010609060101010101" pitchFamily="49" charset="-122"/>
                <a:ea typeface="楷体" panose="02010609060101010101" pitchFamily="49" charset="-122"/>
              </a:rPr>
              <a:t>/</a:t>
            </a:r>
            <a:r>
              <a:rPr lang="zh-CN" altLang="en-US" sz="3600" b="1">
                <a:latin typeface="楷体" panose="02010609060101010101" pitchFamily="49" charset="-122"/>
                <a:ea typeface="楷体" panose="02010609060101010101" pitchFamily="49" charset="-122"/>
              </a:rPr>
              <a:t>当年事，故国</a:t>
            </a:r>
            <a:r>
              <a:rPr lang="en-US" altLang="zh-CN" sz="3600" b="1">
                <a:latin typeface="楷体" panose="02010609060101010101" pitchFamily="49" charset="-122"/>
                <a:ea typeface="楷体" panose="02010609060101010101" pitchFamily="49" charset="-122"/>
              </a:rPr>
              <a:t>/</a:t>
            </a:r>
            <a:r>
              <a:rPr lang="zh-CN" altLang="en-US" sz="3600" b="1">
                <a:latin typeface="楷体" panose="02010609060101010101" pitchFamily="49" charset="-122"/>
                <a:ea typeface="楷体" panose="02010609060101010101" pitchFamily="49" charset="-122"/>
              </a:rPr>
              <a:t>东来</a:t>
            </a:r>
            <a:r>
              <a:rPr lang="en-US" altLang="zh-CN" sz="3600" b="1">
                <a:latin typeface="楷体" panose="02010609060101010101" pitchFamily="49" charset="-122"/>
                <a:ea typeface="楷体" panose="02010609060101010101" pitchFamily="49" charset="-122"/>
              </a:rPr>
              <a:t>/</a:t>
            </a:r>
            <a:r>
              <a:rPr lang="zh-CN" altLang="en-US" sz="3600" b="1">
                <a:latin typeface="楷体" panose="02010609060101010101" pitchFamily="49" charset="-122"/>
                <a:ea typeface="楷体" panose="02010609060101010101" pitchFamily="49" charset="-122"/>
              </a:rPr>
              <a:t>渭水流。</a:t>
            </a:r>
            <a:endParaRPr lang="zh-CN" altLang="en-US" sz="3600" b="1">
              <a:latin typeface="楷体" panose="02010609060101010101" pitchFamily="49" charset="-122"/>
              <a:ea typeface="楷体" panose="02010609060101010101" pitchFamily="49" charset="-122"/>
            </a:endParaRPr>
          </a:p>
        </p:txBody>
      </p:sp>
      <p:sp>
        <p:nvSpPr>
          <p:cNvPr id="3" name="矩形标注 79898"/>
          <p:cNvSpPr>
            <a:spLocks noChangeArrowheads="1"/>
          </p:cNvSpPr>
          <p:nvPr>
            <p:custDataLst>
              <p:tags r:id="rId5"/>
            </p:custDataLst>
          </p:nvPr>
        </p:nvSpPr>
        <p:spPr bwMode="auto">
          <a:xfrm>
            <a:off x="2571751" y="1672167"/>
            <a:ext cx="2095500" cy="618067"/>
          </a:xfrm>
          <a:prstGeom prst="wedgeRectCallout">
            <a:avLst>
              <a:gd name="adj1" fmla="val 153893"/>
              <a:gd name="adj2" fmla="val 104111"/>
            </a:avLst>
          </a:prstGeom>
          <a:solidFill>
            <a:schemeClr val="accent2">
              <a:lumMod val="20000"/>
              <a:lumOff val="80000"/>
            </a:schemeClr>
          </a:solidFill>
          <a:ln w="9525">
            <a:noFill/>
            <a:miter lim="800000"/>
          </a:ln>
        </p:spPr>
        <p:txBody>
          <a:bodyPr lIns="91440" tIns="45720" rIns="91440" bIns="45720"/>
          <a:lstStyle>
            <a:lvl1pPr defTabSz="685800">
              <a:defRPr>
                <a:solidFill>
                  <a:schemeClr val="tx1"/>
                </a:solidFill>
                <a:latin typeface="Arial" panose="020b0604020202020204" pitchFamily="34" charset="0"/>
                <a:ea typeface="宋体" panose="02010600030101010101" pitchFamily="2" charset="-122"/>
              </a:defRPr>
            </a:lvl1pPr>
            <a:lvl2pPr marL="742950" indent="-285750" defTabSz="685800">
              <a:defRPr>
                <a:solidFill>
                  <a:schemeClr val="tx1"/>
                </a:solidFill>
                <a:latin typeface="Arial" panose="020b0604020202020204" pitchFamily="34" charset="0"/>
                <a:ea typeface="宋体" panose="02010600030101010101" pitchFamily="2" charset="-122"/>
              </a:defRPr>
            </a:lvl2pPr>
            <a:lvl3pPr marL="1143000" indent="-228600" defTabSz="685800">
              <a:defRPr>
                <a:solidFill>
                  <a:schemeClr val="tx1"/>
                </a:solidFill>
                <a:latin typeface="Arial" panose="020b0604020202020204" pitchFamily="34" charset="0"/>
                <a:ea typeface="宋体" panose="02010600030101010101" pitchFamily="2" charset="-122"/>
              </a:defRPr>
            </a:lvl3pPr>
            <a:lvl4pPr marL="1600200" indent="-228600" defTabSz="685800">
              <a:defRPr>
                <a:solidFill>
                  <a:schemeClr val="tx1"/>
                </a:solidFill>
                <a:latin typeface="Arial" panose="020b0604020202020204" pitchFamily="34" charset="0"/>
                <a:ea typeface="宋体" panose="02010600030101010101" pitchFamily="2" charset="-122"/>
              </a:defRPr>
            </a:lvl4pPr>
            <a:lvl5pPr marL="2057400" indent="-228600" defTabSz="685800">
              <a:defRPr>
                <a:solidFill>
                  <a:schemeClr val="tx1"/>
                </a:solidFill>
                <a:latin typeface="Arial" panose="020b0604020202020204" pitchFamily="34" charset="0"/>
                <a:ea typeface="宋体" panose="02010600030101010101" pitchFamily="2" charset="-122"/>
              </a:defRPr>
            </a:lvl5pPr>
            <a:lvl6pPr marL="2514600" indent="-228600" defTabSz="6858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6858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6858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6858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defRPr/>
            </a:pPr>
            <a:r>
              <a:rPr lang="en-US" altLang="zh-CN" sz="2800" b="1" smtClean="0">
                <a:solidFill>
                  <a:srgbClr val="FF0000"/>
                </a:solidFill>
                <a:latin typeface="汉语拼音" panose="000b0604020202020204" pitchFamily="34" charset="0"/>
                <a:ea typeface="黑体" panose="02010609060101010101" charset="-122"/>
              </a:rPr>
              <a:t>jiān jiā</a:t>
            </a:r>
            <a:r>
              <a:rPr lang="en-US" altLang="zh-CN" sz="1865" smtClean="0">
                <a:latin typeface="汉语拼音" panose="000b0604020202020204" pitchFamily="34" charset="0"/>
                <a:ea typeface="黑体" panose="02010609060101010101" charset="-122"/>
              </a:rPr>
              <a:t> </a:t>
            </a:r>
            <a:endParaRPr lang="zh-CN" altLang="en-US" sz="1865" smtClean="0">
              <a:latin typeface="汉语拼音" panose="000b0604020202020204" pitchFamily="34" charset="0"/>
              <a:ea typeface="黑体" panose="02010609060101010101" charset="-122"/>
            </a:endParaRPr>
          </a:p>
        </p:txBody>
      </p:sp>
      <p:sp>
        <p:nvSpPr>
          <p:cNvPr id="4" name="矩形标注 3"/>
          <p:cNvSpPr>
            <a:spLocks noChangeArrowheads="1"/>
          </p:cNvSpPr>
          <p:nvPr>
            <p:custDataLst>
              <p:tags r:id="rId6"/>
            </p:custDataLst>
          </p:nvPr>
        </p:nvSpPr>
        <p:spPr bwMode="auto">
          <a:xfrm>
            <a:off x="10229215" y="1331807"/>
            <a:ext cx="1333500" cy="618067"/>
          </a:xfrm>
          <a:prstGeom prst="wedgeRectCallout">
            <a:avLst>
              <a:gd name="adj1" fmla="val -92333"/>
              <a:gd name="adj2" fmla="val 132945"/>
            </a:avLst>
          </a:prstGeom>
          <a:solidFill>
            <a:schemeClr val="accent2">
              <a:lumMod val="20000"/>
              <a:lumOff val="80000"/>
            </a:schemeClr>
          </a:solidFill>
          <a:ln w="9525">
            <a:noFill/>
            <a:miter lim="800000"/>
          </a:ln>
        </p:spPr>
        <p:txBody>
          <a:bodyPr lIns="91440" tIns="45720" rIns="91440" bIns="45720"/>
          <a:lstStyle>
            <a:lvl1pPr defTabSz="685800">
              <a:defRPr>
                <a:solidFill>
                  <a:schemeClr val="tx1"/>
                </a:solidFill>
                <a:latin typeface="Arial" panose="020b0604020202020204" pitchFamily="34" charset="0"/>
                <a:ea typeface="宋体" panose="02010600030101010101" pitchFamily="2" charset="-122"/>
              </a:defRPr>
            </a:lvl1pPr>
            <a:lvl2pPr marL="742950" indent="-285750" defTabSz="685800">
              <a:defRPr>
                <a:solidFill>
                  <a:schemeClr val="tx1"/>
                </a:solidFill>
                <a:latin typeface="Arial" panose="020b0604020202020204" pitchFamily="34" charset="0"/>
                <a:ea typeface="宋体" panose="02010600030101010101" pitchFamily="2" charset="-122"/>
              </a:defRPr>
            </a:lvl2pPr>
            <a:lvl3pPr marL="1143000" indent="-228600" defTabSz="685800">
              <a:defRPr>
                <a:solidFill>
                  <a:schemeClr val="tx1"/>
                </a:solidFill>
                <a:latin typeface="Arial" panose="020b0604020202020204" pitchFamily="34" charset="0"/>
                <a:ea typeface="宋体" panose="02010600030101010101" pitchFamily="2" charset="-122"/>
              </a:defRPr>
            </a:lvl3pPr>
            <a:lvl4pPr marL="1600200" indent="-228600" defTabSz="685800">
              <a:defRPr>
                <a:solidFill>
                  <a:schemeClr val="tx1"/>
                </a:solidFill>
                <a:latin typeface="Arial" panose="020b0604020202020204" pitchFamily="34" charset="0"/>
                <a:ea typeface="宋体" panose="02010600030101010101" pitchFamily="2" charset="-122"/>
              </a:defRPr>
            </a:lvl4pPr>
            <a:lvl5pPr marL="2057400" indent="-228600" defTabSz="685800">
              <a:defRPr>
                <a:solidFill>
                  <a:schemeClr val="tx1"/>
                </a:solidFill>
                <a:latin typeface="Arial" panose="020b0604020202020204" pitchFamily="34" charset="0"/>
                <a:ea typeface="宋体" panose="02010600030101010101" pitchFamily="2" charset="-122"/>
              </a:defRPr>
            </a:lvl5pPr>
            <a:lvl6pPr marL="2514600" indent="-228600" defTabSz="6858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6858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6858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6858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defRPr/>
            </a:pPr>
            <a:r>
              <a:rPr lang="en-US" altLang="zh-CN" sz="2800" b="1" smtClean="0">
                <a:solidFill>
                  <a:srgbClr val="FF0000"/>
                </a:solidFill>
                <a:latin typeface="汉语拼音" panose="000b0604020202020204" pitchFamily="34" charset="0"/>
                <a:ea typeface="黑体" panose="02010609060101010101" charset="-122"/>
              </a:rPr>
              <a:t>tīng</a:t>
            </a:r>
            <a:r>
              <a:rPr lang="en-US" altLang="zh-CN" sz="2800" b="1" smtClean="0">
                <a:solidFill>
                  <a:srgbClr val="FF0000"/>
                </a:solidFill>
                <a:effectLst>
                  <a:outerShdw blurRad="38100" dist="38100" dir="2700000" algn="tl">
                    <a:srgbClr val="000000"/>
                  </a:outerShdw>
                </a:effectLst>
                <a:latin typeface="汉语拼音" panose="000b0604020202020204" pitchFamily="34" charset="0"/>
                <a:ea typeface="仿宋" panose="02010609060101010101" pitchFamily="49" charset="-122"/>
              </a:rPr>
              <a:t> </a:t>
            </a:r>
            <a:endParaRPr lang="zh-CN" altLang="en-US" sz="2800" b="1" smtClean="0">
              <a:solidFill>
                <a:srgbClr val="FF0000"/>
              </a:solidFill>
              <a:effectLst>
                <a:outerShdw blurRad="38100" dist="38100" dir="2700000" algn="tl">
                  <a:srgbClr val="000000"/>
                </a:outerShdw>
              </a:effectLst>
              <a:latin typeface="汉语拼音" panose="000b0604020202020204" pitchFamily="34" charset="0"/>
              <a:ea typeface="仿宋" panose="02010609060101010101" pitchFamily="49" charset="-122"/>
            </a:endParaRPr>
          </a:p>
        </p:txBody>
      </p:sp>
      <p:sp>
        <p:nvSpPr>
          <p:cNvPr id="5" name="矩形标注 4"/>
          <p:cNvSpPr>
            <a:spLocks noChangeArrowheads="1"/>
          </p:cNvSpPr>
          <p:nvPr>
            <p:custDataLst>
              <p:tags r:id="rId7"/>
            </p:custDataLst>
          </p:nvPr>
        </p:nvSpPr>
        <p:spPr bwMode="auto">
          <a:xfrm>
            <a:off x="1391921" y="3590502"/>
            <a:ext cx="857249" cy="618067"/>
          </a:xfrm>
          <a:prstGeom prst="wedgeRectCallout">
            <a:avLst>
              <a:gd name="adj1" fmla="val 295347"/>
              <a:gd name="adj2" fmla="val 89667"/>
            </a:avLst>
          </a:prstGeom>
          <a:solidFill>
            <a:schemeClr val="accent2">
              <a:lumMod val="20000"/>
              <a:lumOff val="80000"/>
            </a:schemeClr>
          </a:solidFill>
          <a:ln w="9525">
            <a:noFill/>
            <a:miter lim="800000"/>
          </a:ln>
        </p:spPr>
        <p:txBody>
          <a:bodyPr lIns="91440" tIns="45720" rIns="91440" bIns="45720"/>
          <a:lstStyle>
            <a:lvl1pPr defTabSz="685800">
              <a:defRPr>
                <a:solidFill>
                  <a:schemeClr val="tx1"/>
                </a:solidFill>
                <a:latin typeface="Arial" panose="020b0604020202020204" pitchFamily="34" charset="0"/>
                <a:ea typeface="宋体" panose="02010600030101010101" pitchFamily="2" charset="-122"/>
              </a:defRPr>
            </a:lvl1pPr>
            <a:lvl2pPr marL="742950" indent="-285750" defTabSz="685800">
              <a:defRPr>
                <a:solidFill>
                  <a:schemeClr val="tx1"/>
                </a:solidFill>
                <a:latin typeface="Arial" panose="020b0604020202020204" pitchFamily="34" charset="0"/>
                <a:ea typeface="宋体" panose="02010600030101010101" pitchFamily="2" charset="-122"/>
              </a:defRPr>
            </a:lvl2pPr>
            <a:lvl3pPr marL="1143000" indent="-228600" defTabSz="685800">
              <a:defRPr>
                <a:solidFill>
                  <a:schemeClr val="tx1"/>
                </a:solidFill>
                <a:latin typeface="Arial" panose="020b0604020202020204" pitchFamily="34" charset="0"/>
                <a:ea typeface="宋体" panose="02010600030101010101" pitchFamily="2" charset="-122"/>
              </a:defRPr>
            </a:lvl3pPr>
            <a:lvl4pPr marL="1600200" indent="-228600" defTabSz="685800">
              <a:defRPr>
                <a:solidFill>
                  <a:schemeClr val="tx1"/>
                </a:solidFill>
                <a:latin typeface="Arial" panose="020b0604020202020204" pitchFamily="34" charset="0"/>
                <a:ea typeface="宋体" panose="02010600030101010101" pitchFamily="2" charset="-122"/>
              </a:defRPr>
            </a:lvl4pPr>
            <a:lvl5pPr marL="2057400" indent="-228600" defTabSz="685800">
              <a:defRPr>
                <a:solidFill>
                  <a:schemeClr val="tx1"/>
                </a:solidFill>
                <a:latin typeface="Arial" panose="020b0604020202020204" pitchFamily="34" charset="0"/>
                <a:ea typeface="宋体" panose="02010600030101010101" pitchFamily="2" charset="-122"/>
              </a:defRPr>
            </a:lvl5pPr>
            <a:lvl6pPr marL="2514600" indent="-228600" defTabSz="6858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6858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6858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6858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defRPr/>
            </a:pPr>
            <a:r>
              <a:rPr lang="en-US" altLang="zh-CN" sz="2800" b="1" smtClean="0">
                <a:solidFill>
                  <a:srgbClr val="FF0000"/>
                </a:solidFill>
                <a:latin typeface="汉语拼音" panose="000b0604020202020204" pitchFamily="34" charset="0"/>
                <a:ea typeface="黑体" panose="02010609060101010101" charset="-122"/>
              </a:rPr>
              <a:t>wú</a:t>
            </a:r>
            <a:r>
              <a:rPr lang="en-US" altLang="zh-CN" sz="2800" b="1" smtClean="0">
                <a:solidFill>
                  <a:srgbClr val="FF0000"/>
                </a:solidFill>
                <a:latin typeface="汉语拼音" panose="000b0604020202020204" pitchFamily="34" charset="0"/>
                <a:ea typeface="楷体" panose="02010609060101010101" pitchFamily="49" charset="-122"/>
              </a:rPr>
              <a:t> </a:t>
            </a:r>
            <a:r>
              <a:rPr lang="en-US" altLang="zh-CN" sz="2800" b="1" smtClean="0">
                <a:solidFill>
                  <a:srgbClr val="FF0000"/>
                </a:solidFill>
                <a:effectLst>
                  <a:outerShdw blurRad="38100" dist="38100" dir="2700000" algn="tl">
                    <a:srgbClr val="000000"/>
                  </a:outerShdw>
                </a:effectLst>
                <a:latin typeface="汉语拼音" panose="000b0604020202020204" pitchFamily="34" charset="0"/>
                <a:ea typeface="楷体" panose="02010609060101010101" pitchFamily="49" charset="-122"/>
              </a:rPr>
              <a:t> </a:t>
            </a:r>
            <a:endParaRPr lang="zh-CN" altLang="en-US" sz="2800" b="1" smtClean="0">
              <a:solidFill>
                <a:srgbClr val="FF0000"/>
              </a:solidFill>
              <a:effectLst>
                <a:outerShdw blurRad="38100" dist="38100" dir="2700000" algn="tl">
                  <a:srgbClr val="000000"/>
                </a:outerShdw>
              </a:effectLst>
              <a:latin typeface="汉语拼音" panose="000b0604020202020204" pitchFamily="34" charset="0"/>
              <a:ea typeface="楷体" panose="02010609060101010101" pitchFamily="49" charset="-122"/>
            </a:endParaRPr>
          </a:p>
        </p:txBody>
      </p:sp>
      <p:sp>
        <p:nvSpPr>
          <p:cNvPr id="8198" name="TextBox 6"/>
          <p:cNvSpPr txBox="1">
            <a:spLocks noChangeArrowheads="1"/>
          </p:cNvSpPr>
          <p:nvPr>
            <p:custDataLst>
              <p:tags r:id="rId8"/>
            </p:custDataLst>
          </p:nvPr>
        </p:nvSpPr>
        <p:spPr bwMode="auto">
          <a:xfrm>
            <a:off x="3407701" y="812800"/>
            <a:ext cx="6000749" cy="13227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3735" b="1" smtClean="0">
                <a:latin typeface="楷体" panose="02010609060101010101" pitchFamily="49" charset="-122"/>
                <a:ea typeface="楷体" panose="02010609060101010101" pitchFamily="49" charset="-122"/>
              </a:rPr>
              <a:t>      </a:t>
            </a:r>
            <a:r>
              <a:rPr lang="zh-CN" altLang="en-US" sz="4265" b="1" smtClean="0">
                <a:latin typeface="楷体" panose="02010609060101010101" pitchFamily="49" charset="-122"/>
                <a:ea typeface="楷体" panose="02010609060101010101" pitchFamily="49" charset="-122"/>
              </a:rPr>
              <a:t>咸</a:t>
            </a:r>
            <a:r>
              <a:rPr lang="zh-CN" altLang="en-US" sz="4265" b="1">
                <a:latin typeface="楷体" panose="02010609060101010101" pitchFamily="49" charset="-122"/>
                <a:ea typeface="楷体" panose="02010609060101010101" pitchFamily="49" charset="-122"/>
              </a:rPr>
              <a:t>阳城东楼</a:t>
            </a:r>
            <a:endParaRPr lang="en-US" altLang="zh-CN" sz="3735" b="1">
              <a:latin typeface="楷体" panose="02010609060101010101" pitchFamily="49" charset="-122"/>
              <a:ea typeface="楷体" panose="02010609060101010101" pitchFamily="49" charset="-122"/>
            </a:endParaRPr>
          </a:p>
          <a:p>
            <a:r>
              <a:rPr lang="zh-CN" altLang="en-US" sz="3200" b="1">
                <a:latin typeface="楷体" panose="02010609060101010101" pitchFamily="49" charset="-122"/>
                <a:ea typeface="楷体" panose="02010609060101010101" pitchFamily="49" charset="-122"/>
              </a:rPr>
              <a:t>          </a:t>
            </a:r>
            <a:r>
              <a:rPr lang="zh-CN" altLang="en-US" sz="3200" b="1" smtClean="0">
                <a:latin typeface="楷体" panose="02010609060101010101" pitchFamily="49" charset="-122"/>
                <a:ea typeface="楷体" panose="02010609060101010101" pitchFamily="49" charset="-122"/>
              </a:rPr>
              <a:t>  许</a:t>
            </a:r>
            <a:r>
              <a:rPr lang="zh-CN" altLang="en-US" sz="3200" b="1">
                <a:latin typeface="楷体" panose="02010609060101010101" pitchFamily="49" charset="-122"/>
                <a:ea typeface="楷体" panose="02010609060101010101" pitchFamily="49" charset="-122"/>
              </a:rPr>
              <a:t>浑</a:t>
            </a:r>
            <a:r>
              <a:rPr lang="en-US" altLang="zh-CN" sz="3735" b="1">
                <a:latin typeface="楷体" panose="02010609060101010101" pitchFamily="49" charset="-122"/>
                <a:ea typeface="楷体" panose="02010609060101010101" pitchFamily="49" charset="-122"/>
              </a:rPr>
              <a:t>           </a:t>
            </a:r>
            <a:endParaRPr lang="zh-CN" altLang="en-US" sz="3735" b="1">
              <a:latin typeface="楷体" panose="02010609060101010101" pitchFamily="49" charset="-122"/>
              <a:ea typeface="楷体" panose="02010609060101010101" pitchFamily="49" charset="-122"/>
            </a:endParaRPr>
          </a:p>
        </p:txBody>
      </p:sp>
      <p:pic>
        <p:nvPicPr>
          <p:cNvPr id="2" name="课外古诗词诵读 （朗读）">
            <a:hlinkClick action="ppaction://media"/>
          </p:cNvPr>
          <p:cNvPicPr>
            <a:picLocks noRot="1" noChangeAspect="1"/>
          </p:cNvPicPr>
          <p:nvPr>
            <a:audioFile r:link="rId11"/>
            <p:custDataLst>
              <p:tags r:id="rId10"/>
            </p:custDataLst>
            <p:extLst>
              <p:ext uri="{DAA4B4D4-6D71-4841-9C94-3DE7FCFB9230}">
                <p14:media xmlns:p14="http://schemas.microsoft.com/office/powerpoint/2010/main" r:embed="rId12">
                  <p14:trim st="4009.000000" end="187854.000000"/>
                </p14:media>
              </p:ext>
            </p:extLst>
          </p:nvPr>
        </p:nvPicPr>
        <p:blipFill>
          <a:blip r:embed="rId9"/>
          <a:stretch>
            <a:fillRect/>
          </a:stretch>
        </p:blipFill>
        <p:spPr>
          <a:xfrm>
            <a:off x="5682827" y="3015827"/>
            <a:ext cx="825500" cy="825500"/>
          </a:xfrm>
          <a:prstGeom prst="rect">
            <a:avLst/>
          </a:prstGeom>
        </p:spPr>
      </p:pic>
      <p:sp>
        <p:nvSpPr>
          <p:cNvPr id="9" name="矩形 8"/>
          <p:cNvSpPr/>
          <p:nvPr>
            <p:custDataLst>
              <p:tags r:id="rId13"/>
            </p:custDataLst>
          </p:nvPr>
        </p:nvSpPr>
        <p:spPr>
          <a:xfrm>
            <a:off x="402128" y="751255"/>
            <a:ext cx="2418080" cy="768350"/>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zh-CN" altLang="en-US" sz="4400" cap="none" spc="0">
                <a:ln w="11430"/>
                <a:solidFill>
                  <a:srgbClr val="FF0000"/>
                </a:solidFill>
                <a:latin typeface="华文琥珀" panose="02010800040101010101" pitchFamily="2" charset="-122"/>
                <a:ea typeface="华文琥珀" panose="02010800040101010101" pitchFamily="2" charset="-122"/>
              </a:rPr>
              <a:t>初步感知</a:t>
            </a:r>
            <a:endParaRPr lang="zh-CN" altLang="en-US" sz="4400" cap="none" spc="0">
              <a:ln w="11430"/>
              <a:solidFill>
                <a:srgbClr val="FF0000"/>
              </a:solidFill>
              <a:latin typeface="华文琥珀" panose="02010800040101010101" pitchFamily="2" charset="-122"/>
              <a:ea typeface="华文琥珀" panose="02010800040101010101" pitchFamily="2" charset="-122"/>
            </a:endParaRPr>
          </a:p>
        </p:txBody>
      </p:sp>
      <p:sp>
        <p:nvSpPr>
          <p:cNvPr id="6" name="文本框 5"/>
          <p:cNvSpPr txBox="1"/>
          <p:nvPr>
            <p:custDataLst>
              <p:tags r:id="rId14"/>
            </p:custDataLst>
          </p:nvPr>
        </p:nvSpPr>
        <p:spPr>
          <a:xfrm>
            <a:off x="2820035" y="812800"/>
            <a:ext cx="2019300" cy="645160"/>
          </a:xfrm>
          <a:prstGeom prst="rect">
            <a:avLst/>
          </a:prstGeom>
          <a:solidFill>
            <a:srgbClr val="008651"/>
          </a:solidFill>
        </p:spPr>
        <p:txBody>
          <a:bodyPr wrap="none" rtlCol="0" anchor="t">
            <a:spAutoFit/>
          </a:bodyPr>
          <a:lstStyle/>
          <a:p>
            <a:pPr algn="l"/>
            <a:r>
              <a:rPr lang="zh-CN" altLang="en-US" sz="3600" b="1">
                <a:solidFill>
                  <a:schemeClr val="bg1"/>
                </a:solidFill>
                <a:latin typeface="楷体" panose="02010609060101010101" pitchFamily="49" charset="-122"/>
                <a:ea typeface="楷体" panose="02010609060101010101" pitchFamily="49" charset="-122"/>
                <a:sym typeface="+mn-ea"/>
              </a:rPr>
              <a:t>朗读诗歌</a:t>
            </a:r>
            <a:endParaRPr lang="zh-CN" altLang="en-US" sz="3600" b="1">
              <a:solidFill>
                <a:schemeClr val="bg1"/>
              </a:solidFill>
              <a:latin typeface="楷体" panose="02010609060101010101" pitchFamily="49" charset="-122"/>
              <a:ea typeface="楷体" panose="02010609060101010101" pitchFamily="49" charset="-122"/>
              <a:sym typeface="+mn-ea"/>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2"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right)">
                                      <p:cBhvr>
                                        <p:cTn id="7" dur="500"/>
                                        <p:tgtEl>
                                          <p:spTgt spid="3"/>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left)">
                                      <p:cBhvr>
                                        <p:cTn id="12" dur="500"/>
                                        <p:tgtEl>
                                          <p:spTgt spid="4"/>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2" presetClass="entr" presetSubtype="2"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ipe(right)">
                                      <p:cBhvr>
                                        <p:cTn id="17" dur="500"/>
                                        <p:tgtEl>
                                          <p:spTgt spid="5"/>
                                        </p:tgtEl>
                                      </p:cBhvr>
                                    </p:animEffect>
                                  </p:childTnLst>
                                </p:cTn>
                              </p:par>
                            </p:childTnLst>
                          </p:cTn>
                        </p:par>
                        <p:par>
                          <p:cTn id="18" fill="hold" nodeType="afterGroup">
                            <p:stCondLst>
                              <p:cond delay="500"/>
                            </p:stCondLst>
                            <p:childTnLst>
                              <p:par>
                                <p:cTn id="19" presetID="1" presetClass="mediacall" presetSubtype="0" fill="hold" nodeType="afterEffect">
                                  <p:stCondLst>
                                    <p:cond delay="0"/>
                                  </p:stCondLst>
                                  <p:childTnLst>
                                    <p:cmd type="call" cmd="playFrom(0.0)">
                                      <p:cBhvr additive="base">
                                        <p:cTn id="20" dur="38945"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21" fill="hold" display="0">
                  <p:stCondLst>
                    <p:cond delay="indefinite"/>
                  </p:stCondLst>
                  <p:endCondLst>
                    <p:cond evt="onPrev" delay="0">
                      <p:tgtEl>
                        <p:sldTgt/>
                      </p:tgtEl>
                    </p:cond>
                    <p:cond evt="onStopAudio" delay="0">
                      <p:tgtEl>
                        <p:sldTgt/>
                      </p:tgtEl>
                    </p:cond>
                  </p:endCondLst>
                </p:cTn>
                <p:tgtEl>
                  <p:spTgt spid="2"/>
                </p:tgtEl>
              </p:cMediaNode>
            </p:audio>
          </p:childTnLst>
        </p:cTn>
      </p:par>
    </p:tnLst>
    <p:bldLst>
      <p:bldP spid="3" grpId="0"/>
      <p:bldP spid="4" grpId="0"/>
      <p:bldP spid="5" grpId="0"/>
    </p:bldLst>
  </p:timing>
</p:sld>
</file>

<file path=ppt/slides/slide8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3" name="文本框 2"/>
          <p:cNvSpPr txBox="1"/>
          <p:nvPr>
            <p:custDataLst>
              <p:tags r:id="rId4"/>
            </p:custDataLst>
          </p:nvPr>
        </p:nvSpPr>
        <p:spPr>
          <a:xfrm>
            <a:off x="773430" y="676275"/>
            <a:ext cx="10801350" cy="5506085"/>
          </a:xfrm>
          <a:prstGeom prst="rect">
            <a:avLst/>
          </a:prstGeom>
          <a:noFill/>
        </p:spPr>
        <p:txBody>
          <a:bodyPr wrap="square" rtlCol="0">
            <a:spAutoFit/>
          </a:bodyPr>
          <a:lstStyle/>
          <a:p>
            <a:pPr>
              <a:lnSpc>
                <a:spcPct val="120000"/>
              </a:lnSpc>
            </a:pPr>
            <a:r>
              <a:rPr lang="en-US" altLang="zh-CN" sz="3735" b="1">
                <a:solidFill>
                  <a:schemeClr val="tx1"/>
                </a:solidFill>
                <a:effectLst>
                  <a:outerShdw blurRad="38100" dist="19050" dir="2700000" algn="tl" rotWithShape="0">
                    <a:schemeClr val="dk1">
                      <a:alpha val="40000"/>
                    </a:schemeClr>
                  </a:outerShdw>
                </a:effectLst>
                <a:sym typeface="+mn-ea"/>
              </a:rPr>
              <a:t>4.</a:t>
            </a:r>
            <a:r>
              <a:rPr lang="zh-CN" altLang="en-US" sz="3735" b="1">
                <a:solidFill>
                  <a:schemeClr val="tx1"/>
                </a:solidFill>
                <a:effectLst>
                  <a:outerShdw blurRad="38100" dist="19050" dir="2700000" algn="tl" rotWithShape="0">
                    <a:schemeClr val="dk1">
                      <a:alpha val="40000"/>
                    </a:schemeClr>
                  </a:outerShdw>
                </a:effectLst>
                <a:sym typeface="+mn-ea"/>
              </a:rPr>
              <a:t>下列理解不恰当的一项是 (           )</a:t>
            </a:r>
            <a:endParaRPr lang="zh-CN" altLang="en-US" sz="3735" b="1">
              <a:solidFill>
                <a:schemeClr val="tx1"/>
              </a:solidFill>
              <a:effectLst>
                <a:outerShdw blurRad="38100" dist="19050" dir="2700000" algn="tl" rotWithShape="0">
                  <a:schemeClr val="dk1">
                    <a:alpha val="40000"/>
                  </a:schemeClr>
                </a:outerShdw>
              </a:effectLst>
            </a:endParaRPr>
          </a:p>
          <a:p>
            <a:pPr>
              <a:lnSpc>
                <a:spcPct val="120000"/>
              </a:lnSpc>
            </a:pPr>
            <a:r>
              <a:rPr lang="zh-CN" altLang="en-US" sz="3200" b="1">
                <a:solidFill>
                  <a:srgbClr val="008651"/>
                </a:solidFill>
                <a:latin typeface="华文楷体" panose="02010600040101010101" pitchFamily="2" charset="-122"/>
                <a:ea typeface="华文楷体" panose="02010600040101010101" pitchFamily="2" charset="-122"/>
                <a:cs typeface="华文楷体" panose="02010600040101010101" pitchFamily="2" charset="-122"/>
                <a:sym typeface="+mn-ea"/>
              </a:rPr>
              <a:t>A.词的上片侧重回忆作者“少年”时的“愁”，词的下片侧重抒发作者“而今”的“愁”。</a:t>
            </a:r>
            <a:endParaRPr lang="zh-CN" altLang="en-US" sz="3200" b="1">
              <a:solidFill>
                <a:srgbClr val="008651"/>
              </a:solidFill>
              <a:latin typeface="华文楷体" panose="02010600040101010101" pitchFamily="2" charset="-122"/>
              <a:ea typeface="华文楷体" panose="02010600040101010101" pitchFamily="2" charset="-122"/>
              <a:cs typeface="华文楷体" panose="02010600040101010101" pitchFamily="2" charset="-122"/>
            </a:endParaRPr>
          </a:p>
          <a:p>
            <a:pPr>
              <a:lnSpc>
                <a:spcPct val="120000"/>
              </a:lnSpc>
            </a:pPr>
            <a:r>
              <a:rPr lang="zh-CN" altLang="en-US" sz="3200" b="1">
                <a:solidFill>
                  <a:srgbClr val="008651"/>
                </a:solidFill>
                <a:latin typeface="华文楷体" panose="02010600040101010101" pitchFamily="2" charset="-122"/>
                <a:ea typeface="华文楷体" panose="02010600040101010101" pitchFamily="2" charset="-122"/>
                <a:cs typeface="华文楷体" panose="02010600040101010101" pitchFamily="2" charset="-122"/>
                <a:sym typeface="+mn-ea"/>
              </a:rPr>
              <a:t>B.词的上片作者的情绪悲壮豪放，词的下片作者的情绪哀婉凄绝，全词形成鲜明对比。</a:t>
            </a:r>
            <a:endParaRPr lang="zh-CN" altLang="en-US" sz="3200" b="1">
              <a:solidFill>
                <a:srgbClr val="008651"/>
              </a:solidFill>
              <a:latin typeface="华文楷体" panose="02010600040101010101" pitchFamily="2" charset="-122"/>
              <a:ea typeface="华文楷体" panose="02010600040101010101" pitchFamily="2" charset="-122"/>
              <a:cs typeface="华文楷体" panose="02010600040101010101" pitchFamily="2" charset="-122"/>
            </a:endParaRPr>
          </a:p>
          <a:p>
            <a:pPr>
              <a:lnSpc>
                <a:spcPct val="120000"/>
              </a:lnSpc>
            </a:pPr>
            <a:r>
              <a:rPr lang="zh-CN" altLang="en-US" sz="3200" b="1">
                <a:solidFill>
                  <a:srgbClr val="008651"/>
                </a:solidFill>
                <a:latin typeface="华文楷体" panose="02010600040101010101" pitchFamily="2" charset="-122"/>
                <a:ea typeface="华文楷体" panose="02010600040101010101" pitchFamily="2" charset="-122"/>
                <a:cs typeface="华文楷体" panose="02010600040101010101" pitchFamily="2" charset="-122"/>
                <a:sym typeface="+mn-ea"/>
              </a:rPr>
              <a:t>C.词的上片作者把不谙世事的闲愁当作了愁，词的下片作者感慨“欲说还休”的愁绪。</a:t>
            </a:r>
            <a:endParaRPr lang="zh-CN" altLang="en-US" sz="3200" b="1">
              <a:solidFill>
                <a:srgbClr val="008651"/>
              </a:solidFill>
              <a:latin typeface="华文楷体" panose="02010600040101010101" pitchFamily="2" charset="-122"/>
              <a:ea typeface="华文楷体" panose="02010600040101010101" pitchFamily="2" charset="-122"/>
              <a:cs typeface="华文楷体" panose="02010600040101010101" pitchFamily="2" charset="-122"/>
            </a:endParaRPr>
          </a:p>
          <a:p>
            <a:pPr>
              <a:lnSpc>
                <a:spcPct val="120000"/>
              </a:lnSpc>
            </a:pPr>
            <a:r>
              <a:rPr lang="zh-CN" altLang="en-US" sz="3200" b="1">
                <a:solidFill>
                  <a:srgbClr val="008651"/>
                </a:solidFill>
                <a:latin typeface="华文楷体" panose="02010600040101010101" pitchFamily="2" charset="-122"/>
                <a:ea typeface="华文楷体" panose="02010600040101010101" pitchFamily="2" charset="-122"/>
                <a:cs typeface="华文楷体" panose="02010600040101010101" pitchFamily="2" charset="-122"/>
                <a:sym typeface="+mn-ea"/>
              </a:rPr>
              <a:t>D.上片中“不识”描绘了年轻时的纯真无知，下片中“识尽”概括了作者艰辛的历程。</a:t>
            </a:r>
            <a:endParaRPr lang="zh-CN" altLang="en-US" sz="3200" b="1">
              <a:solidFill>
                <a:srgbClr val="008651"/>
              </a:solidFill>
              <a:latin typeface="华文楷体" panose="02010600040101010101" pitchFamily="2" charset="-122"/>
              <a:ea typeface="华文楷体" panose="02010600040101010101" pitchFamily="2" charset="-122"/>
              <a:cs typeface="华文楷体" panose="02010600040101010101" pitchFamily="2" charset="-122"/>
              <a:sym typeface="+mn-ea"/>
            </a:endParaRPr>
          </a:p>
        </p:txBody>
      </p:sp>
      <p:sp>
        <p:nvSpPr>
          <p:cNvPr id="5" name="文本框 4"/>
          <p:cNvSpPr txBox="1"/>
          <p:nvPr>
            <p:custDataLst>
              <p:tags r:id="rId5"/>
            </p:custDataLst>
          </p:nvPr>
        </p:nvSpPr>
        <p:spPr>
          <a:xfrm>
            <a:off x="6929332" y="676275"/>
            <a:ext cx="885613" cy="748030"/>
          </a:xfrm>
          <a:prstGeom prst="rect">
            <a:avLst/>
          </a:prstGeom>
          <a:noFill/>
        </p:spPr>
        <p:txBody>
          <a:bodyPr wrap="square" rtlCol="0">
            <a:spAutoFit/>
          </a:bodyPr>
          <a:lstStyle/>
          <a:p>
            <a:r>
              <a:rPr lang="en-US" altLang="zh-CN" sz="4265">
                <a:solidFill>
                  <a:srgbClr val="C00000"/>
                </a:solidFill>
              </a:rPr>
              <a:t>B</a:t>
            </a:r>
            <a:endParaRPr lang="en-US" altLang="zh-CN" sz="4265">
              <a:solidFill>
                <a:srgbClr val="C00000"/>
              </a:solidFill>
            </a:endParaRPr>
          </a:p>
        </p:txBody>
      </p:sp>
    </p:spTree>
    <p:custDataLst>
      <p:tags r:id="rId6"/>
    </p:custDataLst>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14" name="线形标注 1 13"/>
          <p:cNvSpPr/>
          <p:nvPr>
            <p:custDataLst>
              <p:tags r:id="rId4"/>
            </p:custDataLst>
          </p:nvPr>
        </p:nvSpPr>
        <p:spPr>
          <a:xfrm>
            <a:off x="2624455" y="1316990"/>
            <a:ext cx="3920490" cy="864235"/>
          </a:xfrm>
          <a:prstGeom prst="borderCallout1">
            <a:avLst>
              <a:gd name="adj1" fmla="val 39326"/>
              <a:gd name="adj2" fmla="val -4352"/>
              <a:gd name="adj3" fmla="val 185987"/>
              <a:gd name="adj4" fmla="val -23494"/>
            </a:avLst>
          </a:prstGeom>
          <a:grpFill/>
          <a:ln>
            <a:solidFill>
              <a:schemeClr val="accent2"/>
            </a:soli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zh-CN" altLang="en-US" sz="2400">
                <a:solidFill>
                  <a:schemeClr val="tx1"/>
                </a:solidFill>
                <a:latin typeface="宋体" panose="02010600030101010101" pitchFamily="2" charset="-122"/>
                <a:ea typeface="宋体" panose="02010600030101010101" pitchFamily="2" charset="-122"/>
              </a:rPr>
              <a:t>    </a:t>
            </a:r>
            <a:r>
              <a:rPr lang="zh-CN" altLang="en-US" sz="2800">
                <a:solidFill>
                  <a:schemeClr val="tx1"/>
                </a:solidFill>
                <a:latin typeface="宋体" panose="02010600030101010101" pitchFamily="2" charset="-122"/>
                <a:ea typeface="宋体" panose="02010600030101010101" pitchFamily="2" charset="-122"/>
              </a:rPr>
              <a:t>“一上”表明触发诗人情感时间之短瞬。</a:t>
            </a:r>
            <a:endParaRPr lang="zh-CN" altLang="en-US" sz="2800">
              <a:solidFill>
                <a:schemeClr val="tx1"/>
              </a:solidFill>
              <a:latin typeface="宋体" panose="02010600030101010101" pitchFamily="2" charset="-122"/>
              <a:ea typeface="宋体" panose="02010600030101010101" pitchFamily="2" charset="-122"/>
            </a:endParaRPr>
          </a:p>
        </p:txBody>
      </p:sp>
      <p:sp>
        <p:nvSpPr>
          <p:cNvPr id="6" name="文本框 6148"/>
          <p:cNvSpPr txBox="1">
            <a:spLocks noChangeArrowheads="1"/>
          </p:cNvSpPr>
          <p:nvPr>
            <p:custDataLst>
              <p:tags r:id="rId5"/>
            </p:custDataLst>
          </p:nvPr>
        </p:nvSpPr>
        <p:spPr bwMode="auto">
          <a:xfrm>
            <a:off x="1102784" y="2398184"/>
            <a:ext cx="10642600" cy="829945"/>
          </a:xfrm>
          <a:prstGeom prst="rect">
            <a:avLst/>
          </a:prstGeom>
          <a:noFill/>
          <a:ln w="9525">
            <a:noFill/>
            <a:miter lim="800000"/>
          </a:ln>
        </p:spPr>
        <p:txBody>
          <a:bodyPr>
            <a:spAutoFit/>
          </a:bodyPr>
          <a:lstStyle/>
          <a:p>
            <a:pPr>
              <a:defRPr/>
            </a:pPr>
            <a:r>
              <a:rPr lang="zh-CN" altLang="en-US" sz="4800">
                <a:solidFill>
                  <a:srgbClr val="FF0000"/>
                </a:solidFill>
                <a:ea typeface="楷体" panose="02010609060101010101" pitchFamily="49" charset="-122"/>
              </a:rPr>
              <a:t>一上</a:t>
            </a:r>
            <a:r>
              <a:rPr lang="zh-CN" altLang="en-US" sz="4800" u="sng">
                <a:solidFill>
                  <a:schemeClr val="tx1">
                    <a:lumMod val="95000"/>
                    <a:lumOff val="5000"/>
                  </a:schemeClr>
                </a:solidFill>
                <a:ea typeface="楷体" panose="02010609060101010101" pitchFamily="49" charset="-122"/>
              </a:rPr>
              <a:t>高城</a:t>
            </a:r>
            <a:r>
              <a:rPr lang="zh-CN" altLang="en-US" sz="4800">
                <a:solidFill>
                  <a:srgbClr val="FF0000"/>
                </a:solidFill>
                <a:ea typeface="楷体" panose="02010609060101010101" pitchFamily="49" charset="-122"/>
              </a:rPr>
              <a:t>万里</a:t>
            </a:r>
            <a:r>
              <a:rPr lang="zh-CN" altLang="en-US" sz="4800">
                <a:solidFill>
                  <a:srgbClr val="0000FF"/>
                </a:solidFill>
                <a:ea typeface="楷体" panose="02010609060101010101" pitchFamily="49" charset="-122"/>
              </a:rPr>
              <a:t>愁</a:t>
            </a:r>
            <a:r>
              <a:rPr lang="zh-CN" altLang="en-US" sz="4800">
                <a:solidFill>
                  <a:schemeClr val="tx1">
                    <a:lumMod val="95000"/>
                    <a:lumOff val="5000"/>
                  </a:schemeClr>
                </a:solidFill>
                <a:ea typeface="楷体" panose="02010609060101010101" pitchFamily="49" charset="-122"/>
              </a:rPr>
              <a:t>，</a:t>
            </a:r>
            <a:r>
              <a:rPr lang="zh-CN" altLang="en-US" sz="4800" u="sng">
                <a:solidFill>
                  <a:schemeClr val="tx1">
                    <a:lumMod val="95000"/>
                    <a:lumOff val="5000"/>
                  </a:schemeClr>
                </a:solidFill>
                <a:ea typeface="楷体" panose="02010609060101010101" pitchFamily="49" charset="-122"/>
              </a:rPr>
              <a:t>蒹葭</a:t>
            </a:r>
            <a:r>
              <a:rPr lang="zh-CN" altLang="en-US" sz="4800">
                <a:solidFill>
                  <a:schemeClr val="tx1">
                    <a:lumMod val="95000"/>
                    <a:lumOff val="5000"/>
                  </a:schemeClr>
                </a:solidFill>
                <a:ea typeface="楷体" panose="02010609060101010101" pitchFamily="49" charset="-122"/>
              </a:rPr>
              <a:t>杨柳似</a:t>
            </a:r>
            <a:r>
              <a:rPr lang="zh-CN" altLang="en-US" sz="4800" u="sng">
                <a:solidFill>
                  <a:schemeClr val="tx1">
                    <a:lumMod val="95000"/>
                    <a:lumOff val="5000"/>
                  </a:schemeClr>
                </a:solidFill>
                <a:ea typeface="楷体" panose="02010609060101010101" pitchFamily="49" charset="-122"/>
              </a:rPr>
              <a:t>汀洲</a:t>
            </a:r>
            <a:r>
              <a:rPr lang="zh-CN" altLang="en-US" sz="4800">
                <a:solidFill>
                  <a:schemeClr val="tx1">
                    <a:lumMod val="95000"/>
                    <a:lumOff val="5000"/>
                  </a:schemeClr>
                </a:solidFill>
                <a:ea typeface="楷体" panose="02010609060101010101" pitchFamily="49" charset="-122"/>
              </a:rPr>
              <a:t>。</a:t>
            </a:r>
            <a:endParaRPr lang="zh-CN" altLang="en-US" sz="4800">
              <a:solidFill>
                <a:schemeClr val="tx1">
                  <a:lumMod val="95000"/>
                  <a:lumOff val="5000"/>
                </a:schemeClr>
              </a:solidFill>
              <a:ea typeface="楷体" panose="02010609060101010101" pitchFamily="49" charset="-122"/>
            </a:endParaRPr>
          </a:p>
        </p:txBody>
      </p:sp>
      <p:sp>
        <p:nvSpPr>
          <p:cNvPr id="16" name="线形标注 1 15"/>
          <p:cNvSpPr/>
          <p:nvPr>
            <p:custDataLst>
              <p:tags r:id="rId6"/>
            </p:custDataLst>
          </p:nvPr>
        </p:nvSpPr>
        <p:spPr>
          <a:xfrm>
            <a:off x="7056107" y="1316765"/>
            <a:ext cx="3828256" cy="864096"/>
          </a:xfrm>
          <a:prstGeom prst="borderCallout1">
            <a:avLst>
              <a:gd name="adj1" fmla="val 84888"/>
              <a:gd name="adj2" fmla="val -4020"/>
              <a:gd name="adj3" fmla="val 134546"/>
              <a:gd name="adj4" fmla="val -62882"/>
            </a:avLst>
          </a:prstGeom>
          <a:grpFill/>
          <a:ln>
            <a:solidFill>
              <a:schemeClr val="accent2"/>
            </a:soli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zh-CN" altLang="en-US" sz="2800">
                <a:solidFill>
                  <a:schemeClr val="tx1"/>
                </a:solidFill>
                <a:latin typeface="宋体" panose="02010600030101010101" pitchFamily="2" charset="-122"/>
                <a:ea typeface="宋体" panose="02010600030101010101" pitchFamily="2" charset="-122"/>
              </a:rPr>
              <a:t>    “万里”则极言愁思空间之迢遥广大。</a:t>
            </a:r>
            <a:endParaRPr lang="zh-CN" altLang="en-US" sz="2800">
              <a:solidFill>
                <a:schemeClr val="tx1"/>
              </a:solidFill>
              <a:latin typeface="宋体" panose="02010600030101010101" pitchFamily="2" charset="-122"/>
              <a:ea typeface="宋体" panose="02010600030101010101" pitchFamily="2" charset="-122"/>
            </a:endParaRPr>
          </a:p>
        </p:txBody>
      </p:sp>
      <p:sp>
        <p:nvSpPr>
          <p:cNvPr id="17" name="线形标注 2 16"/>
          <p:cNvSpPr/>
          <p:nvPr>
            <p:custDataLst>
              <p:tags r:id="rId7"/>
            </p:custDataLst>
          </p:nvPr>
        </p:nvSpPr>
        <p:spPr>
          <a:xfrm>
            <a:off x="431372" y="3792671"/>
            <a:ext cx="3072341" cy="1460533"/>
          </a:xfrm>
          <a:prstGeom prst="borderCallout2">
            <a:avLst>
              <a:gd name="adj1" fmla="val -5695"/>
              <a:gd name="adj2" fmla="val 27759"/>
              <a:gd name="adj3" fmla="val -14583"/>
              <a:gd name="adj4" fmla="val 38723"/>
              <a:gd name="adj5" fmla="val -41255"/>
              <a:gd name="adj6" fmla="val 78117"/>
            </a:avLst>
          </a:prstGeom>
          <a:grpFill/>
          <a:ln>
            <a:solidFill>
              <a:schemeClr val="accent6"/>
            </a:soli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zh-CN" altLang="en-US" sz="2800">
                <a:solidFill>
                  <a:schemeClr val="tx1"/>
                </a:solidFill>
                <a:latin typeface="宋体" panose="02010600030101010101" pitchFamily="2" charset="-122"/>
                <a:ea typeface="宋体" panose="02010600030101010101" pitchFamily="2" charset="-122"/>
              </a:rPr>
              <a:t>    指咸阳</a:t>
            </a:r>
            <a:r>
              <a:rPr lang="zh-CN" altLang="en-US" sz="2800" smtClean="0">
                <a:solidFill>
                  <a:schemeClr val="tx1"/>
                </a:solidFill>
                <a:latin typeface="宋体" panose="02010600030101010101" pitchFamily="2" charset="-122"/>
                <a:ea typeface="宋体" panose="02010600030101010101" pitchFamily="2" charset="-122"/>
              </a:rPr>
              <a:t>城楼。咸阳，秦代都城，在今陕西咸阳东北。</a:t>
            </a:r>
            <a:endParaRPr lang="zh-CN" altLang="en-US" sz="2800">
              <a:solidFill>
                <a:schemeClr val="tx1"/>
              </a:solidFill>
              <a:latin typeface="宋体" panose="02010600030101010101" pitchFamily="2" charset="-122"/>
              <a:ea typeface="宋体" panose="02010600030101010101" pitchFamily="2" charset="-122"/>
            </a:endParaRPr>
          </a:p>
        </p:txBody>
      </p:sp>
      <p:sp>
        <p:nvSpPr>
          <p:cNvPr id="18" name="线形标注 2 17"/>
          <p:cNvSpPr/>
          <p:nvPr>
            <p:custDataLst>
              <p:tags r:id="rId8"/>
            </p:custDataLst>
          </p:nvPr>
        </p:nvSpPr>
        <p:spPr>
          <a:xfrm>
            <a:off x="3983765" y="3717032"/>
            <a:ext cx="4128459" cy="1536172"/>
          </a:xfrm>
          <a:prstGeom prst="borderCallout2">
            <a:avLst>
              <a:gd name="adj1" fmla="val -5695"/>
              <a:gd name="adj2" fmla="val 27759"/>
              <a:gd name="adj3" fmla="val -14583"/>
              <a:gd name="adj4" fmla="val 38723"/>
              <a:gd name="adj5" fmla="val -34167"/>
              <a:gd name="adj6" fmla="val 64919"/>
            </a:avLst>
          </a:prstGeom>
          <a:grpFill/>
          <a:ln>
            <a:solidFill>
              <a:schemeClr val="accent6"/>
            </a:soli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zh-CN" altLang="en-US" sz="2800">
                <a:solidFill>
                  <a:schemeClr val="tx1"/>
                </a:solidFill>
                <a:latin typeface="宋体" panose="02010600030101010101" pitchFamily="2" charset="-122"/>
                <a:ea typeface="宋体" panose="02010600030101010101" pitchFamily="2" charset="-122"/>
              </a:rPr>
              <a:t>    即芦荻（蒹，荻；葭，芦），暗用</a:t>
            </a:r>
            <a:r>
              <a:rPr lang="en-US" altLang="zh-CN" sz="2800">
                <a:solidFill>
                  <a:schemeClr val="tx1"/>
                </a:solidFill>
                <a:latin typeface="宋体" panose="02010600030101010101" pitchFamily="2" charset="-122"/>
                <a:ea typeface="宋体" panose="02010600030101010101" pitchFamily="2" charset="-122"/>
              </a:rPr>
              <a:t>《</a:t>
            </a:r>
            <a:r>
              <a:rPr lang="zh-CN" altLang="en-US" sz="2800">
                <a:solidFill>
                  <a:schemeClr val="tx1"/>
                </a:solidFill>
                <a:latin typeface="宋体" panose="02010600030101010101" pitchFamily="2" charset="-122"/>
                <a:ea typeface="宋体" panose="02010600030101010101" pitchFamily="2" charset="-122"/>
              </a:rPr>
              <a:t>诗</a:t>
            </a:r>
            <a:r>
              <a:rPr lang="zh-CN" altLang="en-US" sz="2800" smtClean="0">
                <a:solidFill>
                  <a:schemeClr val="tx1"/>
                </a:solidFill>
                <a:latin typeface="宋体" panose="02010600030101010101" pitchFamily="2" charset="-122"/>
                <a:ea typeface="宋体" panose="02010600030101010101" pitchFamily="2" charset="-122"/>
              </a:rPr>
              <a:t>经</a:t>
            </a:r>
            <a:r>
              <a:rPr lang="en-US" altLang="zh-CN" sz="2800" smtClean="0">
                <a:solidFill>
                  <a:schemeClr val="tx1"/>
                </a:solidFill>
                <a:latin typeface="宋体" panose="02010600030101010101" pitchFamily="2" charset="-122"/>
                <a:ea typeface="宋体" panose="02010600030101010101" pitchFamily="2" charset="-122"/>
              </a:rPr>
              <a:t>·</a:t>
            </a:r>
            <a:r>
              <a:rPr lang="zh-CN" altLang="en-US" sz="2800" smtClean="0">
                <a:solidFill>
                  <a:schemeClr val="tx1"/>
                </a:solidFill>
                <a:latin typeface="宋体" panose="02010600030101010101" pitchFamily="2" charset="-122"/>
                <a:ea typeface="宋体" panose="02010600030101010101" pitchFamily="2" charset="-122"/>
              </a:rPr>
              <a:t>蒹</a:t>
            </a:r>
            <a:r>
              <a:rPr lang="zh-CN" altLang="en-US" sz="2800">
                <a:solidFill>
                  <a:schemeClr val="tx1"/>
                </a:solidFill>
                <a:latin typeface="宋体" panose="02010600030101010101" pitchFamily="2" charset="-122"/>
                <a:ea typeface="宋体" panose="02010600030101010101" pitchFamily="2" charset="-122"/>
              </a:rPr>
              <a:t>葭</a:t>
            </a:r>
            <a:r>
              <a:rPr lang="en-US" altLang="zh-CN" sz="2800">
                <a:solidFill>
                  <a:schemeClr val="tx1"/>
                </a:solidFill>
                <a:latin typeface="宋体" panose="02010600030101010101" pitchFamily="2" charset="-122"/>
                <a:ea typeface="宋体" panose="02010600030101010101" pitchFamily="2" charset="-122"/>
              </a:rPr>
              <a:t>》</a:t>
            </a:r>
            <a:r>
              <a:rPr lang="zh-CN" altLang="en-US" sz="2800">
                <a:solidFill>
                  <a:schemeClr val="tx1"/>
                </a:solidFill>
                <a:latin typeface="宋体" panose="02010600030101010101" pitchFamily="2" charset="-122"/>
                <a:ea typeface="宋体" panose="02010600030101010101" pitchFamily="2" charset="-122"/>
              </a:rPr>
              <a:t>的诗意，表思念心绪。</a:t>
            </a:r>
            <a:endParaRPr lang="zh-CN" altLang="en-US" sz="2800">
              <a:solidFill>
                <a:schemeClr val="tx1"/>
              </a:solidFill>
              <a:latin typeface="宋体" panose="02010600030101010101" pitchFamily="2" charset="-122"/>
              <a:ea typeface="宋体" panose="02010600030101010101" pitchFamily="2" charset="-122"/>
            </a:endParaRPr>
          </a:p>
        </p:txBody>
      </p:sp>
      <p:sp>
        <p:nvSpPr>
          <p:cNvPr id="20" name="线形标注 2 19"/>
          <p:cNvSpPr/>
          <p:nvPr>
            <p:custDataLst>
              <p:tags r:id="rId9"/>
            </p:custDataLst>
          </p:nvPr>
        </p:nvSpPr>
        <p:spPr>
          <a:xfrm>
            <a:off x="8784590" y="3620770"/>
            <a:ext cx="2193290" cy="738505"/>
          </a:xfrm>
          <a:prstGeom prst="borderCallout2">
            <a:avLst>
              <a:gd name="adj1" fmla="val -5695"/>
              <a:gd name="adj2" fmla="val 27759"/>
              <a:gd name="adj3" fmla="val -14583"/>
              <a:gd name="adj4" fmla="val 38723"/>
              <a:gd name="adj5" fmla="val -45817"/>
              <a:gd name="adj6" fmla="val 55536"/>
            </a:avLst>
          </a:prstGeom>
          <a:grpFill/>
          <a:ln>
            <a:solidFill>
              <a:schemeClr val="accent6"/>
            </a:soli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zh-CN" altLang="en-US" sz="2800" smtClean="0">
                <a:solidFill>
                  <a:schemeClr val="tx1"/>
                </a:solidFill>
                <a:latin typeface="宋体" panose="02010600030101010101" pitchFamily="2" charset="-122"/>
                <a:ea typeface="宋体" panose="02010600030101010101" pitchFamily="2" charset="-122"/>
              </a:rPr>
              <a:t>水中的小洲。</a:t>
            </a:r>
            <a:endParaRPr lang="zh-CN" altLang="en-US" sz="2800" smtClean="0">
              <a:solidFill>
                <a:schemeClr val="tx1"/>
              </a:solidFill>
              <a:latin typeface="宋体" panose="02010600030101010101" pitchFamily="2" charset="-122"/>
              <a:ea typeface="宋体" panose="02010600030101010101" pitchFamily="2" charset="-122"/>
            </a:endParaRPr>
          </a:p>
        </p:txBody>
      </p:sp>
      <p:sp>
        <p:nvSpPr>
          <p:cNvPr id="2" name="文本框 1"/>
          <p:cNvSpPr txBox="1"/>
          <p:nvPr>
            <p:custDataLst>
              <p:tags r:id="rId10"/>
            </p:custDataLst>
          </p:nvPr>
        </p:nvSpPr>
        <p:spPr>
          <a:xfrm>
            <a:off x="431165" y="671830"/>
            <a:ext cx="2019300" cy="645160"/>
          </a:xfrm>
          <a:prstGeom prst="rect">
            <a:avLst/>
          </a:prstGeom>
          <a:solidFill>
            <a:srgbClr val="008651"/>
          </a:solidFill>
        </p:spPr>
        <p:txBody>
          <a:bodyPr wrap="none" rtlCol="0" anchor="t">
            <a:spAutoFit/>
          </a:bodyPr>
          <a:lstStyle/>
          <a:p>
            <a:pPr algn="l"/>
            <a:r>
              <a:rPr lang="zh-CN" altLang="en-US" sz="3600" b="1">
                <a:solidFill>
                  <a:schemeClr val="bg1"/>
                </a:solidFill>
                <a:latin typeface="楷体" panose="02010609060101010101" pitchFamily="49" charset="-122"/>
                <a:ea typeface="楷体" panose="02010609060101010101" pitchFamily="49" charset="-122"/>
                <a:sym typeface="+mn-ea"/>
              </a:rPr>
              <a:t>诗句解析</a:t>
            </a:r>
            <a:endParaRPr lang="zh-CN" altLang="en-US" sz="3600" b="1">
              <a:solidFill>
                <a:schemeClr val="bg1"/>
              </a:solidFill>
              <a:latin typeface="楷体" panose="02010609060101010101" pitchFamily="49" charset="-122"/>
              <a:ea typeface="楷体" panose="02010609060101010101" pitchFamily="49" charset="-122"/>
              <a:sym typeface="+mn-ea"/>
            </a:endParaRPr>
          </a:p>
        </p:txBody>
      </p:sp>
      <p:sp>
        <p:nvSpPr>
          <p:cNvPr id="12" name="Text Box 7"/>
          <p:cNvSpPr txBox="1">
            <a:spLocks noChangeArrowheads="1"/>
          </p:cNvSpPr>
          <p:nvPr>
            <p:custDataLst>
              <p:tags r:id="rId11"/>
            </p:custDataLst>
          </p:nvPr>
        </p:nvSpPr>
        <p:spPr bwMode="auto">
          <a:xfrm>
            <a:off x="971550" y="5429673"/>
            <a:ext cx="9592733"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kumimoji="1" lang="zh-CN" altLang="en-US" sz="3200" b="1">
                <a:solidFill>
                  <a:srgbClr val="FF0000"/>
                </a:solidFill>
                <a:latin typeface="楷体" panose="02010609060101010101" pitchFamily="49" charset="-122"/>
                <a:ea typeface="楷体" panose="02010609060101010101" pitchFamily="49" charset="-122"/>
              </a:rPr>
              <a:t>   </a:t>
            </a:r>
            <a:endParaRPr kumimoji="1" lang="zh-CN" altLang="en-US" sz="3200" b="1">
              <a:solidFill>
                <a:srgbClr val="FF0000"/>
              </a:solidFill>
              <a:latin typeface="楷体" panose="02010609060101010101" pitchFamily="49" charset="-122"/>
              <a:ea typeface="楷体" panose="02010609060101010101" pitchFamily="49" charset="-122"/>
            </a:endParaRPr>
          </a:p>
        </p:txBody>
      </p:sp>
      <p:sp>
        <p:nvSpPr>
          <p:cNvPr id="3" name="Text Box 7"/>
          <p:cNvSpPr txBox="1">
            <a:spLocks noChangeArrowheads="1"/>
          </p:cNvSpPr>
          <p:nvPr>
            <p:custDataLst>
              <p:tags r:id="rId12"/>
            </p:custDataLst>
          </p:nvPr>
        </p:nvSpPr>
        <p:spPr bwMode="auto">
          <a:xfrm>
            <a:off x="569595" y="5429858"/>
            <a:ext cx="11239500" cy="1173480"/>
          </a:xfrm>
          <a:prstGeom prst="rect">
            <a:avLst/>
          </a:prstGeom>
        </p:spPr>
        <p:style>
          <a:lnRef idx="2">
            <a:schemeClr val="accent6"/>
          </a:lnRef>
          <a:fillRef idx="1">
            <a:schemeClr val="lt1"/>
          </a:fillRef>
          <a:effectRef idx="0">
            <a:schemeClr val="accent6"/>
          </a:effectRef>
          <a:fontRef idx="minor">
            <a:schemeClr val="dk1"/>
          </a:fontRef>
        </p:style>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10000"/>
              </a:lnSpc>
              <a:spcBef>
                <a:spcPct val="50000"/>
              </a:spcBef>
              <a:defRPr/>
            </a:pPr>
            <a:r>
              <a:rPr kumimoji="1" lang="zh-CN" altLang="en-US" sz="3200" b="1">
                <a:solidFill>
                  <a:srgbClr val="0000FF"/>
                </a:solidFill>
                <a:latin typeface="宋体" panose="02010600030101010101" pitchFamily="2" charset="-122"/>
              </a:rPr>
              <a:t>    </a:t>
            </a:r>
            <a:r>
              <a:rPr kumimoji="1" lang="zh-CN" altLang="en-US" sz="3200" b="1">
                <a:solidFill>
                  <a:srgbClr val="FF0000"/>
                </a:solidFill>
                <a:latin typeface="楷体" panose="02010609060101010101" pitchFamily="49" charset="-122"/>
                <a:ea typeface="楷体" panose="02010609060101010101" pitchFamily="49" charset="-122"/>
                <a:sym typeface="+mn-ea"/>
              </a:rPr>
              <a:t> </a:t>
            </a:r>
            <a:r>
              <a:rPr kumimoji="1" lang="zh-CN" altLang="en-US" sz="3200" b="1">
                <a:solidFill>
                  <a:srgbClr val="2962F3"/>
                </a:solidFill>
                <a:latin typeface="楷体" panose="02010609060101010101" pitchFamily="49" charset="-122"/>
                <a:ea typeface="楷体" panose="02010609060101010101" pitchFamily="49" charset="-122"/>
                <a:sym typeface="+mn-ea"/>
              </a:rPr>
              <a:t>一登上咸</a:t>
            </a:r>
            <a:r>
              <a:rPr kumimoji="1" lang="zh-CN" altLang="en-US" sz="3200" b="1" smtClean="0">
                <a:solidFill>
                  <a:srgbClr val="2962F3"/>
                </a:solidFill>
                <a:latin typeface="楷体" panose="02010609060101010101" pitchFamily="49" charset="-122"/>
                <a:ea typeface="楷体" panose="02010609060101010101" pitchFamily="49" charset="-122"/>
                <a:sym typeface="+mn-ea"/>
              </a:rPr>
              <a:t>阳城高</a:t>
            </a:r>
            <a:r>
              <a:rPr kumimoji="1" lang="zh-CN" altLang="en-US" sz="3200" b="1">
                <a:solidFill>
                  <a:srgbClr val="2962F3"/>
                </a:solidFill>
                <a:latin typeface="楷体" panose="02010609060101010101" pitchFamily="49" charset="-122"/>
                <a:ea typeface="楷体" panose="02010609060101010101" pitchFamily="49" charset="-122"/>
                <a:sym typeface="+mn-ea"/>
              </a:rPr>
              <a:t>高的城楼</a:t>
            </a:r>
            <a:r>
              <a:rPr kumimoji="1" lang="zh-CN" altLang="en-US" sz="3200" b="1" smtClean="0">
                <a:solidFill>
                  <a:srgbClr val="2962F3"/>
                </a:solidFill>
                <a:latin typeface="楷体" panose="02010609060101010101" pitchFamily="49" charset="-122"/>
                <a:ea typeface="楷体" panose="02010609060101010101" pitchFamily="49" charset="-122"/>
                <a:sym typeface="+mn-ea"/>
              </a:rPr>
              <a:t>，极目远眺，忽而生出愁绪。烟笼蒹葭，雾锁杨柳，那景致就像水中</a:t>
            </a:r>
            <a:r>
              <a:rPr kumimoji="1" lang="zh-CN" altLang="en-US" sz="3200" b="1">
                <a:solidFill>
                  <a:srgbClr val="2962F3"/>
                </a:solidFill>
                <a:latin typeface="楷体" panose="02010609060101010101" pitchFamily="49" charset="-122"/>
                <a:ea typeface="楷体" panose="02010609060101010101" pitchFamily="49" charset="-122"/>
                <a:sym typeface="+mn-ea"/>
              </a:rPr>
              <a:t>的小洲。</a:t>
            </a:r>
            <a:endParaRPr kumimoji="1" lang="zh-CN" altLang="en-US" sz="3200" b="1">
              <a:solidFill>
                <a:srgbClr val="2962F3"/>
              </a:solidFill>
              <a:latin typeface="楷体" panose="02010609060101010101" pitchFamily="49" charset="-122"/>
              <a:ea typeface="楷体" panose="02010609060101010101" pitchFamily="49" charset="-122"/>
              <a:sym typeface="+mn-ea"/>
            </a:endParaRPr>
          </a:p>
        </p:txBody>
      </p:sp>
      <p:sp>
        <p:nvSpPr>
          <p:cNvPr id="21" name="矩形 20"/>
          <p:cNvSpPr>
            <a:spLocks noChangeArrowheads="1"/>
          </p:cNvSpPr>
          <p:nvPr>
            <p:custDataLst>
              <p:tags r:id="rId13"/>
            </p:custDataLst>
          </p:nvPr>
        </p:nvSpPr>
        <p:spPr bwMode="auto">
          <a:xfrm>
            <a:off x="2790191" y="671831"/>
            <a:ext cx="4265930"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3200" b="1">
                <a:solidFill>
                  <a:srgbClr val="FF0000"/>
                </a:solidFill>
                <a:latin typeface="黑体" panose="02010609060101010101" charset="-122"/>
                <a:ea typeface="黑体" panose="02010609060101010101" charset="-122"/>
              </a:rPr>
              <a:t>首联扣题，抒情写景。</a:t>
            </a:r>
            <a:endParaRPr lang="zh-CN" altLang="en-US" sz="3200">
              <a:latin typeface="黑体" panose="02010609060101010101" charset="-122"/>
              <a:ea typeface="黑体" panose="02010609060101010101" charset="-122"/>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8"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left)">
                                      <p:cBhvr>
                                        <p:cTn id="7" dur="500"/>
                                        <p:tgtEl>
                                          <p:spTgt spid="14"/>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2" presetClass="entr" presetSubtype="8" fill="hold" nodeType="click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wipe(left)">
                                      <p:cBhvr>
                                        <p:cTn id="12" dur="500"/>
                                        <p:tgtEl>
                                          <p:spTgt spid="16"/>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2" presetClass="entr" presetSubtype="2" fill="hold" nodeType="click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wipe(right)">
                                      <p:cBhvr>
                                        <p:cTn id="17" dur="500"/>
                                        <p:tgtEl>
                                          <p:spTgt spid="17"/>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22" presetClass="entr" presetSubtype="1" fill="hold" nodeType="clickEffect">
                                  <p:stCondLst>
                                    <p:cond delay="0"/>
                                  </p:stCondLst>
                                  <p:childTnLst>
                                    <p:set>
                                      <p:cBhvr>
                                        <p:cTn id="21" dur="1" fill="hold">
                                          <p:stCondLst>
                                            <p:cond delay="0"/>
                                          </p:stCondLst>
                                        </p:cTn>
                                        <p:tgtEl>
                                          <p:spTgt spid="18"/>
                                        </p:tgtEl>
                                        <p:attrNameLst>
                                          <p:attrName>style.visibility</p:attrName>
                                        </p:attrNameLst>
                                      </p:cBhvr>
                                      <p:to>
                                        <p:strVal val="visible"/>
                                      </p:to>
                                    </p:set>
                                    <p:animEffect transition="in" filter="wipe(up)">
                                      <p:cBhvr>
                                        <p:cTn id="22" dur="500"/>
                                        <p:tgtEl>
                                          <p:spTgt spid="18"/>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22" presetClass="entr" presetSubtype="1" fill="hold" nodeType="clickEffect">
                                  <p:stCondLst>
                                    <p:cond delay="0"/>
                                  </p:stCondLst>
                                  <p:childTnLst>
                                    <p:set>
                                      <p:cBhvr>
                                        <p:cTn id="26" dur="1" fill="hold">
                                          <p:stCondLst>
                                            <p:cond delay="0"/>
                                          </p:stCondLst>
                                        </p:cTn>
                                        <p:tgtEl>
                                          <p:spTgt spid="20"/>
                                        </p:tgtEl>
                                        <p:attrNameLst>
                                          <p:attrName>style.visibility</p:attrName>
                                        </p:attrNameLst>
                                      </p:cBhvr>
                                      <p:to>
                                        <p:strVal val="visible"/>
                                      </p:to>
                                    </p:set>
                                    <p:animEffect transition="in" filter="wipe(up)">
                                      <p:cBhvr>
                                        <p:cTn id="27" dur="500"/>
                                        <p:tgtEl>
                                          <p:spTgt spid="20"/>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4" presetClass="entr" presetSubtype="16" fill="hold" grpId="0" nodeType="click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box(in)">
                                      <p:cBhvr>
                                        <p:cTn id="32" dur="500"/>
                                        <p:tgtEl>
                                          <p:spTgt spid="12"/>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gtEl>
                                        <p:attrNameLst>
                                          <p:attrName>style.visibility</p:attrName>
                                        </p:attrNameLst>
                                      </p:cBhvr>
                                      <p:to>
                                        <p:strVal val="visible"/>
                                      </p:to>
                                    </p:set>
                                    <p:anim calcmode="lin" valueType="num">
                                      <p:cBhvr additive="base">
                                        <p:cTn id="37" dur="500" fill="hold"/>
                                        <p:tgtEl>
                                          <p:spTgt spid="3"/>
                                        </p:tgtEl>
                                        <p:attrNameLst>
                                          <p:attrName>ppt_x</p:attrName>
                                        </p:attrNameLst>
                                      </p:cBhvr>
                                      <p:tavLst>
                                        <p:tav tm="0">
                                          <p:val>
                                            <p:strVal val="#ppt_x"/>
                                          </p:val>
                                        </p:tav>
                                        <p:tav tm="100000">
                                          <p:val>
                                            <p:strVal val="#ppt_x"/>
                                          </p:val>
                                        </p:tav>
                                      </p:tavLst>
                                    </p:anim>
                                    <p:anim calcmode="lin" valueType="num">
                                      <p:cBhvr additive="base">
                                        <p:cTn id="3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39" fill="hold" nodeType="clickPar">
                      <p:stCondLst>
                        <p:cond delay="indefinite"/>
                      </p:stCondLst>
                      <p:childTnLst>
                        <p:par>
                          <p:cTn id="40" fill="hold" nodeType="afterGroup">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21"/>
                                        </p:tgtEl>
                                        <p:attrNameLst>
                                          <p:attrName>style.visibility</p:attrName>
                                        </p:attrNameLst>
                                      </p:cBhvr>
                                      <p:to>
                                        <p:strVal val="visible"/>
                                      </p:to>
                                    </p:set>
                                    <p:anim calcmode="lin" valueType="num">
                                      <p:cBhvr additive="base">
                                        <p:cTn id="43" dur="500" fill="hold"/>
                                        <p:tgtEl>
                                          <p:spTgt spid="21"/>
                                        </p:tgtEl>
                                        <p:attrNameLst>
                                          <p:attrName>ppt_x</p:attrName>
                                        </p:attrNameLst>
                                      </p:cBhvr>
                                      <p:tavLst>
                                        <p:tav tm="0">
                                          <p:val>
                                            <p:strVal val="#ppt_x"/>
                                          </p:val>
                                        </p:tav>
                                        <p:tav tm="100000">
                                          <p:val>
                                            <p:strVal val="#ppt_x"/>
                                          </p:val>
                                        </p:tav>
                                      </p:tavLst>
                                    </p:anim>
                                    <p:anim calcmode="lin" valueType="num">
                                      <p:cBhvr additive="base">
                                        <p:cTn id="44"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3" grpId="0"/>
      <p:bldP spid="21" grpId="0"/>
    </p:bldLst>
  </p:timing>
</p:sld>
</file>

<file path=ppt/tags/tag1.xml><?xml version="1.0" encoding="utf-8"?>
<p:tagLst xmlns:p="http://schemas.openxmlformats.org/presentationml/2006/main">
  <p:tag name="AS_UNIQUEID" val="2607"/>
</p:tagLst>
</file>

<file path=ppt/tags/tag10.xml><?xml version="1.0" encoding="utf-8"?>
<p:tagLst xmlns:p="http://schemas.openxmlformats.org/presentationml/2006/main">
  <p:tag name="AS_UNIQUEID" val="2616"/>
</p:tagLst>
</file>

<file path=ppt/tags/tag100.xml><?xml version="1.0" encoding="utf-8"?>
<p:tagLst xmlns:p="http://schemas.openxmlformats.org/presentationml/2006/main">
  <p:tag name="AS_UNIQUEID" val="2706"/>
</p:tagLst>
</file>

<file path=ppt/tags/tag101.xml><?xml version="1.0" encoding="utf-8"?>
<p:tagLst xmlns:p="http://schemas.openxmlformats.org/presentationml/2006/main">
  <p:tag name="AS_UNIQUEID" val="2707"/>
</p:tagLst>
</file>

<file path=ppt/tags/tag102.xml><?xml version="1.0" encoding="utf-8"?>
<p:tagLst xmlns:p="http://schemas.openxmlformats.org/presentationml/2006/main">
  <p:tag name="AS_UNIQUEID" val="2708"/>
</p:tagLst>
</file>

<file path=ppt/tags/tag103.xml><?xml version="1.0" encoding="utf-8"?>
<p:tagLst xmlns:p="http://schemas.openxmlformats.org/presentationml/2006/main">
  <p:tag name="AS_UNIQUEID" val="2709"/>
</p:tagLst>
</file>

<file path=ppt/tags/tag104.xml><?xml version="1.0" encoding="utf-8"?>
<p:tagLst xmlns:p="http://schemas.openxmlformats.org/presentationml/2006/main">
  <p:tag name="AS_UNIQUEID" val="2710"/>
</p:tagLst>
</file>

<file path=ppt/tags/tag105.xml><?xml version="1.0" encoding="utf-8"?>
<p:tagLst xmlns:p="http://schemas.openxmlformats.org/presentationml/2006/main">
  <p:tag name="AS_UNIQUEID" val="2711"/>
</p:tagLst>
</file>

<file path=ppt/tags/tag106.xml><?xml version="1.0" encoding="utf-8"?>
<p:tagLst xmlns:p="http://schemas.openxmlformats.org/presentationml/2006/main">
  <p:tag name="AS_UNIQUEID" val="2712"/>
</p:tagLst>
</file>

<file path=ppt/tags/tag107.xml><?xml version="1.0" encoding="utf-8"?>
<p:tagLst xmlns:p="http://schemas.openxmlformats.org/presentationml/2006/main">
  <p:tag name="AS_UNIQUEID" val="2713"/>
</p:tagLst>
</file>

<file path=ppt/tags/tag108.xml><?xml version="1.0" encoding="utf-8"?>
<p:tagLst xmlns:p="http://schemas.openxmlformats.org/presentationml/2006/main">
  <p:tag name="AS_UNIQUEID" val="2714"/>
</p:tagLst>
</file>

<file path=ppt/tags/tag109.xml><?xml version="1.0" encoding="utf-8"?>
<p:tagLst xmlns:p="http://schemas.openxmlformats.org/presentationml/2006/main">
  <p:tag name="AS_UNIQUEID" val="2715"/>
</p:tagLst>
</file>

<file path=ppt/tags/tag11.xml><?xml version="1.0" encoding="utf-8"?>
<p:tagLst xmlns:p="http://schemas.openxmlformats.org/presentationml/2006/main">
  <p:tag name="AS_UNIQUEID" val="2617"/>
</p:tagLst>
</file>

<file path=ppt/tags/tag110.xml><?xml version="1.0" encoding="utf-8"?>
<p:tagLst xmlns:p="http://schemas.openxmlformats.org/presentationml/2006/main">
  <p:tag name="AS_UNIQUEID" val="2716"/>
</p:tagLst>
</file>

<file path=ppt/tags/tag111.xml><?xml version="1.0" encoding="utf-8"?>
<p:tagLst xmlns:p="http://schemas.openxmlformats.org/presentationml/2006/main">
  <p:tag name="AS_UNIQUEID" val="2717"/>
</p:tagLst>
</file>

<file path=ppt/tags/tag112.xml><?xml version="1.0" encoding="utf-8"?>
<p:tagLst xmlns:p="http://schemas.openxmlformats.org/presentationml/2006/main">
  <p:tag name="AS_UNIQUEID" val="2718"/>
</p:tagLst>
</file>

<file path=ppt/tags/tag113.xml><?xml version="1.0" encoding="utf-8"?>
<p:tagLst xmlns:p="http://schemas.openxmlformats.org/presentationml/2006/main">
  <p:tag name="AS_UNIQUEID" val="2719"/>
</p:tagLst>
</file>

<file path=ppt/tags/tag114.xml><?xml version="1.0" encoding="utf-8"?>
<p:tagLst xmlns:p="http://schemas.openxmlformats.org/presentationml/2006/main">
  <p:tag name="AS_UNIQUEID" val="2720"/>
</p:tagLst>
</file>

<file path=ppt/tags/tag115.xml><?xml version="1.0" encoding="utf-8"?>
<p:tagLst xmlns:p="http://schemas.openxmlformats.org/presentationml/2006/main">
  <p:tag name="AS_UNIQUEID" val="2721"/>
</p:tagLst>
</file>

<file path=ppt/tags/tag116.xml><?xml version="1.0" encoding="utf-8"?>
<p:tagLst xmlns:p="http://schemas.openxmlformats.org/presentationml/2006/main">
  <p:tag name="AS_UNIQUEID" val="2722"/>
</p:tagLst>
</file>

<file path=ppt/tags/tag117.xml><?xml version="1.0" encoding="utf-8"?>
<p:tagLst xmlns:p="http://schemas.openxmlformats.org/presentationml/2006/main">
  <p:tag name="AS_UNIQUEID" val="2723"/>
</p:tagLst>
</file>

<file path=ppt/tags/tag118.xml><?xml version="1.0" encoding="utf-8"?>
<p:tagLst xmlns:p="http://schemas.openxmlformats.org/presentationml/2006/main">
  <p:tag name="AS_UNIQUEID" val="2724"/>
</p:tagLst>
</file>

<file path=ppt/tags/tag119.xml><?xml version="1.0" encoding="utf-8"?>
<p:tagLst xmlns:p="http://schemas.openxmlformats.org/presentationml/2006/main">
  <p:tag name="AS_UNIQUEID" val="2725"/>
</p:tagLst>
</file>

<file path=ppt/tags/tag12.xml><?xml version="1.0" encoding="utf-8"?>
<p:tagLst xmlns:p="http://schemas.openxmlformats.org/presentationml/2006/main">
  <p:tag name="AS_UNIQUEID" val="2618"/>
</p:tagLst>
</file>

<file path=ppt/tags/tag120.xml><?xml version="1.0" encoding="utf-8"?>
<p:tagLst xmlns:p="http://schemas.openxmlformats.org/presentationml/2006/main">
  <p:tag name="AS_UNIQUEID" val="2726"/>
</p:tagLst>
</file>

<file path=ppt/tags/tag121.xml><?xml version="1.0" encoding="utf-8"?>
<p:tagLst xmlns:p="http://schemas.openxmlformats.org/presentationml/2006/main">
  <p:tag name="AS_UNIQUEID" val="2727"/>
</p:tagLst>
</file>

<file path=ppt/tags/tag122.xml><?xml version="1.0" encoding="utf-8"?>
<p:tagLst xmlns:p="http://schemas.openxmlformats.org/presentationml/2006/main">
  <p:tag name="AS_UNIQUEID" val="2728"/>
</p:tagLst>
</file>

<file path=ppt/tags/tag123.xml><?xml version="1.0" encoding="utf-8"?>
<p:tagLst xmlns:p="http://schemas.openxmlformats.org/presentationml/2006/main">
  <p:tag name="AS_UNIQUEID" val="2729"/>
</p:tagLst>
</file>

<file path=ppt/tags/tag124.xml><?xml version="1.0" encoding="utf-8"?>
<p:tagLst xmlns:p="http://schemas.openxmlformats.org/presentationml/2006/main">
  <p:tag name="AS_UNIQUEID" val="2730"/>
</p:tagLst>
</file>

<file path=ppt/tags/tag125.xml><?xml version="1.0" encoding="utf-8"?>
<p:tagLst xmlns:p="http://schemas.openxmlformats.org/presentationml/2006/main">
  <p:tag name="AS_UNIQUEID" val="2731"/>
</p:tagLst>
</file>

<file path=ppt/tags/tag126.xml><?xml version="1.0" encoding="utf-8"?>
<p:tagLst xmlns:p="http://schemas.openxmlformats.org/presentationml/2006/main">
  <p:tag name="AS_UNIQUEID" val="2732"/>
</p:tagLst>
</file>

<file path=ppt/tags/tag127.xml><?xml version="1.0" encoding="utf-8"?>
<p:tagLst xmlns:p="http://schemas.openxmlformats.org/presentationml/2006/main">
  <p:tag name="AS_UNIQUEID" val="2733"/>
</p:tagLst>
</file>

<file path=ppt/tags/tag128.xml><?xml version="1.0" encoding="utf-8"?>
<p:tagLst xmlns:p="http://schemas.openxmlformats.org/presentationml/2006/main">
  <p:tag name="AS_UNIQUEID" val="2734"/>
</p:tagLst>
</file>

<file path=ppt/tags/tag129.xml><?xml version="1.0" encoding="utf-8"?>
<p:tagLst xmlns:p="http://schemas.openxmlformats.org/presentationml/2006/main">
  <p:tag name="AS_UNIQUEID" val="2735"/>
</p:tagLst>
</file>

<file path=ppt/tags/tag13.xml><?xml version="1.0" encoding="utf-8"?>
<p:tagLst xmlns:p="http://schemas.openxmlformats.org/presentationml/2006/main">
  <p:tag name="AS_UNIQUEID" val="2619"/>
</p:tagLst>
</file>

<file path=ppt/tags/tag130.xml><?xml version="1.0" encoding="utf-8"?>
<p:tagLst xmlns:p="http://schemas.openxmlformats.org/presentationml/2006/main">
  <p:tag name="AS_UNIQUEID" val="2736"/>
</p:tagLst>
</file>

<file path=ppt/tags/tag131.xml><?xml version="1.0" encoding="utf-8"?>
<p:tagLst xmlns:p="http://schemas.openxmlformats.org/presentationml/2006/main">
  <p:tag name="AS_UNIQUEID" val="2737"/>
</p:tagLst>
</file>

<file path=ppt/tags/tag132.xml><?xml version="1.0" encoding="utf-8"?>
<p:tagLst xmlns:p="http://schemas.openxmlformats.org/presentationml/2006/main">
  <p:tag name="AS_UNIQUEID" val="2738"/>
</p:tagLst>
</file>

<file path=ppt/tags/tag133.xml><?xml version="1.0" encoding="utf-8"?>
<p:tagLst xmlns:p="http://schemas.openxmlformats.org/presentationml/2006/main">
  <p:tag name="AS_UNIQUEID" val="2739"/>
</p:tagLst>
</file>

<file path=ppt/tags/tag134.xml><?xml version="1.0" encoding="utf-8"?>
<p:tagLst xmlns:p="http://schemas.openxmlformats.org/presentationml/2006/main">
  <p:tag name="AS_UNIQUEID" val="2740"/>
</p:tagLst>
</file>

<file path=ppt/tags/tag135.xml><?xml version="1.0" encoding="utf-8"?>
<p:tagLst xmlns:p="http://schemas.openxmlformats.org/presentationml/2006/main">
  <p:tag name="AS_UNIQUEID" val="2741"/>
</p:tagLst>
</file>

<file path=ppt/tags/tag136.xml><?xml version="1.0" encoding="utf-8"?>
<p:tagLst xmlns:p="http://schemas.openxmlformats.org/presentationml/2006/main">
  <p:tag name="AS_UNIQUEID" val="2742"/>
</p:tagLst>
</file>

<file path=ppt/tags/tag137.xml><?xml version="1.0" encoding="utf-8"?>
<p:tagLst xmlns:p="http://schemas.openxmlformats.org/presentationml/2006/main">
  <p:tag name="AS_UNIQUEID" val="2743"/>
</p:tagLst>
</file>

<file path=ppt/tags/tag138.xml><?xml version="1.0" encoding="utf-8"?>
<p:tagLst xmlns:p="http://schemas.openxmlformats.org/presentationml/2006/main">
  <p:tag name="AS_UNIQUEID" val="2744"/>
</p:tagLst>
</file>

<file path=ppt/tags/tag139.xml><?xml version="1.0" encoding="utf-8"?>
<p:tagLst xmlns:p="http://schemas.openxmlformats.org/presentationml/2006/main">
  <p:tag name="AS_UNIQUEID" val="2745"/>
</p:tagLst>
</file>

<file path=ppt/tags/tag14.xml><?xml version="1.0" encoding="utf-8"?>
<p:tagLst xmlns:p="http://schemas.openxmlformats.org/presentationml/2006/main">
  <p:tag name="AS_UNIQUEID" val="2620"/>
</p:tagLst>
</file>

<file path=ppt/tags/tag140.xml><?xml version="1.0" encoding="utf-8"?>
<p:tagLst xmlns:p="http://schemas.openxmlformats.org/presentationml/2006/main">
  <p:tag name="AS_UNIQUEID" val="2746"/>
</p:tagLst>
</file>

<file path=ppt/tags/tag141.xml><?xml version="1.0" encoding="utf-8"?>
<p:tagLst xmlns:p="http://schemas.openxmlformats.org/presentationml/2006/main">
  <p:tag name="AS_UNIQUEID" val="2747"/>
</p:tagLst>
</file>

<file path=ppt/tags/tag142.xml><?xml version="1.0" encoding="utf-8"?>
<p:tagLst xmlns:p="http://schemas.openxmlformats.org/presentationml/2006/main">
  <p:tag name="AS_UNIQUEID" val="2748"/>
</p:tagLst>
</file>

<file path=ppt/tags/tag143.xml><?xml version="1.0" encoding="utf-8"?>
<p:tagLst xmlns:p="http://schemas.openxmlformats.org/presentationml/2006/main">
  <p:tag name="AS_UNIQUEID" val="2749"/>
</p:tagLst>
</file>

<file path=ppt/tags/tag144.xml><?xml version="1.0" encoding="utf-8"?>
<p:tagLst xmlns:p="http://schemas.openxmlformats.org/presentationml/2006/main">
  <p:tag name="AS_UNIQUEID" val="2750"/>
</p:tagLst>
</file>

<file path=ppt/tags/tag145.xml><?xml version="1.0" encoding="utf-8"?>
<p:tagLst xmlns:p="http://schemas.openxmlformats.org/presentationml/2006/main">
  <p:tag name="AS_UNIQUEID" val="2751"/>
</p:tagLst>
</file>

<file path=ppt/tags/tag146.xml><?xml version="1.0" encoding="utf-8"?>
<p:tagLst xmlns:p="http://schemas.openxmlformats.org/presentationml/2006/main">
  <p:tag name="AS_UNIQUEID" val="2752"/>
</p:tagLst>
</file>

<file path=ppt/tags/tag147.xml><?xml version="1.0" encoding="utf-8"?>
<p:tagLst xmlns:p="http://schemas.openxmlformats.org/presentationml/2006/main">
  <p:tag name="AS_UNIQUEID" val="2753"/>
</p:tagLst>
</file>

<file path=ppt/tags/tag148.xml><?xml version="1.0" encoding="utf-8"?>
<p:tagLst xmlns:p="http://schemas.openxmlformats.org/presentationml/2006/main">
  <p:tag name="AS_UNIQUEID" val="2754"/>
</p:tagLst>
</file>

<file path=ppt/tags/tag149.xml><?xml version="1.0" encoding="utf-8"?>
<p:tagLst xmlns:p="http://schemas.openxmlformats.org/presentationml/2006/main">
  <p:tag name="AS_UNIQUEID" val="2755"/>
</p:tagLst>
</file>

<file path=ppt/tags/tag15.xml><?xml version="1.0" encoding="utf-8"?>
<p:tagLst xmlns:p="http://schemas.openxmlformats.org/presentationml/2006/main">
  <p:tag name="AS_UNIQUEID" val="2621"/>
</p:tagLst>
</file>

<file path=ppt/tags/tag150.xml><?xml version="1.0" encoding="utf-8"?>
<p:tagLst xmlns:p="http://schemas.openxmlformats.org/presentationml/2006/main">
  <p:tag name="AS_UNIQUEID" val="2756"/>
</p:tagLst>
</file>

<file path=ppt/tags/tag151.xml><?xml version="1.0" encoding="utf-8"?>
<p:tagLst xmlns:p="http://schemas.openxmlformats.org/presentationml/2006/main">
  <p:tag name="AS_UNIQUEID" val="2757"/>
</p:tagLst>
</file>

<file path=ppt/tags/tag152.xml><?xml version="1.0" encoding="utf-8"?>
<p:tagLst xmlns:p="http://schemas.openxmlformats.org/presentationml/2006/main">
  <p:tag name="AS_UNIQUEID" val="2758"/>
</p:tagLst>
</file>

<file path=ppt/tags/tag153.xml><?xml version="1.0" encoding="utf-8"?>
<p:tagLst xmlns:p="http://schemas.openxmlformats.org/presentationml/2006/main">
  <p:tag name="AS_UNIQUEID" val="2759"/>
</p:tagLst>
</file>

<file path=ppt/tags/tag154.xml><?xml version="1.0" encoding="utf-8"?>
<p:tagLst xmlns:p="http://schemas.openxmlformats.org/presentationml/2006/main">
  <p:tag name="AS_UNIQUEID" val="2760"/>
</p:tagLst>
</file>

<file path=ppt/tags/tag155.xml><?xml version="1.0" encoding="utf-8"?>
<p:tagLst xmlns:p="http://schemas.openxmlformats.org/presentationml/2006/main">
  <p:tag name="AS_UNIQUEID" val="2761"/>
</p:tagLst>
</file>

<file path=ppt/tags/tag156.xml><?xml version="1.0" encoding="utf-8"?>
<p:tagLst xmlns:p="http://schemas.openxmlformats.org/presentationml/2006/main">
  <p:tag name="AS_UNIQUEID" val="2762"/>
</p:tagLst>
</file>

<file path=ppt/tags/tag157.xml><?xml version="1.0" encoding="utf-8"?>
<p:tagLst xmlns:p="http://schemas.openxmlformats.org/presentationml/2006/main">
  <p:tag name="AS_UNIQUEID" val="2763"/>
</p:tagLst>
</file>

<file path=ppt/tags/tag158.xml><?xml version="1.0" encoding="utf-8"?>
<p:tagLst xmlns:p="http://schemas.openxmlformats.org/presentationml/2006/main">
  <p:tag name="AS_UNIQUEID" val="2764"/>
</p:tagLst>
</file>

<file path=ppt/tags/tag159.xml><?xml version="1.0" encoding="utf-8"?>
<p:tagLst xmlns:p="http://schemas.openxmlformats.org/presentationml/2006/main">
  <p:tag name="AS_UNIQUEID" val="2765"/>
</p:tagLst>
</file>

<file path=ppt/tags/tag16.xml><?xml version="1.0" encoding="utf-8"?>
<p:tagLst xmlns:p="http://schemas.openxmlformats.org/presentationml/2006/main">
  <p:tag name="AS_UNIQUEID" val="2622"/>
</p:tagLst>
</file>

<file path=ppt/tags/tag160.xml><?xml version="1.0" encoding="utf-8"?>
<p:tagLst xmlns:p="http://schemas.openxmlformats.org/presentationml/2006/main">
  <p:tag name="AS_UNIQUEID" val="2766"/>
</p:tagLst>
</file>

<file path=ppt/tags/tag161.xml><?xml version="1.0" encoding="utf-8"?>
<p:tagLst xmlns:p="http://schemas.openxmlformats.org/presentationml/2006/main">
  <p:tag name="AS_UNIQUEID" val="2767"/>
</p:tagLst>
</file>

<file path=ppt/tags/tag162.xml><?xml version="1.0" encoding="utf-8"?>
<p:tagLst xmlns:p="http://schemas.openxmlformats.org/presentationml/2006/main">
  <p:tag name="AS_UNIQUEID" val="2768"/>
</p:tagLst>
</file>

<file path=ppt/tags/tag163.xml><?xml version="1.0" encoding="utf-8"?>
<p:tagLst xmlns:p="http://schemas.openxmlformats.org/presentationml/2006/main">
  <p:tag name="AS_UNIQUEID" val="2769"/>
</p:tagLst>
</file>

<file path=ppt/tags/tag164.xml><?xml version="1.0" encoding="utf-8"?>
<p:tagLst xmlns:p="http://schemas.openxmlformats.org/presentationml/2006/main">
  <p:tag name="AS_UNIQUEID" val="2770"/>
</p:tagLst>
</file>

<file path=ppt/tags/tag165.xml><?xml version="1.0" encoding="utf-8"?>
<p:tagLst xmlns:p="http://schemas.openxmlformats.org/presentationml/2006/main">
  <p:tag name="AS_UNIQUEID" val="2771"/>
</p:tagLst>
</file>

<file path=ppt/tags/tag166.xml><?xml version="1.0" encoding="utf-8"?>
<p:tagLst xmlns:p="http://schemas.openxmlformats.org/presentationml/2006/main">
  <p:tag name="AS_UNIQUEID" val="2772"/>
</p:tagLst>
</file>

<file path=ppt/tags/tag167.xml><?xml version="1.0" encoding="utf-8"?>
<p:tagLst xmlns:p="http://schemas.openxmlformats.org/presentationml/2006/main">
  <p:tag name="AS_UNIQUEID" val="2773"/>
</p:tagLst>
</file>

<file path=ppt/tags/tag168.xml><?xml version="1.0" encoding="utf-8"?>
<p:tagLst xmlns:p="http://schemas.openxmlformats.org/presentationml/2006/main">
  <p:tag name="AS_UNIQUEID" val="2774"/>
</p:tagLst>
</file>

<file path=ppt/tags/tag169.xml><?xml version="1.0" encoding="utf-8"?>
<p:tagLst xmlns:p="http://schemas.openxmlformats.org/presentationml/2006/main">
  <p:tag name="AS_UNIQUEID" val="2775"/>
</p:tagLst>
</file>

<file path=ppt/tags/tag17.xml><?xml version="1.0" encoding="utf-8"?>
<p:tagLst xmlns:p="http://schemas.openxmlformats.org/presentationml/2006/main">
  <p:tag name="AS_UNIQUEID" val="2623"/>
</p:tagLst>
</file>

<file path=ppt/tags/tag170.xml><?xml version="1.0" encoding="utf-8"?>
<p:tagLst xmlns:p="http://schemas.openxmlformats.org/presentationml/2006/main">
  <p:tag name="AS_UNIQUEID" val="2776"/>
</p:tagLst>
</file>

<file path=ppt/tags/tag171.xml><?xml version="1.0" encoding="utf-8"?>
<p:tagLst xmlns:p="http://schemas.openxmlformats.org/presentationml/2006/main">
  <p:tag name="AS_UNIQUEID" val="2777"/>
</p:tagLst>
</file>

<file path=ppt/tags/tag172.xml><?xml version="1.0" encoding="utf-8"?>
<p:tagLst xmlns:p="http://schemas.openxmlformats.org/presentationml/2006/main">
  <p:tag name="AS_UNIQUEID" val="2778"/>
</p:tagLst>
</file>

<file path=ppt/tags/tag173.xml><?xml version="1.0" encoding="utf-8"?>
<p:tagLst xmlns:p="http://schemas.openxmlformats.org/presentationml/2006/main">
  <p:tag name="AS_UNIQUEID" val="2779"/>
</p:tagLst>
</file>

<file path=ppt/tags/tag174.xml><?xml version="1.0" encoding="utf-8"?>
<p:tagLst xmlns:p="http://schemas.openxmlformats.org/presentationml/2006/main">
  <p:tag name="AS_UNIQUEID" val="2780"/>
</p:tagLst>
</file>

<file path=ppt/tags/tag175.xml><?xml version="1.0" encoding="utf-8"?>
<p:tagLst xmlns:p="http://schemas.openxmlformats.org/presentationml/2006/main">
  <p:tag name="AS_UNIQUEID" val="2781"/>
</p:tagLst>
</file>

<file path=ppt/tags/tag176.xml><?xml version="1.0" encoding="utf-8"?>
<p:tagLst xmlns:p="http://schemas.openxmlformats.org/presentationml/2006/main">
  <p:tag name="AS_UNIQUEID" val="2782"/>
</p:tagLst>
</file>

<file path=ppt/tags/tag177.xml><?xml version="1.0" encoding="utf-8"?>
<p:tagLst xmlns:p="http://schemas.openxmlformats.org/presentationml/2006/main">
  <p:tag name="AS_UNIQUEID" val="2783"/>
</p:tagLst>
</file>

<file path=ppt/tags/tag178.xml><?xml version="1.0" encoding="utf-8"?>
<p:tagLst xmlns:p="http://schemas.openxmlformats.org/presentationml/2006/main">
  <p:tag name="AS_UNIQUEID" val="2784"/>
</p:tagLst>
</file>

<file path=ppt/tags/tag179.xml><?xml version="1.0" encoding="utf-8"?>
<p:tagLst xmlns:p="http://schemas.openxmlformats.org/presentationml/2006/main">
  <p:tag name="AS_UNIQUEID" val="2785"/>
</p:tagLst>
</file>

<file path=ppt/tags/tag18.xml><?xml version="1.0" encoding="utf-8"?>
<p:tagLst xmlns:p="http://schemas.openxmlformats.org/presentationml/2006/main">
  <p:tag name="AS_UNIQUEID" val="2624"/>
</p:tagLst>
</file>

<file path=ppt/tags/tag180.xml><?xml version="1.0" encoding="utf-8"?>
<p:tagLst xmlns:p="http://schemas.openxmlformats.org/presentationml/2006/main">
  <p:tag name="AS_UNIQUEID" val="2786"/>
</p:tagLst>
</file>

<file path=ppt/tags/tag181.xml><?xml version="1.0" encoding="utf-8"?>
<p:tagLst xmlns:p="http://schemas.openxmlformats.org/presentationml/2006/main">
  <p:tag name="AS_UNIQUEID" val="2787"/>
</p:tagLst>
</file>

<file path=ppt/tags/tag182.xml><?xml version="1.0" encoding="utf-8"?>
<p:tagLst xmlns:p="http://schemas.openxmlformats.org/presentationml/2006/main">
  <p:tag name="AS_UNIQUEID" val="2788"/>
</p:tagLst>
</file>

<file path=ppt/tags/tag183.xml><?xml version="1.0" encoding="utf-8"?>
<p:tagLst xmlns:p="http://schemas.openxmlformats.org/presentationml/2006/main">
  <p:tag name="AS_UNIQUEID" val="2789"/>
</p:tagLst>
</file>

<file path=ppt/tags/tag184.xml><?xml version="1.0" encoding="utf-8"?>
<p:tagLst xmlns:p="http://schemas.openxmlformats.org/presentationml/2006/main">
  <p:tag name="AS_UNIQUEID" val="2790"/>
</p:tagLst>
</file>

<file path=ppt/tags/tag185.xml><?xml version="1.0" encoding="utf-8"?>
<p:tagLst xmlns:p="http://schemas.openxmlformats.org/presentationml/2006/main">
  <p:tag name="AS_UNIQUEID" val="2791"/>
</p:tagLst>
</file>

<file path=ppt/tags/tag186.xml><?xml version="1.0" encoding="utf-8"?>
<p:tagLst xmlns:p="http://schemas.openxmlformats.org/presentationml/2006/main">
  <p:tag name="AS_UNIQUEID" val="2792"/>
</p:tagLst>
</file>

<file path=ppt/tags/tag187.xml><?xml version="1.0" encoding="utf-8"?>
<p:tagLst xmlns:p="http://schemas.openxmlformats.org/presentationml/2006/main">
  <p:tag name="AS_UNIQUEID" val="2793"/>
</p:tagLst>
</file>

<file path=ppt/tags/tag188.xml><?xml version="1.0" encoding="utf-8"?>
<p:tagLst xmlns:p="http://schemas.openxmlformats.org/presentationml/2006/main">
  <p:tag name="AS_UNIQUEID" val="2794"/>
</p:tagLst>
</file>

<file path=ppt/tags/tag189.xml><?xml version="1.0" encoding="utf-8"?>
<p:tagLst xmlns:p="http://schemas.openxmlformats.org/presentationml/2006/main">
  <p:tag name="AS_UNIQUEID" val="2795"/>
</p:tagLst>
</file>

<file path=ppt/tags/tag19.xml><?xml version="1.0" encoding="utf-8"?>
<p:tagLst xmlns:p="http://schemas.openxmlformats.org/presentationml/2006/main">
  <p:tag name="AS_UNIQUEID" val="2625"/>
</p:tagLst>
</file>

<file path=ppt/tags/tag190.xml><?xml version="1.0" encoding="utf-8"?>
<p:tagLst xmlns:p="http://schemas.openxmlformats.org/presentationml/2006/main">
  <p:tag name="AS_UNIQUEID" val="2796"/>
</p:tagLst>
</file>

<file path=ppt/tags/tag191.xml><?xml version="1.0" encoding="utf-8"?>
<p:tagLst xmlns:p="http://schemas.openxmlformats.org/presentationml/2006/main">
  <p:tag name="AS_UNIQUEID" val="2797"/>
</p:tagLst>
</file>

<file path=ppt/tags/tag192.xml><?xml version="1.0" encoding="utf-8"?>
<p:tagLst xmlns:p="http://schemas.openxmlformats.org/presentationml/2006/main">
  <p:tag name="AS_UNIQUEID" val="2798"/>
</p:tagLst>
</file>

<file path=ppt/tags/tag193.xml><?xml version="1.0" encoding="utf-8"?>
<p:tagLst xmlns:p="http://schemas.openxmlformats.org/presentationml/2006/main">
  <p:tag name="AS_UNIQUEID" val="2799"/>
</p:tagLst>
</file>

<file path=ppt/tags/tag194.xml><?xml version="1.0" encoding="utf-8"?>
<p:tagLst xmlns:p="http://schemas.openxmlformats.org/presentationml/2006/main">
  <p:tag name="AS_UNIQUEID" val="2800"/>
</p:tagLst>
</file>

<file path=ppt/tags/tag195.xml><?xml version="1.0" encoding="utf-8"?>
<p:tagLst xmlns:p="http://schemas.openxmlformats.org/presentationml/2006/main">
  <p:tag name="AS_UNIQUEID" val="2801"/>
</p:tagLst>
</file>

<file path=ppt/tags/tag196.xml><?xml version="1.0" encoding="utf-8"?>
<p:tagLst xmlns:p="http://schemas.openxmlformats.org/presentationml/2006/main">
  <p:tag name="AS_UNIQUEID" val="2802"/>
</p:tagLst>
</file>

<file path=ppt/tags/tag197.xml><?xml version="1.0" encoding="utf-8"?>
<p:tagLst xmlns:p="http://schemas.openxmlformats.org/presentationml/2006/main">
  <p:tag name="AS_UNIQUEID" val="2803"/>
</p:tagLst>
</file>

<file path=ppt/tags/tag198.xml><?xml version="1.0" encoding="utf-8"?>
<p:tagLst xmlns:p="http://schemas.openxmlformats.org/presentationml/2006/main">
  <p:tag name="AS_UNIQUEID" val="2804"/>
</p:tagLst>
</file>

<file path=ppt/tags/tag199.xml><?xml version="1.0" encoding="utf-8"?>
<p:tagLst xmlns:p="http://schemas.openxmlformats.org/presentationml/2006/main">
  <p:tag name="AS_UNIQUEID" val="2805"/>
</p:tagLst>
</file>

<file path=ppt/tags/tag2.xml><?xml version="1.0" encoding="utf-8"?>
<p:tagLst xmlns:p="http://schemas.openxmlformats.org/presentationml/2006/main">
  <p:tag name="AS_UNIQUEID" val="2608"/>
</p:tagLst>
</file>

<file path=ppt/tags/tag20.xml><?xml version="1.0" encoding="utf-8"?>
<p:tagLst xmlns:p="http://schemas.openxmlformats.org/presentationml/2006/main">
  <p:tag name="AS_UNIQUEID" val="2626"/>
</p:tagLst>
</file>

<file path=ppt/tags/tag200.xml><?xml version="1.0" encoding="utf-8"?>
<p:tagLst xmlns:p="http://schemas.openxmlformats.org/presentationml/2006/main">
  <p:tag name="AS_UNIQUEID" val="2806"/>
</p:tagLst>
</file>

<file path=ppt/tags/tag201.xml><?xml version="1.0" encoding="utf-8"?>
<p:tagLst xmlns:p="http://schemas.openxmlformats.org/presentationml/2006/main">
  <p:tag name="AS_UNIQUEID" val="2807"/>
</p:tagLst>
</file>

<file path=ppt/tags/tag202.xml><?xml version="1.0" encoding="utf-8"?>
<p:tagLst xmlns:p="http://schemas.openxmlformats.org/presentationml/2006/main">
  <p:tag name="AS_UNIQUEID" val="2808"/>
</p:tagLst>
</file>

<file path=ppt/tags/tag203.xml><?xml version="1.0" encoding="utf-8"?>
<p:tagLst xmlns:p="http://schemas.openxmlformats.org/presentationml/2006/main">
  <p:tag name="AS_UNIQUEID" val="2809"/>
</p:tagLst>
</file>

<file path=ppt/tags/tag204.xml><?xml version="1.0" encoding="utf-8"?>
<p:tagLst xmlns:p="http://schemas.openxmlformats.org/presentationml/2006/main">
  <p:tag name="AS_UNIQUEID" val="2810"/>
</p:tagLst>
</file>

<file path=ppt/tags/tag205.xml><?xml version="1.0" encoding="utf-8"?>
<p:tagLst xmlns:p="http://schemas.openxmlformats.org/presentationml/2006/main">
  <p:tag name="AS_UNIQUEID" val="2811"/>
</p:tagLst>
</file>

<file path=ppt/tags/tag206.xml><?xml version="1.0" encoding="utf-8"?>
<p:tagLst xmlns:p="http://schemas.openxmlformats.org/presentationml/2006/main">
  <p:tag name="AS_UNIQUEID" val="2812"/>
</p:tagLst>
</file>

<file path=ppt/tags/tag207.xml><?xml version="1.0" encoding="utf-8"?>
<p:tagLst xmlns:p="http://schemas.openxmlformats.org/presentationml/2006/main">
  <p:tag name="AS_UNIQUEID" val="2813"/>
</p:tagLst>
</file>

<file path=ppt/tags/tag208.xml><?xml version="1.0" encoding="utf-8"?>
<p:tagLst xmlns:p="http://schemas.openxmlformats.org/presentationml/2006/main">
  <p:tag name="AS_UNIQUEID" val="2814"/>
</p:tagLst>
</file>

<file path=ppt/tags/tag209.xml><?xml version="1.0" encoding="utf-8"?>
<p:tagLst xmlns:p="http://schemas.openxmlformats.org/presentationml/2006/main">
  <p:tag name="AS_UNIQUEID" val="2815"/>
</p:tagLst>
</file>

<file path=ppt/tags/tag21.xml><?xml version="1.0" encoding="utf-8"?>
<p:tagLst xmlns:p="http://schemas.openxmlformats.org/presentationml/2006/main">
  <p:tag name="AS_UNIQUEID" val="2627"/>
</p:tagLst>
</file>

<file path=ppt/tags/tag210.xml><?xml version="1.0" encoding="utf-8"?>
<p:tagLst xmlns:p="http://schemas.openxmlformats.org/presentationml/2006/main">
  <p:tag name="AS_UNIQUEID" val="2816"/>
</p:tagLst>
</file>

<file path=ppt/tags/tag211.xml><?xml version="1.0" encoding="utf-8"?>
<p:tagLst xmlns:p="http://schemas.openxmlformats.org/presentationml/2006/main">
  <p:tag name="AS_UNIQUEID" val="2817"/>
</p:tagLst>
</file>

<file path=ppt/tags/tag212.xml><?xml version="1.0" encoding="utf-8"?>
<p:tagLst xmlns:p="http://schemas.openxmlformats.org/presentationml/2006/main">
  <p:tag name="AS_UNIQUEID" val="2818"/>
</p:tagLst>
</file>

<file path=ppt/tags/tag213.xml><?xml version="1.0" encoding="utf-8"?>
<p:tagLst xmlns:p="http://schemas.openxmlformats.org/presentationml/2006/main">
  <p:tag name="AS_UNIQUEID" val="2819"/>
</p:tagLst>
</file>

<file path=ppt/tags/tag214.xml><?xml version="1.0" encoding="utf-8"?>
<p:tagLst xmlns:p="http://schemas.openxmlformats.org/presentationml/2006/main">
  <p:tag name="AS_UNIQUEID" val="2820"/>
</p:tagLst>
</file>

<file path=ppt/tags/tag215.xml><?xml version="1.0" encoding="utf-8"?>
<p:tagLst xmlns:p="http://schemas.openxmlformats.org/presentationml/2006/main">
  <p:tag name="AS_UNIQUEID" val="2821"/>
</p:tagLst>
</file>

<file path=ppt/tags/tag216.xml><?xml version="1.0" encoding="utf-8"?>
<p:tagLst xmlns:p="http://schemas.openxmlformats.org/presentationml/2006/main">
  <p:tag name="AS_UNIQUEID" val="2822"/>
</p:tagLst>
</file>

<file path=ppt/tags/tag217.xml><?xml version="1.0" encoding="utf-8"?>
<p:tagLst xmlns:p="http://schemas.openxmlformats.org/presentationml/2006/main">
  <p:tag name="AS_UNIQUEID" val="2823"/>
</p:tagLst>
</file>

<file path=ppt/tags/tag218.xml><?xml version="1.0" encoding="utf-8"?>
<p:tagLst xmlns:p="http://schemas.openxmlformats.org/presentationml/2006/main">
  <p:tag name="AS_UNIQUEID" val="2824"/>
</p:tagLst>
</file>

<file path=ppt/tags/tag219.xml><?xml version="1.0" encoding="utf-8"?>
<p:tagLst xmlns:p="http://schemas.openxmlformats.org/presentationml/2006/main">
  <p:tag name="AS_UNIQUEID" val="2825"/>
</p:tagLst>
</file>

<file path=ppt/tags/tag22.xml><?xml version="1.0" encoding="utf-8"?>
<p:tagLst xmlns:p="http://schemas.openxmlformats.org/presentationml/2006/main">
  <p:tag name="AS_UNIQUEID" val="2628"/>
</p:tagLst>
</file>

<file path=ppt/tags/tag220.xml><?xml version="1.0" encoding="utf-8"?>
<p:tagLst xmlns:p="http://schemas.openxmlformats.org/presentationml/2006/main">
  <p:tag name="AS_UNIQUEID" val="2826"/>
</p:tagLst>
</file>

<file path=ppt/tags/tag221.xml><?xml version="1.0" encoding="utf-8"?>
<p:tagLst xmlns:p="http://schemas.openxmlformats.org/presentationml/2006/main">
  <p:tag name="AS_UNIQUEID" val="2827"/>
</p:tagLst>
</file>

<file path=ppt/tags/tag222.xml><?xml version="1.0" encoding="utf-8"?>
<p:tagLst xmlns:p="http://schemas.openxmlformats.org/presentationml/2006/main">
  <p:tag name="AS_UNIQUEID" val="2828"/>
</p:tagLst>
</file>

<file path=ppt/tags/tag223.xml><?xml version="1.0" encoding="utf-8"?>
<p:tagLst xmlns:p="http://schemas.openxmlformats.org/presentationml/2006/main">
  <p:tag name="AS_UNIQUEID" val="2829"/>
</p:tagLst>
</file>

<file path=ppt/tags/tag224.xml><?xml version="1.0" encoding="utf-8"?>
<p:tagLst xmlns:p="http://schemas.openxmlformats.org/presentationml/2006/main">
  <p:tag name="AS_UNIQUEID" val="2830"/>
</p:tagLst>
</file>

<file path=ppt/tags/tag225.xml><?xml version="1.0" encoding="utf-8"?>
<p:tagLst xmlns:p="http://schemas.openxmlformats.org/presentationml/2006/main">
  <p:tag name="AS_UNIQUEID" val="2831"/>
</p:tagLst>
</file>

<file path=ppt/tags/tag226.xml><?xml version="1.0" encoding="utf-8"?>
<p:tagLst xmlns:p="http://schemas.openxmlformats.org/presentationml/2006/main">
  <p:tag name="AS_UNIQUEID" val="2832"/>
</p:tagLst>
</file>

<file path=ppt/tags/tag227.xml><?xml version="1.0" encoding="utf-8"?>
<p:tagLst xmlns:p="http://schemas.openxmlformats.org/presentationml/2006/main">
  <p:tag name="AS_UNIQUEID" val="2833"/>
</p:tagLst>
</file>

<file path=ppt/tags/tag228.xml><?xml version="1.0" encoding="utf-8"?>
<p:tagLst xmlns:p="http://schemas.openxmlformats.org/presentationml/2006/main">
  <p:tag name="AS_UNIQUEID" val="2834"/>
</p:tagLst>
</file>

<file path=ppt/tags/tag229.xml><?xml version="1.0" encoding="utf-8"?>
<p:tagLst xmlns:p="http://schemas.openxmlformats.org/presentationml/2006/main">
  <p:tag name="AS_UNIQUEID" val="2835"/>
</p:tagLst>
</file>

<file path=ppt/tags/tag23.xml><?xml version="1.0" encoding="utf-8"?>
<p:tagLst xmlns:p="http://schemas.openxmlformats.org/presentationml/2006/main">
  <p:tag name="AS_UNIQUEID" val="2629"/>
</p:tagLst>
</file>

<file path=ppt/tags/tag230.xml><?xml version="1.0" encoding="utf-8"?>
<p:tagLst xmlns:p="http://schemas.openxmlformats.org/presentationml/2006/main">
  <p:tag name="AS_UNIQUEID" val="2836"/>
</p:tagLst>
</file>

<file path=ppt/tags/tag231.xml><?xml version="1.0" encoding="utf-8"?>
<p:tagLst xmlns:p="http://schemas.openxmlformats.org/presentationml/2006/main">
  <p:tag name="AS_UNIQUEID" val="2837"/>
</p:tagLst>
</file>

<file path=ppt/tags/tag232.xml><?xml version="1.0" encoding="utf-8"?>
<p:tagLst xmlns:p="http://schemas.openxmlformats.org/presentationml/2006/main">
  <p:tag name="AS_UNIQUEID" val="2838"/>
</p:tagLst>
</file>

<file path=ppt/tags/tag233.xml><?xml version="1.0" encoding="utf-8"?>
<p:tagLst xmlns:p="http://schemas.openxmlformats.org/presentationml/2006/main">
  <p:tag name="AS_UNIQUEID" val="2839"/>
</p:tagLst>
</file>

<file path=ppt/tags/tag234.xml><?xml version="1.0" encoding="utf-8"?>
<p:tagLst xmlns:p="http://schemas.openxmlformats.org/presentationml/2006/main">
  <p:tag name="AS_UNIQUEID" val="2840"/>
</p:tagLst>
</file>

<file path=ppt/tags/tag235.xml><?xml version="1.0" encoding="utf-8"?>
<p:tagLst xmlns:p="http://schemas.openxmlformats.org/presentationml/2006/main">
  <p:tag name="AS_UNIQUEID" val="2841"/>
</p:tagLst>
</file>

<file path=ppt/tags/tag236.xml><?xml version="1.0" encoding="utf-8"?>
<p:tagLst xmlns:p="http://schemas.openxmlformats.org/presentationml/2006/main">
  <p:tag name="AS_UNIQUEID" val="2842"/>
</p:tagLst>
</file>

<file path=ppt/tags/tag237.xml><?xml version="1.0" encoding="utf-8"?>
<p:tagLst xmlns:p="http://schemas.openxmlformats.org/presentationml/2006/main">
  <p:tag name="AS_UNIQUEID" val="2843"/>
</p:tagLst>
</file>

<file path=ppt/tags/tag238.xml><?xml version="1.0" encoding="utf-8"?>
<p:tagLst xmlns:p="http://schemas.openxmlformats.org/presentationml/2006/main">
  <p:tag name="AS_UNIQUEID" val="2844"/>
</p:tagLst>
</file>

<file path=ppt/tags/tag239.xml><?xml version="1.0" encoding="utf-8"?>
<p:tagLst xmlns:p="http://schemas.openxmlformats.org/presentationml/2006/main">
  <p:tag name="AS_UNIQUEID" val="2845"/>
</p:tagLst>
</file>

<file path=ppt/tags/tag24.xml><?xml version="1.0" encoding="utf-8"?>
<p:tagLst xmlns:p="http://schemas.openxmlformats.org/presentationml/2006/main">
  <p:tag name="AS_UNIQUEID" val="2630"/>
</p:tagLst>
</file>

<file path=ppt/tags/tag240.xml><?xml version="1.0" encoding="utf-8"?>
<p:tagLst xmlns:p="http://schemas.openxmlformats.org/presentationml/2006/main">
  <p:tag name="AS_UNIQUEID" val="2846"/>
</p:tagLst>
</file>

<file path=ppt/tags/tag241.xml><?xml version="1.0" encoding="utf-8"?>
<p:tagLst xmlns:p="http://schemas.openxmlformats.org/presentationml/2006/main">
  <p:tag name="AS_UNIQUEID" val="2847"/>
</p:tagLst>
</file>

<file path=ppt/tags/tag242.xml><?xml version="1.0" encoding="utf-8"?>
<p:tagLst xmlns:p="http://schemas.openxmlformats.org/presentationml/2006/main">
  <p:tag name="AS_UNIQUEID" val="2848"/>
</p:tagLst>
</file>

<file path=ppt/tags/tag243.xml><?xml version="1.0" encoding="utf-8"?>
<p:tagLst xmlns:p="http://schemas.openxmlformats.org/presentationml/2006/main">
  <p:tag name="AS_UNIQUEID" val="2849"/>
</p:tagLst>
</file>

<file path=ppt/tags/tag244.xml><?xml version="1.0" encoding="utf-8"?>
<p:tagLst xmlns:p="http://schemas.openxmlformats.org/presentationml/2006/main">
  <p:tag name="AS_UNIQUEID" val="2850"/>
</p:tagLst>
</file>

<file path=ppt/tags/tag245.xml><?xml version="1.0" encoding="utf-8"?>
<p:tagLst xmlns:p="http://schemas.openxmlformats.org/presentationml/2006/main">
  <p:tag name="AS_UNIQUEID" val="2851"/>
</p:tagLst>
</file>

<file path=ppt/tags/tag246.xml><?xml version="1.0" encoding="utf-8"?>
<p:tagLst xmlns:p="http://schemas.openxmlformats.org/presentationml/2006/main">
  <p:tag name="AS_UNIQUEID" val="2852"/>
</p:tagLst>
</file>

<file path=ppt/tags/tag247.xml><?xml version="1.0" encoding="utf-8"?>
<p:tagLst xmlns:p="http://schemas.openxmlformats.org/presentationml/2006/main">
  <p:tag name="AS_UNIQUEID" val="2853"/>
</p:tagLst>
</file>

<file path=ppt/tags/tag248.xml><?xml version="1.0" encoding="utf-8"?>
<p:tagLst xmlns:p="http://schemas.openxmlformats.org/presentationml/2006/main">
  <p:tag name="AS_UNIQUEID" val="2854"/>
</p:tagLst>
</file>

<file path=ppt/tags/tag249.xml><?xml version="1.0" encoding="utf-8"?>
<p:tagLst xmlns:p="http://schemas.openxmlformats.org/presentationml/2006/main">
  <p:tag name="AS_UNIQUEID" val="2855"/>
</p:tagLst>
</file>

<file path=ppt/tags/tag25.xml><?xml version="1.0" encoding="utf-8"?>
<p:tagLst xmlns:p="http://schemas.openxmlformats.org/presentationml/2006/main">
  <p:tag name="AS_UNIQUEID" val="2631"/>
</p:tagLst>
</file>

<file path=ppt/tags/tag250.xml><?xml version="1.0" encoding="utf-8"?>
<p:tagLst xmlns:p="http://schemas.openxmlformats.org/presentationml/2006/main">
  <p:tag name="AS_UNIQUEID" val="2856"/>
</p:tagLst>
</file>

<file path=ppt/tags/tag251.xml><?xml version="1.0" encoding="utf-8"?>
<p:tagLst xmlns:p="http://schemas.openxmlformats.org/presentationml/2006/main">
  <p:tag name="AS_UNIQUEID" val="2857"/>
</p:tagLst>
</file>

<file path=ppt/tags/tag252.xml><?xml version="1.0" encoding="utf-8"?>
<p:tagLst xmlns:p="http://schemas.openxmlformats.org/presentationml/2006/main">
  <p:tag name="AS_UNIQUEID" val="2858"/>
</p:tagLst>
</file>

<file path=ppt/tags/tag253.xml><?xml version="1.0" encoding="utf-8"?>
<p:tagLst xmlns:p="http://schemas.openxmlformats.org/presentationml/2006/main">
  <p:tag name="AS_UNIQUEID" val="2859"/>
</p:tagLst>
</file>

<file path=ppt/tags/tag254.xml><?xml version="1.0" encoding="utf-8"?>
<p:tagLst xmlns:p="http://schemas.openxmlformats.org/presentationml/2006/main">
  <p:tag name="AS_UNIQUEID" val="2860"/>
</p:tagLst>
</file>

<file path=ppt/tags/tag255.xml><?xml version="1.0" encoding="utf-8"?>
<p:tagLst xmlns:p="http://schemas.openxmlformats.org/presentationml/2006/main">
  <p:tag name="AS_UNIQUEID" val="2861"/>
</p:tagLst>
</file>

<file path=ppt/tags/tag256.xml><?xml version="1.0" encoding="utf-8"?>
<p:tagLst xmlns:p="http://schemas.openxmlformats.org/presentationml/2006/main">
  <p:tag name="AS_UNIQUEID" val="2862"/>
</p:tagLst>
</file>

<file path=ppt/tags/tag257.xml><?xml version="1.0" encoding="utf-8"?>
<p:tagLst xmlns:p="http://schemas.openxmlformats.org/presentationml/2006/main">
  <p:tag name="AS_UNIQUEID" val="2863"/>
</p:tagLst>
</file>

<file path=ppt/tags/tag258.xml><?xml version="1.0" encoding="utf-8"?>
<p:tagLst xmlns:p="http://schemas.openxmlformats.org/presentationml/2006/main">
  <p:tag name="AS_UNIQUEID" val="2864"/>
</p:tagLst>
</file>

<file path=ppt/tags/tag259.xml><?xml version="1.0" encoding="utf-8"?>
<p:tagLst xmlns:p="http://schemas.openxmlformats.org/presentationml/2006/main">
  <p:tag name="AS_UNIQUEID" val="2865"/>
</p:tagLst>
</file>

<file path=ppt/tags/tag26.xml><?xml version="1.0" encoding="utf-8"?>
<p:tagLst xmlns:p="http://schemas.openxmlformats.org/presentationml/2006/main">
  <p:tag name="AS_UNIQUEID" val="2632"/>
</p:tagLst>
</file>

<file path=ppt/tags/tag260.xml><?xml version="1.0" encoding="utf-8"?>
<p:tagLst xmlns:p="http://schemas.openxmlformats.org/presentationml/2006/main">
  <p:tag name="AS_UNIQUEID" val="2866"/>
</p:tagLst>
</file>

<file path=ppt/tags/tag261.xml><?xml version="1.0" encoding="utf-8"?>
<p:tagLst xmlns:p="http://schemas.openxmlformats.org/presentationml/2006/main">
  <p:tag name="AS_UNIQUEID" val="2867"/>
</p:tagLst>
</file>

<file path=ppt/tags/tag262.xml><?xml version="1.0" encoding="utf-8"?>
<p:tagLst xmlns:p="http://schemas.openxmlformats.org/presentationml/2006/main">
  <p:tag name="AS_UNIQUEID" val="2868"/>
</p:tagLst>
</file>

<file path=ppt/tags/tag263.xml><?xml version="1.0" encoding="utf-8"?>
<p:tagLst xmlns:p="http://schemas.openxmlformats.org/presentationml/2006/main">
  <p:tag name="AS_UNIQUEID" val="2869"/>
</p:tagLst>
</file>

<file path=ppt/tags/tag264.xml><?xml version="1.0" encoding="utf-8"?>
<p:tagLst xmlns:p="http://schemas.openxmlformats.org/presentationml/2006/main">
  <p:tag name="AS_UNIQUEID" val="2870"/>
</p:tagLst>
</file>

<file path=ppt/tags/tag265.xml><?xml version="1.0" encoding="utf-8"?>
<p:tagLst xmlns:p="http://schemas.openxmlformats.org/presentationml/2006/main">
  <p:tag name="AS_UNIQUEID" val="2871"/>
</p:tagLst>
</file>

<file path=ppt/tags/tag266.xml><?xml version="1.0" encoding="utf-8"?>
<p:tagLst xmlns:p="http://schemas.openxmlformats.org/presentationml/2006/main">
  <p:tag name="AS_UNIQUEID" val="2872"/>
</p:tagLst>
</file>

<file path=ppt/tags/tag267.xml><?xml version="1.0" encoding="utf-8"?>
<p:tagLst xmlns:p="http://schemas.openxmlformats.org/presentationml/2006/main">
  <p:tag name="AS_UNIQUEID" val="2873"/>
</p:tagLst>
</file>

<file path=ppt/tags/tag268.xml><?xml version="1.0" encoding="utf-8"?>
<p:tagLst xmlns:p="http://schemas.openxmlformats.org/presentationml/2006/main">
  <p:tag name="AS_UNIQUEID" val="2874"/>
</p:tagLst>
</file>

<file path=ppt/tags/tag269.xml><?xml version="1.0" encoding="utf-8"?>
<p:tagLst xmlns:p="http://schemas.openxmlformats.org/presentationml/2006/main">
  <p:tag name="AS_UNIQUEID" val="2875"/>
</p:tagLst>
</file>

<file path=ppt/tags/tag27.xml><?xml version="1.0" encoding="utf-8"?>
<p:tagLst xmlns:p="http://schemas.openxmlformats.org/presentationml/2006/main">
  <p:tag name="AS_UNIQUEID" val="2633"/>
</p:tagLst>
</file>

<file path=ppt/tags/tag270.xml><?xml version="1.0" encoding="utf-8"?>
<p:tagLst xmlns:p="http://schemas.openxmlformats.org/presentationml/2006/main">
  <p:tag name="AS_UNIQUEID" val="2876"/>
</p:tagLst>
</file>

<file path=ppt/tags/tag271.xml><?xml version="1.0" encoding="utf-8"?>
<p:tagLst xmlns:p="http://schemas.openxmlformats.org/presentationml/2006/main">
  <p:tag name="AS_UNIQUEID" val="2877"/>
</p:tagLst>
</file>

<file path=ppt/tags/tag272.xml><?xml version="1.0" encoding="utf-8"?>
<p:tagLst xmlns:p="http://schemas.openxmlformats.org/presentationml/2006/main">
  <p:tag name="AS_UNIQUEID" val="2878"/>
</p:tagLst>
</file>

<file path=ppt/tags/tag273.xml><?xml version="1.0" encoding="utf-8"?>
<p:tagLst xmlns:p="http://schemas.openxmlformats.org/presentationml/2006/main">
  <p:tag name="AS_UNIQUEID" val="2879"/>
</p:tagLst>
</file>

<file path=ppt/tags/tag274.xml><?xml version="1.0" encoding="utf-8"?>
<p:tagLst xmlns:p="http://schemas.openxmlformats.org/presentationml/2006/main">
  <p:tag name="AS_UNIQUEID" val="2880"/>
</p:tagLst>
</file>

<file path=ppt/tags/tag275.xml><?xml version="1.0" encoding="utf-8"?>
<p:tagLst xmlns:p="http://schemas.openxmlformats.org/presentationml/2006/main">
  <p:tag name="AS_UNIQUEID" val="2881"/>
</p:tagLst>
</file>

<file path=ppt/tags/tag276.xml><?xml version="1.0" encoding="utf-8"?>
<p:tagLst xmlns:p="http://schemas.openxmlformats.org/presentationml/2006/main">
  <p:tag name="AS_UNIQUEID" val="2882"/>
</p:tagLst>
</file>

<file path=ppt/tags/tag277.xml><?xml version="1.0" encoding="utf-8"?>
<p:tagLst xmlns:p="http://schemas.openxmlformats.org/presentationml/2006/main">
  <p:tag name="AS_UNIQUEID" val="2883"/>
</p:tagLst>
</file>

<file path=ppt/tags/tag278.xml><?xml version="1.0" encoding="utf-8"?>
<p:tagLst xmlns:p="http://schemas.openxmlformats.org/presentationml/2006/main">
  <p:tag name="AS_UNIQUEID" val="2884"/>
</p:tagLst>
</file>

<file path=ppt/tags/tag279.xml><?xml version="1.0" encoding="utf-8"?>
<p:tagLst xmlns:p="http://schemas.openxmlformats.org/presentationml/2006/main">
  <p:tag name="AS_UNIQUEID" val="2885"/>
</p:tagLst>
</file>

<file path=ppt/tags/tag28.xml><?xml version="1.0" encoding="utf-8"?>
<p:tagLst xmlns:p="http://schemas.openxmlformats.org/presentationml/2006/main">
  <p:tag name="AS_UNIQUEID" val="2634"/>
</p:tagLst>
</file>

<file path=ppt/tags/tag280.xml><?xml version="1.0" encoding="utf-8"?>
<p:tagLst xmlns:p="http://schemas.openxmlformats.org/presentationml/2006/main">
  <p:tag name="AS_UNIQUEID" val="2886"/>
</p:tagLst>
</file>

<file path=ppt/tags/tag281.xml><?xml version="1.0" encoding="utf-8"?>
<p:tagLst xmlns:p="http://schemas.openxmlformats.org/presentationml/2006/main">
  <p:tag name="AS_UNIQUEID" val="2887"/>
</p:tagLst>
</file>

<file path=ppt/tags/tag282.xml><?xml version="1.0" encoding="utf-8"?>
<p:tagLst xmlns:p="http://schemas.openxmlformats.org/presentationml/2006/main">
  <p:tag name="AS_UNIQUEID" val="2888"/>
</p:tagLst>
</file>

<file path=ppt/tags/tag283.xml><?xml version="1.0" encoding="utf-8"?>
<p:tagLst xmlns:p="http://schemas.openxmlformats.org/presentationml/2006/main">
  <p:tag name="AS_UNIQUEID" val="2889"/>
</p:tagLst>
</file>

<file path=ppt/tags/tag284.xml><?xml version="1.0" encoding="utf-8"?>
<p:tagLst xmlns:p="http://schemas.openxmlformats.org/presentationml/2006/main">
  <p:tag name="AS_UNIQUEID" val="2890"/>
</p:tagLst>
</file>

<file path=ppt/tags/tag285.xml><?xml version="1.0" encoding="utf-8"?>
<p:tagLst xmlns:p="http://schemas.openxmlformats.org/presentationml/2006/main">
  <p:tag name="AS_UNIQUEID" val="2891"/>
</p:tagLst>
</file>

<file path=ppt/tags/tag286.xml><?xml version="1.0" encoding="utf-8"?>
<p:tagLst xmlns:p="http://schemas.openxmlformats.org/presentationml/2006/main">
  <p:tag name="AS_UNIQUEID" val="2892"/>
</p:tagLst>
</file>

<file path=ppt/tags/tag287.xml><?xml version="1.0" encoding="utf-8"?>
<p:tagLst xmlns:p="http://schemas.openxmlformats.org/presentationml/2006/main">
  <p:tag name="AS_UNIQUEID" val="2893"/>
</p:tagLst>
</file>

<file path=ppt/tags/tag288.xml><?xml version="1.0" encoding="utf-8"?>
<p:tagLst xmlns:p="http://schemas.openxmlformats.org/presentationml/2006/main">
  <p:tag name="AS_UNIQUEID" val="2894"/>
</p:tagLst>
</file>

<file path=ppt/tags/tag289.xml><?xml version="1.0" encoding="utf-8"?>
<p:tagLst xmlns:p="http://schemas.openxmlformats.org/presentationml/2006/main">
  <p:tag name="AS_UNIQUEID" val="2895"/>
</p:tagLst>
</file>

<file path=ppt/tags/tag29.xml><?xml version="1.0" encoding="utf-8"?>
<p:tagLst xmlns:p="http://schemas.openxmlformats.org/presentationml/2006/main">
  <p:tag name="AS_UNIQUEID" val="2635"/>
</p:tagLst>
</file>

<file path=ppt/tags/tag290.xml><?xml version="1.0" encoding="utf-8"?>
<p:tagLst xmlns:p="http://schemas.openxmlformats.org/presentationml/2006/main">
  <p:tag name="AS_UNIQUEID" val="2896"/>
</p:tagLst>
</file>

<file path=ppt/tags/tag291.xml><?xml version="1.0" encoding="utf-8"?>
<p:tagLst xmlns:p="http://schemas.openxmlformats.org/presentationml/2006/main">
  <p:tag name="AS_UNIQUEID" val="2897"/>
</p:tagLst>
</file>

<file path=ppt/tags/tag292.xml><?xml version="1.0" encoding="utf-8"?>
<p:tagLst xmlns:p="http://schemas.openxmlformats.org/presentationml/2006/main">
  <p:tag name="AS_UNIQUEID" val="2898"/>
</p:tagLst>
</file>

<file path=ppt/tags/tag293.xml><?xml version="1.0" encoding="utf-8"?>
<p:tagLst xmlns:p="http://schemas.openxmlformats.org/presentationml/2006/main">
  <p:tag name="AS_UNIQUEID" val="2899"/>
</p:tagLst>
</file>

<file path=ppt/tags/tag294.xml><?xml version="1.0" encoding="utf-8"?>
<p:tagLst xmlns:p="http://schemas.openxmlformats.org/presentationml/2006/main">
  <p:tag name="AS_UNIQUEID" val="2900"/>
</p:tagLst>
</file>

<file path=ppt/tags/tag295.xml><?xml version="1.0" encoding="utf-8"?>
<p:tagLst xmlns:p="http://schemas.openxmlformats.org/presentationml/2006/main">
  <p:tag name="AS_UNIQUEID" val="2901"/>
</p:tagLst>
</file>

<file path=ppt/tags/tag296.xml><?xml version="1.0" encoding="utf-8"?>
<p:tagLst xmlns:p="http://schemas.openxmlformats.org/presentationml/2006/main">
  <p:tag name="AS_UNIQUEID" val="2902"/>
</p:tagLst>
</file>

<file path=ppt/tags/tag297.xml><?xml version="1.0" encoding="utf-8"?>
<p:tagLst xmlns:p="http://schemas.openxmlformats.org/presentationml/2006/main">
  <p:tag name="AS_UNIQUEID" val="2903"/>
</p:tagLst>
</file>

<file path=ppt/tags/tag298.xml><?xml version="1.0" encoding="utf-8"?>
<p:tagLst xmlns:p="http://schemas.openxmlformats.org/presentationml/2006/main">
  <p:tag name="AS_UNIQUEID" val="2904"/>
</p:tagLst>
</file>

<file path=ppt/tags/tag299.xml><?xml version="1.0" encoding="utf-8"?>
<p:tagLst xmlns:p="http://schemas.openxmlformats.org/presentationml/2006/main">
  <p:tag name="AS_UNIQUEID" val="2905"/>
</p:tagLst>
</file>

<file path=ppt/tags/tag3.xml><?xml version="1.0" encoding="utf-8"?>
<p:tagLst xmlns:p="http://schemas.openxmlformats.org/presentationml/2006/main">
  <p:tag name="AS_UNIQUEID" val="2609"/>
</p:tagLst>
</file>

<file path=ppt/tags/tag30.xml><?xml version="1.0" encoding="utf-8"?>
<p:tagLst xmlns:p="http://schemas.openxmlformats.org/presentationml/2006/main">
  <p:tag name="AS_UNIQUEID" val="2636"/>
</p:tagLst>
</file>

<file path=ppt/tags/tag300.xml><?xml version="1.0" encoding="utf-8"?>
<p:tagLst xmlns:p="http://schemas.openxmlformats.org/presentationml/2006/main">
  <p:tag name="AS_UNIQUEID" val="2906"/>
</p:tagLst>
</file>

<file path=ppt/tags/tag301.xml><?xml version="1.0" encoding="utf-8"?>
<p:tagLst xmlns:p="http://schemas.openxmlformats.org/presentationml/2006/main">
  <p:tag name="AS_UNIQUEID" val="2907"/>
</p:tagLst>
</file>

<file path=ppt/tags/tag302.xml><?xml version="1.0" encoding="utf-8"?>
<p:tagLst xmlns:p="http://schemas.openxmlformats.org/presentationml/2006/main">
  <p:tag name="AS_UNIQUEID" val="2908"/>
</p:tagLst>
</file>

<file path=ppt/tags/tag303.xml><?xml version="1.0" encoding="utf-8"?>
<p:tagLst xmlns:p="http://schemas.openxmlformats.org/presentationml/2006/main">
  <p:tag name="AS_UNIQUEID" val="2909"/>
</p:tagLst>
</file>

<file path=ppt/tags/tag304.xml><?xml version="1.0" encoding="utf-8"?>
<p:tagLst xmlns:p="http://schemas.openxmlformats.org/presentationml/2006/main">
  <p:tag name="AS_UNIQUEID" val="2910"/>
</p:tagLst>
</file>

<file path=ppt/tags/tag305.xml><?xml version="1.0" encoding="utf-8"?>
<p:tagLst xmlns:p="http://schemas.openxmlformats.org/presentationml/2006/main">
  <p:tag name="AS_UNIQUEID" val="2911"/>
</p:tagLst>
</file>

<file path=ppt/tags/tag306.xml><?xml version="1.0" encoding="utf-8"?>
<p:tagLst xmlns:p="http://schemas.openxmlformats.org/presentationml/2006/main">
  <p:tag name="AS_UNIQUEID" val="2912"/>
</p:tagLst>
</file>

<file path=ppt/tags/tag307.xml><?xml version="1.0" encoding="utf-8"?>
<p:tagLst xmlns:p="http://schemas.openxmlformats.org/presentationml/2006/main">
  <p:tag name="AS_UNIQUEID" val="2913"/>
</p:tagLst>
</file>

<file path=ppt/tags/tag308.xml><?xml version="1.0" encoding="utf-8"?>
<p:tagLst xmlns:p="http://schemas.openxmlformats.org/presentationml/2006/main">
  <p:tag name="AS_UNIQUEID" val="2914"/>
</p:tagLst>
</file>

<file path=ppt/tags/tag309.xml><?xml version="1.0" encoding="utf-8"?>
<p:tagLst xmlns:p="http://schemas.openxmlformats.org/presentationml/2006/main">
  <p:tag name="AS_UNIQUEID" val="2915"/>
</p:tagLst>
</file>

<file path=ppt/tags/tag31.xml><?xml version="1.0" encoding="utf-8"?>
<p:tagLst xmlns:p="http://schemas.openxmlformats.org/presentationml/2006/main">
  <p:tag name="AS_UNIQUEID" val="2637"/>
</p:tagLst>
</file>

<file path=ppt/tags/tag310.xml><?xml version="1.0" encoding="utf-8"?>
<p:tagLst xmlns:p="http://schemas.openxmlformats.org/presentationml/2006/main">
  <p:tag name="AS_UNIQUEID" val="2916"/>
</p:tagLst>
</file>

<file path=ppt/tags/tag311.xml><?xml version="1.0" encoding="utf-8"?>
<p:tagLst xmlns:p="http://schemas.openxmlformats.org/presentationml/2006/main">
  <p:tag name="AS_UNIQUEID" val="2917"/>
</p:tagLst>
</file>

<file path=ppt/tags/tag312.xml><?xml version="1.0" encoding="utf-8"?>
<p:tagLst xmlns:p="http://schemas.openxmlformats.org/presentationml/2006/main">
  <p:tag name="AS_UNIQUEID" val="2918"/>
</p:tagLst>
</file>

<file path=ppt/tags/tag313.xml><?xml version="1.0" encoding="utf-8"?>
<p:tagLst xmlns:p="http://schemas.openxmlformats.org/presentationml/2006/main">
  <p:tag name="AS_UNIQUEID" val="2919"/>
</p:tagLst>
</file>

<file path=ppt/tags/tag314.xml><?xml version="1.0" encoding="utf-8"?>
<p:tagLst xmlns:p="http://schemas.openxmlformats.org/presentationml/2006/main">
  <p:tag name="AS_UNIQUEID" val="2920"/>
</p:tagLst>
</file>

<file path=ppt/tags/tag315.xml><?xml version="1.0" encoding="utf-8"?>
<p:tagLst xmlns:p="http://schemas.openxmlformats.org/presentationml/2006/main">
  <p:tag name="AS_UNIQUEID" val="2921"/>
</p:tagLst>
</file>

<file path=ppt/tags/tag316.xml><?xml version="1.0" encoding="utf-8"?>
<p:tagLst xmlns:p="http://schemas.openxmlformats.org/presentationml/2006/main">
  <p:tag name="AS_UNIQUEID" val="2922"/>
</p:tagLst>
</file>

<file path=ppt/tags/tag317.xml><?xml version="1.0" encoding="utf-8"?>
<p:tagLst xmlns:p="http://schemas.openxmlformats.org/presentationml/2006/main">
  <p:tag name="AS_UNIQUEID" val="2923"/>
</p:tagLst>
</file>

<file path=ppt/tags/tag318.xml><?xml version="1.0" encoding="utf-8"?>
<p:tagLst xmlns:p="http://schemas.openxmlformats.org/presentationml/2006/main">
  <p:tag name="AS_UNIQUEID" val="2924"/>
</p:tagLst>
</file>

<file path=ppt/tags/tag319.xml><?xml version="1.0" encoding="utf-8"?>
<p:tagLst xmlns:p="http://schemas.openxmlformats.org/presentationml/2006/main">
  <p:tag name="AS_UNIQUEID" val="2925"/>
</p:tagLst>
</file>

<file path=ppt/tags/tag32.xml><?xml version="1.0" encoding="utf-8"?>
<p:tagLst xmlns:p="http://schemas.openxmlformats.org/presentationml/2006/main">
  <p:tag name="AS_UNIQUEID" val="2638"/>
</p:tagLst>
</file>

<file path=ppt/tags/tag320.xml><?xml version="1.0" encoding="utf-8"?>
<p:tagLst xmlns:p="http://schemas.openxmlformats.org/presentationml/2006/main">
  <p:tag name="AS_UNIQUEID" val="2926"/>
</p:tagLst>
</file>

<file path=ppt/tags/tag321.xml><?xml version="1.0" encoding="utf-8"?>
<p:tagLst xmlns:p="http://schemas.openxmlformats.org/presentationml/2006/main">
  <p:tag name="AS_UNIQUEID" val="2927"/>
</p:tagLst>
</file>

<file path=ppt/tags/tag322.xml><?xml version="1.0" encoding="utf-8"?>
<p:tagLst xmlns:p="http://schemas.openxmlformats.org/presentationml/2006/main">
  <p:tag name="AS_UNIQUEID" val="2928"/>
</p:tagLst>
</file>

<file path=ppt/tags/tag323.xml><?xml version="1.0" encoding="utf-8"?>
<p:tagLst xmlns:p="http://schemas.openxmlformats.org/presentationml/2006/main">
  <p:tag name="AS_UNIQUEID" val="2929"/>
</p:tagLst>
</file>

<file path=ppt/tags/tag324.xml><?xml version="1.0" encoding="utf-8"?>
<p:tagLst xmlns:p="http://schemas.openxmlformats.org/presentationml/2006/main">
  <p:tag name="AS_UNIQUEID" val="2930"/>
</p:tagLst>
</file>

<file path=ppt/tags/tag325.xml><?xml version="1.0" encoding="utf-8"?>
<p:tagLst xmlns:p="http://schemas.openxmlformats.org/presentationml/2006/main">
  <p:tag name="AS_UNIQUEID" val="2931"/>
</p:tagLst>
</file>

<file path=ppt/tags/tag326.xml><?xml version="1.0" encoding="utf-8"?>
<p:tagLst xmlns:p="http://schemas.openxmlformats.org/presentationml/2006/main">
  <p:tag name="AS_UNIQUEID" val="2932"/>
</p:tagLst>
</file>

<file path=ppt/tags/tag327.xml><?xml version="1.0" encoding="utf-8"?>
<p:tagLst xmlns:p="http://schemas.openxmlformats.org/presentationml/2006/main">
  <p:tag name="AS_UNIQUEID" val="2933"/>
</p:tagLst>
</file>

<file path=ppt/tags/tag328.xml><?xml version="1.0" encoding="utf-8"?>
<p:tagLst xmlns:p="http://schemas.openxmlformats.org/presentationml/2006/main">
  <p:tag name="AS_UNIQUEID" val="2934"/>
</p:tagLst>
</file>

<file path=ppt/tags/tag329.xml><?xml version="1.0" encoding="utf-8"?>
<p:tagLst xmlns:p="http://schemas.openxmlformats.org/presentationml/2006/main">
  <p:tag name="AS_UNIQUEID" val="2935"/>
</p:tagLst>
</file>

<file path=ppt/tags/tag33.xml><?xml version="1.0" encoding="utf-8"?>
<p:tagLst xmlns:p="http://schemas.openxmlformats.org/presentationml/2006/main">
  <p:tag name="AS_UNIQUEID" val="2639"/>
</p:tagLst>
</file>

<file path=ppt/tags/tag330.xml><?xml version="1.0" encoding="utf-8"?>
<p:tagLst xmlns:p="http://schemas.openxmlformats.org/presentationml/2006/main">
  <p:tag name="AS_UNIQUEID" val="2936"/>
</p:tagLst>
</file>

<file path=ppt/tags/tag331.xml><?xml version="1.0" encoding="utf-8"?>
<p:tagLst xmlns:p="http://schemas.openxmlformats.org/presentationml/2006/main">
  <p:tag name="AS_UNIQUEID" val="2937"/>
</p:tagLst>
</file>

<file path=ppt/tags/tag332.xml><?xml version="1.0" encoding="utf-8"?>
<p:tagLst xmlns:p="http://schemas.openxmlformats.org/presentationml/2006/main">
  <p:tag name="AS_UNIQUEID" val="2938"/>
</p:tagLst>
</file>

<file path=ppt/tags/tag333.xml><?xml version="1.0" encoding="utf-8"?>
<p:tagLst xmlns:p="http://schemas.openxmlformats.org/presentationml/2006/main">
  <p:tag name="AS_UNIQUEID" val="2939"/>
</p:tagLst>
</file>

<file path=ppt/tags/tag334.xml><?xml version="1.0" encoding="utf-8"?>
<p:tagLst xmlns:p="http://schemas.openxmlformats.org/presentationml/2006/main">
  <p:tag name="AS_UNIQUEID" val="2940"/>
</p:tagLst>
</file>

<file path=ppt/tags/tag335.xml><?xml version="1.0" encoding="utf-8"?>
<p:tagLst xmlns:p="http://schemas.openxmlformats.org/presentationml/2006/main">
  <p:tag name="AS_UNIQUEID" val="2941"/>
</p:tagLst>
</file>

<file path=ppt/tags/tag336.xml><?xml version="1.0" encoding="utf-8"?>
<p:tagLst xmlns:p="http://schemas.openxmlformats.org/presentationml/2006/main">
  <p:tag name="AS_UNIQUEID" val="2942"/>
</p:tagLst>
</file>

<file path=ppt/tags/tag337.xml><?xml version="1.0" encoding="utf-8"?>
<p:tagLst xmlns:p="http://schemas.openxmlformats.org/presentationml/2006/main">
  <p:tag name="AS_UNIQUEID" val="2943"/>
</p:tagLst>
</file>

<file path=ppt/tags/tag338.xml><?xml version="1.0" encoding="utf-8"?>
<p:tagLst xmlns:p="http://schemas.openxmlformats.org/presentationml/2006/main">
  <p:tag name="AS_UNIQUEID" val="2944"/>
</p:tagLst>
</file>

<file path=ppt/tags/tag339.xml><?xml version="1.0" encoding="utf-8"?>
<p:tagLst xmlns:p="http://schemas.openxmlformats.org/presentationml/2006/main">
  <p:tag name="AS_UNIQUEID" val="2945"/>
</p:tagLst>
</file>

<file path=ppt/tags/tag34.xml><?xml version="1.0" encoding="utf-8"?>
<p:tagLst xmlns:p="http://schemas.openxmlformats.org/presentationml/2006/main">
  <p:tag name="AS_UNIQUEID" val="2640"/>
</p:tagLst>
</file>

<file path=ppt/tags/tag340.xml><?xml version="1.0" encoding="utf-8"?>
<p:tagLst xmlns:p="http://schemas.openxmlformats.org/presentationml/2006/main">
  <p:tag name="AS_UNIQUEID" val="2946"/>
</p:tagLst>
</file>

<file path=ppt/tags/tag341.xml><?xml version="1.0" encoding="utf-8"?>
<p:tagLst xmlns:p="http://schemas.openxmlformats.org/presentationml/2006/main">
  <p:tag name="AS_UNIQUEID" val="2947"/>
</p:tagLst>
</file>

<file path=ppt/tags/tag342.xml><?xml version="1.0" encoding="utf-8"?>
<p:tagLst xmlns:p="http://schemas.openxmlformats.org/presentationml/2006/main">
  <p:tag name="AS_UNIQUEID" val="2948"/>
</p:tagLst>
</file>

<file path=ppt/tags/tag343.xml><?xml version="1.0" encoding="utf-8"?>
<p:tagLst xmlns:p="http://schemas.openxmlformats.org/presentationml/2006/main">
  <p:tag name="AS_UNIQUEID" val="2949"/>
</p:tagLst>
</file>

<file path=ppt/tags/tag344.xml><?xml version="1.0" encoding="utf-8"?>
<p:tagLst xmlns:p="http://schemas.openxmlformats.org/presentationml/2006/main">
  <p:tag name="AS_UNIQUEID" val="2950"/>
</p:tagLst>
</file>

<file path=ppt/tags/tag345.xml><?xml version="1.0" encoding="utf-8"?>
<p:tagLst xmlns:p="http://schemas.openxmlformats.org/presentationml/2006/main">
  <p:tag name="AS_UNIQUEID" val="2951"/>
</p:tagLst>
</file>

<file path=ppt/tags/tag346.xml><?xml version="1.0" encoding="utf-8"?>
<p:tagLst xmlns:p="http://schemas.openxmlformats.org/presentationml/2006/main">
  <p:tag name="AS_UNIQUEID" val="2952"/>
</p:tagLst>
</file>

<file path=ppt/tags/tag347.xml><?xml version="1.0" encoding="utf-8"?>
<p:tagLst xmlns:p="http://schemas.openxmlformats.org/presentationml/2006/main">
  <p:tag name="AS_UNIQUEID" val="2953"/>
</p:tagLst>
</file>

<file path=ppt/tags/tag348.xml><?xml version="1.0" encoding="utf-8"?>
<p:tagLst xmlns:p="http://schemas.openxmlformats.org/presentationml/2006/main">
  <p:tag name="AS_UNIQUEID" val="2954"/>
</p:tagLst>
</file>

<file path=ppt/tags/tag349.xml><?xml version="1.0" encoding="utf-8"?>
<p:tagLst xmlns:p="http://schemas.openxmlformats.org/presentationml/2006/main">
  <p:tag name="AS_UNIQUEID" val="2955"/>
</p:tagLst>
</file>

<file path=ppt/tags/tag35.xml><?xml version="1.0" encoding="utf-8"?>
<p:tagLst xmlns:p="http://schemas.openxmlformats.org/presentationml/2006/main">
  <p:tag name="AS_UNIQUEID" val="2641"/>
</p:tagLst>
</file>

<file path=ppt/tags/tag350.xml><?xml version="1.0" encoding="utf-8"?>
<p:tagLst xmlns:p="http://schemas.openxmlformats.org/presentationml/2006/main">
  <p:tag name="AS_UNIQUEID" val="2956"/>
</p:tagLst>
</file>

<file path=ppt/tags/tag351.xml><?xml version="1.0" encoding="utf-8"?>
<p:tagLst xmlns:p="http://schemas.openxmlformats.org/presentationml/2006/main">
  <p:tag name="AS_UNIQUEID" val="2957"/>
</p:tagLst>
</file>

<file path=ppt/tags/tag352.xml><?xml version="1.0" encoding="utf-8"?>
<p:tagLst xmlns:p="http://schemas.openxmlformats.org/presentationml/2006/main">
  <p:tag name="AS_UNIQUEID" val="2958"/>
</p:tagLst>
</file>

<file path=ppt/tags/tag353.xml><?xml version="1.0" encoding="utf-8"?>
<p:tagLst xmlns:p="http://schemas.openxmlformats.org/presentationml/2006/main">
  <p:tag name="AS_UNIQUEID" val="2959"/>
</p:tagLst>
</file>

<file path=ppt/tags/tag354.xml><?xml version="1.0" encoding="utf-8"?>
<p:tagLst xmlns:p="http://schemas.openxmlformats.org/presentationml/2006/main">
  <p:tag name="AS_UNIQUEID" val="2960"/>
</p:tagLst>
</file>

<file path=ppt/tags/tag355.xml><?xml version="1.0" encoding="utf-8"?>
<p:tagLst xmlns:p="http://schemas.openxmlformats.org/presentationml/2006/main">
  <p:tag name="AS_UNIQUEID" val="2961"/>
</p:tagLst>
</file>

<file path=ppt/tags/tag356.xml><?xml version="1.0" encoding="utf-8"?>
<p:tagLst xmlns:p="http://schemas.openxmlformats.org/presentationml/2006/main">
  <p:tag name="AS_UNIQUEID" val="2962"/>
</p:tagLst>
</file>

<file path=ppt/tags/tag357.xml><?xml version="1.0" encoding="utf-8"?>
<p:tagLst xmlns:p="http://schemas.openxmlformats.org/presentationml/2006/main">
  <p:tag name="AS_UNIQUEID" val="2963"/>
</p:tagLst>
</file>

<file path=ppt/tags/tag358.xml><?xml version="1.0" encoding="utf-8"?>
<p:tagLst xmlns:p="http://schemas.openxmlformats.org/presentationml/2006/main">
  <p:tag name="AS_UNIQUEID" val="2964"/>
</p:tagLst>
</file>

<file path=ppt/tags/tag359.xml><?xml version="1.0" encoding="utf-8"?>
<p:tagLst xmlns:p="http://schemas.openxmlformats.org/presentationml/2006/main">
  <p:tag name="AS_UNIQUEID" val="2965"/>
</p:tagLst>
</file>

<file path=ppt/tags/tag36.xml><?xml version="1.0" encoding="utf-8"?>
<p:tagLst xmlns:p="http://schemas.openxmlformats.org/presentationml/2006/main">
  <p:tag name="AS_UNIQUEID" val="2642"/>
</p:tagLst>
</file>

<file path=ppt/tags/tag360.xml><?xml version="1.0" encoding="utf-8"?>
<p:tagLst xmlns:p="http://schemas.openxmlformats.org/presentationml/2006/main">
  <p:tag name="AS_UNIQUEID" val="2966"/>
</p:tagLst>
</file>

<file path=ppt/tags/tag361.xml><?xml version="1.0" encoding="utf-8"?>
<p:tagLst xmlns:p="http://schemas.openxmlformats.org/presentationml/2006/main">
  <p:tag name="AS_UNIQUEID" val="2967"/>
</p:tagLst>
</file>

<file path=ppt/tags/tag362.xml><?xml version="1.0" encoding="utf-8"?>
<p:tagLst xmlns:p="http://schemas.openxmlformats.org/presentationml/2006/main">
  <p:tag name="AS_UNIQUEID" val="2968"/>
</p:tagLst>
</file>

<file path=ppt/tags/tag363.xml><?xml version="1.0" encoding="utf-8"?>
<p:tagLst xmlns:p="http://schemas.openxmlformats.org/presentationml/2006/main">
  <p:tag name="AS_UNIQUEID" val="2969"/>
</p:tagLst>
</file>

<file path=ppt/tags/tag364.xml><?xml version="1.0" encoding="utf-8"?>
<p:tagLst xmlns:p="http://schemas.openxmlformats.org/presentationml/2006/main">
  <p:tag name="AS_UNIQUEID" val="2970"/>
</p:tagLst>
</file>

<file path=ppt/tags/tag365.xml><?xml version="1.0" encoding="utf-8"?>
<p:tagLst xmlns:p="http://schemas.openxmlformats.org/presentationml/2006/main">
  <p:tag name="AS_UNIQUEID" val="2971"/>
</p:tagLst>
</file>

<file path=ppt/tags/tag366.xml><?xml version="1.0" encoding="utf-8"?>
<p:tagLst xmlns:p="http://schemas.openxmlformats.org/presentationml/2006/main">
  <p:tag name="AS_UNIQUEID" val="2972"/>
</p:tagLst>
</file>

<file path=ppt/tags/tag367.xml><?xml version="1.0" encoding="utf-8"?>
<p:tagLst xmlns:p="http://schemas.openxmlformats.org/presentationml/2006/main">
  <p:tag name="AS_UNIQUEID" val="2973"/>
</p:tagLst>
</file>

<file path=ppt/tags/tag368.xml><?xml version="1.0" encoding="utf-8"?>
<p:tagLst xmlns:p="http://schemas.openxmlformats.org/presentationml/2006/main">
  <p:tag name="AS_UNIQUEID" val="2974"/>
</p:tagLst>
</file>

<file path=ppt/tags/tag369.xml><?xml version="1.0" encoding="utf-8"?>
<p:tagLst xmlns:p="http://schemas.openxmlformats.org/presentationml/2006/main">
  <p:tag name="AS_UNIQUEID" val="2975"/>
</p:tagLst>
</file>

<file path=ppt/tags/tag37.xml><?xml version="1.0" encoding="utf-8"?>
<p:tagLst xmlns:p="http://schemas.openxmlformats.org/presentationml/2006/main">
  <p:tag name="AS_UNIQUEID" val="2643"/>
</p:tagLst>
</file>

<file path=ppt/tags/tag370.xml><?xml version="1.0" encoding="utf-8"?>
<p:tagLst xmlns:p="http://schemas.openxmlformats.org/presentationml/2006/main">
  <p:tag name="AS_UNIQUEID" val="2976"/>
</p:tagLst>
</file>

<file path=ppt/tags/tag371.xml><?xml version="1.0" encoding="utf-8"?>
<p:tagLst xmlns:p="http://schemas.openxmlformats.org/presentationml/2006/main">
  <p:tag name="AS_UNIQUEID" val="2977"/>
</p:tagLst>
</file>

<file path=ppt/tags/tag372.xml><?xml version="1.0" encoding="utf-8"?>
<p:tagLst xmlns:p="http://schemas.openxmlformats.org/presentationml/2006/main">
  <p:tag name="AS_UNIQUEID" val="2978"/>
</p:tagLst>
</file>

<file path=ppt/tags/tag373.xml><?xml version="1.0" encoding="utf-8"?>
<p:tagLst xmlns:p="http://schemas.openxmlformats.org/presentationml/2006/main">
  <p:tag name="AS_UNIQUEID" val="2979"/>
</p:tagLst>
</file>

<file path=ppt/tags/tag374.xml><?xml version="1.0" encoding="utf-8"?>
<p:tagLst xmlns:p="http://schemas.openxmlformats.org/presentationml/2006/main">
  <p:tag name="AS_UNIQUEID" val="2980"/>
</p:tagLst>
</file>

<file path=ppt/tags/tag375.xml><?xml version="1.0" encoding="utf-8"?>
<p:tagLst xmlns:p="http://schemas.openxmlformats.org/presentationml/2006/main">
  <p:tag name="AS_UNIQUEID" val="2981"/>
</p:tagLst>
</file>

<file path=ppt/tags/tag376.xml><?xml version="1.0" encoding="utf-8"?>
<p:tagLst xmlns:p="http://schemas.openxmlformats.org/presentationml/2006/main">
  <p:tag name="AS_UNIQUEID" val="2982"/>
</p:tagLst>
</file>

<file path=ppt/tags/tag377.xml><?xml version="1.0" encoding="utf-8"?>
<p:tagLst xmlns:p="http://schemas.openxmlformats.org/presentationml/2006/main">
  <p:tag name="AS_UNIQUEID" val="2983"/>
</p:tagLst>
</file>

<file path=ppt/tags/tag378.xml><?xml version="1.0" encoding="utf-8"?>
<p:tagLst xmlns:p="http://schemas.openxmlformats.org/presentationml/2006/main">
  <p:tag name="AS_UNIQUEID" val="2984"/>
</p:tagLst>
</file>

<file path=ppt/tags/tag379.xml><?xml version="1.0" encoding="utf-8"?>
<p:tagLst xmlns:p="http://schemas.openxmlformats.org/presentationml/2006/main">
  <p:tag name="AS_UNIQUEID" val="2985"/>
</p:tagLst>
</file>

<file path=ppt/tags/tag38.xml><?xml version="1.0" encoding="utf-8"?>
<p:tagLst xmlns:p="http://schemas.openxmlformats.org/presentationml/2006/main">
  <p:tag name="AS_UNIQUEID" val="2644"/>
</p:tagLst>
</file>

<file path=ppt/tags/tag380.xml><?xml version="1.0" encoding="utf-8"?>
<p:tagLst xmlns:p="http://schemas.openxmlformats.org/presentationml/2006/main">
  <p:tag name="AS_UNIQUEID" val="2986"/>
</p:tagLst>
</file>

<file path=ppt/tags/tag381.xml><?xml version="1.0" encoding="utf-8"?>
<p:tagLst xmlns:p="http://schemas.openxmlformats.org/presentationml/2006/main">
  <p:tag name="AS_UNIQUEID" val="2987"/>
</p:tagLst>
</file>

<file path=ppt/tags/tag382.xml><?xml version="1.0" encoding="utf-8"?>
<p:tagLst xmlns:p="http://schemas.openxmlformats.org/presentationml/2006/main">
  <p:tag name="AS_UNIQUEID" val="2988"/>
</p:tagLst>
</file>

<file path=ppt/tags/tag383.xml><?xml version="1.0" encoding="utf-8"?>
<p:tagLst xmlns:p="http://schemas.openxmlformats.org/presentationml/2006/main">
  <p:tag name="AS_UNIQUEID" val="2989"/>
</p:tagLst>
</file>

<file path=ppt/tags/tag384.xml><?xml version="1.0" encoding="utf-8"?>
<p:tagLst xmlns:p="http://schemas.openxmlformats.org/presentationml/2006/main">
  <p:tag name="AS_UNIQUEID" val="2990"/>
</p:tagLst>
</file>

<file path=ppt/tags/tag385.xml><?xml version="1.0" encoding="utf-8"?>
<p:tagLst xmlns:p="http://schemas.openxmlformats.org/presentationml/2006/main">
  <p:tag name="AS_UNIQUEID" val="2991"/>
</p:tagLst>
</file>

<file path=ppt/tags/tag386.xml><?xml version="1.0" encoding="utf-8"?>
<p:tagLst xmlns:p="http://schemas.openxmlformats.org/presentationml/2006/main">
  <p:tag name="AS_UNIQUEID" val="2992"/>
</p:tagLst>
</file>

<file path=ppt/tags/tag387.xml><?xml version="1.0" encoding="utf-8"?>
<p:tagLst xmlns:p="http://schemas.openxmlformats.org/presentationml/2006/main">
  <p:tag name="AS_UNIQUEID" val="2993"/>
</p:tagLst>
</file>

<file path=ppt/tags/tag388.xml><?xml version="1.0" encoding="utf-8"?>
<p:tagLst xmlns:p="http://schemas.openxmlformats.org/presentationml/2006/main">
  <p:tag name="AS_UNIQUEID" val="2994"/>
</p:tagLst>
</file>

<file path=ppt/tags/tag389.xml><?xml version="1.0" encoding="utf-8"?>
<p:tagLst xmlns:p="http://schemas.openxmlformats.org/presentationml/2006/main">
  <p:tag name="AS_UNIQUEID" val="2995"/>
</p:tagLst>
</file>

<file path=ppt/tags/tag39.xml><?xml version="1.0" encoding="utf-8"?>
<p:tagLst xmlns:p="http://schemas.openxmlformats.org/presentationml/2006/main">
  <p:tag name="AS_UNIQUEID" val="2645"/>
</p:tagLst>
</file>

<file path=ppt/tags/tag390.xml><?xml version="1.0" encoding="utf-8"?>
<p:tagLst xmlns:p="http://schemas.openxmlformats.org/presentationml/2006/main">
  <p:tag name="AS_UNIQUEID" val="2996"/>
</p:tagLst>
</file>

<file path=ppt/tags/tag391.xml><?xml version="1.0" encoding="utf-8"?>
<p:tagLst xmlns:p="http://schemas.openxmlformats.org/presentationml/2006/main">
  <p:tag name="AS_UNIQUEID" val="2997"/>
</p:tagLst>
</file>

<file path=ppt/tags/tag392.xml><?xml version="1.0" encoding="utf-8"?>
<p:tagLst xmlns:p="http://schemas.openxmlformats.org/presentationml/2006/main">
  <p:tag name="AS_UNIQUEID" val="2998"/>
</p:tagLst>
</file>

<file path=ppt/tags/tag393.xml><?xml version="1.0" encoding="utf-8"?>
<p:tagLst xmlns:p="http://schemas.openxmlformats.org/presentationml/2006/main">
  <p:tag name="AS_UNIQUEID" val="2999"/>
</p:tagLst>
</file>

<file path=ppt/tags/tag394.xml><?xml version="1.0" encoding="utf-8"?>
<p:tagLst xmlns:p="http://schemas.openxmlformats.org/presentationml/2006/main">
  <p:tag name="AS_UNIQUEID" val="3000"/>
</p:tagLst>
</file>

<file path=ppt/tags/tag395.xml><?xml version="1.0" encoding="utf-8"?>
<p:tagLst xmlns:p="http://schemas.openxmlformats.org/presentationml/2006/main">
  <p:tag name="AS_UNIQUEID" val="3001"/>
</p:tagLst>
</file>

<file path=ppt/tags/tag396.xml><?xml version="1.0" encoding="utf-8"?>
<p:tagLst xmlns:p="http://schemas.openxmlformats.org/presentationml/2006/main">
  <p:tag name="AS_UNIQUEID" val="3002"/>
</p:tagLst>
</file>

<file path=ppt/tags/tag397.xml><?xml version="1.0" encoding="utf-8"?>
<p:tagLst xmlns:p="http://schemas.openxmlformats.org/presentationml/2006/main">
  <p:tag name="AS_UNIQUEID" val="3003"/>
</p:tagLst>
</file>

<file path=ppt/tags/tag398.xml><?xml version="1.0" encoding="utf-8"?>
<p:tagLst xmlns:p="http://schemas.openxmlformats.org/presentationml/2006/main">
  <p:tag name="AS_UNIQUEID" val="3004"/>
</p:tagLst>
</file>

<file path=ppt/tags/tag399.xml><?xml version="1.0" encoding="utf-8"?>
<p:tagLst xmlns:p="http://schemas.openxmlformats.org/presentationml/2006/main">
  <p:tag name="AS_UNIQUEID" val="3005"/>
</p:tagLst>
</file>

<file path=ppt/tags/tag4.xml><?xml version="1.0" encoding="utf-8"?>
<p:tagLst xmlns:p="http://schemas.openxmlformats.org/presentationml/2006/main">
  <p:tag name="AS_UNIQUEID" val="2610"/>
</p:tagLst>
</file>

<file path=ppt/tags/tag40.xml><?xml version="1.0" encoding="utf-8"?>
<p:tagLst xmlns:p="http://schemas.openxmlformats.org/presentationml/2006/main">
  <p:tag name="AS_UNIQUEID" val="2646"/>
</p:tagLst>
</file>

<file path=ppt/tags/tag400.xml><?xml version="1.0" encoding="utf-8"?>
<p:tagLst xmlns:p="http://schemas.openxmlformats.org/presentationml/2006/main">
  <p:tag name="AS_UNIQUEID" val="3006"/>
</p:tagLst>
</file>

<file path=ppt/tags/tag401.xml><?xml version="1.0" encoding="utf-8"?>
<p:tagLst xmlns:p="http://schemas.openxmlformats.org/presentationml/2006/main">
  <p:tag name="AS_UNIQUEID" val="3007"/>
</p:tagLst>
</file>

<file path=ppt/tags/tag402.xml><?xml version="1.0" encoding="utf-8"?>
<p:tagLst xmlns:p="http://schemas.openxmlformats.org/presentationml/2006/main">
  <p:tag name="AS_UNIQUEID" val="3008"/>
</p:tagLst>
</file>

<file path=ppt/tags/tag403.xml><?xml version="1.0" encoding="utf-8"?>
<p:tagLst xmlns:p="http://schemas.openxmlformats.org/presentationml/2006/main">
  <p:tag name="AS_UNIQUEID" val="3009"/>
</p:tagLst>
</file>

<file path=ppt/tags/tag404.xml><?xml version="1.0" encoding="utf-8"?>
<p:tagLst xmlns:p="http://schemas.openxmlformats.org/presentationml/2006/main">
  <p:tag name="AS_UNIQUEID" val="3010"/>
</p:tagLst>
</file>

<file path=ppt/tags/tag405.xml><?xml version="1.0" encoding="utf-8"?>
<p:tagLst xmlns:p="http://schemas.openxmlformats.org/presentationml/2006/main">
  <p:tag name="AS_UNIQUEID" val="3011"/>
</p:tagLst>
</file>

<file path=ppt/tags/tag406.xml><?xml version="1.0" encoding="utf-8"?>
<p:tagLst xmlns:p="http://schemas.openxmlformats.org/presentationml/2006/main">
  <p:tag name="AS_UNIQUEID" val="3012"/>
</p:tagLst>
</file>

<file path=ppt/tags/tag407.xml><?xml version="1.0" encoding="utf-8"?>
<p:tagLst xmlns:p="http://schemas.openxmlformats.org/presentationml/2006/main">
  <p:tag name="AS_UNIQUEID" val="3013"/>
</p:tagLst>
</file>

<file path=ppt/tags/tag408.xml><?xml version="1.0" encoding="utf-8"?>
<p:tagLst xmlns:p="http://schemas.openxmlformats.org/presentationml/2006/main">
  <p:tag name="AS_UNIQUEID" val="3014"/>
</p:tagLst>
</file>

<file path=ppt/tags/tag409.xml><?xml version="1.0" encoding="utf-8"?>
<p:tagLst xmlns:p="http://schemas.openxmlformats.org/presentationml/2006/main">
  <p:tag name="AS_UNIQUEID" val="3015"/>
</p:tagLst>
</file>

<file path=ppt/tags/tag41.xml><?xml version="1.0" encoding="utf-8"?>
<p:tagLst xmlns:p="http://schemas.openxmlformats.org/presentationml/2006/main">
  <p:tag name="AS_UNIQUEID" val="2647"/>
</p:tagLst>
</file>

<file path=ppt/tags/tag410.xml><?xml version="1.0" encoding="utf-8"?>
<p:tagLst xmlns:p="http://schemas.openxmlformats.org/presentationml/2006/main">
  <p:tag name="AS_UNIQUEID" val="3016"/>
</p:tagLst>
</file>

<file path=ppt/tags/tag411.xml><?xml version="1.0" encoding="utf-8"?>
<p:tagLst xmlns:p="http://schemas.openxmlformats.org/presentationml/2006/main">
  <p:tag name="AS_UNIQUEID" val="3017"/>
</p:tagLst>
</file>

<file path=ppt/tags/tag412.xml><?xml version="1.0" encoding="utf-8"?>
<p:tagLst xmlns:p="http://schemas.openxmlformats.org/presentationml/2006/main">
  <p:tag name="AS_UNIQUEID" val="3018"/>
</p:tagLst>
</file>

<file path=ppt/tags/tag413.xml><?xml version="1.0" encoding="utf-8"?>
<p:tagLst xmlns:p="http://schemas.openxmlformats.org/presentationml/2006/main">
  <p:tag name="AS_UNIQUEID" val="3019"/>
</p:tagLst>
</file>

<file path=ppt/tags/tag414.xml><?xml version="1.0" encoding="utf-8"?>
<p:tagLst xmlns:p="http://schemas.openxmlformats.org/presentationml/2006/main">
  <p:tag name="AS_UNIQUEID" val="3020"/>
</p:tagLst>
</file>

<file path=ppt/tags/tag415.xml><?xml version="1.0" encoding="utf-8"?>
<p:tagLst xmlns:p="http://schemas.openxmlformats.org/presentationml/2006/main">
  <p:tag name="AS_UNIQUEID" val="3021"/>
</p:tagLst>
</file>

<file path=ppt/tags/tag416.xml><?xml version="1.0" encoding="utf-8"?>
<p:tagLst xmlns:p="http://schemas.openxmlformats.org/presentationml/2006/main">
  <p:tag name="AS_UNIQUEID" val="3022"/>
</p:tagLst>
</file>

<file path=ppt/tags/tag417.xml><?xml version="1.0" encoding="utf-8"?>
<p:tagLst xmlns:p="http://schemas.openxmlformats.org/presentationml/2006/main">
  <p:tag name="AS_UNIQUEID" val="3023"/>
</p:tagLst>
</file>

<file path=ppt/tags/tag418.xml><?xml version="1.0" encoding="utf-8"?>
<p:tagLst xmlns:p="http://schemas.openxmlformats.org/presentationml/2006/main">
  <p:tag name="AS_UNIQUEID" val="3024"/>
</p:tagLst>
</file>

<file path=ppt/tags/tag419.xml><?xml version="1.0" encoding="utf-8"?>
<p:tagLst xmlns:p="http://schemas.openxmlformats.org/presentationml/2006/main">
  <p:tag name="AS_UNIQUEID" val="3025"/>
</p:tagLst>
</file>

<file path=ppt/tags/tag42.xml><?xml version="1.0" encoding="utf-8"?>
<p:tagLst xmlns:p="http://schemas.openxmlformats.org/presentationml/2006/main">
  <p:tag name="AS_UNIQUEID" val="2648"/>
</p:tagLst>
</file>

<file path=ppt/tags/tag420.xml><?xml version="1.0" encoding="utf-8"?>
<p:tagLst xmlns:p="http://schemas.openxmlformats.org/presentationml/2006/main">
  <p:tag name="AS_UNIQUEID" val="3026"/>
</p:tagLst>
</file>

<file path=ppt/tags/tag421.xml><?xml version="1.0" encoding="utf-8"?>
<p:tagLst xmlns:p="http://schemas.openxmlformats.org/presentationml/2006/main">
  <p:tag name="AS_UNIQUEID" val="3027"/>
</p:tagLst>
</file>

<file path=ppt/tags/tag422.xml><?xml version="1.0" encoding="utf-8"?>
<p:tagLst xmlns:p="http://schemas.openxmlformats.org/presentationml/2006/main">
  <p:tag name="AS_UNIQUEID" val="3028"/>
</p:tagLst>
</file>

<file path=ppt/tags/tag423.xml><?xml version="1.0" encoding="utf-8"?>
<p:tagLst xmlns:p="http://schemas.openxmlformats.org/presentationml/2006/main">
  <p:tag name="AS_UNIQUEID" val="3029"/>
</p:tagLst>
</file>

<file path=ppt/tags/tag424.xml><?xml version="1.0" encoding="utf-8"?>
<p:tagLst xmlns:p="http://schemas.openxmlformats.org/presentationml/2006/main">
  <p:tag name="AS_UNIQUEID" val="3030"/>
</p:tagLst>
</file>

<file path=ppt/tags/tag425.xml><?xml version="1.0" encoding="utf-8"?>
<p:tagLst xmlns:p="http://schemas.openxmlformats.org/presentationml/2006/main">
  <p:tag name="AS_UNIQUEID" val="3031"/>
</p:tagLst>
</file>

<file path=ppt/tags/tag426.xml><?xml version="1.0" encoding="utf-8"?>
<p:tagLst xmlns:p="http://schemas.openxmlformats.org/presentationml/2006/main">
  <p:tag name="AS_UNIQUEID" val="3032"/>
</p:tagLst>
</file>

<file path=ppt/tags/tag427.xml><?xml version="1.0" encoding="utf-8"?>
<p:tagLst xmlns:p="http://schemas.openxmlformats.org/presentationml/2006/main">
  <p:tag name="AS_UNIQUEID" val="3033"/>
</p:tagLst>
</file>

<file path=ppt/tags/tag428.xml><?xml version="1.0" encoding="utf-8"?>
<p:tagLst xmlns:p="http://schemas.openxmlformats.org/presentationml/2006/main">
  <p:tag name="AS_UNIQUEID" val="3034"/>
</p:tagLst>
</file>

<file path=ppt/tags/tag429.xml><?xml version="1.0" encoding="utf-8"?>
<p:tagLst xmlns:p="http://schemas.openxmlformats.org/presentationml/2006/main">
  <p:tag name="AS_UNIQUEID" val="3035"/>
</p:tagLst>
</file>

<file path=ppt/tags/tag43.xml><?xml version="1.0" encoding="utf-8"?>
<p:tagLst xmlns:p="http://schemas.openxmlformats.org/presentationml/2006/main">
  <p:tag name="AS_UNIQUEID" val="2649"/>
</p:tagLst>
</file>

<file path=ppt/tags/tag430.xml><?xml version="1.0" encoding="utf-8"?>
<p:tagLst xmlns:p="http://schemas.openxmlformats.org/presentationml/2006/main">
  <p:tag name="AS_UNIQUEID" val="3036"/>
</p:tagLst>
</file>

<file path=ppt/tags/tag431.xml><?xml version="1.0" encoding="utf-8"?>
<p:tagLst xmlns:p="http://schemas.openxmlformats.org/presentationml/2006/main">
  <p:tag name="AS_UNIQUEID" val="3037"/>
</p:tagLst>
</file>

<file path=ppt/tags/tag432.xml><?xml version="1.0" encoding="utf-8"?>
<p:tagLst xmlns:p="http://schemas.openxmlformats.org/presentationml/2006/main">
  <p:tag name="AS_UNIQUEID" val="3038"/>
</p:tagLst>
</file>

<file path=ppt/tags/tag433.xml><?xml version="1.0" encoding="utf-8"?>
<p:tagLst xmlns:p="http://schemas.openxmlformats.org/presentationml/2006/main">
  <p:tag name="AS_UNIQUEID" val="3039"/>
</p:tagLst>
</file>

<file path=ppt/tags/tag434.xml><?xml version="1.0" encoding="utf-8"?>
<p:tagLst xmlns:p="http://schemas.openxmlformats.org/presentationml/2006/main">
  <p:tag name="AS_UNIQUEID" val="3040"/>
</p:tagLst>
</file>

<file path=ppt/tags/tag435.xml><?xml version="1.0" encoding="utf-8"?>
<p:tagLst xmlns:p="http://schemas.openxmlformats.org/presentationml/2006/main">
  <p:tag name="AS_UNIQUEID" val="3041"/>
</p:tagLst>
</file>

<file path=ppt/tags/tag436.xml><?xml version="1.0" encoding="utf-8"?>
<p:tagLst xmlns:p="http://schemas.openxmlformats.org/presentationml/2006/main">
  <p:tag name="AS_UNIQUEID" val="3042"/>
</p:tagLst>
</file>

<file path=ppt/tags/tag437.xml><?xml version="1.0" encoding="utf-8"?>
<p:tagLst xmlns:p="http://schemas.openxmlformats.org/presentationml/2006/main">
  <p:tag name="AS_UNIQUEID" val="3043"/>
</p:tagLst>
</file>

<file path=ppt/tags/tag438.xml><?xml version="1.0" encoding="utf-8"?>
<p:tagLst xmlns:p="http://schemas.openxmlformats.org/presentationml/2006/main">
  <p:tag name="AS_UNIQUEID" val="3044"/>
</p:tagLst>
</file>

<file path=ppt/tags/tag439.xml><?xml version="1.0" encoding="utf-8"?>
<p:tagLst xmlns:p="http://schemas.openxmlformats.org/presentationml/2006/main">
  <p:tag name="AS_UNIQUEID" val="3045"/>
</p:tagLst>
</file>

<file path=ppt/tags/tag44.xml><?xml version="1.0" encoding="utf-8"?>
<p:tagLst xmlns:p="http://schemas.openxmlformats.org/presentationml/2006/main">
  <p:tag name="AS_UNIQUEID" val="2650"/>
</p:tagLst>
</file>

<file path=ppt/tags/tag440.xml><?xml version="1.0" encoding="utf-8"?>
<p:tagLst xmlns:p="http://schemas.openxmlformats.org/presentationml/2006/main">
  <p:tag name="AS_UNIQUEID" val="3046"/>
</p:tagLst>
</file>

<file path=ppt/tags/tag441.xml><?xml version="1.0" encoding="utf-8"?>
<p:tagLst xmlns:p="http://schemas.openxmlformats.org/presentationml/2006/main">
  <p:tag name="AS_UNIQUEID" val="3047"/>
</p:tagLst>
</file>

<file path=ppt/tags/tag442.xml><?xml version="1.0" encoding="utf-8"?>
<p:tagLst xmlns:p="http://schemas.openxmlformats.org/presentationml/2006/main">
  <p:tag name="AS_UNIQUEID" val="3048"/>
</p:tagLst>
</file>

<file path=ppt/tags/tag443.xml><?xml version="1.0" encoding="utf-8"?>
<p:tagLst xmlns:p="http://schemas.openxmlformats.org/presentationml/2006/main">
  <p:tag name="AS_UNIQUEID" val="3049"/>
</p:tagLst>
</file>

<file path=ppt/tags/tag444.xml><?xml version="1.0" encoding="utf-8"?>
<p:tagLst xmlns:p="http://schemas.openxmlformats.org/presentationml/2006/main">
  <p:tag name="AS_UNIQUEID" val="3050"/>
</p:tagLst>
</file>

<file path=ppt/tags/tag445.xml><?xml version="1.0" encoding="utf-8"?>
<p:tagLst xmlns:p="http://schemas.openxmlformats.org/presentationml/2006/main">
  <p:tag name="AS_UNIQUEID" val="3051"/>
</p:tagLst>
</file>

<file path=ppt/tags/tag446.xml><?xml version="1.0" encoding="utf-8"?>
<p:tagLst xmlns:p="http://schemas.openxmlformats.org/presentationml/2006/main">
  <p:tag name="AS_UNIQUEID" val="3052"/>
</p:tagLst>
</file>

<file path=ppt/tags/tag447.xml><?xml version="1.0" encoding="utf-8"?>
<p:tagLst xmlns:p="http://schemas.openxmlformats.org/presentationml/2006/main">
  <p:tag name="AS_UNIQUEID" val="3053"/>
</p:tagLst>
</file>

<file path=ppt/tags/tag448.xml><?xml version="1.0" encoding="utf-8"?>
<p:tagLst xmlns:p="http://schemas.openxmlformats.org/presentationml/2006/main">
  <p:tag name="AS_UNIQUEID" val="3054"/>
</p:tagLst>
</file>

<file path=ppt/tags/tag449.xml><?xml version="1.0" encoding="utf-8"?>
<p:tagLst xmlns:p="http://schemas.openxmlformats.org/presentationml/2006/main">
  <p:tag name="AS_UNIQUEID" val="3055"/>
</p:tagLst>
</file>

<file path=ppt/tags/tag45.xml><?xml version="1.0" encoding="utf-8"?>
<p:tagLst xmlns:p="http://schemas.openxmlformats.org/presentationml/2006/main">
  <p:tag name="AS_UNIQUEID" val="2651"/>
</p:tagLst>
</file>

<file path=ppt/tags/tag450.xml><?xml version="1.0" encoding="utf-8"?>
<p:tagLst xmlns:p="http://schemas.openxmlformats.org/presentationml/2006/main">
  <p:tag name="AS_UNIQUEID" val="3056"/>
</p:tagLst>
</file>

<file path=ppt/tags/tag451.xml><?xml version="1.0" encoding="utf-8"?>
<p:tagLst xmlns:p="http://schemas.openxmlformats.org/presentationml/2006/main">
  <p:tag name="AS_UNIQUEID" val="3057"/>
</p:tagLst>
</file>

<file path=ppt/tags/tag452.xml><?xml version="1.0" encoding="utf-8"?>
<p:tagLst xmlns:p="http://schemas.openxmlformats.org/presentationml/2006/main">
  <p:tag name="AS_UNIQUEID" val="3058"/>
</p:tagLst>
</file>

<file path=ppt/tags/tag453.xml><?xml version="1.0" encoding="utf-8"?>
<p:tagLst xmlns:p="http://schemas.openxmlformats.org/presentationml/2006/main">
  <p:tag name="AS_UNIQUEID" val="3059"/>
</p:tagLst>
</file>

<file path=ppt/tags/tag454.xml><?xml version="1.0" encoding="utf-8"?>
<p:tagLst xmlns:p="http://schemas.openxmlformats.org/presentationml/2006/main">
  <p:tag name="AS_UNIQUEID" val="3060"/>
</p:tagLst>
</file>

<file path=ppt/tags/tag455.xml><?xml version="1.0" encoding="utf-8"?>
<p:tagLst xmlns:p="http://schemas.openxmlformats.org/presentationml/2006/main">
  <p:tag name="AS_UNIQUEID" val="3061"/>
</p:tagLst>
</file>

<file path=ppt/tags/tag456.xml><?xml version="1.0" encoding="utf-8"?>
<p:tagLst xmlns:p="http://schemas.openxmlformats.org/presentationml/2006/main">
  <p:tag name="AS_UNIQUEID" val="3062"/>
</p:tagLst>
</file>

<file path=ppt/tags/tag457.xml><?xml version="1.0" encoding="utf-8"?>
<p:tagLst xmlns:p="http://schemas.openxmlformats.org/presentationml/2006/main">
  <p:tag name="AS_UNIQUEID" val="3063"/>
</p:tagLst>
</file>

<file path=ppt/tags/tag458.xml><?xml version="1.0" encoding="utf-8"?>
<p:tagLst xmlns:p="http://schemas.openxmlformats.org/presentationml/2006/main">
  <p:tag name="AS_UNIQUEID" val="3064"/>
</p:tagLst>
</file>

<file path=ppt/tags/tag459.xml><?xml version="1.0" encoding="utf-8"?>
<p:tagLst xmlns:p="http://schemas.openxmlformats.org/presentationml/2006/main">
  <p:tag name="AS_UNIQUEID" val="3065"/>
</p:tagLst>
</file>

<file path=ppt/tags/tag46.xml><?xml version="1.0" encoding="utf-8"?>
<p:tagLst xmlns:p="http://schemas.openxmlformats.org/presentationml/2006/main">
  <p:tag name="AS_UNIQUEID" val="2652"/>
</p:tagLst>
</file>

<file path=ppt/tags/tag460.xml><?xml version="1.0" encoding="utf-8"?>
<p:tagLst xmlns:p="http://schemas.openxmlformats.org/presentationml/2006/main">
  <p:tag name="AS_UNIQUEID" val="3066"/>
</p:tagLst>
</file>

<file path=ppt/tags/tag461.xml><?xml version="1.0" encoding="utf-8"?>
<p:tagLst xmlns:p="http://schemas.openxmlformats.org/presentationml/2006/main">
  <p:tag name="AS_UNIQUEID" val="3067"/>
</p:tagLst>
</file>

<file path=ppt/tags/tag462.xml><?xml version="1.0" encoding="utf-8"?>
<p:tagLst xmlns:p="http://schemas.openxmlformats.org/presentationml/2006/main">
  <p:tag name="AS_UNIQUEID" val="3068"/>
</p:tagLst>
</file>

<file path=ppt/tags/tag463.xml><?xml version="1.0" encoding="utf-8"?>
<p:tagLst xmlns:p="http://schemas.openxmlformats.org/presentationml/2006/main">
  <p:tag name="AS_UNIQUEID" val="3069"/>
</p:tagLst>
</file>

<file path=ppt/tags/tag464.xml><?xml version="1.0" encoding="utf-8"?>
<p:tagLst xmlns:p="http://schemas.openxmlformats.org/presentationml/2006/main">
  <p:tag name="AS_UNIQUEID" val="3070"/>
</p:tagLst>
</file>

<file path=ppt/tags/tag465.xml><?xml version="1.0" encoding="utf-8"?>
<p:tagLst xmlns:p="http://schemas.openxmlformats.org/presentationml/2006/main">
  <p:tag name="AS_UNIQUEID" val="3071"/>
</p:tagLst>
</file>

<file path=ppt/tags/tag466.xml><?xml version="1.0" encoding="utf-8"?>
<p:tagLst xmlns:p="http://schemas.openxmlformats.org/presentationml/2006/main">
  <p:tag name="AS_UNIQUEID" val="3072"/>
</p:tagLst>
</file>

<file path=ppt/tags/tag467.xml><?xml version="1.0" encoding="utf-8"?>
<p:tagLst xmlns:p="http://schemas.openxmlformats.org/presentationml/2006/main">
  <p:tag name="AS_UNIQUEID" val="3073"/>
</p:tagLst>
</file>

<file path=ppt/tags/tag468.xml><?xml version="1.0" encoding="utf-8"?>
<p:tagLst xmlns:p="http://schemas.openxmlformats.org/presentationml/2006/main">
  <p:tag name="AS_UNIQUEID" val="3074"/>
</p:tagLst>
</file>

<file path=ppt/tags/tag469.xml><?xml version="1.0" encoding="utf-8"?>
<p:tagLst xmlns:p="http://schemas.openxmlformats.org/presentationml/2006/main">
  <p:tag name="AS_UNIQUEID" val="3075"/>
</p:tagLst>
</file>

<file path=ppt/tags/tag47.xml><?xml version="1.0" encoding="utf-8"?>
<p:tagLst xmlns:p="http://schemas.openxmlformats.org/presentationml/2006/main">
  <p:tag name="AS_UNIQUEID" val="2653"/>
</p:tagLst>
</file>

<file path=ppt/tags/tag470.xml><?xml version="1.0" encoding="utf-8"?>
<p:tagLst xmlns:p="http://schemas.openxmlformats.org/presentationml/2006/main">
  <p:tag name="AS_UNIQUEID" val="3076"/>
</p:tagLst>
</file>

<file path=ppt/tags/tag471.xml><?xml version="1.0" encoding="utf-8"?>
<p:tagLst xmlns:p="http://schemas.openxmlformats.org/presentationml/2006/main">
  <p:tag name="AS_UNIQUEID" val="3077"/>
</p:tagLst>
</file>

<file path=ppt/tags/tag472.xml><?xml version="1.0" encoding="utf-8"?>
<p:tagLst xmlns:p="http://schemas.openxmlformats.org/presentationml/2006/main">
  <p:tag name="AS_UNIQUEID" val="3078"/>
</p:tagLst>
</file>

<file path=ppt/tags/tag473.xml><?xml version="1.0" encoding="utf-8"?>
<p:tagLst xmlns:p="http://schemas.openxmlformats.org/presentationml/2006/main">
  <p:tag name="AS_UNIQUEID" val="3079"/>
</p:tagLst>
</file>

<file path=ppt/tags/tag474.xml><?xml version="1.0" encoding="utf-8"?>
<p:tagLst xmlns:p="http://schemas.openxmlformats.org/presentationml/2006/main">
  <p:tag name="AS_UNIQUEID" val="3080"/>
</p:tagLst>
</file>

<file path=ppt/tags/tag475.xml><?xml version="1.0" encoding="utf-8"?>
<p:tagLst xmlns:p="http://schemas.openxmlformats.org/presentationml/2006/main">
  <p:tag name="AS_UNIQUEID" val="3081"/>
</p:tagLst>
</file>

<file path=ppt/tags/tag476.xml><?xml version="1.0" encoding="utf-8"?>
<p:tagLst xmlns:p="http://schemas.openxmlformats.org/presentationml/2006/main">
  <p:tag name="AS_UNIQUEID" val="3082"/>
</p:tagLst>
</file>

<file path=ppt/tags/tag477.xml><?xml version="1.0" encoding="utf-8"?>
<p:tagLst xmlns:p="http://schemas.openxmlformats.org/presentationml/2006/main">
  <p:tag name="AS_UNIQUEID" val="3083"/>
</p:tagLst>
</file>

<file path=ppt/tags/tag478.xml><?xml version="1.0" encoding="utf-8"?>
<p:tagLst xmlns:p="http://schemas.openxmlformats.org/presentationml/2006/main">
  <p:tag name="AS_UNIQUEID" val="3084"/>
</p:tagLst>
</file>

<file path=ppt/tags/tag479.xml><?xml version="1.0" encoding="utf-8"?>
<p:tagLst xmlns:p="http://schemas.openxmlformats.org/presentationml/2006/main">
  <p:tag name="AS_UNIQUEID" val="3085"/>
</p:tagLst>
</file>

<file path=ppt/tags/tag48.xml><?xml version="1.0" encoding="utf-8"?>
<p:tagLst xmlns:p="http://schemas.openxmlformats.org/presentationml/2006/main">
  <p:tag name="AS_UNIQUEID" val="2654"/>
</p:tagLst>
</file>

<file path=ppt/tags/tag480.xml><?xml version="1.0" encoding="utf-8"?>
<p:tagLst xmlns:p="http://schemas.openxmlformats.org/presentationml/2006/main">
  <p:tag name="AS_UNIQUEID" val="3086"/>
</p:tagLst>
</file>

<file path=ppt/tags/tag481.xml><?xml version="1.0" encoding="utf-8"?>
<p:tagLst xmlns:p="http://schemas.openxmlformats.org/presentationml/2006/main">
  <p:tag name="AS_UNIQUEID" val="3087"/>
</p:tagLst>
</file>

<file path=ppt/tags/tag482.xml><?xml version="1.0" encoding="utf-8"?>
<p:tagLst xmlns:p="http://schemas.openxmlformats.org/presentationml/2006/main">
  <p:tag name="AS_UNIQUEID" val="3088"/>
</p:tagLst>
</file>

<file path=ppt/tags/tag483.xml><?xml version="1.0" encoding="utf-8"?>
<p:tagLst xmlns:p="http://schemas.openxmlformats.org/presentationml/2006/main">
  <p:tag name="AS_UNIQUEID" val="3089"/>
</p:tagLst>
</file>

<file path=ppt/tags/tag484.xml><?xml version="1.0" encoding="utf-8"?>
<p:tagLst xmlns:p="http://schemas.openxmlformats.org/presentationml/2006/main">
  <p:tag name="AS_UNIQUEID" val="3090"/>
</p:tagLst>
</file>

<file path=ppt/tags/tag485.xml><?xml version="1.0" encoding="utf-8"?>
<p:tagLst xmlns:p="http://schemas.openxmlformats.org/presentationml/2006/main">
  <p:tag name="AS_UNIQUEID" val="3091"/>
</p:tagLst>
</file>

<file path=ppt/tags/tag486.xml><?xml version="1.0" encoding="utf-8"?>
<p:tagLst xmlns:p="http://schemas.openxmlformats.org/presentationml/2006/main">
  <p:tag name="AS_UNIQUEID" val="3092"/>
</p:tagLst>
</file>

<file path=ppt/tags/tag487.xml><?xml version="1.0" encoding="utf-8"?>
<p:tagLst xmlns:p="http://schemas.openxmlformats.org/presentationml/2006/main">
  <p:tag name="AS_UNIQUEID" val="3093"/>
</p:tagLst>
</file>

<file path=ppt/tags/tag488.xml><?xml version="1.0" encoding="utf-8"?>
<p:tagLst xmlns:p="http://schemas.openxmlformats.org/presentationml/2006/main">
  <p:tag name="AS_UNIQUEID" val="3094"/>
</p:tagLst>
</file>

<file path=ppt/tags/tag489.xml><?xml version="1.0" encoding="utf-8"?>
<p:tagLst xmlns:p="http://schemas.openxmlformats.org/presentationml/2006/main">
  <p:tag name="AS_UNIQUEID" val="3095"/>
</p:tagLst>
</file>

<file path=ppt/tags/tag49.xml><?xml version="1.0" encoding="utf-8"?>
<p:tagLst xmlns:p="http://schemas.openxmlformats.org/presentationml/2006/main">
  <p:tag name="AS_UNIQUEID" val="2655"/>
</p:tagLst>
</file>

<file path=ppt/tags/tag490.xml><?xml version="1.0" encoding="utf-8"?>
<p:tagLst xmlns:p="http://schemas.openxmlformats.org/presentationml/2006/main">
  <p:tag name="AS_UNIQUEID" val="3096"/>
</p:tagLst>
</file>

<file path=ppt/tags/tag491.xml><?xml version="1.0" encoding="utf-8"?>
<p:tagLst xmlns:p="http://schemas.openxmlformats.org/presentationml/2006/main">
  <p:tag name="AS_UNIQUEID" val="3097"/>
</p:tagLst>
</file>

<file path=ppt/tags/tag492.xml><?xml version="1.0" encoding="utf-8"?>
<p:tagLst xmlns:p="http://schemas.openxmlformats.org/presentationml/2006/main">
  <p:tag name="AS_UNIQUEID" val="3098"/>
</p:tagLst>
</file>

<file path=ppt/tags/tag493.xml><?xml version="1.0" encoding="utf-8"?>
<p:tagLst xmlns:p="http://schemas.openxmlformats.org/presentationml/2006/main">
  <p:tag name="AS_UNIQUEID" val="3099"/>
</p:tagLst>
</file>

<file path=ppt/tags/tag494.xml><?xml version="1.0" encoding="utf-8"?>
<p:tagLst xmlns:p="http://schemas.openxmlformats.org/presentationml/2006/main">
  <p:tag name="AS_UNIQUEID" val="3100"/>
</p:tagLst>
</file>

<file path=ppt/tags/tag495.xml><?xml version="1.0" encoding="utf-8"?>
<p:tagLst xmlns:p="http://schemas.openxmlformats.org/presentationml/2006/main">
  <p:tag name="AS_UNIQUEID" val="3101"/>
</p:tagLst>
</file>

<file path=ppt/tags/tag496.xml><?xml version="1.0" encoding="utf-8"?>
<p:tagLst xmlns:p="http://schemas.openxmlformats.org/presentationml/2006/main">
  <p:tag name="AS_UNIQUEID" val="3102"/>
</p:tagLst>
</file>

<file path=ppt/tags/tag497.xml><?xml version="1.0" encoding="utf-8"?>
<p:tagLst xmlns:p="http://schemas.openxmlformats.org/presentationml/2006/main">
  <p:tag name="AS_UNIQUEID" val="3103"/>
</p:tagLst>
</file>

<file path=ppt/tags/tag498.xml><?xml version="1.0" encoding="utf-8"?>
<p:tagLst xmlns:p="http://schemas.openxmlformats.org/presentationml/2006/main">
  <p:tag name="AS_UNIQUEID" val="3104"/>
</p:tagLst>
</file>

<file path=ppt/tags/tag499.xml><?xml version="1.0" encoding="utf-8"?>
<p:tagLst xmlns:p="http://schemas.openxmlformats.org/presentationml/2006/main">
  <p:tag name="AS_UNIQUEID" val="3105"/>
</p:tagLst>
</file>

<file path=ppt/tags/tag5.xml><?xml version="1.0" encoding="utf-8"?>
<p:tagLst xmlns:p="http://schemas.openxmlformats.org/presentationml/2006/main">
  <p:tag name="AS_UNIQUEID" val="2611"/>
</p:tagLst>
</file>

<file path=ppt/tags/tag50.xml><?xml version="1.0" encoding="utf-8"?>
<p:tagLst xmlns:p="http://schemas.openxmlformats.org/presentationml/2006/main">
  <p:tag name="AS_UNIQUEID" val="2656"/>
</p:tagLst>
</file>

<file path=ppt/tags/tag500.xml><?xml version="1.0" encoding="utf-8"?>
<p:tagLst xmlns:p="http://schemas.openxmlformats.org/presentationml/2006/main">
  <p:tag name="AS_UNIQUEID" val="3106"/>
</p:tagLst>
</file>

<file path=ppt/tags/tag501.xml><?xml version="1.0" encoding="utf-8"?>
<p:tagLst xmlns:p="http://schemas.openxmlformats.org/presentationml/2006/main">
  <p:tag name="AS_UNIQUEID" val="3107"/>
</p:tagLst>
</file>

<file path=ppt/tags/tag502.xml><?xml version="1.0" encoding="utf-8"?>
<p:tagLst xmlns:p="http://schemas.openxmlformats.org/presentationml/2006/main">
  <p:tag name="AS_UNIQUEID" val="3108"/>
</p:tagLst>
</file>

<file path=ppt/tags/tag503.xml><?xml version="1.0" encoding="utf-8"?>
<p:tagLst xmlns:p="http://schemas.openxmlformats.org/presentationml/2006/main">
  <p:tag name="AS_UNIQUEID" val="3109"/>
</p:tagLst>
</file>

<file path=ppt/tags/tag504.xml><?xml version="1.0" encoding="utf-8"?>
<p:tagLst xmlns:p="http://schemas.openxmlformats.org/presentationml/2006/main">
  <p:tag name="AS_UNIQUEID" val="3110"/>
</p:tagLst>
</file>

<file path=ppt/tags/tag505.xml><?xml version="1.0" encoding="utf-8"?>
<p:tagLst xmlns:p="http://schemas.openxmlformats.org/presentationml/2006/main">
  <p:tag name="AS_UNIQUEID" val="3111"/>
</p:tagLst>
</file>

<file path=ppt/tags/tag506.xml><?xml version="1.0" encoding="utf-8"?>
<p:tagLst xmlns:p="http://schemas.openxmlformats.org/presentationml/2006/main">
  <p:tag name="AS_UNIQUEID" val="3112"/>
</p:tagLst>
</file>

<file path=ppt/tags/tag507.xml><?xml version="1.0" encoding="utf-8"?>
<p:tagLst xmlns:p="http://schemas.openxmlformats.org/presentationml/2006/main">
  <p:tag name="AS_UNIQUEID" val="3113"/>
</p:tagLst>
</file>

<file path=ppt/tags/tag508.xml><?xml version="1.0" encoding="utf-8"?>
<p:tagLst xmlns:p="http://schemas.openxmlformats.org/presentationml/2006/main">
  <p:tag name="AS_UNIQUEID" val="3114"/>
</p:tagLst>
</file>

<file path=ppt/tags/tag509.xml><?xml version="1.0" encoding="utf-8"?>
<p:tagLst xmlns:p="http://schemas.openxmlformats.org/presentationml/2006/main">
  <p:tag name="AS_UNIQUEID" val="3115"/>
</p:tagLst>
</file>

<file path=ppt/tags/tag51.xml><?xml version="1.0" encoding="utf-8"?>
<p:tagLst xmlns:p="http://schemas.openxmlformats.org/presentationml/2006/main">
  <p:tag name="AS_UNIQUEID" val="2657"/>
</p:tagLst>
</file>

<file path=ppt/tags/tag510.xml><?xml version="1.0" encoding="utf-8"?>
<p:tagLst xmlns:p="http://schemas.openxmlformats.org/presentationml/2006/main">
  <p:tag name="AS_UNIQUEID" val="3116"/>
</p:tagLst>
</file>

<file path=ppt/tags/tag511.xml><?xml version="1.0" encoding="utf-8"?>
<p:tagLst xmlns:p="http://schemas.openxmlformats.org/presentationml/2006/main">
  <p:tag name="AS_UNIQUEID" val="3117"/>
</p:tagLst>
</file>

<file path=ppt/tags/tag512.xml><?xml version="1.0" encoding="utf-8"?>
<p:tagLst xmlns:p="http://schemas.openxmlformats.org/presentationml/2006/main">
  <p:tag name="AS_UNIQUEID" val="3118"/>
</p:tagLst>
</file>

<file path=ppt/tags/tag513.xml><?xml version="1.0" encoding="utf-8"?>
<p:tagLst xmlns:p="http://schemas.openxmlformats.org/presentationml/2006/main">
  <p:tag name="AS_UNIQUEID" val="3119"/>
</p:tagLst>
</file>

<file path=ppt/tags/tag514.xml><?xml version="1.0" encoding="utf-8"?>
<p:tagLst xmlns:p="http://schemas.openxmlformats.org/presentationml/2006/main">
  <p:tag name="AS_UNIQUEID" val="3120"/>
</p:tagLst>
</file>

<file path=ppt/tags/tag515.xml><?xml version="1.0" encoding="utf-8"?>
<p:tagLst xmlns:p="http://schemas.openxmlformats.org/presentationml/2006/main">
  <p:tag name="AS_UNIQUEID" val="3121"/>
</p:tagLst>
</file>

<file path=ppt/tags/tag516.xml><?xml version="1.0" encoding="utf-8"?>
<p:tagLst xmlns:p="http://schemas.openxmlformats.org/presentationml/2006/main">
  <p:tag name="AS_UNIQUEID" val="3122"/>
</p:tagLst>
</file>

<file path=ppt/tags/tag517.xml><?xml version="1.0" encoding="utf-8"?>
<p:tagLst xmlns:p="http://schemas.openxmlformats.org/presentationml/2006/main">
  <p:tag name="AS_UNIQUEID" val="3123"/>
</p:tagLst>
</file>

<file path=ppt/tags/tag518.xml><?xml version="1.0" encoding="utf-8"?>
<p:tagLst xmlns:p="http://schemas.openxmlformats.org/presentationml/2006/main">
  <p:tag name="AS_UNIQUEID" val="3124"/>
</p:tagLst>
</file>

<file path=ppt/tags/tag519.xml><?xml version="1.0" encoding="utf-8"?>
<p:tagLst xmlns:p="http://schemas.openxmlformats.org/presentationml/2006/main">
  <p:tag name="AS_UNIQUEID" val="3125"/>
</p:tagLst>
</file>

<file path=ppt/tags/tag52.xml><?xml version="1.0" encoding="utf-8"?>
<p:tagLst xmlns:p="http://schemas.openxmlformats.org/presentationml/2006/main">
  <p:tag name="AS_UNIQUEID" val="2658"/>
</p:tagLst>
</file>

<file path=ppt/tags/tag520.xml><?xml version="1.0" encoding="utf-8"?>
<p:tagLst xmlns:p="http://schemas.openxmlformats.org/presentationml/2006/main">
  <p:tag name="AS_UNIQUEID" val="3126"/>
</p:tagLst>
</file>

<file path=ppt/tags/tag521.xml><?xml version="1.0" encoding="utf-8"?>
<p:tagLst xmlns:p="http://schemas.openxmlformats.org/presentationml/2006/main">
  <p:tag name="AS_UNIQUEID" val="3127"/>
</p:tagLst>
</file>

<file path=ppt/tags/tag522.xml><?xml version="1.0" encoding="utf-8"?>
<p:tagLst xmlns:p="http://schemas.openxmlformats.org/presentationml/2006/main">
  <p:tag name="AS_UNIQUEID" val="3128"/>
</p:tagLst>
</file>

<file path=ppt/tags/tag523.xml><?xml version="1.0" encoding="utf-8"?>
<p:tagLst xmlns:p="http://schemas.openxmlformats.org/presentationml/2006/main">
  <p:tag name="AS_UNIQUEID" val="3129"/>
</p:tagLst>
</file>

<file path=ppt/tags/tag524.xml><?xml version="1.0" encoding="utf-8"?>
<p:tagLst xmlns:p="http://schemas.openxmlformats.org/presentationml/2006/main">
  <p:tag name="AS_UNIQUEID" val="3130"/>
</p:tagLst>
</file>

<file path=ppt/tags/tag525.xml><?xml version="1.0" encoding="utf-8"?>
<p:tagLst xmlns:p="http://schemas.openxmlformats.org/presentationml/2006/main">
  <p:tag name="AS_UNIQUEID" val="3131"/>
</p:tagLst>
</file>

<file path=ppt/tags/tag526.xml><?xml version="1.0" encoding="utf-8"?>
<p:tagLst xmlns:p="http://schemas.openxmlformats.org/presentationml/2006/main">
  <p:tag name="AS_UNIQUEID" val="3132"/>
</p:tagLst>
</file>

<file path=ppt/tags/tag527.xml><?xml version="1.0" encoding="utf-8"?>
<p:tagLst xmlns:p="http://schemas.openxmlformats.org/presentationml/2006/main">
  <p:tag name="AS_UNIQUEID" val="3133"/>
</p:tagLst>
</file>

<file path=ppt/tags/tag528.xml><?xml version="1.0" encoding="utf-8"?>
<p:tagLst xmlns:p="http://schemas.openxmlformats.org/presentationml/2006/main">
  <p:tag name="AS_UNIQUEID" val="3134"/>
</p:tagLst>
</file>

<file path=ppt/tags/tag529.xml><?xml version="1.0" encoding="utf-8"?>
<p:tagLst xmlns:p="http://schemas.openxmlformats.org/presentationml/2006/main">
  <p:tag name="AS_UNIQUEID" val="3135"/>
</p:tagLst>
</file>

<file path=ppt/tags/tag53.xml><?xml version="1.0" encoding="utf-8"?>
<p:tagLst xmlns:p="http://schemas.openxmlformats.org/presentationml/2006/main">
  <p:tag name="AS_UNIQUEID" val="2659"/>
</p:tagLst>
</file>

<file path=ppt/tags/tag530.xml><?xml version="1.0" encoding="utf-8"?>
<p:tagLst xmlns:p="http://schemas.openxmlformats.org/presentationml/2006/main">
  <p:tag name="AS_UNIQUEID" val="3136"/>
</p:tagLst>
</file>

<file path=ppt/tags/tag531.xml><?xml version="1.0" encoding="utf-8"?>
<p:tagLst xmlns:p="http://schemas.openxmlformats.org/presentationml/2006/main">
  <p:tag name="AS_UNIQUEID" val="3137"/>
</p:tagLst>
</file>

<file path=ppt/tags/tag532.xml><?xml version="1.0" encoding="utf-8"?>
<p:tagLst xmlns:p="http://schemas.openxmlformats.org/presentationml/2006/main">
  <p:tag name="AS_UNIQUEID" val="3138"/>
</p:tagLst>
</file>

<file path=ppt/tags/tag533.xml><?xml version="1.0" encoding="utf-8"?>
<p:tagLst xmlns:p="http://schemas.openxmlformats.org/presentationml/2006/main">
  <p:tag name="AS_UNIQUEID" val="3139"/>
</p:tagLst>
</file>

<file path=ppt/tags/tag534.xml><?xml version="1.0" encoding="utf-8"?>
<p:tagLst xmlns:p="http://schemas.openxmlformats.org/presentationml/2006/main">
  <p:tag name="AS_UNIQUEID" val="3140"/>
</p:tagLst>
</file>

<file path=ppt/tags/tag535.xml><?xml version="1.0" encoding="utf-8"?>
<p:tagLst xmlns:p="http://schemas.openxmlformats.org/presentationml/2006/main">
  <p:tag name="AS_UNIQUEID" val="3141"/>
</p:tagLst>
</file>

<file path=ppt/tags/tag536.xml><?xml version="1.0" encoding="utf-8"?>
<p:tagLst xmlns:p="http://schemas.openxmlformats.org/presentationml/2006/main">
  <p:tag name="AS_UNIQUEID" val="3142"/>
</p:tagLst>
</file>

<file path=ppt/tags/tag537.xml><?xml version="1.0" encoding="utf-8"?>
<p:tagLst xmlns:p="http://schemas.openxmlformats.org/presentationml/2006/main">
  <p:tag name="AS_UNIQUEID" val="3143"/>
</p:tagLst>
</file>

<file path=ppt/tags/tag538.xml><?xml version="1.0" encoding="utf-8"?>
<p:tagLst xmlns:p="http://schemas.openxmlformats.org/presentationml/2006/main">
  <p:tag name="AS_UNIQUEID" val="3144"/>
</p:tagLst>
</file>

<file path=ppt/tags/tag539.xml><?xml version="1.0" encoding="utf-8"?>
<p:tagLst xmlns:p="http://schemas.openxmlformats.org/presentationml/2006/main">
  <p:tag name="AS_UNIQUEID" val="3145"/>
</p:tagLst>
</file>

<file path=ppt/tags/tag54.xml><?xml version="1.0" encoding="utf-8"?>
<p:tagLst xmlns:p="http://schemas.openxmlformats.org/presentationml/2006/main">
  <p:tag name="AS_UNIQUEID" val="2660"/>
</p:tagLst>
</file>

<file path=ppt/tags/tag540.xml><?xml version="1.0" encoding="utf-8"?>
<p:tagLst xmlns:p="http://schemas.openxmlformats.org/presentationml/2006/main">
  <p:tag name="AS_UNIQUEID" val="3146"/>
</p:tagLst>
</file>

<file path=ppt/tags/tag541.xml><?xml version="1.0" encoding="utf-8"?>
<p:tagLst xmlns:p="http://schemas.openxmlformats.org/presentationml/2006/main">
  <p:tag name="AS_UNIQUEID" val="3147"/>
</p:tagLst>
</file>

<file path=ppt/tags/tag542.xml><?xml version="1.0" encoding="utf-8"?>
<p:tagLst xmlns:p="http://schemas.openxmlformats.org/presentationml/2006/main">
  <p:tag name="AS_UNIQUEID" val="3148"/>
</p:tagLst>
</file>

<file path=ppt/tags/tag543.xml><?xml version="1.0" encoding="utf-8"?>
<p:tagLst xmlns:p="http://schemas.openxmlformats.org/presentationml/2006/main">
  <p:tag name="AS_UNIQUEID" val="3149"/>
</p:tagLst>
</file>

<file path=ppt/tags/tag544.xml><?xml version="1.0" encoding="utf-8"?>
<p:tagLst xmlns:p="http://schemas.openxmlformats.org/presentationml/2006/main">
  <p:tag name="AS_UNIQUEID" val="3150"/>
</p:tagLst>
</file>

<file path=ppt/tags/tag545.xml><?xml version="1.0" encoding="utf-8"?>
<p:tagLst xmlns:p="http://schemas.openxmlformats.org/presentationml/2006/main">
  <p:tag name="AS_UNIQUEID" val="3151"/>
</p:tagLst>
</file>

<file path=ppt/tags/tag546.xml><?xml version="1.0" encoding="utf-8"?>
<p:tagLst xmlns:p="http://schemas.openxmlformats.org/presentationml/2006/main">
  <p:tag name="AS_UNIQUEID" val="3152"/>
</p:tagLst>
</file>

<file path=ppt/tags/tag547.xml><?xml version="1.0" encoding="utf-8"?>
<p:tagLst xmlns:p="http://schemas.openxmlformats.org/presentationml/2006/main">
  <p:tag name="AS_UNIQUEID" val="3153"/>
</p:tagLst>
</file>

<file path=ppt/tags/tag548.xml><?xml version="1.0" encoding="utf-8"?>
<p:tagLst xmlns:p="http://schemas.openxmlformats.org/presentationml/2006/main">
  <p:tag name="AS_UNIQUEID" val="3154"/>
</p:tagLst>
</file>

<file path=ppt/tags/tag549.xml><?xml version="1.0" encoding="utf-8"?>
<p:tagLst xmlns:p="http://schemas.openxmlformats.org/presentationml/2006/main">
  <p:tag name="AS_UNIQUEID" val="3155"/>
</p:tagLst>
</file>

<file path=ppt/tags/tag55.xml><?xml version="1.0" encoding="utf-8"?>
<p:tagLst xmlns:p="http://schemas.openxmlformats.org/presentationml/2006/main">
  <p:tag name="AS_UNIQUEID" val="2661"/>
</p:tagLst>
</file>

<file path=ppt/tags/tag550.xml><?xml version="1.0" encoding="utf-8"?>
<p:tagLst xmlns:p="http://schemas.openxmlformats.org/presentationml/2006/main">
  <p:tag name="AS_UNIQUEID" val="3156"/>
</p:tagLst>
</file>

<file path=ppt/tags/tag551.xml><?xml version="1.0" encoding="utf-8"?>
<p:tagLst xmlns:p="http://schemas.openxmlformats.org/presentationml/2006/main">
  <p:tag name="AS_UNIQUEID" val="3157"/>
</p:tagLst>
</file>

<file path=ppt/tags/tag552.xml><?xml version="1.0" encoding="utf-8"?>
<p:tagLst xmlns:p="http://schemas.openxmlformats.org/presentationml/2006/main">
  <p:tag name="AS_UNIQUEID" val="3158"/>
</p:tagLst>
</file>

<file path=ppt/tags/tag553.xml><?xml version="1.0" encoding="utf-8"?>
<p:tagLst xmlns:p="http://schemas.openxmlformats.org/presentationml/2006/main">
  <p:tag name="AS_UNIQUEID" val="3159"/>
</p:tagLst>
</file>

<file path=ppt/tags/tag554.xml><?xml version="1.0" encoding="utf-8"?>
<p:tagLst xmlns:p="http://schemas.openxmlformats.org/presentationml/2006/main">
  <p:tag name="AS_UNIQUEID" val="3160"/>
</p:tagLst>
</file>

<file path=ppt/tags/tag555.xml><?xml version="1.0" encoding="utf-8"?>
<p:tagLst xmlns:p="http://schemas.openxmlformats.org/presentationml/2006/main">
  <p:tag name="AS_UNIQUEID" val="3161"/>
</p:tagLst>
</file>

<file path=ppt/tags/tag556.xml><?xml version="1.0" encoding="utf-8"?>
<p:tagLst xmlns:p="http://schemas.openxmlformats.org/presentationml/2006/main">
  <p:tag name="AS_UNIQUEID" val="3162"/>
</p:tagLst>
</file>

<file path=ppt/tags/tag557.xml><?xml version="1.0" encoding="utf-8"?>
<p:tagLst xmlns:p="http://schemas.openxmlformats.org/presentationml/2006/main">
  <p:tag name="AS_UNIQUEID" val="3163"/>
</p:tagLst>
</file>

<file path=ppt/tags/tag558.xml><?xml version="1.0" encoding="utf-8"?>
<p:tagLst xmlns:p="http://schemas.openxmlformats.org/presentationml/2006/main">
  <p:tag name="AS_UNIQUEID" val="3164"/>
</p:tagLst>
</file>

<file path=ppt/tags/tag559.xml><?xml version="1.0" encoding="utf-8"?>
<p:tagLst xmlns:p="http://schemas.openxmlformats.org/presentationml/2006/main">
  <p:tag name="AS_UNIQUEID" val="3165"/>
</p:tagLst>
</file>

<file path=ppt/tags/tag56.xml><?xml version="1.0" encoding="utf-8"?>
<p:tagLst xmlns:p="http://schemas.openxmlformats.org/presentationml/2006/main">
  <p:tag name="AS_UNIQUEID" val="2662"/>
</p:tagLst>
</file>

<file path=ppt/tags/tag560.xml><?xml version="1.0" encoding="utf-8"?>
<p:tagLst xmlns:p="http://schemas.openxmlformats.org/presentationml/2006/main">
  <p:tag name="AS_UNIQUEID" val="3166"/>
</p:tagLst>
</file>

<file path=ppt/tags/tag561.xml><?xml version="1.0" encoding="utf-8"?>
<p:tagLst xmlns:p="http://schemas.openxmlformats.org/presentationml/2006/main">
  <p:tag name="AS_UNIQUEID" val="3167"/>
</p:tagLst>
</file>

<file path=ppt/tags/tag562.xml><?xml version="1.0" encoding="utf-8"?>
<p:tagLst xmlns:p="http://schemas.openxmlformats.org/presentationml/2006/main">
  <p:tag name="AS_UNIQUEID" val="3168"/>
</p:tagLst>
</file>

<file path=ppt/tags/tag563.xml><?xml version="1.0" encoding="utf-8"?>
<p:tagLst xmlns:p="http://schemas.openxmlformats.org/presentationml/2006/main">
  <p:tag name="AS_UNIQUEID" val="3169"/>
</p:tagLst>
</file>

<file path=ppt/tags/tag564.xml><?xml version="1.0" encoding="utf-8"?>
<p:tagLst xmlns:p="http://schemas.openxmlformats.org/presentationml/2006/main">
  <p:tag name="AS_UNIQUEID" val="3170"/>
</p:tagLst>
</file>

<file path=ppt/tags/tag565.xml><?xml version="1.0" encoding="utf-8"?>
<p:tagLst xmlns:p="http://schemas.openxmlformats.org/presentationml/2006/main">
  <p:tag name="AS_UNIQUEID" val="3171"/>
</p:tagLst>
</file>

<file path=ppt/tags/tag566.xml><?xml version="1.0" encoding="utf-8"?>
<p:tagLst xmlns:p="http://schemas.openxmlformats.org/presentationml/2006/main">
  <p:tag name="AS_UNIQUEID" val="3172"/>
</p:tagLst>
</file>

<file path=ppt/tags/tag567.xml><?xml version="1.0" encoding="utf-8"?>
<p:tagLst xmlns:p="http://schemas.openxmlformats.org/presentationml/2006/main">
  <p:tag name="AS_UNIQUEID" val="3173"/>
</p:tagLst>
</file>

<file path=ppt/tags/tag568.xml><?xml version="1.0" encoding="utf-8"?>
<p:tagLst xmlns:p="http://schemas.openxmlformats.org/presentationml/2006/main">
  <p:tag name="AS_UNIQUEID" val="2556"/>
</p:tagLst>
</file>

<file path=ppt/tags/tag569.xml><?xml version="1.0" encoding="utf-8"?>
<p:tagLst xmlns:p="http://schemas.openxmlformats.org/presentationml/2006/main">
  <p:tag name="AS_UNIQUEID" val="2557"/>
</p:tagLst>
</file>

<file path=ppt/tags/tag57.xml><?xml version="1.0" encoding="utf-8"?>
<p:tagLst xmlns:p="http://schemas.openxmlformats.org/presentationml/2006/main">
  <p:tag name="AS_UNIQUEID" val="2663"/>
</p:tagLst>
</file>

<file path=ppt/tags/tag570.xml><?xml version="1.0" encoding="utf-8"?>
<p:tagLst xmlns:p="http://schemas.openxmlformats.org/presentationml/2006/main">
  <p:tag name="AS_UNIQUEID" val="2558"/>
</p:tagLst>
</file>

<file path=ppt/tags/tag571.xml><?xml version="1.0" encoding="utf-8"?>
<p:tagLst xmlns:p="http://schemas.openxmlformats.org/presentationml/2006/main">
  <p:tag name="AS_UNIQUEID" val="2559"/>
</p:tagLst>
</file>

<file path=ppt/tags/tag572.xml><?xml version="1.0" encoding="utf-8"?>
<p:tagLst xmlns:p="http://schemas.openxmlformats.org/presentationml/2006/main">
  <p:tag name="AS_UNIQUEID" val="2560"/>
</p:tagLst>
</file>

<file path=ppt/tags/tag573.xml><?xml version="1.0" encoding="utf-8"?>
<p:tagLst xmlns:p="http://schemas.openxmlformats.org/presentationml/2006/main">
  <p:tag name="AS_UNIQUEID" val="2561"/>
</p:tagLst>
</file>

<file path=ppt/tags/tag574.xml><?xml version="1.0" encoding="utf-8"?>
<p:tagLst xmlns:p="http://schemas.openxmlformats.org/presentationml/2006/main">
  <p:tag name="AS_UNIQUEID" val="2562"/>
</p:tagLst>
</file>

<file path=ppt/tags/tag575.xml><?xml version="1.0" encoding="utf-8"?>
<p:tagLst xmlns:p="http://schemas.openxmlformats.org/presentationml/2006/main">
  <p:tag name="AS_UNIQUEID" val="2563"/>
</p:tagLst>
</file>

<file path=ppt/tags/tag576.xml><?xml version="1.0" encoding="utf-8"?>
<p:tagLst xmlns:p="http://schemas.openxmlformats.org/presentationml/2006/main">
  <p:tag name="AS_UNIQUEID" val="2564"/>
</p:tagLst>
</file>

<file path=ppt/tags/tag577.xml><?xml version="1.0" encoding="utf-8"?>
<p:tagLst xmlns:p="http://schemas.openxmlformats.org/presentationml/2006/main">
  <p:tag name="AS_UNIQUEID" val="3174"/>
</p:tagLst>
</file>

<file path=ppt/tags/tag578.xml><?xml version="1.0" encoding="utf-8"?>
<p:tagLst xmlns:p="http://schemas.openxmlformats.org/presentationml/2006/main">
  <p:tag name="AS_UNIQUEID" val="3175"/>
</p:tagLst>
</file>

<file path=ppt/tags/tag579.xml><?xml version="1.0" encoding="utf-8"?>
<p:tagLst xmlns:p="http://schemas.openxmlformats.org/presentationml/2006/main">
  <p:tag name="AS_UNIQUEID" val="3176"/>
</p:tagLst>
</file>

<file path=ppt/tags/tag58.xml><?xml version="1.0" encoding="utf-8"?>
<p:tagLst xmlns:p="http://schemas.openxmlformats.org/presentationml/2006/main">
  <p:tag name="AS_UNIQUEID" val="2664"/>
</p:tagLst>
</file>

<file path=ppt/tags/tag580.xml><?xml version="1.0" encoding="utf-8"?>
<p:tagLst xmlns:p="http://schemas.openxmlformats.org/presentationml/2006/main">
  <p:tag name="AS_UNIQUEID" val="3177"/>
</p:tagLst>
</file>

<file path=ppt/tags/tag581.xml><?xml version="1.0" encoding="utf-8"?>
<p:tagLst xmlns:p="http://schemas.openxmlformats.org/presentationml/2006/main">
  <p:tag name="AS_UNIQUEID" val="3178"/>
</p:tagLst>
</file>

<file path=ppt/tags/tag582.xml><?xml version="1.0" encoding="utf-8"?>
<p:tagLst xmlns:p="http://schemas.openxmlformats.org/presentationml/2006/main">
  <p:tag name="AS_UNIQUEID" val="3179"/>
</p:tagLst>
</file>

<file path=ppt/tags/tag583.xml><?xml version="1.0" encoding="utf-8"?>
<p:tagLst xmlns:p="http://schemas.openxmlformats.org/presentationml/2006/main">
  <p:tag name="AS_UNIQUEID" val="2566"/>
</p:tagLst>
</file>

<file path=ppt/tags/tag584.xml><?xml version="1.0" encoding="utf-8"?>
<p:tagLst xmlns:p="http://schemas.openxmlformats.org/presentationml/2006/main">
  <p:tag name="AS_UNIQUEID" val="2567"/>
</p:tagLst>
</file>

<file path=ppt/tags/tag585.xml><?xml version="1.0" encoding="utf-8"?>
<p:tagLst xmlns:p="http://schemas.openxmlformats.org/presentationml/2006/main">
  <p:tag name="AS_UNIQUEID" val="2568"/>
</p:tagLst>
</file>

<file path=ppt/tags/tag586.xml><?xml version="1.0" encoding="utf-8"?>
<p:tagLst xmlns:p="http://schemas.openxmlformats.org/presentationml/2006/main">
  <p:tag name="AS_UNIQUEID" val="2569"/>
</p:tagLst>
</file>

<file path=ppt/tags/tag587.xml><?xml version="1.0" encoding="utf-8"?>
<p:tagLst xmlns:p="http://schemas.openxmlformats.org/presentationml/2006/main">
  <p:tag name="AS_UNIQUEID" val="3180"/>
</p:tagLst>
</file>

<file path=ppt/tags/tag588.xml><?xml version="1.0" encoding="utf-8"?>
<p:tagLst xmlns:p="http://schemas.openxmlformats.org/presentationml/2006/main">
  <p:tag name="AS_UNIQUEID" val="3181"/>
</p:tagLst>
</file>

<file path=ppt/tags/tag589.xml><?xml version="1.0" encoding="utf-8"?>
<p:tagLst xmlns:p="http://schemas.openxmlformats.org/presentationml/2006/main">
  <p:tag name="AS_UNIQUEID" val="3182"/>
</p:tagLst>
</file>

<file path=ppt/tags/tag59.xml><?xml version="1.0" encoding="utf-8"?>
<p:tagLst xmlns:p="http://schemas.openxmlformats.org/presentationml/2006/main">
  <p:tag name="AS_UNIQUEID" val="2665"/>
</p:tagLst>
</file>

<file path=ppt/tags/tag590.xml><?xml version="1.0" encoding="utf-8"?>
<p:tagLst xmlns:p="http://schemas.openxmlformats.org/presentationml/2006/main">
  <p:tag name="AS_UNIQUEID" val="3183"/>
</p:tagLst>
</file>

<file path=ppt/tags/tag591.xml><?xml version="1.0" encoding="utf-8"?>
<p:tagLst xmlns:p="http://schemas.openxmlformats.org/presentationml/2006/main">
  <p:tag name="AS_UNIQUEID" val="2571"/>
</p:tagLst>
</file>

<file path=ppt/tags/tag592.xml><?xml version="1.0" encoding="utf-8"?>
<p:tagLst xmlns:p="http://schemas.openxmlformats.org/presentationml/2006/main">
  <p:tag name="AS_UNIQUEID" val="2572"/>
</p:tagLst>
</file>

<file path=ppt/tags/tag593.xml><?xml version="1.0" encoding="utf-8"?>
<p:tagLst xmlns:p="http://schemas.openxmlformats.org/presentationml/2006/main">
  <p:tag name="AS_UNIQUEID" val="2573"/>
</p:tagLst>
</file>

<file path=ppt/tags/tag594.xml><?xml version="1.0" encoding="utf-8"?>
<p:tagLst xmlns:p="http://schemas.openxmlformats.org/presentationml/2006/main">
  <p:tag name="AS_UNIQUEID" val="3184"/>
</p:tagLst>
</file>

<file path=ppt/tags/tag595.xml><?xml version="1.0" encoding="utf-8"?>
<p:tagLst xmlns:p="http://schemas.openxmlformats.org/presentationml/2006/main">
  <p:tag name="AS_UNIQUEID" val="3185"/>
</p:tagLst>
</file>

<file path=ppt/tags/tag596.xml><?xml version="1.0" encoding="utf-8"?>
<p:tagLst xmlns:p="http://schemas.openxmlformats.org/presentationml/2006/main">
  <p:tag name="AS_UNIQUEID" val="3186"/>
</p:tagLst>
</file>

<file path=ppt/tags/tag597.xml><?xml version="1.0" encoding="utf-8"?>
<p:tagLst xmlns:p="http://schemas.openxmlformats.org/presentationml/2006/main">
  <p:tag name="AS_UNIQUEID" val="3187"/>
</p:tagLst>
</file>

<file path=ppt/tags/tag598.xml><?xml version="1.0" encoding="utf-8"?>
<p:tagLst xmlns:p="http://schemas.openxmlformats.org/presentationml/2006/main">
  <p:tag name="AS_UNIQUEID" val="95"/>
</p:tagLst>
</file>

<file path=ppt/tags/tag599.xml><?xml version="1.0" encoding="utf-8"?>
<p:tagLst xmlns:p="http://schemas.openxmlformats.org/presentationml/2006/main">
  <p:tag name="AS_UNIQUEID" val="99"/>
</p:tagLst>
</file>

<file path=ppt/tags/tag6.xml><?xml version="1.0" encoding="utf-8"?>
<p:tagLst xmlns:p="http://schemas.openxmlformats.org/presentationml/2006/main">
  <p:tag name="AS_UNIQUEID" val="2612"/>
</p:tagLst>
</file>

<file path=ppt/tags/tag60.xml><?xml version="1.0" encoding="utf-8"?>
<p:tagLst xmlns:p="http://schemas.openxmlformats.org/presentationml/2006/main">
  <p:tag name="AS_UNIQUEID" val="2666"/>
</p:tagLst>
</file>

<file path=ppt/tags/tag600.xml><?xml version="1.0" encoding="utf-8"?>
<p:tagLst xmlns:p="http://schemas.openxmlformats.org/presentationml/2006/main">
  <p:tag name="AS_UNIQUEID" val="2575"/>
</p:tagLst>
</file>

<file path=ppt/tags/tag601.xml><?xml version="1.0" encoding="utf-8"?>
<p:tagLst xmlns:p="http://schemas.openxmlformats.org/presentationml/2006/main">
  <p:tag name="AS_UNIQUEID" val="101"/>
</p:tagLst>
</file>

<file path=ppt/tags/tag602.xml><?xml version="1.0" encoding="utf-8"?>
<p:tagLst xmlns:p="http://schemas.openxmlformats.org/presentationml/2006/main">
  <p:tag name="AS_UNIQUEID" val="3188"/>
</p:tagLst>
</file>

<file path=ppt/tags/tag603.xml><?xml version="1.0" encoding="utf-8"?>
<p:tagLst xmlns:p="http://schemas.openxmlformats.org/presentationml/2006/main">
  <p:tag name="AS_UNIQUEID" val="3189"/>
</p:tagLst>
</file>

<file path=ppt/tags/tag604.xml><?xml version="1.0" encoding="utf-8"?>
<p:tagLst xmlns:p="http://schemas.openxmlformats.org/presentationml/2006/main">
  <p:tag name="AS_UNIQUEID" val="3190"/>
</p:tagLst>
</file>

<file path=ppt/tags/tag605.xml><?xml version="1.0" encoding="utf-8"?>
<p:tagLst xmlns:p="http://schemas.openxmlformats.org/presentationml/2006/main">
  <p:tag name="AS_UNIQUEID" val="3191"/>
</p:tagLst>
</file>

<file path=ppt/tags/tag606.xml><?xml version="1.0" encoding="utf-8"?>
<p:tagLst xmlns:p="http://schemas.openxmlformats.org/presentationml/2006/main">
  <p:tag name="AS_UNIQUEID" val="107"/>
</p:tagLst>
</file>

<file path=ppt/tags/tag607.xml><?xml version="1.0" encoding="utf-8"?>
<p:tagLst xmlns:p="http://schemas.openxmlformats.org/presentationml/2006/main">
  <p:tag name="AS_UNIQUEID" val="3192"/>
</p:tagLst>
</file>

<file path=ppt/tags/tag608.xml><?xml version="1.0" encoding="utf-8"?>
<p:tagLst xmlns:p="http://schemas.openxmlformats.org/presentationml/2006/main">
  <p:tag name="AS_UNIQUEID" val="3193"/>
</p:tagLst>
</file>

<file path=ppt/tags/tag609.xml><?xml version="1.0" encoding="utf-8"?>
<p:tagLst xmlns:p="http://schemas.openxmlformats.org/presentationml/2006/main">
  <p:tag name="AS_UNIQUEID" val="3194"/>
</p:tagLst>
</file>

<file path=ppt/tags/tag61.xml><?xml version="1.0" encoding="utf-8"?>
<p:tagLst xmlns:p="http://schemas.openxmlformats.org/presentationml/2006/main">
  <p:tag name="AS_UNIQUEID" val="2667"/>
</p:tagLst>
</file>

<file path=ppt/tags/tag610.xml><?xml version="1.0" encoding="utf-8"?>
<p:tagLst xmlns:p="http://schemas.openxmlformats.org/presentationml/2006/main">
  <p:tag name="AS_UNIQUEID" val="3195"/>
</p:tagLst>
</file>

<file path=ppt/tags/tag611.xml><?xml version="1.0" encoding="utf-8"?>
<p:tagLst xmlns:p="http://schemas.openxmlformats.org/presentationml/2006/main">
  <p:tag name="AS_UNIQUEID" val="3196"/>
</p:tagLst>
</file>

<file path=ppt/tags/tag612.xml><?xml version="1.0" encoding="utf-8"?>
<p:tagLst xmlns:p="http://schemas.openxmlformats.org/presentationml/2006/main">
  <p:tag name="AS_UNIQUEID" val="3197"/>
</p:tagLst>
</file>

<file path=ppt/tags/tag613.xml><?xml version="1.0" encoding="utf-8"?>
<p:tagLst xmlns:p="http://schemas.openxmlformats.org/presentationml/2006/main">
  <p:tag name="AS_UNIQUEID" val="3198"/>
</p:tagLst>
</file>

<file path=ppt/tags/tag614.xml><?xml version="1.0" encoding="utf-8"?>
<p:tagLst xmlns:p="http://schemas.openxmlformats.org/presentationml/2006/main">
  <p:tag name="AS_UNIQUEID" val="3199"/>
</p:tagLst>
</file>

<file path=ppt/tags/tag615.xml><?xml version="1.0" encoding="utf-8"?>
<p:tagLst xmlns:p="http://schemas.openxmlformats.org/presentationml/2006/main">
  <p:tag name="AS_UNIQUEID" val="3200"/>
</p:tagLst>
</file>

<file path=ppt/tags/tag616.xml><?xml version="1.0" encoding="utf-8"?>
<p:tagLst xmlns:p="http://schemas.openxmlformats.org/presentationml/2006/main">
  <p:tag name="AS_UNIQUEID" val="3201"/>
</p:tagLst>
</file>

<file path=ppt/tags/tag617.xml><?xml version="1.0" encoding="utf-8"?>
<p:tagLst xmlns:p="http://schemas.openxmlformats.org/presentationml/2006/main">
  <p:tag name="AS_UNIQUEID" val="3202"/>
</p:tagLst>
</file>

<file path=ppt/tags/tag618.xml><?xml version="1.0" encoding="utf-8"?>
<p:tagLst xmlns:p="http://schemas.openxmlformats.org/presentationml/2006/main">
  <p:tag name="AS_UNIQUEID" val="3203"/>
</p:tagLst>
</file>

<file path=ppt/tags/tag619.xml><?xml version="1.0" encoding="utf-8"?>
<p:tagLst xmlns:p="http://schemas.openxmlformats.org/presentationml/2006/main">
  <p:tag name="AS_UNIQUEID" val="2593"/>
</p:tagLst>
</file>

<file path=ppt/tags/tag62.xml><?xml version="1.0" encoding="utf-8"?>
<p:tagLst xmlns:p="http://schemas.openxmlformats.org/presentationml/2006/main">
  <p:tag name="AS_UNIQUEID" val="2668"/>
</p:tagLst>
</file>

<file path=ppt/tags/tag620.xml><?xml version="1.0" encoding="utf-8"?>
<p:tagLst xmlns:p="http://schemas.openxmlformats.org/presentationml/2006/main">
  <p:tag name="AS_UNIQUEID" val="2594"/>
</p:tagLst>
</file>

<file path=ppt/tags/tag621.xml><?xml version="1.0" encoding="utf-8"?>
<p:tagLst xmlns:p="http://schemas.openxmlformats.org/presentationml/2006/main">
  <p:tag name="AS_UNIQUEID" val="2595"/>
</p:tagLst>
</file>

<file path=ppt/tags/tag622.xml><?xml version="1.0" encoding="utf-8"?>
<p:tagLst xmlns:p="http://schemas.openxmlformats.org/presentationml/2006/main">
  <p:tag name="AS_UNIQUEID" val="2596"/>
</p:tagLst>
</file>

<file path=ppt/tags/tag623.xml><?xml version="1.0" encoding="utf-8"?>
<p:tagLst xmlns:p="http://schemas.openxmlformats.org/presentationml/2006/main">
  <p:tag name="AS_UNIQUEID" val="2597"/>
</p:tagLst>
</file>

<file path=ppt/tags/tag624.xml><?xml version="1.0" encoding="utf-8"?>
<p:tagLst xmlns:p="http://schemas.openxmlformats.org/presentationml/2006/main">
  <p:tag name="AS_UNIQUEID" val="2598"/>
</p:tagLst>
</file>

<file path=ppt/tags/tag625.xml><?xml version="1.0" encoding="utf-8"?>
<p:tagLst xmlns:p="http://schemas.openxmlformats.org/presentationml/2006/main">
  <p:tag name="AS_UNIQUEID" val="2599"/>
</p:tagLst>
</file>

<file path=ppt/tags/tag626.xml><?xml version="1.0" encoding="utf-8"?>
<p:tagLst xmlns:p="http://schemas.openxmlformats.org/presentationml/2006/main">
  <p:tag name="AS_UNIQUEID" val="2600"/>
</p:tagLst>
</file>

<file path=ppt/tags/tag627.xml><?xml version="1.0" encoding="utf-8"?>
<p:tagLst xmlns:p="http://schemas.openxmlformats.org/presentationml/2006/main">
  <p:tag name="AS_UNIQUEID" val="2601"/>
</p:tagLst>
</file>

<file path=ppt/tags/tag628.xml><?xml version="1.0" encoding="utf-8"?>
<p:tagLst xmlns:p="http://schemas.openxmlformats.org/presentationml/2006/main">
  <p:tag name="AS_UNIQUEID" val="2602"/>
</p:tagLst>
</file>

<file path=ppt/tags/tag629.xml><?xml version="1.0" encoding="utf-8"?>
<p:tagLst xmlns:p="http://schemas.openxmlformats.org/presentationml/2006/main">
  <p:tag name="AS_UNIQUEID" val="3204"/>
</p:tagLst>
</file>

<file path=ppt/tags/tag63.xml><?xml version="1.0" encoding="utf-8"?>
<p:tagLst xmlns:p="http://schemas.openxmlformats.org/presentationml/2006/main">
  <p:tag name="AS_UNIQUEID" val="2669"/>
</p:tagLst>
</file>

<file path=ppt/tags/tag630.xml><?xml version="1.0" encoding="utf-8"?>
<p:tagLst xmlns:p="http://schemas.openxmlformats.org/presentationml/2006/main">
  <p:tag name="AS_UNIQUEID" val="3205"/>
</p:tagLst>
</file>

<file path=ppt/tags/tag631.xml><?xml version="1.0" encoding="utf-8"?>
<p:tagLst xmlns:p="http://schemas.openxmlformats.org/presentationml/2006/main">
  <p:tag name="AS_UNIQUEID" val="3206"/>
</p:tagLst>
</file>

<file path=ppt/tags/tag632.xml><?xml version="1.0" encoding="utf-8"?>
<p:tagLst xmlns:p="http://schemas.openxmlformats.org/presentationml/2006/main">
  <p:tag name="AS_UNIQUEID" val="3207"/>
</p:tagLst>
</file>

<file path=ppt/tags/tag633.xml><?xml version="1.0" encoding="utf-8"?>
<p:tagLst xmlns:p="http://schemas.openxmlformats.org/presentationml/2006/main">
  <p:tag name="AS_UNIQUEID" val="3208"/>
</p:tagLst>
</file>

<file path=ppt/tags/tag634.xml><?xml version="1.0" encoding="utf-8"?>
<p:tagLst xmlns:p="http://schemas.openxmlformats.org/presentationml/2006/main">
  <p:tag name="AS_UNIQUEID" val="3209"/>
</p:tagLst>
</file>

<file path=ppt/tags/tag635.xml><?xml version="1.0" encoding="utf-8"?>
<p:tagLst xmlns:p="http://schemas.openxmlformats.org/presentationml/2006/main">
  <p:tag name="AS_UNIQUEID" val="173"/>
</p:tagLst>
</file>

<file path=ppt/tags/tag636.xml><?xml version="1.0" encoding="utf-8"?>
<p:tagLst xmlns:p="http://schemas.openxmlformats.org/presentationml/2006/main">
  <p:tag name="AS_UNIQUEID" val="177"/>
</p:tagLst>
</file>

<file path=ppt/tags/tag637.xml><?xml version="1.0" encoding="utf-8"?>
<p:tagLst xmlns:p="http://schemas.openxmlformats.org/presentationml/2006/main">
  <p:tag name="AS_UNIQUEID" val="179"/>
</p:tagLst>
</file>

<file path=ppt/tags/tag638.xml><?xml version="1.0" encoding="utf-8"?>
<p:tagLst xmlns:p="http://schemas.openxmlformats.org/presentationml/2006/main">
  <p:tag name="AS_UNIQUEID" val="180"/>
</p:tagLst>
</file>

<file path=ppt/tags/tag639.xml><?xml version="1.0" encoding="utf-8"?>
<p:tagLst xmlns:p="http://schemas.openxmlformats.org/presentationml/2006/main">
  <p:tag name="AS_UNIQUEID" val="181"/>
</p:tagLst>
</file>

<file path=ppt/tags/tag64.xml><?xml version="1.0" encoding="utf-8"?>
<p:tagLst xmlns:p="http://schemas.openxmlformats.org/presentationml/2006/main">
  <p:tag name="AS_UNIQUEID" val="2670"/>
</p:tagLst>
</file>

<file path=ppt/tags/tag640.xml><?xml version="1.0" encoding="utf-8"?>
<p:tagLst xmlns:p="http://schemas.openxmlformats.org/presentationml/2006/main">
  <p:tag name="AS_UNIQUEID" val="182"/>
</p:tagLst>
</file>

<file path=ppt/tags/tag641.xml><?xml version="1.0" encoding="utf-8"?>
<p:tagLst xmlns:p="http://schemas.openxmlformats.org/presentationml/2006/main">
  <p:tag name="AS_UNIQUEID" val="3210"/>
</p:tagLst>
</file>

<file path=ppt/tags/tag642.xml><?xml version="1.0" encoding="utf-8"?>
<p:tagLst xmlns:p="http://schemas.openxmlformats.org/presentationml/2006/main">
  <p:tag name="AS_UNIQUEID" val="183"/>
</p:tagLst>
</file>

<file path=ppt/tags/tag643.xml><?xml version="1.0" encoding="utf-8"?>
<p:tagLst xmlns:p="http://schemas.openxmlformats.org/presentationml/2006/main">
  <p:tag name="AS_UNIQUEID" val="3211"/>
</p:tagLst>
</file>

<file path=ppt/tags/tag644.xml><?xml version="1.0" encoding="utf-8"?>
<p:tagLst xmlns:p="http://schemas.openxmlformats.org/presentationml/2006/main">
  <p:tag name="AS_UNIQUEID" val="3212"/>
</p:tagLst>
</file>

<file path=ppt/tags/tag645.xml><?xml version="1.0" encoding="utf-8"?>
<p:tagLst xmlns:p="http://schemas.openxmlformats.org/presentationml/2006/main">
  <p:tag name="AS_UNIQUEID" val="3213"/>
</p:tagLst>
</file>

<file path=ppt/tags/tag646.xml><?xml version="1.0" encoding="utf-8"?>
<p:tagLst xmlns:p="http://schemas.openxmlformats.org/presentationml/2006/main">
  <p:tag name="AS_UNIQUEID" val="3214"/>
</p:tagLst>
</file>

<file path=ppt/tags/tag647.xml><?xml version="1.0" encoding="utf-8"?>
<p:tagLst xmlns:p="http://schemas.openxmlformats.org/presentationml/2006/main">
  <p:tag name="AS_UNIQUEID" val="3215"/>
</p:tagLst>
</file>

<file path=ppt/tags/tag648.xml><?xml version="1.0" encoding="utf-8"?>
<p:tagLst xmlns:p="http://schemas.openxmlformats.org/presentationml/2006/main">
  <p:tag name="AS_UNIQUEID" val="190"/>
</p:tagLst>
</file>

<file path=ppt/tags/tag649.xml><?xml version="1.0" encoding="utf-8"?>
<p:tagLst xmlns:p="http://schemas.openxmlformats.org/presentationml/2006/main">
  <p:tag name="AS_UNIQUEID" val="191"/>
</p:tagLst>
</file>

<file path=ppt/tags/tag65.xml><?xml version="1.0" encoding="utf-8"?>
<p:tagLst xmlns:p="http://schemas.openxmlformats.org/presentationml/2006/main">
  <p:tag name="AS_UNIQUEID" val="2671"/>
</p:tagLst>
</file>

<file path=ppt/tags/tag650.xml><?xml version="1.0" encoding="utf-8"?>
<p:tagLst xmlns:p="http://schemas.openxmlformats.org/presentationml/2006/main">
  <p:tag name="AS_UNIQUEID" val="196"/>
</p:tagLst>
</file>

<file path=ppt/tags/tag651.xml><?xml version="1.0" encoding="utf-8"?>
<p:tagLst xmlns:p="http://schemas.openxmlformats.org/presentationml/2006/main">
  <p:tag name="AS_UNIQUEID" val="2606"/>
</p:tagLst>
</file>

<file path=ppt/tags/tag652.xml><?xml version="1.0" encoding="utf-8"?>
<p:tagLst xmlns:p="http://schemas.openxmlformats.org/presentationml/2006/main">
  <p:tag name="AS_UNIQUEID" val="3216"/>
</p:tagLst>
</file>

<file path=ppt/tags/tag653.xml><?xml version="1.0" encoding="utf-8"?>
<p:tagLst xmlns:p="http://schemas.openxmlformats.org/presentationml/2006/main">
  <p:tag name="AS_UNIQUEID" val="3217"/>
</p:tagLst>
</file>

<file path=ppt/tags/tag654.xml><?xml version="1.0" encoding="utf-8"?>
<p:tagLst xmlns:p="http://schemas.openxmlformats.org/presentationml/2006/main">
  <p:tag name="AS_UNIQUEID" val="3218"/>
</p:tagLst>
</file>

<file path=ppt/tags/tag655.xml><?xml version="1.0" encoding="utf-8"?>
<p:tagLst xmlns:p="http://schemas.openxmlformats.org/presentationml/2006/main">
  <p:tag name="AS_UNIQUEID" val="3219"/>
</p:tagLst>
</file>

<file path=ppt/tags/tag656.xml><?xml version="1.0" encoding="utf-8"?>
<p:tagLst xmlns:p="http://schemas.openxmlformats.org/presentationml/2006/main">
  <p:tag name="AS_UNIQUEID" val="3220"/>
</p:tagLst>
</file>

<file path=ppt/tags/tag657.xml><?xml version="1.0" encoding="utf-8"?>
<p:tagLst xmlns:p="http://schemas.openxmlformats.org/presentationml/2006/main">
  <p:tag name="AS_UNIQUEID" val="3221"/>
</p:tagLst>
</file>

<file path=ppt/tags/tag658.xml><?xml version="1.0" encoding="utf-8"?>
<p:tagLst xmlns:p="http://schemas.openxmlformats.org/presentationml/2006/main">
  <p:tag name="AS_UNIQUEID" val="3222"/>
</p:tagLst>
</file>

<file path=ppt/tags/tag659.xml><?xml version="1.0" encoding="utf-8"?>
<p:tagLst xmlns:p="http://schemas.openxmlformats.org/presentationml/2006/main">
  <p:tag name="AS_UNIQUEID" val="3223"/>
</p:tagLst>
</file>

<file path=ppt/tags/tag66.xml><?xml version="1.0" encoding="utf-8"?>
<p:tagLst xmlns:p="http://schemas.openxmlformats.org/presentationml/2006/main">
  <p:tag name="AS_UNIQUEID" val="2672"/>
</p:tagLst>
</file>

<file path=ppt/tags/tag660.xml><?xml version="1.0" encoding="utf-8"?>
<p:tagLst xmlns:p="http://schemas.openxmlformats.org/presentationml/2006/main">
  <p:tag name="AS_UNIQUEID" val="3224"/>
</p:tagLst>
</file>

<file path=ppt/tags/tag661.xml><?xml version="1.0" encoding="utf-8"?>
<p:tagLst xmlns:p="http://schemas.openxmlformats.org/presentationml/2006/main">
  <p:tag name="AS_UNIQUEID" val="3225"/>
</p:tagLst>
</file>

<file path=ppt/tags/tag662.xml><?xml version="1.0" encoding="utf-8"?>
<p:tagLst xmlns:p="http://schemas.openxmlformats.org/presentationml/2006/main">
  <p:tag name="AS_UNIQUEID" val="3226"/>
</p:tagLst>
</file>

<file path=ppt/tags/tag663.xml><?xml version="1.0" encoding="utf-8"?>
<p:tagLst xmlns:p="http://schemas.openxmlformats.org/presentationml/2006/main">
  <p:tag name="AS_UNIQUEID" val="3227"/>
</p:tagLst>
</file>

<file path=ppt/tags/tag664.xml><?xml version="1.0" encoding="utf-8"?>
<p:tagLst xmlns:p="http://schemas.openxmlformats.org/presentationml/2006/main">
  <p:tag name="AS_UNIQUEID" val="3228"/>
</p:tagLst>
</file>

<file path=ppt/tags/tag665.xml><?xml version="1.0" encoding="utf-8"?>
<p:tagLst xmlns:p="http://schemas.openxmlformats.org/presentationml/2006/main">
  <p:tag name="AS_UNIQUEID" val="3229"/>
</p:tagLst>
</file>

<file path=ppt/tags/tag666.xml><?xml version="1.0" encoding="utf-8"?>
<p:tagLst xmlns:p="http://schemas.openxmlformats.org/presentationml/2006/main">
  <p:tag name="KSO_WM_SLIDE_ITEM_CNT" val="1"/>
</p:tagLst>
</file>

<file path=ppt/tags/tag667.xml><?xml version="1.0" encoding="utf-8"?>
<p:tagLst xmlns:p="http://schemas.openxmlformats.org/presentationml/2006/main">
  <p:tag name="AS_UNIQUEID" val="3230"/>
</p:tagLst>
</file>

<file path=ppt/tags/tag668.xml><?xml version="1.0" encoding="utf-8"?>
<p:tagLst xmlns:p="http://schemas.openxmlformats.org/presentationml/2006/main">
  <p:tag name="AS_UNIQUEID" val="3231"/>
</p:tagLst>
</file>

<file path=ppt/tags/tag669.xml><?xml version="1.0" encoding="utf-8"?>
<p:tagLst xmlns:p="http://schemas.openxmlformats.org/presentationml/2006/main">
  <p:tag name="AS_UNIQUEID" val="3232"/>
</p:tagLst>
</file>

<file path=ppt/tags/tag67.xml><?xml version="1.0" encoding="utf-8"?>
<p:tagLst xmlns:p="http://schemas.openxmlformats.org/presentationml/2006/main">
  <p:tag name="AS_UNIQUEID" val="2673"/>
</p:tagLst>
</file>

<file path=ppt/tags/tag670.xml><?xml version="1.0" encoding="utf-8"?>
<p:tagLst xmlns:p="http://schemas.openxmlformats.org/presentationml/2006/main">
  <p:tag name="AS_UNIQUEID" val="3233"/>
</p:tagLst>
</file>

<file path=ppt/tags/tag671.xml><?xml version="1.0" encoding="utf-8"?>
<p:tagLst xmlns:p="http://schemas.openxmlformats.org/presentationml/2006/main">
  <p:tag name="AS_UNIQUEID" val="3234"/>
</p:tagLst>
</file>

<file path=ppt/tags/tag672.xml><?xml version="1.0" encoding="utf-8"?>
<p:tagLst xmlns:p="http://schemas.openxmlformats.org/presentationml/2006/main">
  <p:tag name="AS_UNIQUEID" val="3235"/>
</p:tagLst>
</file>

<file path=ppt/tags/tag673.xml><?xml version="1.0" encoding="utf-8"?>
<p:tagLst xmlns:p="http://schemas.openxmlformats.org/presentationml/2006/main">
  <p:tag name="AS_UNIQUEID" val="3236"/>
</p:tagLst>
</file>

<file path=ppt/tags/tag674.xml><?xml version="1.0" encoding="utf-8"?>
<p:tagLst xmlns:p="http://schemas.openxmlformats.org/presentationml/2006/main">
  <p:tag name="AS_UNIQUEID" val="3237"/>
</p:tagLst>
</file>

<file path=ppt/tags/tag675.xml><?xml version="1.0" encoding="utf-8"?>
<p:tagLst xmlns:p="http://schemas.openxmlformats.org/presentationml/2006/main">
  <p:tag name="AS_UNIQUEID" val="3238"/>
</p:tagLst>
</file>

<file path=ppt/tags/tag676.xml><?xml version="1.0" encoding="utf-8"?>
<p:tagLst xmlns:p="http://schemas.openxmlformats.org/presentationml/2006/main">
  <p:tag name="AS_UNIQUEID" val="3239"/>
</p:tagLst>
</file>

<file path=ppt/tags/tag677.xml><?xml version="1.0" encoding="utf-8"?>
<p:tagLst xmlns:p="http://schemas.openxmlformats.org/presentationml/2006/main">
  <p:tag name="AS_UNIQUEID" val="3240"/>
</p:tagLst>
</file>

<file path=ppt/tags/tag678.xml><?xml version="1.0" encoding="utf-8"?>
<p:tagLst xmlns:p="http://schemas.openxmlformats.org/presentationml/2006/main">
  <p:tag name="AS_UNIQUEID" val="3241"/>
</p:tagLst>
</file>

<file path=ppt/tags/tag679.xml><?xml version="1.0" encoding="utf-8"?>
<p:tagLst xmlns:p="http://schemas.openxmlformats.org/presentationml/2006/main">
  <p:tag name="AS_UNIQUEID" val="3242"/>
</p:tagLst>
</file>

<file path=ppt/tags/tag68.xml><?xml version="1.0" encoding="utf-8"?>
<p:tagLst xmlns:p="http://schemas.openxmlformats.org/presentationml/2006/main">
  <p:tag name="AS_UNIQUEID" val="2674"/>
</p:tagLst>
</file>

<file path=ppt/tags/tag680.xml><?xml version="1.0" encoding="utf-8"?>
<p:tagLst xmlns:p="http://schemas.openxmlformats.org/presentationml/2006/main">
  <p:tag name="AS_UNIQUEID" val="3243"/>
</p:tagLst>
</file>

<file path=ppt/tags/tag681.xml><?xml version="1.0" encoding="utf-8"?>
<p:tagLst xmlns:p="http://schemas.openxmlformats.org/presentationml/2006/main">
  <p:tag name="AS_UNIQUEID" val="3244"/>
</p:tagLst>
</file>

<file path=ppt/tags/tag682.xml><?xml version="1.0" encoding="utf-8"?>
<p:tagLst xmlns:p="http://schemas.openxmlformats.org/presentationml/2006/main">
  <p:tag name="AS_UNIQUEID" val="3245"/>
</p:tagLst>
</file>

<file path=ppt/tags/tag683.xml><?xml version="1.0" encoding="utf-8"?>
<p:tagLst xmlns:p="http://schemas.openxmlformats.org/presentationml/2006/main">
  <p:tag name="AS_UNIQUEID" val="3246"/>
</p:tagLst>
</file>

<file path=ppt/tags/tag684.xml><?xml version="1.0" encoding="utf-8"?>
<p:tagLst xmlns:p="http://schemas.openxmlformats.org/presentationml/2006/main">
  <p:tag name="AS_UNIQUEID" val="3247"/>
</p:tagLst>
</file>

<file path=ppt/tags/tag685.xml><?xml version="1.0" encoding="utf-8"?>
<p:tagLst xmlns:p="http://schemas.openxmlformats.org/presentationml/2006/main">
  <p:tag name="AS_UNIQUEID" val="3248"/>
</p:tagLst>
</file>

<file path=ppt/tags/tag686.xml><?xml version="1.0" encoding="utf-8"?>
<p:tagLst xmlns:p="http://schemas.openxmlformats.org/presentationml/2006/main">
  <p:tag name="AS_UNIQUEID" val="3249"/>
</p:tagLst>
</file>

<file path=ppt/tags/tag687.xml><?xml version="1.0" encoding="utf-8"?>
<p:tagLst xmlns:p="http://schemas.openxmlformats.org/presentationml/2006/main">
  <p:tag name="AS_UNIQUEID" val="3250"/>
</p:tagLst>
</file>

<file path=ppt/tags/tag688.xml><?xml version="1.0" encoding="utf-8"?>
<p:tagLst xmlns:p="http://schemas.openxmlformats.org/presentationml/2006/main">
  <p:tag name="AS_UNIQUEID" val="3251"/>
</p:tagLst>
</file>

<file path=ppt/tags/tag689.xml><?xml version="1.0" encoding="utf-8"?>
<p:tagLst xmlns:p="http://schemas.openxmlformats.org/presentationml/2006/main">
  <p:tag name="AS_UNIQUEID" val="3252"/>
</p:tagLst>
</file>

<file path=ppt/tags/tag69.xml><?xml version="1.0" encoding="utf-8"?>
<p:tagLst xmlns:p="http://schemas.openxmlformats.org/presentationml/2006/main">
  <p:tag name="AS_UNIQUEID" val="2675"/>
</p:tagLst>
</file>

<file path=ppt/tags/tag690.xml><?xml version="1.0" encoding="utf-8"?>
<p:tagLst xmlns:p="http://schemas.openxmlformats.org/presentationml/2006/main">
  <p:tag name="AS_UNIQUEID" val="3253"/>
</p:tagLst>
</file>

<file path=ppt/tags/tag691.xml><?xml version="1.0" encoding="utf-8"?>
<p:tagLst xmlns:p="http://schemas.openxmlformats.org/presentationml/2006/main">
  <p:tag name="AS_UNIQUEID" val="3254"/>
</p:tagLst>
</file>

<file path=ppt/tags/tag692.xml><?xml version="1.0" encoding="utf-8"?>
<p:tagLst xmlns:p="http://schemas.openxmlformats.org/presentationml/2006/main">
  <p:tag name="AS_UNIQUEID" val="3255"/>
</p:tagLst>
</file>

<file path=ppt/tags/tag693.xml><?xml version="1.0" encoding="utf-8"?>
<p:tagLst xmlns:p="http://schemas.openxmlformats.org/presentationml/2006/main">
  <p:tag name="AS_UNIQUEID" val="3256"/>
</p:tagLst>
</file>

<file path=ppt/tags/tag694.xml><?xml version="1.0" encoding="utf-8"?>
<p:tagLst xmlns:p="http://schemas.openxmlformats.org/presentationml/2006/main">
  <p:tag name="AS_UNIQUEID" val="3257"/>
</p:tagLst>
</file>

<file path=ppt/tags/tag695.xml><?xml version="1.0" encoding="utf-8"?>
<p:tagLst xmlns:p="http://schemas.openxmlformats.org/presentationml/2006/main">
  <p:tag name="AS_UNIQUEID" val="3258"/>
</p:tagLst>
</file>

<file path=ppt/tags/tag696.xml><?xml version="1.0" encoding="utf-8"?>
<p:tagLst xmlns:p="http://schemas.openxmlformats.org/presentationml/2006/main">
  <p:tag name="AS_UNIQUEID" val="3259"/>
</p:tagLst>
</file>

<file path=ppt/tags/tag697.xml><?xml version="1.0" encoding="utf-8"?>
<p:tagLst xmlns:p="http://schemas.openxmlformats.org/presentationml/2006/main">
  <p:tag name="AS_UNIQUEID" val="3260"/>
</p:tagLst>
</file>

<file path=ppt/tags/tag698.xml><?xml version="1.0" encoding="utf-8"?>
<p:tagLst xmlns:p="http://schemas.openxmlformats.org/presentationml/2006/main">
  <p:tag name="AS_UNIQUEID" val="3261"/>
</p:tagLst>
</file>

<file path=ppt/tags/tag699.xml><?xml version="1.0" encoding="utf-8"?>
<p:tagLst xmlns:p="http://schemas.openxmlformats.org/presentationml/2006/main">
  <p:tag name="AS_UNIQUEID" val="3262"/>
</p:tagLst>
</file>

<file path=ppt/tags/tag7.xml><?xml version="1.0" encoding="utf-8"?>
<p:tagLst xmlns:p="http://schemas.openxmlformats.org/presentationml/2006/main">
  <p:tag name="AS_UNIQUEID" val="2613"/>
</p:tagLst>
</file>

<file path=ppt/tags/tag70.xml><?xml version="1.0" encoding="utf-8"?>
<p:tagLst xmlns:p="http://schemas.openxmlformats.org/presentationml/2006/main">
  <p:tag name="AS_UNIQUEID" val="2676"/>
</p:tagLst>
</file>

<file path=ppt/tags/tag700.xml><?xml version="1.0" encoding="utf-8"?>
<p:tagLst xmlns:p="http://schemas.openxmlformats.org/presentationml/2006/main">
  <p:tag name="AS_UNIQUEID" val="3263"/>
</p:tagLst>
</file>

<file path=ppt/tags/tag701.xml><?xml version="1.0" encoding="utf-8"?>
<p:tagLst xmlns:p="http://schemas.openxmlformats.org/presentationml/2006/main">
  <p:tag name="AS_UNIQUEID" val="3264"/>
</p:tagLst>
</file>

<file path=ppt/tags/tag702.xml><?xml version="1.0" encoding="utf-8"?>
<p:tagLst xmlns:p="http://schemas.openxmlformats.org/presentationml/2006/main">
  <p:tag name="AS_UNIQUEID" val="3265"/>
</p:tagLst>
</file>

<file path=ppt/tags/tag703.xml><?xml version="1.0" encoding="utf-8"?>
<p:tagLst xmlns:p="http://schemas.openxmlformats.org/presentationml/2006/main">
  <p:tag name="AS_UNIQUEID" val="3266"/>
</p:tagLst>
</file>

<file path=ppt/tags/tag704.xml><?xml version="1.0" encoding="utf-8"?>
<p:tagLst xmlns:p="http://schemas.openxmlformats.org/presentationml/2006/main">
  <p:tag name="AS_UNIQUEID" val="3267"/>
</p:tagLst>
</file>

<file path=ppt/tags/tag705.xml><?xml version="1.0" encoding="utf-8"?>
<p:tagLst xmlns:p="http://schemas.openxmlformats.org/presentationml/2006/main">
  <p:tag name="AS_UNIQUEID" val="3268"/>
</p:tagLst>
</file>

<file path=ppt/tags/tag706.xml><?xml version="1.0" encoding="utf-8"?>
<p:tagLst xmlns:p="http://schemas.openxmlformats.org/presentationml/2006/main">
  <p:tag name="AS_UNIQUEID" val="3269"/>
</p:tagLst>
</file>

<file path=ppt/tags/tag707.xml><?xml version="1.0" encoding="utf-8"?>
<p:tagLst xmlns:p="http://schemas.openxmlformats.org/presentationml/2006/main">
  <p:tag name="AS_UNIQUEID" val="3270"/>
</p:tagLst>
</file>

<file path=ppt/tags/tag708.xml><?xml version="1.0" encoding="utf-8"?>
<p:tagLst xmlns:p="http://schemas.openxmlformats.org/presentationml/2006/main">
  <p:tag name="AS_UNIQUEID" val="3271"/>
</p:tagLst>
</file>

<file path=ppt/tags/tag709.xml><?xml version="1.0" encoding="utf-8"?>
<p:tagLst xmlns:p="http://schemas.openxmlformats.org/presentationml/2006/main">
  <p:tag name="AS_UNIQUEID" val="3272"/>
</p:tagLst>
</file>

<file path=ppt/tags/tag71.xml><?xml version="1.0" encoding="utf-8"?>
<p:tagLst xmlns:p="http://schemas.openxmlformats.org/presentationml/2006/main">
  <p:tag name="AS_UNIQUEID" val="2677"/>
</p:tagLst>
</file>

<file path=ppt/tags/tag710.xml><?xml version="1.0" encoding="utf-8"?>
<p:tagLst xmlns:p="http://schemas.openxmlformats.org/presentationml/2006/main">
  <p:tag name="AS_UNIQUEID" val="3273"/>
</p:tagLst>
</file>

<file path=ppt/tags/tag711.xml><?xml version="1.0" encoding="utf-8"?>
<p:tagLst xmlns:p="http://schemas.openxmlformats.org/presentationml/2006/main">
  <p:tag name="AS_UNIQUEID" val="3274"/>
</p:tagLst>
</file>

<file path=ppt/tags/tag712.xml><?xml version="1.0" encoding="utf-8"?>
<p:tagLst xmlns:p="http://schemas.openxmlformats.org/presentationml/2006/main">
  <p:tag name="AS_UNIQUEID" val="3275"/>
</p:tagLst>
</file>

<file path=ppt/tags/tag713.xml><?xml version="1.0" encoding="utf-8"?>
<p:tagLst xmlns:p="http://schemas.openxmlformats.org/presentationml/2006/main">
  <p:tag name="AS_UNIQUEID" val="3276"/>
</p:tagLst>
</file>

<file path=ppt/tags/tag714.xml><?xml version="1.0" encoding="utf-8"?>
<p:tagLst xmlns:p="http://schemas.openxmlformats.org/presentationml/2006/main">
  <p:tag name="AS_UNIQUEID" val="3277"/>
</p:tagLst>
</file>

<file path=ppt/tags/tag715.xml><?xml version="1.0" encoding="utf-8"?>
<p:tagLst xmlns:p="http://schemas.openxmlformats.org/presentationml/2006/main">
  <p:tag name="AS_UNIQUEID" val="3278"/>
</p:tagLst>
</file>

<file path=ppt/tags/tag716.xml><?xml version="1.0" encoding="utf-8"?>
<p:tagLst xmlns:p="http://schemas.openxmlformats.org/presentationml/2006/main">
  <p:tag name="AS_UNIQUEID" val="3279"/>
</p:tagLst>
</file>

<file path=ppt/tags/tag717.xml><?xml version="1.0" encoding="utf-8"?>
<p:tagLst xmlns:p="http://schemas.openxmlformats.org/presentationml/2006/main">
  <p:tag name="AS_UNIQUEID" val="3280"/>
</p:tagLst>
</file>

<file path=ppt/tags/tag718.xml><?xml version="1.0" encoding="utf-8"?>
<p:tagLst xmlns:p="http://schemas.openxmlformats.org/presentationml/2006/main">
  <p:tag name="AS_UNIQUEID" val="3281"/>
</p:tagLst>
</file>

<file path=ppt/tags/tag719.xml><?xml version="1.0" encoding="utf-8"?>
<p:tagLst xmlns:p="http://schemas.openxmlformats.org/presentationml/2006/main">
  <p:tag name="AS_UNIQUEID" val="3282"/>
</p:tagLst>
</file>

<file path=ppt/tags/tag72.xml><?xml version="1.0" encoding="utf-8"?>
<p:tagLst xmlns:p="http://schemas.openxmlformats.org/presentationml/2006/main">
  <p:tag name="AS_UNIQUEID" val="2678"/>
</p:tagLst>
</file>

<file path=ppt/tags/tag720.xml><?xml version="1.0" encoding="utf-8"?>
<p:tagLst xmlns:p="http://schemas.openxmlformats.org/presentationml/2006/main">
  <p:tag name="AS_UNIQUEID" val="3283"/>
</p:tagLst>
</file>

<file path=ppt/tags/tag721.xml><?xml version="1.0" encoding="utf-8"?>
<p:tagLst xmlns:p="http://schemas.openxmlformats.org/presentationml/2006/main">
  <p:tag name="AS_UNIQUEID" val="3284"/>
</p:tagLst>
</file>

<file path=ppt/tags/tag722.xml><?xml version="1.0" encoding="utf-8"?>
<p:tagLst xmlns:p="http://schemas.openxmlformats.org/presentationml/2006/main">
  <p:tag name="AS_UNIQUEID" val="3285"/>
</p:tagLst>
</file>

<file path=ppt/tags/tag723.xml><?xml version="1.0" encoding="utf-8"?>
<p:tagLst xmlns:p="http://schemas.openxmlformats.org/presentationml/2006/main">
  <p:tag name="AS_UNIQUEID" val="3286"/>
</p:tagLst>
</file>

<file path=ppt/tags/tag724.xml><?xml version="1.0" encoding="utf-8"?>
<p:tagLst xmlns:p="http://schemas.openxmlformats.org/presentationml/2006/main">
  <p:tag name="AS_UNIQUEID" val="3287"/>
</p:tagLst>
</file>

<file path=ppt/tags/tag725.xml><?xml version="1.0" encoding="utf-8"?>
<p:tagLst xmlns:p="http://schemas.openxmlformats.org/presentationml/2006/main">
  <p:tag name="AS_UNIQUEID" val="3288"/>
</p:tagLst>
</file>

<file path=ppt/tags/tag726.xml><?xml version="1.0" encoding="utf-8"?>
<p:tagLst xmlns:p="http://schemas.openxmlformats.org/presentationml/2006/main">
  <p:tag name="AS_UNIQUEID" val="3289"/>
</p:tagLst>
</file>

<file path=ppt/tags/tag727.xml><?xml version="1.0" encoding="utf-8"?>
<p:tagLst xmlns:p="http://schemas.openxmlformats.org/presentationml/2006/main">
  <p:tag name="AS_UNIQUEID" val="3290"/>
</p:tagLst>
</file>

<file path=ppt/tags/tag728.xml><?xml version="1.0" encoding="utf-8"?>
<p:tagLst xmlns:p="http://schemas.openxmlformats.org/presentationml/2006/main">
  <p:tag name="AS_UNIQUEID" val="3291"/>
</p:tagLst>
</file>

<file path=ppt/tags/tag729.xml><?xml version="1.0" encoding="utf-8"?>
<p:tagLst xmlns:p="http://schemas.openxmlformats.org/presentationml/2006/main">
  <p:tag name="AS_UNIQUEID" val="3292"/>
</p:tagLst>
</file>

<file path=ppt/tags/tag73.xml><?xml version="1.0" encoding="utf-8"?>
<p:tagLst xmlns:p="http://schemas.openxmlformats.org/presentationml/2006/main">
  <p:tag name="AS_UNIQUEID" val="2679"/>
</p:tagLst>
</file>

<file path=ppt/tags/tag730.xml><?xml version="1.0" encoding="utf-8"?>
<p:tagLst xmlns:p="http://schemas.openxmlformats.org/presentationml/2006/main">
  <p:tag name="AS_UNIQUEID" val="3293"/>
</p:tagLst>
</file>

<file path=ppt/tags/tag731.xml><?xml version="1.0" encoding="utf-8"?>
<p:tagLst xmlns:p="http://schemas.openxmlformats.org/presentationml/2006/main">
  <p:tag name="AS_UNIQUEID" val="3294"/>
</p:tagLst>
</file>

<file path=ppt/tags/tag732.xml><?xml version="1.0" encoding="utf-8"?>
<p:tagLst xmlns:p="http://schemas.openxmlformats.org/presentationml/2006/main">
  <p:tag name="AS_UNIQUEID" val="3295"/>
</p:tagLst>
</file>

<file path=ppt/tags/tag733.xml><?xml version="1.0" encoding="utf-8"?>
<p:tagLst xmlns:p="http://schemas.openxmlformats.org/presentationml/2006/main">
  <p:tag name="KSO_WM_SLIDE_ITEM_CNT" val="1"/>
</p:tagLst>
</file>

<file path=ppt/tags/tag734.xml><?xml version="1.0" encoding="utf-8"?>
<p:tagLst xmlns:p="http://schemas.openxmlformats.org/presentationml/2006/main">
  <p:tag name="AS_UNIQUEID" val="3296"/>
</p:tagLst>
</file>

<file path=ppt/tags/tag735.xml><?xml version="1.0" encoding="utf-8"?>
<p:tagLst xmlns:p="http://schemas.openxmlformats.org/presentationml/2006/main">
  <p:tag name="AS_UNIQUEID" val="3297"/>
</p:tagLst>
</file>

<file path=ppt/tags/tag736.xml><?xml version="1.0" encoding="utf-8"?>
<p:tagLst xmlns:p="http://schemas.openxmlformats.org/presentationml/2006/main">
  <p:tag name="AS_UNIQUEID" val="3298"/>
</p:tagLst>
</file>

<file path=ppt/tags/tag737.xml><?xml version="1.0" encoding="utf-8"?>
<p:tagLst xmlns:p="http://schemas.openxmlformats.org/presentationml/2006/main">
  <p:tag name="AS_UNIQUEID" val="3299"/>
</p:tagLst>
</file>

<file path=ppt/tags/tag738.xml><?xml version="1.0" encoding="utf-8"?>
<p:tagLst xmlns:p="http://schemas.openxmlformats.org/presentationml/2006/main">
  <p:tag name="AS_UNIQUEID" val="3300"/>
</p:tagLst>
</file>

<file path=ppt/tags/tag739.xml><?xml version="1.0" encoding="utf-8"?>
<p:tagLst xmlns:p="http://schemas.openxmlformats.org/presentationml/2006/main">
  <p:tag name="AS_UNIQUEID" val="3301"/>
</p:tagLst>
</file>

<file path=ppt/tags/tag74.xml><?xml version="1.0" encoding="utf-8"?>
<p:tagLst xmlns:p="http://schemas.openxmlformats.org/presentationml/2006/main">
  <p:tag name="AS_UNIQUEID" val="2680"/>
</p:tagLst>
</file>

<file path=ppt/tags/tag740.xml><?xml version="1.0" encoding="utf-8"?>
<p:tagLst xmlns:p="http://schemas.openxmlformats.org/presentationml/2006/main">
  <p:tag name="AS_UNIQUEID" val="3302"/>
</p:tagLst>
</file>

<file path=ppt/tags/tag741.xml><?xml version="1.0" encoding="utf-8"?>
<p:tagLst xmlns:p="http://schemas.openxmlformats.org/presentationml/2006/main">
  <p:tag name="KSO_WM_SLIDE_ITEM_CNT" val="1"/>
</p:tagLst>
</file>

<file path=ppt/tags/tag742.xml><?xml version="1.0" encoding="utf-8"?>
<p:tagLst xmlns:p="http://schemas.openxmlformats.org/presentationml/2006/main">
  <p:tag name="AS_UNIQUEID" val="3303"/>
</p:tagLst>
</file>

<file path=ppt/tags/tag743.xml><?xml version="1.0" encoding="utf-8"?>
<p:tagLst xmlns:p="http://schemas.openxmlformats.org/presentationml/2006/main">
  <p:tag name="AS_UNIQUEID" val="3304"/>
</p:tagLst>
</file>

<file path=ppt/tags/tag744.xml><?xml version="1.0" encoding="utf-8"?>
<p:tagLst xmlns:p="http://schemas.openxmlformats.org/presentationml/2006/main">
  <p:tag name="AS_UNIQUEID" val="3305"/>
</p:tagLst>
</file>

<file path=ppt/tags/tag745.xml><?xml version="1.0" encoding="utf-8"?>
<p:tagLst xmlns:p="http://schemas.openxmlformats.org/presentationml/2006/main">
  <p:tag name="AS_UNIQUEID" val="3306"/>
</p:tagLst>
</file>

<file path=ppt/tags/tag746.xml><?xml version="1.0" encoding="utf-8"?>
<p:tagLst xmlns:p="http://schemas.openxmlformats.org/presentationml/2006/main">
  <p:tag name="AS_UNIQUEID" val="3307"/>
</p:tagLst>
</file>

<file path=ppt/tags/tag747.xml><?xml version="1.0" encoding="utf-8"?>
<p:tagLst xmlns:p="http://schemas.openxmlformats.org/presentationml/2006/main">
  <p:tag name="AS_UNIQUEID" val="3308"/>
</p:tagLst>
</file>

<file path=ppt/tags/tag748.xml><?xml version="1.0" encoding="utf-8"?>
<p:tagLst xmlns:p="http://schemas.openxmlformats.org/presentationml/2006/main">
  <p:tag name="AS_UNIQUEID" val="3309"/>
</p:tagLst>
</file>

<file path=ppt/tags/tag749.xml><?xml version="1.0" encoding="utf-8"?>
<p:tagLst xmlns:p="http://schemas.openxmlformats.org/presentationml/2006/main">
  <p:tag name="AS_UNIQUEID" val="3310"/>
</p:tagLst>
</file>

<file path=ppt/tags/tag75.xml><?xml version="1.0" encoding="utf-8"?>
<p:tagLst xmlns:p="http://schemas.openxmlformats.org/presentationml/2006/main">
  <p:tag name="AS_UNIQUEID" val="2681"/>
</p:tagLst>
</file>

<file path=ppt/tags/tag750.xml><?xml version="1.0" encoding="utf-8"?>
<p:tagLst xmlns:p="http://schemas.openxmlformats.org/presentationml/2006/main">
  <p:tag name="AS_UNIQUEID" val="3311"/>
</p:tagLst>
</file>

<file path=ppt/tags/tag751.xml><?xml version="1.0" encoding="utf-8"?>
<p:tagLst xmlns:p="http://schemas.openxmlformats.org/presentationml/2006/main">
  <p:tag name="AS_UNIQUEID" val="3312"/>
</p:tagLst>
</file>

<file path=ppt/tags/tag752.xml><?xml version="1.0" encoding="utf-8"?>
<p:tagLst xmlns:p="http://schemas.openxmlformats.org/presentationml/2006/main">
  <p:tag name="AS_UNIQUEID" val="3313"/>
</p:tagLst>
</file>

<file path=ppt/tags/tag753.xml><?xml version="1.0" encoding="utf-8"?>
<p:tagLst xmlns:p="http://schemas.openxmlformats.org/presentationml/2006/main">
  <p:tag name="AS_UNIQUEID" val="3314"/>
</p:tagLst>
</file>

<file path=ppt/tags/tag754.xml><?xml version="1.0" encoding="utf-8"?>
<p:tagLst xmlns:p="http://schemas.openxmlformats.org/presentationml/2006/main">
  <p:tag name="AS_UNIQUEID" val="3315"/>
</p:tagLst>
</file>

<file path=ppt/tags/tag755.xml><?xml version="1.0" encoding="utf-8"?>
<p:tagLst xmlns:p="http://schemas.openxmlformats.org/presentationml/2006/main">
  <p:tag name="AS_UNIQUEID" val="3316"/>
</p:tagLst>
</file>

<file path=ppt/tags/tag756.xml><?xml version="1.0" encoding="utf-8"?>
<p:tagLst xmlns:p="http://schemas.openxmlformats.org/presentationml/2006/main">
  <p:tag name="AS_UNIQUEID" val="3317"/>
</p:tagLst>
</file>

<file path=ppt/tags/tag757.xml><?xml version="1.0" encoding="utf-8"?>
<p:tagLst xmlns:p="http://schemas.openxmlformats.org/presentationml/2006/main">
  <p:tag name="KSO_WM_SLIDE_ITEM_CNT" val="1"/>
</p:tagLst>
</file>

<file path=ppt/tags/tag758.xml><?xml version="1.0" encoding="utf-8"?>
<p:tagLst xmlns:p="http://schemas.openxmlformats.org/presentationml/2006/main">
  <p:tag name="AS_UNIQUEID" val="3318"/>
</p:tagLst>
</file>

<file path=ppt/tags/tag759.xml><?xml version="1.0" encoding="utf-8"?>
<p:tagLst xmlns:p="http://schemas.openxmlformats.org/presentationml/2006/main">
  <p:tag name="AS_UNIQUEID" val="3319"/>
</p:tagLst>
</file>

<file path=ppt/tags/tag76.xml><?xml version="1.0" encoding="utf-8"?>
<p:tagLst xmlns:p="http://schemas.openxmlformats.org/presentationml/2006/main">
  <p:tag name="AS_UNIQUEID" val="2682"/>
</p:tagLst>
</file>

<file path=ppt/tags/tag760.xml><?xml version="1.0" encoding="utf-8"?>
<p:tagLst xmlns:p="http://schemas.openxmlformats.org/presentationml/2006/main">
  <p:tag name="AS_UNIQUEID" val="3320"/>
</p:tagLst>
</file>

<file path=ppt/tags/tag761.xml><?xml version="1.0" encoding="utf-8"?>
<p:tagLst xmlns:p="http://schemas.openxmlformats.org/presentationml/2006/main">
  <p:tag name="AS_UNIQUEID" val="3321"/>
</p:tagLst>
</file>

<file path=ppt/tags/tag762.xml><?xml version="1.0" encoding="utf-8"?>
<p:tagLst xmlns:p="http://schemas.openxmlformats.org/presentationml/2006/main">
  <p:tag name="AS_UNIQUEID" val="3322"/>
</p:tagLst>
</file>

<file path=ppt/tags/tag763.xml><?xml version="1.0" encoding="utf-8"?>
<p:tagLst xmlns:p="http://schemas.openxmlformats.org/presentationml/2006/main">
  <p:tag name="AS_UNIQUEID" val="3323"/>
</p:tagLst>
</file>

<file path=ppt/tags/tag764.xml><?xml version="1.0" encoding="utf-8"?>
<p:tagLst xmlns:p="http://schemas.openxmlformats.org/presentationml/2006/main">
  <p:tag name="AS_UNIQUEID" val="3324"/>
</p:tagLst>
</file>

<file path=ppt/tags/tag765.xml><?xml version="1.0" encoding="utf-8"?>
<p:tagLst xmlns:p="http://schemas.openxmlformats.org/presentationml/2006/main">
  <p:tag name="KSO_WM_SLIDE_ITEM_CNT" val="1"/>
</p:tagLst>
</file>

<file path=ppt/tags/tag766.xml><?xml version="1.0" encoding="utf-8"?>
<p:tagLst xmlns:p="http://schemas.openxmlformats.org/presentationml/2006/main">
  <p:tag name="AS_UNIQUEID" val="3325"/>
</p:tagLst>
</file>

<file path=ppt/tags/tag767.xml><?xml version="1.0" encoding="utf-8"?>
<p:tagLst xmlns:p="http://schemas.openxmlformats.org/presentationml/2006/main">
  <p:tag name="AS_UNIQUEID" val="3326"/>
</p:tagLst>
</file>

<file path=ppt/tags/tag768.xml><?xml version="1.0" encoding="utf-8"?>
<p:tagLst xmlns:p="http://schemas.openxmlformats.org/presentationml/2006/main">
  <p:tag name="AS_UNIQUEID" val="3327"/>
</p:tagLst>
</file>

<file path=ppt/tags/tag769.xml><?xml version="1.0" encoding="utf-8"?>
<p:tagLst xmlns:p="http://schemas.openxmlformats.org/presentationml/2006/main">
  <p:tag name="AS_UNIQUEID" val="3328"/>
</p:tagLst>
</file>

<file path=ppt/tags/tag77.xml><?xml version="1.0" encoding="utf-8"?>
<p:tagLst xmlns:p="http://schemas.openxmlformats.org/presentationml/2006/main">
  <p:tag name="AS_UNIQUEID" val="2683"/>
</p:tagLst>
</file>

<file path=ppt/tags/tag770.xml><?xml version="1.0" encoding="utf-8"?>
<p:tagLst xmlns:p="http://schemas.openxmlformats.org/presentationml/2006/main">
  <p:tag name="AS_UNIQUEID" val="3329"/>
</p:tagLst>
</file>

<file path=ppt/tags/tag771.xml><?xml version="1.0" encoding="utf-8"?>
<p:tagLst xmlns:p="http://schemas.openxmlformats.org/presentationml/2006/main">
  <p:tag name="AS_UNIQUEID" val="3330"/>
</p:tagLst>
</file>

<file path=ppt/tags/tag772.xml><?xml version="1.0" encoding="utf-8"?>
<p:tagLst xmlns:p="http://schemas.openxmlformats.org/presentationml/2006/main">
  <p:tag name="AS_UNIQUEID" val="3331"/>
</p:tagLst>
</file>

<file path=ppt/tags/tag773.xml><?xml version="1.0" encoding="utf-8"?>
<p:tagLst xmlns:p="http://schemas.openxmlformats.org/presentationml/2006/main">
  <p:tag name="AS_UNIQUEID" val="3332"/>
</p:tagLst>
</file>

<file path=ppt/tags/tag774.xml><?xml version="1.0" encoding="utf-8"?>
<p:tagLst xmlns:p="http://schemas.openxmlformats.org/presentationml/2006/main">
  <p:tag name="AS_UNIQUEID" val="3333"/>
</p:tagLst>
</file>

<file path=ppt/tags/tag775.xml><?xml version="1.0" encoding="utf-8"?>
<p:tagLst xmlns:p="http://schemas.openxmlformats.org/presentationml/2006/main">
  <p:tag name="AS_UNIQUEID" val="3334"/>
</p:tagLst>
</file>

<file path=ppt/tags/tag776.xml><?xml version="1.0" encoding="utf-8"?>
<p:tagLst xmlns:p="http://schemas.openxmlformats.org/presentationml/2006/main">
  <p:tag name="AS_UNIQUEID" val="3335"/>
</p:tagLst>
</file>

<file path=ppt/tags/tag777.xml><?xml version="1.0" encoding="utf-8"?>
<p:tagLst xmlns:p="http://schemas.openxmlformats.org/presentationml/2006/main">
  <p:tag name="AS_UNIQUEID" val="3336"/>
</p:tagLst>
</file>

<file path=ppt/tags/tag778.xml><?xml version="1.0" encoding="utf-8"?>
<p:tagLst xmlns:p="http://schemas.openxmlformats.org/presentationml/2006/main">
  <p:tag name="AS_UNIQUEID" val="3337"/>
</p:tagLst>
</file>

<file path=ppt/tags/tag779.xml><?xml version="1.0" encoding="utf-8"?>
<p:tagLst xmlns:p="http://schemas.openxmlformats.org/presentationml/2006/main">
  <p:tag name="AS_UNIQUEID" val="3338"/>
</p:tagLst>
</file>

<file path=ppt/tags/tag78.xml><?xml version="1.0" encoding="utf-8"?>
<p:tagLst xmlns:p="http://schemas.openxmlformats.org/presentationml/2006/main">
  <p:tag name="AS_UNIQUEID" val="2684"/>
</p:tagLst>
</file>

<file path=ppt/tags/tag780.xml><?xml version="1.0" encoding="utf-8"?>
<p:tagLst xmlns:p="http://schemas.openxmlformats.org/presentationml/2006/main">
  <p:tag name="AS_UNIQUEID" val="3339"/>
</p:tagLst>
</file>

<file path=ppt/tags/tag781.xml><?xml version="1.0" encoding="utf-8"?>
<p:tagLst xmlns:p="http://schemas.openxmlformats.org/presentationml/2006/main">
  <p:tag name="KSO_WM_SLIDE_ITEM_CNT" val="1"/>
</p:tagLst>
</file>

<file path=ppt/tags/tag782.xml><?xml version="1.0" encoding="utf-8"?>
<p:tagLst xmlns:p="http://schemas.openxmlformats.org/presentationml/2006/main">
  <p:tag name="AS_UNIQUEID" val="3340"/>
</p:tagLst>
</file>

<file path=ppt/tags/tag783.xml><?xml version="1.0" encoding="utf-8"?>
<p:tagLst xmlns:p="http://schemas.openxmlformats.org/presentationml/2006/main">
  <p:tag name="AS_UNIQUEID" val="3341"/>
</p:tagLst>
</file>

<file path=ppt/tags/tag784.xml><?xml version="1.0" encoding="utf-8"?>
<p:tagLst xmlns:p="http://schemas.openxmlformats.org/presentationml/2006/main">
  <p:tag name="AS_UNIQUEID" val="3342"/>
</p:tagLst>
</file>

<file path=ppt/tags/tag785.xml><?xml version="1.0" encoding="utf-8"?>
<p:tagLst xmlns:p="http://schemas.openxmlformats.org/presentationml/2006/main">
  <p:tag name="AS_UNIQUEID" val="3343"/>
</p:tagLst>
</file>

<file path=ppt/tags/tag786.xml><?xml version="1.0" encoding="utf-8"?>
<p:tagLst xmlns:p="http://schemas.openxmlformats.org/presentationml/2006/main">
  <p:tag name="AS_UNIQUEID" val="3344"/>
</p:tagLst>
</file>

<file path=ppt/tags/tag787.xml><?xml version="1.0" encoding="utf-8"?>
<p:tagLst xmlns:p="http://schemas.openxmlformats.org/presentationml/2006/main">
  <p:tag name="AS_UNIQUEID" val="3345"/>
</p:tagLst>
</file>

<file path=ppt/tags/tag788.xml><?xml version="1.0" encoding="utf-8"?>
<p:tagLst xmlns:p="http://schemas.openxmlformats.org/presentationml/2006/main">
  <p:tag name="AS_UNIQUEID" val="3346"/>
</p:tagLst>
</file>

<file path=ppt/tags/tag789.xml><?xml version="1.0" encoding="utf-8"?>
<p:tagLst xmlns:p="http://schemas.openxmlformats.org/presentationml/2006/main">
  <p:tag name="AS_UNIQUEID" val="3347"/>
</p:tagLst>
</file>

<file path=ppt/tags/tag79.xml><?xml version="1.0" encoding="utf-8"?>
<p:tagLst xmlns:p="http://schemas.openxmlformats.org/presentationml/2006/main">
  <p:tag name="AS_UNIQUEID" val="2685"/>
</p:tagLst>
</file>

<file path=ppt/tags/tag790.xml><?xml version="1.0" encoding="utf-8"?>
<p:tagLst xmlns:p="http://schemas.openxmlformats.org/presentationml/2006/main">
  <p:tag name="AS_UNIQUEID" val="3348"/>
</p:tagLst>
</file>

<file path=ppt/tags/tag791.xml><?xml version="1.0" encoding="utf-8"?>
<p:tagLst xmlns:p="http://schemas.openxmlformats.org/presentationml/2006/main">
  <p:tag name="AS_UNIQUEID" val="3349"/>
</p:tagLst>
</file>

<file path=ppt/tags/tag792.xml><?xml version="1.0" encoding="utf-8"?>
<p:tagLst xmlns:p="http://schemas.openxmlformats.org/presentationml/2006/main">
  <p:tag name="AS_UNIQUEID" val="3350"/>
</p:tagLst>
</file>

<file path=ppt/tags/tag793.xml><?xml version="1.0" encoding="utf-8"?>
<p:tagLst xmlns:p="http://schemas.openxmlformats.org/presentationml/2006/main">
  <p:tag name="AS_UNIQUEID" val="3351"/>
</p:tagLst>
</file>

<file path=ppt/tags/tag794.xml><?xml version="1.0" encoding="utf-8"?>
<p:tagLst xmlns:p="http://schemas.openxmlformats.org/presentationml/2006/main">
  <p:tag name="AS_UNIQUEID" val="3352"/>
</p:tagLst>
</file>

<file path=ppt/tags/tag795.xml><?xml version="1.0" encoding="utf-8"?>
<p:tagLst xmlns:p="http://schemas.openxmlformats.org/presentationml/2006/main">
  <p:tag name="AS_UNIQUEID" val="3353"/>
</p:tagLst>
</file>

<file path=ppt/tags/tag796.xml><?xml version="1.0" encoding="utf-8"?>
<p:tagLst xmlns:p="http://schemas.openxmlformats.org/presentationml/2006/main">
  <p:tag name="AS_UNIQUEID" val="3354"/>
</p:tagLst>
</file>

<file path=ppt/tags/tag797.xml><?xml version="1.0" encoding="utf-8"?>
<p:tagLst xmlns:p="http://schemas.openxmlformats.org/presentationml/2006/main">
  <p:tag name="AS_UNIQUEID" val="3355"/>
</p:tagLst>
</file>

<file path=ppt/tags/tag798.xml><?xml version="1.0" encoding="utf-8"?>
<p:tagLst xmlns:p="http://schemas.openxmlformats.org/presentationml/2006/main">
  <p:tag name="AS_UNIQUEID" val="3356"/>
</p:tagLst>
</file>

<file path=ppt/tags/tag799.xml><?xml version="1.0" encoding="utf-8"?>
<p:tagLst xmlns:p="http://schemas.openxmlformats.org/presentationml/2006/main">
  <p:tag name="AS_UNIQUEID" val="3357"/>
</p:tagLst>
</file>

<file path=ppt/tags/tag8.xml><?xml version="1.0" encoding="utf-8"?>
<p:tagLst xmlns:p="http://schemas.openxmlformats.org/presentationml/2006/main">
  <p:tag name="AS_UNIQUEID" val="2614"/>
</p:tagLst>
</file>

<file path=ppt/tags/tag80.xml><?xml version="1.0" encoding="utf-8"?>
<p:tagLst xmlns:p="http://schemas.openxmlformats.org/presentationml/2006/main">
  <p:tag name="AS_UNIQUEID" val="2686"/>
</p:tagLst>
</file>

<file path=ppt/tags/tag800.xml><?xml version="1.0" encoding="utf-8"?>
<p:tagLst xmlns:p="http://schemas.openxmlformats.org/presentationml/2006/main">
  <p:tag name="AS_UNIQUEID" val="3358"/>
</p:tagLst>
</file>

<file path=ppt/tags/tag801.xml><?xml version="1.0" encoding="utf-8"?>
<p:tagLst xmlns:p="http://schemas.openxmlformats.org/presentationml/2006/main">
  <p:tag name="AS_UNIQUEID" val="3359"/>
</p:tagLst>
</file>

<file path=ppt/tags/tag802.xml><?xml version="1.0" encoding="utf-8"?>
<p:tagLst xmlns:p="http://schemas.openxmlformats.org/presentationml/2006/main">
  <p:tag name="AS_UNIQUEID" val="3360"/>
</p:tagLst>
</file>

<file path=ppt/tags/tag803.xml><?xml version="1.0" encoding="utf-8"?>
<p:tagLst xmlns:p="http://schemas.openxmlformats.org/presentationml/2006/main">
  <p:tag name="AS_UNIQUEID" val="3361"/>
</p:tagLst>
</file>

<file path=ppt/tags/tag804.xml><?xml version="1.0" encoding="utf-8"?>
<p:tagLst xmlns:p="http://schemas.openxmlformats.org/presentationml/2006/main">
  <p:tag name="AS_UNIQUEID" val="3362"/>
</p:tagLst>
</file>

<file path=ppt/tags/tag805.xml><?xml version="1.0" encoding="utf-8"?>
<p:tagLst xmlns:p="http://schemas.openxmlformats.org/presentationml/2006/main">
  <p:tag name="AS_UNIQUEID" val="3363"/>
</p:tagLst>
</file>

<file path=ppt/tags/tag806.xml><?xml version="1.0" encoding="utf-8"?>
<p:tagLst xmlns:p="http://schemas.openxmlformats.org/presentationml/2006/main">
  <p:tag name="AS_UNIQUEID" val="3364"/>
</p:tagLst>
</file>

<file path=ppt/tags/tag807.xml><?xml version="1.0" encoding="utf-8"?>
<p:tagLst xmlns:p="http://schemas.openxmlformats.org/presentationml/2006/main">
  <p:tag name="AS_UNIQUEID" val="3365"/>
</p:tagLst>
</file>

<file path=ppt/tags/tag808.xml><?xml version="1.0" encoding="utf-8"?>
<p:tagLst xmlns:p="http://schemas.openxmlformats.org/presentationml/2006/main">
  <p:tag name="KSO_WM_SLIDE_ITEM_CNT" val="1"/>
</p:tagLst>
</file>

<file path=ppt/tags/tag809.xml><?xml version="1.0" encoding="utf-8"?>
<p:tagLst xmlns:p="http://schemas.openxmlformats.org/presentationml/2006/main">
  <p:tag name="AS_OS" val="Unix 3.10 unknown"/>
  <p:tag name="AS_RELEASE_DATE" val="2020.11.30"/>
  <p:tag name="AS_TITLE" val="Aspose.Slides for Java"/>
  <p:tag name="AS_VERSION" val="20.11"/>
</p:tagLst>
</file>

<file path=ppt/tags/tag81.xml><?xml version="1.0" encoding="utf-8"?>
<p:tagLst xmlns:p="http://schemas.openxmlformats.org/presentationml/2006/main">
  <p:tag name="AS_UNIQUEID" val="2687"/>
</p:tagLst>
</file>

<file path=ppt/tags/tag82.xml><?xml version="1.0" encoding="utf-8"?>
<p:tagLst xmlns:p="http://schemas.openxmlformats.org/presentationml/2006/main">
  <p:tag name="AS_UNIQUEID" val="2688"/>
</p:tagLst>
</file>

<file path=ppt/tags/tag83.xml><?xml version="1.0" encoding="utf-8"?>
<p:tagLst xmlns:p="http://schemas.openxmlformats.org/presentationml/2006/main">
  <p:tag name="AS_UNIQUEID" val="2689"/>
</p:tagLst>
</file>

<file path=ppt/tags/tag84.xml><?xml version="1.0" encoding="utf-8"?>
<p:tagLst xmlns:p="http://schemas.openxmlformats.org/presentationml/2006/main">
  <p:tag name="AS_UNIQUEID" val="2690"/>
</p:tagLst>
</file>

<file path=ppt/tags/tag85.xml><?xml version="1.0" encoding="utf-8"?>
<p:tagLst xmlns:p="http://schemas.openxmlformats.org/presentationml/2006/main">
  <p:tag name="AS_UNIQUEID" val="2691"/>
</p:tagLst>
</file>

<file path=ppt/tags/tag86.xml><?xml version="1.0" encoding="utf-8"?>
<p:tagLst xmlns:p="http://schemas.openxmlformats.org/presentationml/2006/main">
  <p:tag name="AS_UNIQUEID" val="2692"/>
</p:tagLst>
</file>

<file path=ppt/tags/tag87.xml><?xml version="1.0" encoding="utf-8"?>
<p:tagLst xmlns:p="http://schemas.openxmlformats.org/presentationml/2006/main">
  <p:tag name="AS_UNIQUEID" val="2693"/>
</p:tagLst>
</file>

<file path=ppt/tags/tag88.xml><?xml version="1.0" encoding="utf-8"?>
<p:tagLst xmlns:p="http://schemas.openxmlformats.org/presentationml/2006/main">
  <p:tag name="AS_UNIQUEID" val="2694"/>
</p:tagLst>
</file>

<file path=ppt/tags/tag89.xml><?xml version="1.0" encoding="utf-8"?>
<p:tagLst xmlns:p="http://schemas.openxmlformats.org/presentationml/2006/main">
  <p:tag name="AS_UNIQUEID" val="2695"/>
</p:tagLst>
</file>

<file path=ppt/tags/tag9.xml><?xml version="1.0" encoding="utf-8"?>
<p:tagLst xmlns:p="http://schemas.openxmlformats.org/presentationml/2006/main">
  <p:tag name="AS_UNIQUEID" val="2615"/>
</p:tagLst>
</file>

<file path=ppt/tags/tag90.xml><?xml version="1.0" encoding="utf-8"?>
<p:tagLst xmlns:p="http://schemas.openxmlformats.org/presentationml/2006/main">
  <p:tag name="AS_UNIQUEID" val="2696"/>
</p:tagLst>
</file>

<file path=ppt/tags/tag91.xml><?xml version="1.0" encoding="utf-8"?>
<p:tagLst xmlns:p="http://schemas.openxmlformats.org/presentationml/2006/main">
  <p:tag name="AS_UNIQUEID" val="2697"/>
</p:tagLst>
</file>

<file path=ppt/tags/tag92.xml><?xml version="1.0" encoding="utf-8"?>
<p:tagLst xmlns:p="http://schemas.openxmlformats.org/presentationml/2006/main">
  <p:tag name="AS_UNIQUEID" val="2698"/>
</p:tagLst>
</file>

<file path=ppt/tags/tag93.xml><?xml version="1.0" encoding="utf-8"?>
<p:tagLst xmlns:p="http://schemas.openxmlformats.org/presentationml/2006/main">
  <p:tag name="AS_UNIQUEID" val="2699"/>
</p:tagLst>
</file>

<file path=ppt/tags/tag94.xml><?xml version="1.0" encoding="utf-8"?>
<p:tagLst xmlns:p="http://schemas.openxmlformats.org/presentationml/2006/main">
  <p:tag name="AS_UNIQUEID" val="2700"/>
</p:tagLst>
</file>

<file path=ppt/tags/tag95.xml><?xml version="1.0" encoding="utf-8"?>
<p:tagLst xmlns:p="http://schemas.openxmlformats.org/presentationml/2006/main">
  <p:tag name="AS_UNIQUEID" val="2701"/>
</p:tagLst>
</file>

<file path=ppt/tags/tag96.xml><?xml version="1.0" encoding="utf-8"?>
<p:tagLst xmlns:p="http://schemas.openxmlformats.org/presentationml/2006/main">
  <p:tag name="AS_UNIQUEID" val="2702"/>
</p:tagLst>
</file>

<file path=ppt/tags/tag97.xml><?xml version="1.0" encoding="utf-8"?>
<p:tagLst xmlns:p="http://schemas.openxmlformats.org/presentationml/2006/main">
  <p:tag name="AS_UNIQUEID" val="2703"/>
</p:tagLst>
</file>

<file path=ppt/tags/tag98.xml><?xml version="1.0" encoding="utf-8"?>
<p:tagLst xmlns:p="http://schemas.openxmlformats.org/presentationml/2006/main">
  <p:tag name="AS_UNIQUEID" val="2704"/>
</p:tagLst>
</file>

<file path=ppt/tags/tag99.xml><?xml version="1.0" encoding="utf-8"?>
<p:tagLst xmlns:p="http://schemas.openxmlformats.org/presentationml/2006/main">
  <p:tag name="AS_UNIQUEID" val="2705"/>
</p:tagLst>
</file>

<file path=ppt/theme/theme1.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a:ea typeface="Arial"/>
        <a:cs typeface="Arial"/>
        <a:font script="Jpan" typeface="ＭＳ Ｐゴシック"/>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微软雅黑"/>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aragraphs>424</Paragraphs>
  <Slides>80</Slides>
  <Notes>80</Notes>
  <TotalTime>0</TotalTime>
  <HiddenSlides>0</HiddenSlides>
  <MMClips>4</MMClips>
  <ScaleCrop>0</ScaleCrop>
  <HeadingPairs>
    <vt:vector baseType="variant" size="6">
      <vt:variant>
        <vt:lpstr>Fonts used</vt:lpstr>
      </vt:variant>
      <vt:variant>
        <vt:i4>20</vt:i4>
      </vt:variant>
      <vt:variant>
        <vt:lpstr>Theme</vt:lpstr>
      </vt:variant>
      <vt:variant>
        <vt:i4>1</vt:i4>
      </vt:variant>
      <vt:variant>
        <vt:lpstr>Slide Titles</vt:lpstr>
      </vt:variant>
      <vt:variant>
        <vt:i4>80</vt:i4>
      </vt:variant>
    </vt:vector>
  </HeadingPairs>
  <TitlesOfParts>
    <vt:vector baseType="lpstr" size="101">
      <vt:lpstr>Arial</vt:lpstr>
      <vt:lpstr>Calibri</vt:lpstr>
      <vt:lpstr>Calibri Light</vt:lpstr>
      <vt:lpstr>华文隶书</vt:lpstr>
      <vt:lpstr>华文琥珀</vt:lpstr>
      <vt:lpstr>宋体</vt:lpstr>
      <vt:lpstr>楷体</vt:lpstr>
      <vt:lpstr>汉语拼音</vt:lpstr>
      <vt:lpstr>黑体</vt:lpstr>
      <vt:lpstr>仿宋</vt:lpstr>
      <vt:lpstr>华文楷体</vt:lpstr>
      <vt:lpstr>Noto Sans S Chinese Bold</vt:lpstr>
      <vt:lpstr>华文新魏</vt:lpstr>
      <vt:lpstr>等线</vt:lpstr>
      <vt:lpstr>微软雅黑</vt:lpstr>
      <vt:lpstr>Times New Roman</vt:lpstr>
      <vt:lpstr>楷体_GB2312</vt:lpstr>
      <vt:lpstr>隶书</vt:lpstr>
      <vt:lpstr>Wingdings</vt:lpstr>
      <vt:lpstr>Wingdings 2</vt:lpstr>
      <vt:lpstr>Office 主题</vt:lpstr>
      <vt:lpstr>PowerPoint Presentation</vt:lpstr>
      <vt:lpstr>PowerPoint Presentation</vt:lpstr>
      <vt:lpstr>咸阳城东楼</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2021-10-19T10:40:02.151</cp:lastPrinted>
  <dcterms:created xsi:type="dcterms:W3CDTF">2021-10-19T10:40:02Z</dcterms:created>
  <dcterms:modified xsi:type="dcterms:W3CDTF">2021-10-19T02:40:04Z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