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58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59.xml" ContentType="application/vnd.openxmlformats-officedocument.presentationml.tag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ags/tag70.xml" ContentType="application/vnd.openxmlformats-officedocument.presentationml.tag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tags/tag81.xml" ContentType="application/vnd.openxmlformats-officedocument.presentationml.tags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63"/>
  </p:notesMasterIdLst>
  <p:handoutMasterIdLst>
    <p:handoutMasterId r:id="rId64"/>
  </p:handoutMasterIdLst>
  <p:sldIdLst>
    <p:sldId id="259" r:id="rId3"/>
    <p:sldId id="393" r:id="rId4"/>
    <p:sldId id="394" r:id="rId5"/>
    <p:sldId id="395" r:id="rId6"/>
    <p:sldId id="287" r:id="rId7"/>
    <p:sldId id="29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88" r:id="rId17"/>
    <p:sldId id="487" r:id="rId18"/>
    <p:sldId id="488" r:id="rId19"/>
    <p:sldId id="290" r:id="rId20"/>
    <p:sldId id="291" r:id="rId21"/>
    <p:sldId id="302" r:id="rId22"/>
    <p:sldId id="292" r:id="rId23"/>
    <p:sldId id="289" r:id="rId24"/>
    <p:sldId id="294" r:id="rId25"/>
    <p:sldId id="296" r:id="rId26"/>
    <p:sldId id="295" r:id="rId27"/>
    <p:sldId id="297" r:id="rId28"/>
    <p:sldId id="298" r:id="rId29"/>
    <p:sldId id="300" r:id="rId30"/>
    <p:sldId id="303" r:id="rId31"/>
    <p:sldId id="301" r:id="rId32"/>
    <p:sldId id="305" r:id="rId33"/>
    <p:sldId id="306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21" r:id="rId43"/>
    <p:sldId id="316" r:id="rId44"/>
    <p:sldId id="318" r:id="rId45"/>
    <p:sldId id="319" r:id="rId46"/>
    <p:sldId id="320" r:id="rId47"/>
    <p:sldId id="322" r:id="rId48"/>
    <p:sldId id="323" r:id="rId49"/>
    <p:sldId id="324" r:id="rId50"/>
    <p:sldId id="325" r:id="rId51"/>
    <p:sldId id="387" r:id="rId52"/>
    <p:sldId id="326" r:id="rId53"/>
    <p:sldId id="327" r:id="rId54"/>
    <p:sldId id="328" r:id="rId55"/>
    <p:sldId id="329" r:id="rId56"/>
    <p:sldId id="330" r:id="rId57"/>
    <p:sldId id="331" r:id="rId58"/>
    <p:sldId id="332" r:id="rId59"/>
    <p:sldId id="333" r:id="rId60"/>
    <p:sldId id="334" r:id="rId61"/>
    <p:sldId id="335" r:id="rId62"/>
  </p:sldIdLst>
  <p:sldSz cx="12192000" cy="6858000"/>
  <p:notesSz cx="7104063" cy="10234613"/>
  <p:custDataLst>
    <p:tags r:id="rId6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/>
    <p:restoredTop sz="94660"/>
  </p:normalViewPr>
  <p:slideViewPr>
    <p:cSldViewPr snapToGrid="0" showGuides="1">
      <p:cViewPr varScale="1">
        <p:scale>
          <a:sx n="66" d="100"/>
          <a:sy n="66" d="100"/>
        </p:scale>
        <p:origin x="-96" y="-474"/>
      </p:cViewPr>
      <p:guideLst>
        <p:guide orient="horz" pos="21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1999" cy="7199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#1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1" loCatId="hierarchy" qsTypeId="urn:microsoft.com/office/officeart/2005/8/quickstyle/simple2#1" qsCatId="simple" csTypeId="urn:microsoft.com/office/officeart/2005/8/colors/accent1_2#1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DC90B8B3-674B-475C-B49D-B855CB8C67BF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0"/>
      <dgm:spPr/>
      <dgm:t>
        <a:bodyPr vert="horz" wrap="square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景物描写的作用</a:t>
          </a:r>
        </a:p>
      </dgm:t>
    </dgm:pt>
    <dgm:pt modelId="{EACD17F5-D793-4A43-B489-D1804D50CFEF}" type="parTrans" cxnId="{15024B17-B687-48E9-BDA5-D55D6B79257B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内容</a:t>
          </a:r>
        </a:p>
      </dgm:t>
    </dgm:pt>
    <dgm:pt modelId="{FA45D93F-0724-4936-AA45-E6762732A19D}" type="sibTrans" cxnId="{15024B17-B687-48E9-BDA5-D55D6B79257B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8CC26ED2-C37F-4938-B32E-D668ACAB6331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情感</a:t>
          </a:r>
        </a:p>
      </dgm:t>
    </dgm:pt>
    <dgm:pt modelId="{A1825131-D805-48C8-BFCE-E45C02E6F5CE}" type="sibTrans" cxnId="{8CC26ED2-C37F-4938-B32E-D668ACAB6331}">
      <dgm:prSet/>
      <dgm:spPr/>
      <dgm:t>
        <a:bodyPr/>
        <a:lstStyle/>
        <a:p>
          <a:endParaRPr lang="zh-CN" altLang="en-US"/>
        </a:p>
      </dgm:t>
    </dgm:pt>
    <dgm:pt modelId="{CCF68ADE-40B6-47D0-93C1-88EC13ADC8AC}" type="parTrans" cxnId="{6E30005E-EC65-4E04-BC02-2FC001B232FA}">
      <dgm:prSet/>
      <dgm:spPr/>
      <dgm:t>
        <a:bodyPr/>
        <a:lstStyle/>
        <a:p>
          <a:endParaRPr lang="zh-CN" altLang="en-US"/>
        </a:p>
      </dgm:t>
    </dgm:pt>
    <dgm:pt modelId="{CF717C8A-B40B-4AFF-BF49-65ABB7DF8190}">
      <dgm:prSet phldrT="[文本]" custT="0"/>
      <dgm:spPr/>
      <dgm:t>
        <a:bodyPr vert="horz" wrap="square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结构</a:t>
          </a:r>
        </a:p>
      </dgm:t>
    </dgm:pt>
    <dgm:pt modelId="{630D3E0B-D1D7-4E1A-8193-515AA5E1866F}" type="sibTrans" cxnId="{6E30005E-EC65-4E04-BC02-2FC001B232FA}">
      <dgm:prSet/>
      <dgm:spPr/>
      <dgm:t>
        <a:bodyPr/>
        <a:lstStyle/>
        <a:p>
          <a:endParaRPr lang="zh-CN" altLang="en-US"/>
        </a:p>
      </dgm:t>
    </dgm:pt>
    <dgm:pt modelId="{152D69E2-9B61-4D34-86FA-8A303784628C}" type="parTrans" cxnId="{CB5BF6BE-ABFC-4AB7-9030-4370F82118CF}">
      <dgm:prSet/>
      <dgm:spPr/>
      <dgm:t>
        <a:bodyPr/>
        <a:lstStyle/>
        <a:p>
          <a:endParaRPr/>
        </a:p>
      </dgm:t>
    </dgm:pt>
    <dgm:pt modelId="{437F2D1E-F43D-481E-A5AE-317A6093BB45}">
      <dgm:prSet/>
      <dgm:spPr/>
      <dgm:t>
        <a:bodyPr/>
        <a:lstStyle/>
        <a:p>
          <a:endParaRPr altLang="en-US"/>
        </a:p>
      </dgm:t>
    </dgm:pt>
    <dgm:pt modelId="{A699F0C1-FD3C-4BFC-B12B-528C250370D9}" type="sibTrans" cxnId="{CB5BF6BE-ABFC-4AB7-9030-4370F82118CF}">
      <dgm:prSet/>
      <dgm:spPr/>
      <dgm:t>
        <a:bodyPr/>
        <a:lstStyle/>
        <a:p>
          <a:endParaRPr/>
        </a:p>
      </dgm:t>
    </dgm:pt>
    <dgm:pt modelId="{DF0D1C21-B79E-4875-B7FA-EF183CB48B88}" type="sibTrans" cxnId="{DC90B8B3-674B-475C-B49D-B855CB8C67BF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4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4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4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4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AB3A8128-6C86-49B7-B5CC-0153888815E5}" type="pres">
      <dgm:prSet presAssocID="{CCF68ADE-40B6-47D0-93C1-88EC13ADC8AC}" presName="Name37" presStyleLbl="parChTrans1D2" presStyleIdx="2" presStyleCnt="4"/>
      <dgm:spPr/>
      <dgm:t>
        <a:bodyPr/>
        <a:lstStyle/>
        <a:p>
          <a:endParaRPr lang="zh-CN" altLang="en-US"/>
        </a:p>
      </dgm:t>
    </dgm:pt>
    <dgm:pt modelId="{1A917F9A-DDE6-4568-B35C-7FABCEF0A586}" type="pres">
      <dgm:prSet presAssocID="{CF717C8A-B40B-4AFF-BF49-65ABB7DF8190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FA949B67-3DB7-47FA-97C9-4A653E762F22}" type="pres">
      <dgm:prSet presAssocID="{CF717C8A-B40B-4AFF-BF49-65ABB7DF8190}" presName="rootComposite" presStyleCnt="0"/>
      <dgm:spPr/>
      <dgm:t>
        <a:bodyPr/>
        <a:lstStyle/>
        <a:p>
          <a:endParaRPr lang="zh-CN" altLang="en-US"/>
        </a:p>
      </dgm:t>
    </dgm:pt>
    <dgm:pt modelId="{7D64F4A3-0E55-47AC-A59B-9D5A9DC25552}" type="pres">
      <dgm:prSet presAssocID="{CF717C8A-B40B-4AFF-BF49-65ABB7DF8190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667CB49-EC34-46BC-AD2D-72F3BD95D049}" type="pres">
      <dgm:prSet presAssocID="{CF717C8A-B40B-4AFF-BF49-65ABB7DF8190}" presName="rootConnector" presStyleLbl="node2" presStyleIdx="2" presStyleCnt="4"/>
      <dgm:spPr/>
      <dgm:t>
        <a:bodyPr/>
        <a:lstStyle/>
        <a:p>
          <a:endParaRPr lang="zh-CN" altLang="en-US"/>
        </a:p>
      </dgm:t>
    </dgm:pt>
    <dgm:pt modelId="{EB3A10DA-2FA4-4DAD-8341-8078D7F83716}" type="pres">
      <dgm:prSet presAssocID="{CF717C8A-B40B-4AFF-BF49-65ABB7DF8190}" presName="hierChild4" presStyleCnt="0"/>
      <dgm:spPr/>
      <dgm:t>
        <a:bodyPr/>
        <a:lstStyle/>
        <a:p>
          <a:endParaRPr/>
        </a:p>
      </dgm:t>
    </dgm:pt>
    <dgm:pt modelId="{B05C5608-85C8-433E-A928-1755312B673B}" type="pres">
      <dgm:prSet presAssocID="{CF717C8A-B40B-4AFF-BF49-65ABB7DF8190}" presName="hierChild5" presStyleCnt="0"/>
      <dgm:spPr/>
      <dgm:t>
        <a:bodyPr/>
        <a:lstStyle/>
        <a:p>
          <a:endParaRPr/>
        </a:p>
      </dgm:t>
    </dgm:pt>
    <dgm:pt modelId="{E536CF57-4CB7-4432-9FFA-8B5EB262FEA8}" type="pres">
      <dgm:prSet presAssocID="{152D69E2-9B61-4D34-86FA-8A303784628C}" presName="Name37" presStyleLbl="parChTrans1D2" presStyleIdx="3" presStyleCnt="4"/>
      <dgm:spPr/>
      <dgm:t>
        <a:bodyPr/>
        <a:lstStyle/>
        <a:p>
          <a:endParaRPr/>
        </a:p>
      </dgm:t>
    </dgm:pt>
    <dgm:pt modelId="{96A94D09-28D6-4DCB-B38A-94BE78986EC4}" type="pres">
      <dgm:prSet presAssocID="{437F2D1E-F43D-481E-A5AE-317A6093BB45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CA3AD30F-0456-4CD4-B140-6A47037CC59D}" type="pres">
      <dgm:prSet presAssocID="{437F2D1E-F43D-481E-A5AE-317A6093BB45}" presName="rootComposite" presStyleCnt="0"/>
      <dgm:spPr/>
      <dgm:t>
        <a:bodyPr/>
        <a:lstStyle/>
        <a:p>
          <a:endParaRPr lang="zh-CN" altLang="en-US"/>
        </a:p>
      </dgm:t>
    </dgm:pt>
    <dgm:pt modelId="{37B41069-BB91-4E1B-B0D5-81765FB50CF7}" type="pres">
      <dgm:prSet presAssocID="{437F2D1E-F43D-481E-A5AE-317A6093BB45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23BAB07-9700-42DD-837F-84D4C8595AA8}" type="pres">
      <dgm:prSet presAssocID="{437F2D1E-F43D-481E-A5AE-317A6093BB45}" presName="rootConnector" presStyleLbl="node2" presStyleIdx="3" presStyleCnt="4"/>
      <dgm:spPr/>
      <dgm:t>
        <a:bodyPr/>
        <a:lstStyle/>
        <a:p>
          <a:endParaRPr lang="zh-CN" altLang="en-US"/>
        </a:p>
      </dgm:t>
    </dgm:pt>
    <dgm:pt modelId="{F758000F-F824-4D31-BB49-BD6D0128598D}" type="pres">
      <dgm:prSet presAssocID="{437F2D1E-F43D-481E-A5AE-317A6093BB45}" presName="hierChild4" presStyleCnt="0"/>
      <dgm:spPr/>
      <dgm:t>
        <a:bodyPr/>
        <a:lstStyle/>
        <a:p>
          <a:endParaRPr/>
        </a:p>
      </dgm:t>
    </dgm:pt>
    <dgm:pt modelId="{DB5AE4A1-C7CF-4C37-A28F-575F5C18D1FF}" type="pres">
      <dgm:prSet presAssocID="{437F2D1E-F43D-481E-A5AE-317A6093BB45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EE827902-4765-4F92-A2A7-AE806B6B3B69}" type="presOf" srcId="{12714FC6-8B41-47E5-91DD-F02D34D23B93}" destId="{9A037140-9B69-4B9F-A134-F2F2EB0F2E32}" srcOrd="1" destOrd="0" presId="urn:microsoft.com/office/officeart/2005/8/layout/orgChart1#1"/>
    <dgm:cxn modelId="{6E30005E-EC65-4E04-BC02-2FC001B232FA}" srcId="{47C757F0-AA23-46BE-9311-EA432CDEEAA1}" destId="{CF717C8A-B40B-4AFF-BF49-65ABB7DF8190}" srcOrd="2" destOrd="0" parTransId="{CCF68ADE-40B6-47D0-93C1-88EC13ADC8AC}" sibTransId="{630D3E0B-D1D7-4E1A-8193-515AA5E1866F}"/>
    <dgm:cxn modelId="{789949CE-A736-443C-A5DE-098628A12C4D}" type="presOf" srcId="{CF717C8A-B40B-4AFF-BF49-65ABB7DF8190}" destId="{5667CB49-EC34-46BC-AD2D-72F3BD95D049}" srcOrd="1" destOrd="0" presId="urn:microsoft.com/office/officeart/2005/8/layout/orgChart1#1"/>
    <dgm:cxn modelId="{141BDF2F-DF53-4274-A44F-352145A1E607}" type="presOf" srcId="{437F2D1E-F43D-481E-A5AE-317A6093BB45}" destId="{37B41069-BB91-4E1B-B0D5-81765FB50CF7}" srcOrd="0" destOrd="0" presId="urn:microsoft.com/office/officeart/2005/8/layout/orgChart1#1"/>
    <dgm:cxn modelId="{CB698652-BD40-4FA1-A4BA-AD91CD1A26A7}" type="presOf" srcId="{4EC42421-831D-4CD3-8215-2AF4300F9C01}" destId="{08A0D1D2-3A20-4D63-8E35-B7C8B6B16D48}" srcOrd="0" destOrd="0" presId="urn:microsoft.com/office/officeart/2005/8/layout/orgChart1#1"/>
    <dgm:cxn modelId="{CB5BF6BE-ABFC-4AB7-9030-4370F82118CF}" srcId="{47C757F0-AA23-46BE-9311-EA432CDEEAA1}" destId="{437F2D1E-F43D-481E-A5AE-317A6093BB45}" srcOrd="3" destOrd="0" parTransId="{152D69E2-9B61-4D34-86FA-8A303784628C}" sibTransId="{A699F0C1-FD3C-4BFC-B12B-528C250370D9}"/>
    <dgm:cxn modelId="{18CDF550-45FF-4FFB-93F2-340A41F4A152}" type="presOf" srcId="{12714FC6-8B41-47E5-91DD-F02D34D23B93}" destId="{43B7C837-49D6-40CE-BBAB-953D9E4BA7ED}" srcOrd="0" destOrd="0" presId="urn:microsoft.com/office/officeart/2005/8/layout/orgChart1#1"/>
    <dgm:cxn modelId="{8C7AE9D8-4E9F-4C0D-AF34-94D24CCDCB07}" type="presOf" srcId="{152D69E2-9B61-4D34-86FA-8A303784628C}" destId="{E536CF57-4CB7-4432-9FFA-8B5EB262FEA8}" srcOrd="0" destOrd="0" presId="urn:microsoft.com/office/officeart/2005/8/layout/orgChart1#1"/>
    <dgm:cxn modelId="{E66D2A07-290D-4791-BE49-FAC31C1320E0}" type="presOf" srcId="{A77D31B3-3808-4FBA-8FA4-CC8D448A173E}" destId="{E498DC9C-C5AC-4482-A26F-3B99DC5D79F0}" srcOrd="0" destOrd="0" presId="urn:microsoft.com/office/officeart/2005/8/layout/orgChart1#1"/>
    <dgm:cxn modelId="{DC90B8B3-674B-475C-B49D-B855CB8C67BF}" srcId="{A77D31B3-3808-4FBA-8FA4-CC8D448A173E}" destId="{47C757F0-AA23-46BE-9311-EA432CDEEAA1}" srcOrd="0" destOrd="0" parTransId="{AB39B06D-FE6C-48B2-B5B4-77CD0C8CF7AD}" sibTransId="{DF0D1C21-B79E-4875-B7FA-EF183CB48B88}"/>
    <dgm:cxn modelId="{74D81868-0D3E-4569-A7DC-8C9B8A2BAB72}" type="presOf" srcId="{47C757F0-AA23-46BE-9311-EA432CDEEAA1}" destId="{86420519-308D-4A6A-8FEA-6FB2E39BA448}" srcOrd="1" destOrd="0" presId="urn:microsoft.com/office/officeart/2005/8/layout/orgChart1#1"/>
    <dgm:cxn modelId="{4E6DD016-03C8-4630-A509-1DEAE490CF87}" type="presOf" srcId="{8D5FB264-0A5C-4C3A-85B7-453D9BD837DF}" destId="{F492B679-3C8C-4E72-95A8-8B81298826E7}" srcOrd="0" destOrd="0" presId="urn:microsoft.com/office/officeart/2005/8/layout/orgChart1#1"/>
    <dgm:cxn modelId="{AE78B300-036C-43F0-B32D-4465F6A6B877}" type="presOf" srcId="{CCF68ADE-40B6-47D0-93C1-88EC13ADC8AC}" destId="{AB3A8128-6C86-49B7-B5CC-0153888815E5}" srcOrd="0" destOrd="0" presId="urn:microsoft.com/office/officeart/2005/8/layout/orgChart1#1"/>
    <dgm:cxn modelId="{8672C504-DFFC-4F7B-8B5C-86B9F8646CEE}" type="presOf" srcId="{4EC42421-831D-4CD3-8215-2AF4300F9C01}" destId="{6238C53E-A961-488B-8FBD-6EC13507B069}" srcOrd="1" destOrd="0" presId="urn:microsoft.com/office/officeart/2005/8/layout/orgChart1#1"/>
    <dgm:cxn modelId="{15024B17-B687-48E9-BDA5-D55D6B79257B}" srcId="{47C757F0-AA23-46BE-9311-EA432CDEEAA1}" destId="{12714FC6-8B41-47E5-91DD-F02D34D23B93}" srcOrd="0" destOrd="0" parTransId="{EACD17F5-D793-4A43-B489-D1804D50CFEF}" sibTransId="{FA45D93F-0724-4936-AA45-E6762732A19D}"/>
    <dgm:cxn modelId="{8CC26ED2-C37F-4938-B32E-D668ACAB6331}" srcId="{47C757F0-AA23-46BE-9311-EA432CDEEAA1}" destId="{4EC42421-831D-4CD3-8215-2AF4300F9C01}" srcOrd="1" destOrd="0" parTransId="{8D5FB264-0A5C-4C3A-85B7-453D9BD837DF}" sibTransId="{A1825131-D805-48C8-BFCE-E45C02E6F5CE}"/>
    <dgm:cxn modelId="{D58CDE72-A6F7-4252-B153-25D164A47CEA}" type="presOf" srcId="{47C757F0-AA23-46BE-9311-EA432CDEEAA1}" destId="{AE79172D-D441-42BB-84EA-E3D989670DED}" srcOrd="0" destOrd="0" presId="urn:microsoft.com/office/officeart/2005/8/layout/orgChart1#1"/>
    <dgm:cxn modelId="{94FB0B76-641F-4167-A893-1C2AEF68C776}" type="presOf" srcId="{EACD17F5-D793-4A43-B489-D1804D50CFEF}" destId="{6A259130-4455-44E0-969B-948D1249687E}" srcOrd="0" destOrd="0" presId="urn:microsoft.com/office/officeart/2005/8/layout/orgChart1#1"/>
    <dgm:cxn modelId="{6215C727-69D3-480E-B232-CB3090B6D5C5}" type="presOf" srcId="{CF717C8A-B40B-4AFF-BF49-65ABB7DF8190}" destId="{7D64F4A3-0E55-47AC-A59B-9D5A9DC25552}" srcOrd="0" destOrd="0" presId="urn:microsoft.com/office/officeart/2005/8/layout/orgChart1#1"/>
    <dgm:cxn modelId="{EB710D0B-49FF-4CF0-86F0-59695EC5BD13}" type="presOf" srcId="{437F2D1E-F43D-481E-A5AE-317A6093BB45}" destId="{323BAB07-9700-42DD-837F-84D4C8595AA8}" srcOrd="1" destOrd="0" presId="urn:microsoft.com/office/officeart/2005/8/layout/orgChart1#1"/>
    <dgm:cxn modelId="{9D720938-046A-42AF-AC67-24887B0638E3}" type="presParOf" srcId="{E498DC9C-C5AC-4482-A26F-3B99DC5D79F0}" destId="{F728C3E8-5128-4BB6-90CC-A86769ECE335}" srcOrd="0" destOrd="0" presId="urn:microsoft.com/office/officeart/2005/8/layout/orgChart1#1"/>
    <dgm:cxn modelId="{8C5FB3CC-E2C2-4CD5-94C6-C24F62030077}" type="presParOf" srcId="{F728C3E8-5128-4BB6-90CC-A86769ECE335}" destId="{79147750-B6BF-43FD-83A0-7ACDC9B53EFF}" srcOrd="0" destOrd="0" presId="urn:microsoft.com/office/officeart/2005/8/layout/orgChart1#1"/>
    <dgm:cxn modelId="{A340F8C1-581D-487A-9F87-B19A4078C616}" type="presParOf" srcId="{79147750-B6BF-43FD-83A0-7ACDC9B53EFF}" destId="{AE79172D-D441-42BB-84EA-E3D989670DED}" srcOrd="0" destOrd="0" presId="urn:microsoft.com/office/officeart/2005/8/layout/orgChart1#1"/>
    <dgm:cxn modelId="{B24BB861-15E9-45A7-BC9C-1C058DEA8820}" type="presParOf" srcId="{79147750-B6BF-43FD-83A0-7ACDC9B53EFF}" destId="{86420519-308D-4A6A-8FEA-6FB2E39BA448}" srcOrd="1" destOrd="0" presId="urn:microsoft.com/office/officeart/2005/8/layout/orgChart1#1"/>
    <dgm:cxn modelId="{C85F7D8D-FCB2-4B8F-88F9-7275804A38C3}" type="presParOf" srcId="{F728C3E8-5128-4BB6-90CC-A86769ECE335}" destId="{9A0FF10C-81C7-47CD-A320-768F2009480B}" srcOrd="1" destOrd="0" presId="urn:microsoft.com/office/officeart/2005/8/layout/orgChart1#1"/>
    <dgm:cxn modelId="{A5412D6E-CE8A-4D9E-BF62-4B39B00BA760}" type="presParOf" srcId="{9A0FF10C-81C7-47CD-A320-768F2009480B}" destId="{6A259130-4455-44E0-969B-948D1249687E}" srcOrd="0" destOrd="0" presId="urn:microsoft.com/office/officeart/2005/8/layout/orgChart1#1"/>
    <dgm:cxn modelId="{85C57453-E86D-4E1D-91CD-B946420EB3E7}" type="presParOf" srcId="{9A0FF10C-81C7-47CD-A320-768F2009480B}" destId="{D6C5C065-A308-417C-8ECC-04FC2BEC646C}" srcOrd="1" destOrd="0" presId="urn:microsoft.com/office/officeart/2005/8/layout/orgChart1#1"/>
    <dgm:cxn modelId="{ED1F5E2F-CF04-4E9D-8AB0-5C7BE38E9193}" type="presParOf" srcId="{D6C5C065-A308-417C-8ECC-04FC2BEC646C}" destId="{E36491EF-5019-46FD-BC82-1BD579B9EE0E}" srcOrd="0" destOrd="0" presId="urn:microsoft.com/office/officeart/2005/8/layout/orgChart1#1"/>
    <dgm:cxn modelId="{3613DE95-A359-4F5E-9B5C-3ED5FA1BBF60}" type="presParOf" srcId="{E36491EF-5019-46FD-BC82-1BD579B9EE0E}" destId="{43B7C837-49D6-40CE-BBAB-953D9E4BA7ED}" srcOrd="0" destOrd="0" presId="urn:microsoft.com/office/officeart/2005/8/layout/orgChart1#1"/>
    <dgm:cxn modelId="{D34CA269-43AE-4ED1-B9CD-893EE338ACF5}" type="presParOf" srcId="{E36491EF-5019-46FD-BC82-1BD579B9EE0E}" destId="{9A037140-9B69-4B9F-A134-F2F2EB0F2E32}" srcOrd="1" destOrd="0" presId="urn:microsoft.com/office/officeart/2005/8/layout/orgChart1#1"/>
    <dgm:cxn modelId="{D15C0BA2-460A-44EC-A07E-D5F981EC35CE}" type="presParOf" srcId="{D6C5C065-A308-417C-8ECC-04FC2BEC646C}" destId="{FA37AA5D-87C2-47F6-9B72-B753C073E744}" srcOrd="1" destOrd="0" presId="urn:microsoft.com/office/officeart/2005/8/layout/orgChart1#1"/>
    <dgm:cxn modelId="{B9DB12D6-C67C-4ED3-ABA9-952E53FC1C48}" type="presParOf" srcId="{D6C5C065-A308-417C-8ECC-04FC2BEC646C}" destId="{A7309641-2A58-41EA-9E42-56812CF298ED}" srcOrd="2" destOrd="0" presId="urn:microsoft.com/office/officeart/2005/8/layout/orgChart1#1"/>
    <dgm:cxn modelId="{A41364CA-6B6D-4962-AB82-E0596A040AE2}" type="presParOf" srcId="{9A0FF10C-81C7-47CD-A320-768F2009480B}" destId="{F492B679-3C8C-4E72-95A8-8B81298826E7}" srcOrd="2" destOrd="0" presId="urn:microsoft.com/office/officeart/2005/8/layout/orgChart1#1"/>
    <dgm:cxn modelId="{20C1BD3A-53C2-4DA3-8F7D-24D5DFBCC6A2}" type="presParOf" srcId="{9A0FF10C-81C7-47CD-A320-768F2009480B}" destId="{C6F584B9-7EA2-46D8-913B-8F508509ECAB}" srcOrd="3" destOrd="0" presId="urn:microsoft.com/office/officeart/2005/8/layout/orgChart1#1"/>
    <dgm:cxn modelId="{F0B3B2B9-9A9A-421F-AAF9-768699E973F7}" type="presParOf" srcId="{C6F584B9-7EA2-46D8-913B-8F508509ECAB}" destId="{6CAD9CE6-86A1-4F7D-98A6-3AF53F55F9E3}" srcOrd="0" destOrd="0" presId="urn:microsoft.com/office/officeart/2005/8/layout/orgChart1#1"/>
    <dgm:cxn modelId="{3BA80A1A-AC06-4B40-8471-2F8BBDEA04A1}" type="presParOf" srcId="{6CAD9CE6-86A1-4F7D-98A6-3AF53F55F9E3}" destId="{08A0D1D2-3A20-4D63-8E35-B7C8B6B16D48}" srcOrd="0" destOrd="0" presId="urn:microsoft.com/office/officeart/2005/8/layout/orgChart1#1"/>
    <dgm:cxn modelId="{3D891BD6-78EE-4C57-92BB-5A117AD8F30D}" type="presParOf" srcId="{6CAD9CE6-86A1-4F7D-98A6-3AF53F55F9E3}" destId="{6238C53E-A961-488B-8FBD-6EC13507B069}" srcOrd="1" destOrd="0" presId="urn:microsoft.com/office/officeart/2005/8/layout/orgChart1#1"/>
    <dgm:cxn modelId="{3EF0FDBD-244E-423A-9B6A-A3C471F6F01B}" type="presParOf" srcId="{C6F584B9-7EA2-46D8-913B-8F508509ECAB}" destId="{A9C46FD3-3BE9-4E6E-BFF6-B0B42B13F857}" srcOrd="1" destOrd="0" presId="urn:microsoft.com/office/officeart/2005/8/layout/orgChart1#1"/>
    <dgm:cxn modelId="{63A6B562-E7D7-48C1-9231-34ABDDB1E4B6}" type="presParOf" srcId="{C6F584B9-7EA2-46D8-913B-8F508509ECAB}" destId="{A663BBFB-A120-4F5B-82EC-DB644DB9966B}" srcOrd="2" destOrd="0" presId="urn:microsoft.com/office/officeart/2005/8/layout/orgChart1#1"/>
    <dgm:cxn modelId="{FC779EBA-492D-4E8F-8B42-EE63BFD2D70C}" type="presParOf" srcId="{9A0FF10C-81C7-47CD-A320-768F2009480B}" destId="{AB3A8128-6C86-49B7-B5CC-0153888815E5}" srcOrd="4" destOrd="0" presId="urn:microsoft.com/office/officeart/2005/8/layout/orgChart1#1"/>
    <dgm:cxn modelId="{5C157134-A257-4FD9-AFE4-7BC26E17F72C}" type="presParOf" srcId="{9A0FF10C-81C7-47CD-A320-768F2009480B}" destId="{1A917F9A-DDE6-4568-B35C-7FABCEF0A586}" srcOrd="5" destOrd="0" presId="urn:microsoft.com/office/officeart/2005/8/layout/orgChart1#1"/>
    <dgm:cxn modelId="{15C08E79-77FC-4354-B138-D43FF2D98D68}" type="presParOf" srcId="{1A917F9A-DDE6-4568-B35C-7FABCEF0A586}" destId="{FA949B67-3DB7-47FA-97C9-4A653E762F22}" srcOrd="0" destOrd="0" presId="urn:microsoft.com/office/officeart/2005/8/layout/orgChart1#1"/>
    <dgm:cxn modelId="{EB8F3605-AFA6-411A-B286-973821F3AC75}" type="presParOf" srcId="{FA949B67-3DB7-47FA-97C9-4A653E762F22}" destId="{7D64F4A3-0E55-47AC-A59B-9D5A9DC25552}" srcOrd="0" destOrd="0" presId="urn:microsoft.com/office/officeart/2005/8/layout/orgChart1#1"/>
    <dgm:cxn modelId="{0C4951A9-199E-4A02-B968-518AC4643B39}" type="presParOf" srcId="{FA949B67-3DB7-47FA-97C9-4A653E762F22}" destId="{5667CB49-EC34-46BC-AD2D-72F3BD95D049}" srcOrd="1" destOrd="0" presId="urn:microsoft.com/office/officeart/2005/8/layout/orgChart1#1"/>
    <dgm:cxn modelId="{1C89FB87-2D20-4981-8B1C-CBAC9CDEA1CB}" type="presParOf" srcId="{1A917F9A-DDE6-4568-B35C-7FABCEF0A586}" destId="{EB3A10DA-2FA4-4DAD-8341-8078D7F83716}" srcOrd="1" destOrd="0" presId="urn:microsoft.com/office/officeart/2005/8/layout/orgChart1#1"/>
    <dgm:cxn modelId="{0EAFDF3F-0D18-41FE-9557-D44FDC745791}" type="presParOf" srcId="{1A917F9A-DDE6-4568-B35C-7FABCEF0A586}" destId="{B05C5608-85C8-433E-A928-1755312B673B}" srcOrd="2" destOrd="0" presId="urn:microsoft.com/office/officeart/2005/8/layout/orgChart1#1"/>
    <dgm:cxn modelId="{0F5B7273-8604-48D7-A7F8-2E4274611FDC}" type="presParOf" srcId="{9A0FF10C-81C7-47CD-A320-768F2009480B}" destId="{E536CF57-4CB7-4432-9FFA-8B5EB262FEA8}" srcOrd="6" destOrd="0" presId="urn:microsoft.com/office/officeart/2005/8/layout/orgChart1#1"/>
    <dgm:cxn modelId="{352C6D5C-53CB-467D-A60E-F1711BD3A049}" type="presParOf" srcId="{9A0FF10C-81C7-47CD-A320-768F2009480B}" destId="{96A94D09-28D6-4DCB-B38A-94BE78986EC4}" srcOrd="7" destOrd="0" presId="urn:microsoft.com/office/officeart/2005/8/layout/orgChart1#1"/>
    <dgm:cxn modelId="{C94C34CD-DA6A-4690-9D4A-829BE2ECCDCD}" type="presParOf" srcId="{96A94D09-28D6-4DCB-B38A-94BE78986EC4}" destId="{CA3AD30F-0456-4CD4-B140-6A47037CC59D}" srcOrd="0" destOrd="0" presId="urn:microsoft.com/office/officeart/2005/8/layout/orgChart1#1"/>
    <dgm:cxn modelId="{F7B150B1-5903-49F7-B59E-5D46BA9915E3}" type="presParOf" srcId="{CA3AD30F-0456-4CD4-B140-6A47037CC59D}" destId="{37B41069-BB91-4E1B-B0D5-81765FB50CF7}" srcOrd="0" destOrd="0" presId="urn:microsoft.com/office/officeart/2005/8/layout/orgChart1#1"/>
    <dgm:cxn modelId="{1ECDCD55-F539-47C2-A017-8981003B211E}" type="presParOf" srcId="{CA3AD30F-0456-4CD4-B140-6A47037CC59D}" destId="{323BAB07-9700-42DD-837F-84D4C8595AA8}" srcOrd="1" destOrd="0" presId="urn:microsoft.com/office/officeart/2005/8/layout/orgChart1#1"/>
    <dgm:cxn modelId="{551F3F34-5024-404C-9DD4-C223E754A1DD}" type="presParOf" srcId="{96A94D09-28D6-4DCB-B38A-94BE78986EC4}" destId="{F758000F-F824-4D31-BB49-BD6D0128598D}" srcOrd="1" destOrd="0" presId="urn:microsoft.com/office/officeart/2005/8/layout/orgChart1#1"/>
    <dgm:cxn modelId="{013AAC86-0A87-4117-9504-1D95D812D74E}" type="presParOf" srcId="{96A94D09-28D6-4DCB-B38A-94BE78986EC4}" destId="{DB5AE4A1-C7CF-4C37-A28F-575F5C18D1FF}" srcOrd="2" destOrd="0" presId="urn:microsoft.com/office/officeart/2005/8/layout/orgChart1#1"/>
    <dgm:cxn modelId="{692557DD-6824-4E06-AD94-06E0ECF0AB91}" type="presParOf" srcId="{F728C3E8-5128-4BB6-90CC-A86769ECE335}" destId="{0E819307-1B4E-434E-BA76-D5A4192B0663}" srcOrd="2" destOrd="0" presId="urn:microsoft.com/office/officeart/2005/8/layout/orgChar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10" loCatId="hierarchy" qsTypeId="urn:microsoft.com/office/officeart/2005/8/quickstyle/simple1#9" qsCatId="simple" csTypeId="urn:microsoft.com/office/officeart/2005/8/colors/accent1_2#10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3083D608-CB41-4144-8B8E-396FD6FE0FC4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0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抒情方式</a:t>
          </a:r>
        </a:p>
      </dgm:t>
    </dgm:pt>
    <dgm:pt modelId="{EACD17F5-D793-4A43-B489-D1804D50CFEF}" type="parTrans" cxnId="{56C25F57-14B1-4707-9D33-203646ECD4AD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直抒胸臆</a:t>
          </a:r>
        </a:p>
      </dgm:t>
    </dgm:pt>
    <dgm:pt modelId="{FA45D93F-0724-4936-AA45-E6762732A19D}" type="sibTrans" cxnId="{56C25F57-14B1-4707-9D33-203646ECD4AD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AAC78341-A12E-4580-9261-E3ABC89FA0FD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间接抒情</a:t>
          </a:r>
        </a:p>
      </dgm:t>
    </dgm:pt>
    <dgm:pt modelId="{5037FDDF-02DD-4D98-80E4-20A8E3383A2E}" type="parTrans" cxnId="{45D4AFD2-7F8F-4C41-BC2F-0EA365060F8B}">
      <dgm:prSet/>
      <dgm:spPr/>
      <dgm:t>
        <a:bodyPr/>
        <a:lstStyle/>
        <a:p>
          <a:endParaRPr/>
        </a:p>
      </dgm:t>
    </dgm:pt>
    <dgm:pt modelId="{98B84DE2-3B70-4C2E-A428-31D831A72912}">
      <dgm:prSet custT="0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借景抒情</a:t>
          </a:r>
        </a:p>
      </dgm:t>
    </dgm:pt>
    <dgm:pt modelId="{4526F791-5A0E-48B2-9C78-B0C3D88165E2}" type="sibTrans" cxnId="{45D4AFD2-7F8F-4C41-BC2F-0EA365060F8B}">
      <dgm:prSet/>
      <dgm:spPr/>
      <dgm:t>
        <a:bodyPr/>
        <a:lstStyle/>
        <a:p>
          <a:endParaRPr/>
        </a:p>
      </dgm:t>
    </dgm:pt>
    <dgm:pt modelId="{C93D8F98-9EAD-4CF8-968B-26049F6D5ABA}" type="parTrans" cxnId="{C0CD28D6-3DFF-442B-854D-B2CC50E7C0C9}">
      <dgm:prSet/>
      <dgm:spPr/>
      <dgm:t>
        <a:bodyPr/>
        <a:lstStyle/>
        <a:p>
          <a:endParaRPr/>
        </a:p>
      </dgm:t>
    </dgm:pt>
    <dgm:pt modelId="{5EC89732-AAF0-41ED-820A-ABDEA36E9267}">
      <dgm:prSet custT="0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缘事抒情</a:t>
          </a:r>
        </a:p>
      </dgm:t>
    </dgm:pt>
    <dgm:pt modelId="{73E45D82-513A-4E6B-A19A-CB2577B5C671}" type="sibTrans" cxnId="{C0CD28D6-3DFF-442B-854D-B2CC50E7C0C9}">
      <dgm:prSet/>
      <dgm:spPr/>
      <dgm:t>
        <a:bodyPr/>
        <a:lstStyle/>
        <a:p>
          <a:endParaRPr/>
        </a:p>
      </dgm:t>
    </dgm:pt>
    <dgm:pt modelId="{E53C91CE-18D6-480E-A0E4-E06604B35B8F}" type="parTrans" cxnId="{0CAF9281-4F38-4202-AA46-B947DD6619BD}">
      <dgm:prSet/>
      <dgm:spPr/>
      <dgm:t>
        <a:bodyPr/>
        <a:lstStyle/>
        <a:p>
          <a:endParaRPr/>
        </a:p>
      </dgm:t>
    </dgm:pt>
    <dgm:pt modelId="{A20EA038-9070-434A-BCAB-E8FC7C13A2A1}">
      <dgm:prSet custT="0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托物言志</a:t>
          </a:r>
        </a:p>
      </dgm:t>
    </dgm:pt>
    <dgm:pt modelId="{DB405372-68FA-4995-BE9B-522D3D19561F}" type="sibTrans" cxnId="{0CAF9281-4F38-4202-AA46-B947DD6619BD}">
      <dgm:prSet/>
      <dgm:spPr/>
      <dgm:t>
        <a:bodyPr/>
        <a:lstStyle/>
        <a:p>
          <a:endParaRPr/>
        </a:p>
      </dgm:t>
    </dgm:pt>
    <dgm:pt modelId="{9A210EF5-9B7A-4841-9E64-BA9A61EDFB6B}" type="parTrans" cxnId="{A0F07639-CF3E-43F0-8B8A-92AE28FC43DE}">
      <dgm:prSet/>
      <dgm:spPr/>
      <dgm:t>
        <a:bodyPr/>
        <a:lstStyle/>
        <a:p>
          <a:endParaRPr/>
        </a:p>
      </dgm:t>
    </dgm:pt>
    <dgm:pt modelId="{B0AB9D40-7870-4FBB-AD44-2795E6788D68}">
      <dgm:prSet custT="0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咏史抒怀</a:t>
          </a:r>
        </a:p>
      </dgm:t>
    </dgm:pt>
    <dgm:pt modelId="{0552E4B0-058B-4991-92A1-98BF54BC9FE6}" type="sibTrans" cxnId="{A0F07639-CF3E-43F0-8B8A-92AE28FC43DE}">
      <dgm:prSet/>
      <dgm:spPr/>
      <dgm:t>
        <a:bodyPr/>
        <a:lstStyle/>
        <a:p>
          <a:endParaRPr/>
        </a:p>
      </dgm:t>
    </dgm:pt>
    <dgm:pt modelId="{A1825131-D805-48C8-BFCE-E45C02E6F5CE}" type="sibTrans" cxnId="{AAC78341-A12E-4580-9261-E3ABC89FA0FD}">
      <dgm:prSet/>
      <dgm:spPr/>
      <dgm:t>
        <a:bodyPr/>
        <a:lstStyle/>
        <a:p>
          <a:endParaRPr lang="zh-CN" altLang="en-US"/>
        </a:p>
      </dgm:t>
    </dgm:pt>
    <dgm:pt modelId="{DF0D1C21-B79E-4875-B7FA-EF183CB48B88}" type="sibTrans" cxnId="{3083D608-CB41-4144-8B8E-396FD6FE0FC4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2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2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2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2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C59E4AA4-6F7A-4D31-BE1F-0EA5DF26879D}" type="pres">
      <dgm:prSet presAssocID="{5037FDDF-02DD-4D98-80E4-20A8E3383A2E}" presName="Name35" presStyleLbl="parChTrans1D3" presStyleIdx="0" presStyleCnt="4"/>
      <dgm:spPr/>
      <dgm:t>
        <a:bodyPr/>
        <a:lstStyle/>
        <a:p>
          <a:endParaRPr/>
        </a:p>
      </dgm:t>
    </dgm:pt>
    <dgm:pt modelId="{B423D4B2-01CF-4427-AD02-67CF2ADFE0A5}" type="pres">
      <dgm:prSet presAssocID="{98B84DE2-3B70-4C2E-A428-31D831A72912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51A9CBC3-DDED-4626-A950-67838C7FD663}" type="pres">
      <dgm:prSet presAssocID="{98B84DE2-3B70-4C2E-A428-31D831A72912}" presName="rootComposite" presStyleCnt="0"/>
      <dgm:spPr/>
      <dgm:t>
        <a:bodyPr/>
        <a:lstStyle/>
        <a:p>
          <a:endParaRPr lang="zh-CN" altLang="en-US"/>
        </a:p>
      </dgm:t>
    </dgm:pt>
    <dgm:pt modelId="{2F385B9A-BD48-4699-9B06-8FA48C4A122B}" type="pres">
      <dgm:prSet presAssocID="{98B84DE2-3B70-4C2E-A428-31D831A72912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71C85D1-A643-4A5B-8449-293C459033A5}" type="pres">
      <dgm:prSet presAssocID="{98B84DE2-3B70-4C2E-A428-31D831A72912}" presName="rootConnector" presStyleLbl="node3" presStyleIdx="0" presStyleCnt="4"/>
      <dgm:spPr/>
      <dgm:t>
        <a:bodyPr/>
        <a:lstStyle/>
        <a:p>
          <a:endParaRPr lang="zh-CN" altLang="en-US"/>
        </a:p>
      </dgm:t>
    </dgm:pt>
    <dgm:pt modelId="{DEE56382-1E7A-4C19-9F3A-EBCE9943A793}" type="pres">
      <dgm:prSet presAssocID="{98B84DE2-3B70-4C2E-A428-31D831A72912}" presName="hierChild4" presStyleCnt="0"/>
      <dgm:spPr/>
      <dgm:t>
        <a:bodyPr/>
        <a:lstStyle/>
        <a:p>
          <a:endParaRPr/>
        </a:p>
      </dgm:t>
    </dgm:pt>
    <dgm:pt modelId="{A960E3AD-EB85-418A-92F5-11C63FC118BF}" type="pres">
      <dgm:prSet presAssocID="{98B84DE2-3B70-4C2E-A428-31D831A72912}" presName="hierChild5" presStyleCnt="0"/>
      <dgm:spPr/>
      <dgm:t>
        <a:bodyPr/>
        <a:lstStyle/>
        <a:p>
          <a:endParaRPr/>
        </a:p>
      </dgm:t>
    </dgm:pt>
    <dgm:pt modelId="{5D6B41B4-6E73-4B25-A6D0-8F0656D3F664}" type="pres">
      <dgm:prSet presAssocID="{C93D8F98-9EAD-4CF8-968B-26049F6D5ABA}" presName="Name35" presStyleLbl="parChTrans1D3" presStyleIdx="1" presStyleCnt="4"/>
      <dgm:spPr/>
      <dgm:t>
        <a:bodyPr/>
        <a:lstStyle/>
        <a:p>
          <a:endParaRPr/>
        </a:p>
      </dgm:t>
    </dgm:pt>
    <dgm:pt modelId="{DC164441-77D7-4558-9201-6CBAAC773B90}" type="pres">
      <dgm:prSet presAssocID="{5EC89732-AAF0-41ED-820A-ABDEA36E9267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B6A63AC6-879D-415A-A3E6-40756337EC77}" type="pres">
      <dgm:prSet presAssocID="{5EC89732-AAF0-41ED-820A-ABDEA36E9267}" presName="rootComposite" presStyleCnt="0"/>
      <dgm:spPr/>
      <dgm:t>
        <a:bodyPr/>
        <a:lstStyle/>
        <a:p>
          <a:endParaRPr lang="zh-CN" altLang="en-US"/>
        </a:p>
      </dgm:t>
    </dgm:pt>
    <dgm:pt modelId="{3229E7C3-3D3D-4E63-B715-CEFE9FB75278}" type="pres">
      <dgm:prSet presAssocID="{5EC89732-AAF0-41ED-820A-ABDEA36E9267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B3FA2A6-712E-41BA-8388-1D82EBEC386F}" type="pres">
      <dgm:prSet presAssocID="{5EC89732-AAF0-41ED-820A-ABDEA36E9267}" presName="rootConnector" presStyleLbl="node3" presStyleIdx="1" presStyleCnt="4"/>
      <dgm:spPr/>
      <dgm:t>
        <a:bodyPr/>
        <a:lstStyle/>
        <a:p>
          <a:endParaRPr lang="zh-CN" altLang="en-US"/>
        </a:p>
      </dgm:t>
    </dgm:pt>
    <dgm:pt modelId="{AEFD993B-5C00-412B-8847-6DA186E1AB95}" type="pres">
      <dgm:prSet presAssocID="{5EC89732-AAF0-41ED-820A-ABDEA36E9267}" presName="hierChild4" presStyleCnt="0"/>
      <dgm:spPr/>
      <dgm:t>
        <a:bodyPr/>
        <a:lstStyle/>
        <a:p>
          <a:endParaRPr/>
        </a:p>
      </dgm:t>
    </dgm:pt>
    <dgm:pt modelId="{5AC6D12F-01A8-497C-A75B-9A96939DC498}" type="pres">
      <dgm:prSet presAssocID="{5EC89732-AAF0-41ED-820A-ABDEA36E9267}" presName="hierChild5" presStyleCnt="0"/>
      <dgm:spPr/>
      <dgm:t>
        <a:bodyPr/>
        <a:lstStyle/>
        <a:p>
          <a:endParaRPr/>
        </a:p>
      </dgm:t>
    </dgm:pt>
    <dgm:pt modelId="{0B1CC1FC-DED9-47BF-B462-CA9F978AB029}" type="pres">
      <dgm:prSet presAssocID="{E53C91CE-18D6-480E-A0E4-E06604B35B8F}" presName="Name35" presStyleLbl="parChTrans1D3" presStyleIdx="2" presStyleCnt="4"/>
      <dgm:spPr/>
      <dgm:t>
        <a:bodyPr/>
        <a:lstStyle/>
        <a:p>
          <a:endParaRPr/>
        </a:p>
      </dgm:t>
    </dgm:pt>
    <dgm:pt modelId="{9C96D526-0909-46DB-8386-FB99D5D1B174}" type="pres">
      <dgm:prSet presAssocID="{A20EA038-9070-434A-BCAB-E8FC7C13A2A1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DD15A0B-482B-4ECA-907F-ECF88F6581E0}" type="pres">
      <dgm:prSet presAssocID="{A20EA038-9070-434A-BCAB-E8FC7C13A2A1}" presName="rootComposite" presStyleCnt="0"/>
      <dgm:spPr/>
      <dgm:t>
        <a:bodyPr/>
        <a:lstStyle/>
        <a:p>
          <a:endParaRPr lang="zh-CN" altLang="en-US"/>
        </a:p>
      </dgm:t>
    </dgm:pt>
    <dgm:pt modelId="{02C3EE6E-5C84-413F-A6E0-647E6A4B903F}" type="pres">
      <dgm:prSet presAssocID="{A20EA038-9070-434A-BCAB-E8FC7C13A2A1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7CDDD4-C3E0-426C-B8E4-E9AC0F30AC5E}" type="pres">
      <dgm:prSet presAssocID="{A20EA038-9070-434A-BCAB-E8FC7C13A2A1}" presName="rootConnector" presStyleLbl="node3" presStyleIdx="2" presStyleCnt="4"/>
      <dgm:spPr/>
      <dgm:t>
        <a:bodyPr/>
        <a:lstStyle/>
        <a:p>
          <a:endParaRPr lang="zh-CN" altLang="en-US"/>
        </a:p>
      </dgm:t>
    </dgm:pt>
    <dgm:pt modelId="{DA76C5E2-88FE-4EA4-8F43-6D58CB4F4CC4}" type="pres">
      <dgm:prSet presAssocID="{A20EA038-9070-434A-BCAB-E8FC7C13A2A1}" presName="hierChild4" presStyleCnt="0"/>
      <dgm:spPr/>
      <dgm:t>
        <a:bodyPr/>
        <a:lstStyle/>
        <a:p>
          <a:endParaRPr/>
        </a:p>
      </dgm:t>
    </dgm:pt>
    <dgm:pt modelId="{7D6C4885-3184-468C-AFA5-53BFACC01FEB}" type="pres">
      <dgm:prSet presAssocID="{A20EA038-9070-434A-BCAB-E8FC7C13A2A1}" presName="hierChild5" presStyleCnt="0"/>
      <dgm:spPr/>
      <dgm:t>
        <a:bodyPr/>
        <a:lstStyle/>
        <a:p>
          <a:endParaRPr/>
        </a:p>
      </dgm:t>
    </dgm:pt>
    <dgm:pt modelId="{E79C36C7-AA3A-4408-A69F-FC53D0AA0DF3}" type="pres">
      <dgm:prSet presAssocID="{9A210EF5-9B7A-4841-9E64-BA9A61EDFB6B}" presName="Name35" presStyleLbl="parChTrans1D3" presStyleIdx="3" presStyleCnt="4"/>
      <dgm:spPr/>
      <dgm:t>
        <a:bodyPr/>
        <a:lstStyle/>
        <a:p>
          <a:endParaRPr/>
        </a:p>
      </dgm:t>
    </dgm:pt>
    <dgm:pt modelId="{C77A0F62-241A-440B-A799-F07271EE8AB8}" type="pres">
      <dgm:prSet presAssocID="{B0AB9D40-7870-4FBB-AD44-2795E6788D68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8B059E9A-3DE8-4597-8AD3-472ADB6A9EFA}" type="pres">
      <dgm:prSet presAssocID="{B0AB9D40-7870-4FBB-AD44-2795E6788D68}" presName="rootComposite" presStyleCnt="0"/>
      <dgm:spPr/>
      <dgm:t>
        <a:bodyPr/>
        <a:lstStyle/>
        <a:p>
          <a:endParaRPr lang="zh-CN" altLang="en-US"/>
        </a:p>
      </dgm:t>
    </dgm:pt>
    <dgm:pt modelId="{B342D8BB-EEA8-4613-A6A2-393A81F80D54}" type="pres">
      <dgm:prSet presAssocID="{B0AB9D40-7870-4FBB-AD44-2795E6788D68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5CCD109-F1A8-4C49-BF8F-7A9CC68A1192}" type="pres">
      <dgm:prSet presAssocID="{B0AB9D40-7870-4FBB-AD44-2795E6788D68}" presName="rootConnector" presStyleLbl="node3" presStyleIdx="3" presStyleCnt="4"/>
      <dgm:spPr/>
      <dgm:t>
        <a:bodyPr/>
        <a:lstStyle/>
        <a:p>
          <a:endParaRPr lang="zh-CN" altLang="en-US"/>
        </a:p>
      </dgm:t>
    </dgm:pt>
    <dgm:pt modelId="{CF599376-63A1-488E-BA65-8F5A659BE9B2}" type="pres">
      <dgm:prSet presAssocID="{B0AB9D40-7870-4FBB-AD44-2795E6788D68}" presName="hierChild4" presStyleCnt="0"/>
      <dgm:spPr/>
      <dgm:t>
        <a:bodyPr/>
        <a:lstStyle/>
        <a:p>
          <a:endParaRPr/>
        </a:p>
      </dgm:t>
    </dgm:pt>
    <dgm:pt modelId="{CDF3C54E-5EFA-4589-956A-DFDDCD37C2F4}" type="pres">
      <dgm:prSet presAssocID="{B0AB9D40-7870-4FBB-AD44-2795E6788D68}" presName="hierChild5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6EE98C0D-662C-4D1B-9B75-6D07FFB94CC6}" type="presOf" srcId="{5EC89732-AAF0-41ED-820A-ABDEA36E9267}" destId="{3229E7C3-3D3D-4E63-B715-CEFE9FB75278}" srcOrd="0" destOrd="0" presId="urn:microsoft.com/office/officeart/2005/8/layout/orgChart1#10"/>
    <dgm:cxn modelId="{5A488A56-F239-4C9F-B2E7-5305F06EF1CE}" type="presOf" srcId="{A20EA038-9070-434A-BCAB-E8FC7C13A2A1}" destId="{447CDDD4-C3E0-426C-B8E4-E9AC0F30AC5E}" srcOrd="1" destOrd="0" presId="urn:microsoft.com/office/officeart/2005/8/layout/orgChart1#10"/>
    <dgm:cxn modelId="{3083D608-CB41-4144-8B8E-396FD6FE0FC4}" srcId="{A77D31B3-3808-4FBA-8FA4-CC8D448A173E}" destId="{47C757F0-AA23-46BE-9311-EA432CDEEAA1}" srcOrd="0" destOrd="0" parTransId="{AB39B06D-FE6C-48B2-B5B4-77CD0C8CF7AD}" sibTransId="{DF0D1C21-B79E-4875-B7FA-EF183CB48B88}"/>
    <dgm:cxn modelId="{9004A061-30E8-4C8E-92FA-14351BAC109C}" type="presOf" srcId="{9A210EF5-9B7A-4841-9E64-BA9A61EDFB6B}" destId="{E79C36C7-AA3A-4408-A69F-FC53D0AA0DF3}" srcOrd="0" destOrd="0" presId="urn:microsoft.com/office/officeart/2005/8/layout/orgChart1#10"/>
    <dgm:cxn modelId="{C0CD28D6-3DFF-442B-854D-B2CC50E7C0C9}" srcId="{4EC42421-831D-4CD3-8215-2AF4300F9C01}" destId="{5EC89732-AAF0-41ED-820A-ABDEA36E9267}" srcOrd="1" destOrd="0" parTransId="{C93D8F98-9EAD-4CF8-968B-26049F6D5ABA}" sibTransId="{73E45D82-513A-4E6B-A19A-CB2577B5C671}"/>
    <dgm:cxn modelId="{C13797F7-6398-46C8-B048-6A3D2F9C9D0D}" type="presOf" srcId="{5037FDDF-02DD-4D98-80E4-20A8E3383A2E}" destId="{C59E4AA4-6F7A-4D31-BE1F-0EA5DF26879D}" srcOrd="0" destOrd="0" presId="urn:microsoft.com/office/officeart/2005/8/layout/orgChart1#10"/>
    <dgm:cxn modelId="{D58B5F21-F410-4BB1-B713-0244FB07C450}" type="presOf" srcId="{4EC42421-831D-4CD3-8215-2AF4300F9C01}" destId="{08A0D1D2-3A20-4D63-8E35-B7C8B6B16D48}" srcOrd="0" destOrd="0" presId="urn:microsoft.com/office/officeart/2005/8/layout/orgChart1#10"/>
    <dgm:cxn modelId="{A0F07639-CF3E-43F0-8B8A-92AE28FC43DE}" srcId="{4EC42421-831D-4CD3-8215-2AF4300F9C01}" destId="{B0AB9D40-7870-4FBB-AD44-2795E6788D68}" srcOrd="3" destOrd="0" parTransId="{9A210EF5-9B7A-4841-9E64-BA9A61EDFB6B}" sibTransId="{0552E4B0-058B-4991-92A1-98BF54BC9FE6}"/>
    <dgm:cxn modelId="{F7B895C0-6B5E-471C-A411-8533439E0823}" type="presOf" srcId="{A20EA038-9070-434A-BCAB-E8FC7C13A2A1}" destId="{02C3EE6E-5C84-413F-A6E0-647E6A4B903F}" srcOrd="0" destOrd="0" presId="urn:microsoft.com/office/officeart/2005/8/layout/orgChart1#10"/>
    <dgm:cxn modelId="{4BBA3462-1FDA-4EA5-957D-C3447D1D4D9C}" type="presOf" srcId="{C93D8F98-9EAD-4CF8-968B-26049F6D5ABA}" destId="{5D6B41B4-6E73-4B25-A6D0-8F0656D3F664}" srcOrd="0" destOrd="0" presId="urn:microsoft.com/office/officeart/2005/8/layout/orgChart1#10"/>
    <dgm:cxn modelId="{AD0B2FEF-55A2-4354-AC24-4A26C6D68137}" type="presOf" srcId="{EACD17F5-D793-4A43-B489-D1804D50CFEF}" destId="{6A259130-4455-44E0-969B-948D1249687E}" srcOrd="0" destOrd="0" presId="urn:microsoft.com/office/officeart/2005/8/layout/orgChart1#10"/>
    <dgm:cxn modelId="{45D4AFD2-7F8F-4C41-BC2F-0EA365060F8B}" srcId="{4EC42421-831D-4CD3-8215-2AF4300F9C01}" destId="{98B84DE2-3B70-4C2E-A428-31D831A72912}" srcOrd="0" destOrd="0" parTransId="{5037FDDF-02DD-4D98-80E4-20A8E3383A2E}" sibTransId="{4526F791-5A0E-48B2-9C78-B0C3D88165E2}"/>
    <dgm:cxn modelId="{93BDA37A-68CC-4848-94A9-7BC782716918}" type="presOf" srcId="{B0AB9D40-7870-4FBB-AD44-2795E6788D68}" destId="{B342D8BB-EEA8-4613-A6A2-393A81F80D54}" srcOrd="0" destOrd="0" presId="urn:microsoft.com/office/officeart/2005/8/layout/orgChart1#10"/>
    <dgm:cxn modelId="{822D01DD-5B19-48DD-998A-7F6423121E56}" type="presOf" srcId="{5EC89732-AAF0-41ED-820A-ABDEA36E9267}" destId="{9B3FA2A6-712E-41BA-8388-1D82EBEC386F}" srcOrd="1" destOrd="0" presId="urn:microsoft.com/office/officeart/2005/8/layout/orgChart1#10"/>
    <dgm:cxn modelId="{85B2BA54-940F-496E-9FAC-9847057B6915}" type="presOf" srcId="{12714FC6-8B41-47E5-91DD-F02D34D23B93}" destId="{9A037140-9B69-4B9F-A134-F2F2EB0F2E32}" srcOrd="1" destOrd="0" presId="urn:microsoft.com/office/officeart/2005/8/layout/orgChart1#10"/>
    <dgm:cxn modelId="{4A34D99F-AD37-4DE4-A05B-4C6164E03DE9}" type="presOf" srcId="{4EC42421-831D-4CD3-8215-2AF4300F9C01}" destId="{6238C53E-A961-488B-8FBD-6EC13507B069}" srcOrd="1" destOrd="0" presId="urn:microsoft.com/office/officeart/2005/8/layout/orgChart1#10"/>
    <dgm:cxn modelId="{3D62D98B-CD0C-40DC-A098-C4B199F12255}" type="presOf" srcId="{12714FC6-8B41-47E5-91DD-F02D34D23B93}" destId="{43B7C837-49D6-40CE-BBAB-953D9E4BA7ED}" srcOrd="0" destOrd="0" presId="urn:microsoft.com/office/officeart/2005/8/layout/orgChart1#10"/>
    <dgm:cxn modelId="{52D040E9-0D68-4027-9A62-0892C49E2A06}" type="presOf" srcId="{8D5FB264-0A5C-4C3A-85B7-453D9BD837DF}" destId="{F492B679-3C8C-4E72-95A8-8B81298826E7}" srcOrd="0" destOrd="0" presId="urn:microsoft.com/office/officeart/2005/8/layout/orgChart1#10"/>
    <dgm:cxn modelId="{0BCD69BF-1FE4-40C0-A430-6BEC04DA04F9}" type="presOf" srcId="{98B84DE2-3B70-4C2E-A428-31D831A72912}" destId="{871C85D1-A643-4A5B-8449-293C459033A5}" srcOrd="1" destOrd="0" presId="urn:microsoft.com/office/officeart/2005/8/layout/orgChart1#10"/>
    <dgm:cxn modelId="{B13836FF-CE30-4EC3-9B51-22E9AE954FFB}" type="presOf" srcId="{B0AB9D40-7870-4FBB-AD44-2795E6788D68}" destId="{F5CCD109-F1A8-4C49-BF8F-7A9CC68A1192}" srcOrd="1" destOrd="0" presId="urn:microsoft.com/office/officeart/2005/8/layout/orgChart1#10"/>
    <dgm:cxn modelId="{8D9B837C-3F0E-4A33-8AFC-88CC1D1F5787}" type="presOf" srcId="{47C757F0-AA23-46BE-9311-EA432CDEEAA1}" destId="{AE79172D-D441-42BB-84EA-E3D989670DED}" srcOrd="0" destOrd="0" presId="urn:microsoft.com/office/officeart/2005/8/layout/orgChart1#10"/>
    <dgm:cxn modelId="{C5E297C8-FFBC-4FD4-A178-13AA0214DA73}" type="presOf" srcId="{47C757F0-AA23-46BE-9311-EA432CDEEAA1}" destId="{86420519-308D-4A6A-8FEA-6FB2E39BA448}" srcOrd="1" destOrd="0" presId="urn:microsoft.com/office/officeart/2005/8/layout/orgChart1#10"/>
    <dgm:cxn modelId="{AAC78341-A12E-4580-9261-E3ABC89FA0FD}" srcId="{47C757F0-AA23-46BE-9311-EA432CDEEAA1}" destId="{4EC42421-831D-4CD3-8215-2AF4300F9C01}" srcOrd="1" destOrd="0" parTransId="{8D5FB264-0A5C-4C3A-85B7-453D9BD837DF}" sibTransId="{A1825131-D805-48C8-BFCE-E45C02E6F5CE}"/>
    <dgm:cxn modelId="{56C25F57-14B1-4707-9D33-203646ECD4AD}" srcId="{47C757F0-AA23-46BE-9311-EA432CDEEAA1}" destId="{12714FC6-8B41-47E5-91DD-F02D34D23B93}" srcOrd="0" destOrd="0" parTransId="{EACD17F5-D793-4A43-B489-D1804D50CFEF}" sibTransId="{FA45D93F-0724-4936-AA45-E6762732A19D}"/>
    <dgm:cxn modelId="{298DD7FE-D127-4CA4-8283-64A058BCCB7C}" type="presOf" srcId="{98B84DE2-3B70-4C2E-A428-31D831A72912}" destId="{2F385B9A-BD48-4699-9B06-8FA48C4A122B}" srcOrd="0" destOrd="0" presId="urn:microsoft.com/office/officeart/2005/8/layout/orgChart1#10"/>
    <dgm:cxn modelId="{2834F90D-84F8-456E-8BAA-BC83DE48E7DB}" type="presOf" srcId="{E53C91CE-18D6-480E-A0E4-E06604B35B8F}" destId="{0B1CC1FC-DED9-47BF-B462-CA9F978AB029}" srcOrd="0" destOrd="0" presId="urn:microsoft.com/office/officeart/2005/8/layout/orgChart1#10"/>
    <dgm:cxn modelId="{92BD860C-203C-4F4B-8EB1-284C509E6DE0}" type="presOf" srcId="{A77D31B3-3808-4FBA-8FA4-CC8D448A173E}" destId="{E498DC9C-C5AC-4482-A26F-3B99DC5D79F0}" srcOrd="0" destOrd="0" presId="urn:microsoft.com/office/officeart/2005/8/layout/orgChart1#10"/>
    <dgm:cxn modelId="{0CAF9281-4F38-4202-AA46-B947DD6619BD}" srcId="{4EC42421-831D-4CD3-8215-2AF4300F9C01}" destId="{A20EA038-9070-434A-BCAB-E8FC7C13A2A1}" srcOrd="2" destOrd="0" parTransId="{E53C91CE-18D6-480E-A0E4-E06604B35B8F}" sibTransId="{DB405372-68FA-4995-BE9B-522D3D19561F}"/>
    <dgm:cxn modelId="{867639CE-AD5C-4032-A57E-7BEF57BB8337}" type="presParOf" srcId="{E498DC9C-C5AC-4482-A26F-3B99DC5D79F0}" destId="{F728C3E8-5128-4BB6-90CC-A86769ECE335}" srcOrd="0" destOrd="0" presId="urn:microsoft.com/office/officeart/2005/8/layout/orgChart1#10"/>
    <dgm:cxn modelId="{168714C4-8DBB-4D88-96E9-7846B7668212}" type="presParOf" srcId="{F728C3E8-5128-4BB6-90CC-A86769ECE335}" destId="{79147750-B6BF-43FD-83A0-7ACDC9B53EFF}" srcOrd="0" destOrd="0" presId="urn:microsoft.com/office/officeart/2005/8/layout/orgChart1#10"/>
    <dgm:cxn modelId="{44B30A09-1AB0-456E-88B1-DE26535A9418}" type="presParOf" srcId="{79147750-B6BF-43FD-83A0-7ACDC9B53EFF}" destId="{AE79172D-D441-42BB-84EA-E3D989670DED}" srcOrd="0" destOrd="0" presId="urn:microsoft.com/office/officeart/2005/8/layout/orgChart1#10"/>
    <dgm:cxn modelId="{33846E80-2E95-44CE-9BDE-ED453B3F6008}" type="presParOf" srcId="{79147750-B6BF-43FD-83A0-7ACDC9B53EFF}" destId="{86420519-308D-4A6A-8FEA-6FB2E39BA448}" srcOrd="1" destOrd="0" presId="urn:microsoft.com/office/officeart/2005/8/layout/orgChart1#10"/>
    <dgm:cxn modelId="{829CCF7B-D3C4-4543-BF2F-53FD00D0E1C1}" type="presParOf" srcId="{F728C3E8-5128-4BB6-90CC-A86769ECE335}" destId="{9A0FF10C-81C7-47CD-A320-768F2009480B}" srcOrd="1" destOrd="0" presId="urn:microsoft.com/office/officeart/2005/8/layout/orgChart1#10"/>
    <dgm:cxn modelId="{5BB70C85-62B5-4469-AAAD-AD9BF3B1173D}" type="presParOf" srcId="{9A0FF10C-81C7-47CD-A320-768F2009480B}" destId="{6A259130-4455-44E0-969B-948D1249687E}" srcOrd="0" destOrd="0" presId="urn:microsoft.com/office/officeart/2005/8/layout/orgChart1#10"/>
    <dgm:cxn modelId="{02674E2E-1626-4352-B47F-0B8F4F635FC8}" type="presParOf" srcId="{9A0FF10C-81C7-47CD-A320-768F2009480B}" destId="{D6C5C065-A308-417C-8ECC-04FC2BEC646C}" srcOrd="1" destOrd="0" presId="urn:microsoft.com/office/officeart/2005/8/layout/orgChart1#10"/>
    <dgm:cxn modelId="{A81729D7-1F67-4840-9436-3D88E3F7CFDE}" type="presParOf" srcId="{D6C5C065-A308-417C-8ECC-04FC2BEC646C}" destId="{E36491EF-5019-46FD-BC82-1BD579B9EE0E}" srcOrd="0" destOrd="0" presId="urn:microsoft.com/office/officeart/2005/8/layout/orgChart1#10"/>
    <dgm:cxn modelId="{F63F038C-4DA7-4515-9BEF-FE4247C3121F}" type="presParOf" srcId="{E36491EF-5019-46FD-BC82-1BD579B9EE0E}" destId="{43B7C837-49D6-40CE-BBAB-953D9E4BA7ED}" srcOrd="0" destOrd="0" presId="urn:microsoft.com/office/officeart/2005/8/layout/orgChart1#10"/>
    <dgm:cxn modelId="{780F9069-6415-4EF4-8563-96C0B51700DC}" type="presParOf" srcId="{E36491EF-5019-46FD-BC82-1BD579B9EE0E}" destId="{9A037140-9B69-4B9F-A134-F2F2EB0F2E32}" srcOrd="1" destOrd="0" presId="urn:microsoft.com/office/officeart/2005/8/layout/orgChart1#10"/>
    <dgm:cxn modelId="{6CF5231A-1315-4C96-AAFA-4C69C66E1DCB}" type="presParOf" srcId="{D6C5C065-A308-417C-8ECC-04FC2BEC646C}" destId="{FA37AA5D-87C2-47F6-9B72-B753C073E744}" srcOrd="1" destOrd="0" presId="urn:microsoft.com/office/officeart/2005/8/layout/orgChart1#10"/>
    <dgm:cxn modelId="{0692A823-26FA-4833-8446-D7BFD92BB318}" type="presParOf" srcId="{D6C5C065-A308-417C-8ECC-04FC2BEC646C}" destId="{A7309641-2A58-41EA-9E42-56812CF298ED}" srcOrd="2" destOrd="0" presId="urn:microsoft.com/office/officeart/2005/8/layout/orgChart1#10"/>
    <dgm:cxn modelId="{899875BC-91CE-49AB-9C13-1479B800E43B}" type="presParOf" srcId="{9A0FF10C-81C7-47CD-A320-768F2009480B}" destId="{F492B679-3C8C-4E72-95A8-8B81298826E7}" srcOrd="2" destOrd="0" presId="urn:microsoft.com/office/officeart/2005/8/layout/orgChart1#10"/>
    <dgm:cxn modelId="{6B24DE63-B3AC-4DD3-AFF7-C22E4E1291E2}" type="presParOf" srcId="{9A0FF10C-81C7-47CD-A320-768F2009480B}" destId="{C6F584B9-7EA2-46D8-913B-8F508509ECAB}" srcOrd="3" destOrd="0" presId="urn:microsoft.com/office/officeart/2005/8/layout/orgChart1#10"/>
    <dgm:cxn modelId="{C0C6B64F-E937-4D40-93A3-79D3513DBDDB}" type="presParOf" srcId="{C6F584B9-7EA2-46D8-913B-8F508509ECAB}" destId="{6CAD9CE6-86A1-4F7D-98A6-3AF53F55F9E3}" srcOrd="0" destOrd="0" presId="urn:microsoft.com/office/officeart/2005/8/layout/orgChart1#10"/>
    <dgm:cxn modelId="{F1095F26-399E-4D57-868E-4F8762DCA65F}" type="presParOf" srcId="{6CAD9CE6-86A1-4F7D-98A6-3AF53F55F9E3}" destId="{08A0D1D2-3A20-4D63-8E35-B7C8B6B16D48}" srcOrd="0" destOrd="0" presId="urn:microsoft.com/office/officeart/2005/8/layout/orgChart1#10"/>
    <dgm:cxn modelId="{1AF0A20A-F510-4C9B-B402-D90CC3A82B19}" type="presParOf" srcId="{6CAD9CE6-86A1-4F7D-98A6-3AF53F55F9E3}" destId="{6238C53E-A961-488B-8FBD-6EC13507B069}" srcOrd="1" destOrd="0" presId="urn:microsoft.com/office/officeart/2005/8/layout/orgChart1#10"/>
    <dgm:cxn modelId="{219461CB-B7A1-4C49-AB74-DBF526E52B29}" type="presParOf" srcId="{C6F584B9-7EA2-46D8-913B-8F508509ECAB}" destId="{A9C46FD3-3BE9-4E6E-BFF6-B0B42B13F857}" srcOrd="1" destOrd="0" presId="urn:microsoft.com/office/officeart/2005/8/layout/orgChart1#10"/>
    <dgm:cxn modelId="{8045DC1F-1187-4A7A-94DF-4B77CE97F759}" type="presParOf" srcId="{A9C46FD3-3BE9-4E6E-BFF6-B0B42B13F857}" destId="{C59E4AA4-6F7A-4D31-BE1F-0EA5DF26879D}" srcOrd="0" destOrd="0" presId="urn:microsoft.com/office/officeart/2005/8/layout/orgChart1#10"/>
    <dgm:cxn modelId="{A9361C5F-8BC5-4CEC-B611-D3401AFDD98E}" type="presParOf" srcId="{A9C46FD3-3BE9-4E6E-BFF6-B0B42B13F857}" destId="{B423D4B2-01CF-4427-AD02-67CF2ADFE0A5}" srcOrd="1" destOrd="0" presId="urn:microsoft.com/office/officeart/2005/8/layout/orgChart1#10"/>
    <dgm:cxn modelId="{F44333CB-ADC3-4D4B-B4D9-CB617A6BE798}" type="presParOf" srcId="{B423D4B2-01CF-4427-AD02-67CF2ADFE0A5}" destId="{51A9CBC3-DDED-4626-A950-67838C7FD663}" srcOrd="0" destOrd="0" presId="urn:microsoft.com/office/officeart/2005/8/layout/orgChart1#10"/>
    <dgm:cxn modelId="{66D3F800-3579-496B-910A-9723930B84CE}" type="presParOf" srcId="{51A9CBC3-DDED-4626-A950-67838C7FD663}" destId="{2F385B9A-BD48-4699-9B06-8FA48C4A122B}" srcOrd="0" destOrd="0" presId="urn:microsoft.com/office/officeart/2005/8/layout/orgChart1#10"/>
    <dgm:cxn modelId="{B61E950E-4B57-464C-A31E-E626CD7344B6}" type="presParOf" srcId="{51A9CBC3-DDED-4626-A950-67838C7FD663}" destId="{871C85D1-A643-4A5B-8449-293C459033A5}" srcOrd="1" destOrd="0" presId="urn:microsoft.com/office/officeart/2005/8/layout/orgChart1#10"/>
    <dgm:cxn modelId="{42D3E4F1-95BC-4693-87E3-4351256E938C}" type="presParOf" srcId="{B423D4B2-01CF-4427-AD02-67CF2ADFE0A5}" destId="{DEE56382-1E7A-4C19-9F3A-EBCE9943A793}" srcOrd="1" destOrd="0" presId="urn:microsoft.com/office/officeart/2005/8/layout/orgChart1#10"/>
    <dgm:cxn modelId="{27F671BC-02C0-449B-91A0-5F70020A01B9}" type="presParOf" srcId="{B423D4B2-01CF-4427-AD02-67CF2ADFE0A5}" destId="{A960E3AD-EB85-418A-92F5-11C63FC118BF}" srcOrd="2" destOrd="0" presId="urn:microsoft.com/office/officeart/2005/8/layout/orgChart1#10"/>
    <dgm:cxn modelId="{9D01A626-A0C9-418B-9110-600722C814EE}" type="presParOf" srcId="{A9C46FD3-3BE9-4E6E-BFF6-B0B42B13F857}" destId="{5D6B41B4-6E73-4B25-A6D0-8F0656D3F664}" srcOrd="2" destOrd="0" presId="urn:microsoft.com/office/officeart/2005/8/layout/orgChart1#10"/>
    <dgm:cxn modelId="{642937DC-F09A-4A1D-94D6-5B7C43B60CF2}" type="presParOf" srcId="{A9C46FD3-3BE9-4E6E-BFF6-B0B42B13F857}" destId="{DC164441-77D7-4558-9201-6CBAAC773B90}" srcOrd="3" destOrd="0" presId="urn:microsoft.com/office/officeart/2005/8/layout/orgChart1#10"/>
    <dgm:cxn modelId="{1F71ED3A-FD1C-41FD-BF8E-0B7478E4B418}" type="presParOf" srcId="{DC164441-77D7-4558-9201-6CBAAC773B90}" destId="{B6A63AC6-879D-415A-A3E6-40756337EC77}" srcOrd="0" destOrd="0" presId="urn:microsoft.com/office/officeart/2005/8/layout/orgChart1#10"/>
    <dgm:cxn modelId="{D7640F9E-E326-4802-9480-567A1B1BAFE1}" type="presParOf" srcId="{B6A63AC6-879D-415A-A3E6-40756337EC77}" destId="{3229E7C3-3D3D-4E63-B715-CEFE9FB75278}" srcOrd="0" destOrd="0" presId="urn:microsoft.com/office/officeart/2005/8/layout/orgChart1#10"/>
    <dgm:cxn modelId="{CFA0E362-8998-464B-9647-97060C1E61A4}" type="presParOf" srcId="{B6A63AC6-879D-415A-A3E6-40756337EC77}" destId="{9B3FA2A6-712E-41BA-8388-1D82EBEC386F}" srcOrd="1" destOrd="0" presId="urn:microsoft.com/office/officeart/2005/8/layout/orgChart1#10"/>
    <dgm:cxn modelId="{D51D1BA7-392F-4899-9BEA-C9E817EC2EC6}" type="presParOf" srcId="{DC164441-77D7-4558-9201-6CBAAC773B90}" destId="{AEFD993B-5C00-412B-8847-6DA186E1AB95}" srcOrd="1" destOrd="0" presId="urn:microsoft.com/office/officeart/2005/8/layout/orgChart1#10"/>
    <dgm:cxn modelId="{B6F2EDD4-E632-4774-A31C-6D609F555396}" type="presParOf" srcId="{DC164441-77D7-4558-9201-6CBAAC773B90}" destId="{5AC6D12F-01A8-497C-A75B-9A96939DC498}" srcOrd="2" destOrd="0" presId="urn:microsoft.com/office/officeart/2005/8/layout/orgChart1#10"/>
    <dgm:cxn modelId="{DA586418-FAB5-4DF6-812C-10D526C7925F}" type="presParOf" srcId="{A9C46FD3-3BE9-4E6E-BFF6-B0B42B13F857}" destId="{0B1CC1FC-DED9-47BF-B462-CA9F978AB029}" srcOrd="4" destOrd="0" presId="urn:microsoft.com/office/officeart/2005/8/layout/orgChart1#10"/>
    <dgm:cxn modelId="{F3551517-C738-45F9-9B39-7884AA661BCD}" type="presParOf" srcId="{A9C46FD3-3BE9-4E6E-BFF6-B0B42B13F857}" destId="{9C96D526-0909-46DB-8386-FB99D5D1B174}" srcOrd="5" destOrd="0" presId="urn:microsoft.com/office/officeart/2005/8/layout/orgChart1#10"/>
    <dgm:cxn modelId="{6E22D2CF-A19F-43BF-B474-8AD646D15515}" type="presParOf" srcId="{9C96D526-0909-46DB-8386-FB99D5D1B174}" destId="{7DD15A0B-482B-4ECA-907F-ECF88F6581E0}" srcOrd="0" destOrd="0" presId="urn:microsoft.com/office/officeart/2005/8/layout/orgChart1#10"/>
    <dgm:cxn modelId="{3493B851-0AB0-435D-8622-4432B9578102}" type="presParOf" srcId="{7DD15A0B-482B-4ECA-907F-ECF88F6581E0}" destId="{02C3EE6E-5C84-413F-A6E0-647E6A4B903F}" srcOrd="0" destOrd="0" presId="urn:microsoft.com/office/officeart/2005/8/layout/orgChart1#10"/>
    <dgm:cxn modelId="{3CDB165D-4B9D-44A0-9F64-20E96911E4B4}" type="presParOf" srcId="{7DD15A0B-482B-4ECA-907F-ECF88F6581E0}" destId="{447CDDD4-C3E0-426C-B8E4-E9AC0F30AC5E}" srcOrd="1" destOrd="0" presId="urn:microsoft.com/office/officeart/2005/8/layout/orgChart1#10"/>
    <dgm:cxn modelId="{A8BCC491-115A-4CDD-88BB-CB8C690E7A7C}" type="presParOf" srcId="{9C96D526-0909-46DB-8386-FB99D5D1B174}" destId="{DA76C5E2-88FE-4EA4-8F43-6D58CB4F4CC4}" srcOrd="1" destOrd="0" presId="urn:microsoft.com/office/officeart/2005/8/layout/orgChart1#10"/>
    <dgm:cxn modelId="{67AFCB66-66C1-44E6-804E-65C9F9380904}" type="presParOf" srcId="{9C96D526-0909-46DB-8386-FB99D5D1B174}" destId="{7D6C4885-3184-468C-AFA5-53BFACC01FEB}" srcOrd="2" destOrd="0" presId="urn:microsoft.com/office/officeart/2005/8/layout/orgChart1#10"/>
    <dgm:cxn modelId="{8ACE0E43-54F4-4FFF-A2D7-84BF2F66C6F7}" type="presParOf" srcId="{A9C46FD3-3BE9-4E6E-BFF6-B0B42B13F857}" destId="{E79C36C7-AA3A-4408-A69F-FC53D0AA0DF3}" srcOrd="6" destOrd="0" presId="urn:microsoft.com/office/officeart/2005/8/layout/orgChart1#10"/>
    <dgm:cxn modelId="{96C15F36-9E4B-4B96-855A-2FD7F2177C68}" type="presParOf" srcId="{A9C46FD3-3BE9-4E6E-BFF6-B0B42B13F857}" destId="{C77A0F62-241A-440B-A799-F07271EE8AB8}" srcOrd="7" destOrd="0" presId="urn:microsoft.com/office/officeart/2005/8/layout/orgChart1#10"/>
    <dgm:cxn modelId="{D7FF1CAE-9091-4698-A32C-07AEC6CA3DE1}" type="presParOf" srcId="{C77A0F62-241A-440B-A799-F07271EE8AB8}" destId="{8B059E9A-3DE8-4597-8AD3-472ADB6A9EFA}" srcOrd="0" destOrd="0" presId="urn:microsoft.com/office/officeart/2005/8/layout/orgChart1#10"/>
    <dgm:cxn modelId="{AB5742F6-448B-4FF4-B3FE-CD30DEDA1888}" type="presParOf" srcId="{8B059E9A-3DE8-4597-8AD3-472ADB6A9EFA}" destId="{B342D8BB-EEA8-4613-A6A2-393A81F80D54}" srcOrd="0" destOrd="0" presId="urn:microsoft.com/office/officeart/2005/8/layout/orgChart1#10"/>
    <dgm:cxn modelId="{A724AD0C-9D92-4B1D-8B4A-60050C8298D2}" type="presParOf" srcId="{8B059E9A-3DE8-4597-8AD3-472ADB6A9EFA}" destId="{F5CCD109-F1A8-4C49-BF8F-7A9CC68A1192}" srcOrd="1" destOrd="0" presId="urn:microsoft.com/office/officeart/2005/8/layout/orgChart1#10"/>
    <dgm:cxn modelId="{9D4187B3-BEC3-4F1B-9E86-0D349F291471}" type="presParOf" srcId="{C77A0F62-241A-440B-A799-F07271EE8AB8}" destId="{CF599376-63A1-488E-BA65-8F5A659BE9B2}" srcOrd="1" destOrd="0" presId="urn:microsoft.com/office/officeart/2005/8/layout/orgChart1#10"/>
    <dgm:cxn modelId="{B20FCC3F-6DC2-4AC8-B66E-330C59207EAA}" type="presParOf" srcId="{C77A0F62-241A-440B-A799-F07271EE8AB8}" destId="{CDF3C54E-5EFA-4589-956A-DFDDCD37C2F4}" srcOrd="2" destOrd="0" presId="urn:microsoft.com/office/officeart/2005/8/layout/orgChart1#10"/>
    <dgm:cxn modelId="{D2C4B372-CF25-4A30-B370-F2DCAC478AD6}" type="presParOf" srcId="{C6F584B9-7EA2-46D8-913B-8F508509ECAB}" destId="{A663BBFB-A120-4F5B-82EC-DB644DB9966B}" srcOrd="2" destOrd="0" presId="urn:microsoft.com/office/officeart/2005/8/layout/orgChart1#10"/>
    <dgm:cxn modelId="{E8067A67-E359-43D7-824C-C6D64CB19A1D}" type="presParOf" srcId="{F728C3E8-5128-4BB6-90CC-A86769ECE335}" destId="{0E819307-1B4E-434E-BA76-D5A4192B0663}" srcOrd="2" destOrd="0" presId="urn:microsoft.com/office/officeart/2005/8/layout/orgChart1#10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11" loCatId="hierarchy" qsTypeId="urn:microsoft.com/office/officeart/2005/8/quickstyle/simple1#10" qsCatId="simple" csTypeId="urn:microsoft.com/office/officeart/2005/8/colors/accent1_2#11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5C161ABC-0DC0-40F2-8630-1495A1CDFEE4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手法作用</a:t>
          </a:r>
        </a:p>
      </dgm:t>
    </dgm:pt>
    <dgm:pt modelId="{EACD17F5-D793-4A43-B489-D1804D50CFEF}" type="parTrans" cxnId="{1ADDCAE8-3346-401E-B2D1-1663A4EA1C33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为形象服务</a:t>
          </a:r>
        </a:p>
      </dgm:t>
    </dgm:pt>
    <dgm:pt modelId="{FA45D93F-0724-4936-AA45-E6762732A19D}" type="sibTrans" cxnId="{1ADDCAE8-3346-401E-B2D1-1663A4EA1C33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ABEB558B-0917-44E8-80BB-6A1766530AC9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为主旨情感服务</a:t>
          </a:r>
        </a:p>
      </dgm:t>
    </dgm:pt>
    <dgm:pt modelId="{A1825131-D805-48C8-BFCE-E45C02E6F5CE}" type="sibTrans" cxnId="{ABEB558B-0917-44E8-80BB-6A1766530AC9}">
      <dgm:prSet/>
      <dgm:spPr/>
      <dgm:t>
        <a:bodyPr/>
        <a:lstStyle/>
        <a:p>
          <a:endParaRPr lang="zh-CN" altLang="en-US"/>
        </a:p>
      </dgm:t>
    </dgm:pt>
    <dgm:pt modelId="{CCF68ADE-40B6-47D0-93C1-88EC13ADC8AC}" type="parTrans" cxnId="{94886485-6C5A-40B6-85AA-32F7986E96C5}">
      <dgm:prSet/>
      <dgm:spPr/>
      <dgm:t>
        <a:bodyPr/>
        <a:lstStyle/>
        <a:p>
          <a:endParaRPr lang="zh-CN" altLang="en-US"/>
        </a:p>
      </dgm:t>
    </dgm:pt>
    <dgm:pt modelId="{CF717C8A-B40B-4AFF-BF49-65ABB7DF8190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艺术效果</a:t>
          </a:r>
        </a:p>
      </dgm:t>
    </dgm:pt>
    <dgm:pt modelId="{630D3E0B-D1D7-4E1A-8193-515AA5E1866F}" type="sibTrans" cxnId="{94886485-6C5A-40B6-85AA-32F7986E96C5}">
      <dgm:prSet/>
      <dgm:spPr/>
      <dgm:t>
        <a:bodyPr/>
        <a:lstStyle/>
        <a:p>
          <a:endParaRPr lang="zh-CN" altLang="en-US"/>
        </a:p>
      </dgm:t>
    </dgm:pt>
    <dgm:pt modelId="{DF0D1C21-B79E-4875-B7FA-EF183CB48B88}" type="sibTrans" cxnId="{5C161ABC-0DC0-40F2-8630-1495A1CDFEE4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AB3A8128-6C86-49B7-B5CC-0153888815E5}" type="pres">
      <dgm:prSet presAssocID="{CCF68ADE-40B6-47D0-93C1-88EC13ADC8AC}" presName="Name37" presStyleLbl="parChTrans1D2" presStyleIdx="2" presStyleCnt="3"/>
      <dgm:spPr/>
      <dgm:t>
        <a:bodyPr/>
        <a:lstStyle/>
        <a:p>
          <a:endParaRPr lang="zh-CN" altLang="en-US"/>
        </a:p>
      </dgm:t>
    </dgm:pt>
    <dgm:pt modelId="{1A917F9A-DDE6-4568-B35C-7FABCEF0A586}" type="pres">
      <dgm:prSet presAssocID="{CF717C8A-B40B-4AFF-BF49-65ABB7DF8190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FA949B67-3DB7-47FA-97C9-4A653E762F22}" type="pres">
      <dgm:prSet presAssocID="{CF717C8A-B40B-4AFF-BF49-65ABB7DF8190}" presName="rootComposite" presStyleCnt="0"/>
      <dgm:spPr/>
      <dgm:t>
        <a:bodyPr/>
        <a:lstStyle/>
        <a:p>
          <a:endParaRPr lang="zh-CN" altLang="en-US"/>
        </a:p>
      </dgm:t>
    </dgm:pt>
    <dgm:pt modelId="{7D64F4A3-0E55-47AC-A59B-9D5A9DC25552}" type="pres">
      <dgm:prSet presAssocID="{CF717C8A-B40B-4AFF-BF49-65ABB7DF819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667CB49-EC34-46BC-AD2D-72F3BD95D049}" type="pres">
      <dgm:prSet presAssocID="{CF717C8A-B40B-4AFF-BF49-65ABB7DF8190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EB3A10DA-2FA4-4DAD-8341-8078D7F83716}" type="pres">
      <dgm:prSet presAssocID="{CF717C8A-B40B-4AFF-BF49-65ABB7DF8190}" presName="hierChild4" presStyleCnt="0"/>
      <dgm:spPr/>
      <dgm:t>
        <a:bodyPr/>
        <a:lstStyle/>
        <a:p>
          <a:endParaRPr/>
        </a:p>
      </dgm:t>
    </dgm:pt>
    <dgm:pt modelId="{B05C5608-85C8-433E-A928-1755312B673B}" type="pres">
      <dgm:prSet presAssocID="{CF717C8A-B40B-4AFF-BF49-65ABB7DF8190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334BF7FF-7070-440C-BBCD-E5B9A478516A}" type="presOf" srcId="{8D5FB264-0A5C-4C3A-85B7-453D9BD837DF}" destId="{F492B679-3C8C-4E72-95A8-8B81298826E7}" srcOrd="0" destOrd="0" presId="urn:microsoft.com/office/officeart/2005/8/layout/orgChart1#11"/>
    <dgm:cxn modelId="{ABEB558B-0917-44E8-80BB-6A1766530AC9}" srcId="{47C757F0-AA23-46BE-9311-EA432CDEEAA1}" destId="{4EC42421-831D-4CD3-8215-2AF4300F9C01}" srcOrd="1" destOrd="0" parTransId="{8D5FB264-0A5C-4C3A-85B7-453D9BD837DF}" sibTransId="{A1825131-D805-48C8-BFCE-E45C02E6F5CE}"/>
    <dgm:cxn modelId="{94886485-6C5A-40B6-85AA-32F7986E96C5}" srcId="{47C757F0-AA23-46BE-9311-EA432CDEEAA1}" destId="{CF717C8A-B40B-4AFF-BF49-65ABB7DF8190}" srcOrd="2" destOrd="0" parTransId="{CCF68ADE-40B6-47D0-93C1-88EC13ADC8AC}" sibTransId="{630D3E0B-D1D7-4E1A-8193-515AA5E1866F}"/>
    <dgm:cxn modelId="{2721F75E-FB84-43B8-8BB3-395BD545B95A}" type="presOf" srcId="{12714FC6-8B41-47E5-91DD-F02D34D23B93}" destId="{9A037140-9B69-4B9F-A134-F2F2EB0F2E32}" srcOrd="1" destOrd="0" presId="urn:microsoft.com/office/officeart/2005/8/layout/orgChart1#11"/>
    <dgm:cxn modelId="{1ADDCAE8-3346-401E-B2D1-1663A4EA1C33}" srcId="{47C757F0-AA23-46BE-9311-EA432CDEEAA1}" destId="{12714FC6-8B41-47E5-91DD-F02D34D23B93}" srcOrd="0" destOrd="0" parTransId="{EACD17F5-D793-4A43-B489-D1804D50CFEF}" sibTransId="{FA45D93F-0724-4936-AA45-E6762732A19D}"/>
    <dgm:cxn modelId="{6B4C0386-7FA7-4FA0-AB51-41796F3F0C6F}" type="presOf" srcId="{CF717C8A-B40B-4AFF-BF49-65ABB7DF8190}" destId="{5667CB49-EC34-46BC-AD2D-72F3BD95D049}" srcOrd="1" destOrd="0" presId="urn:microsoft.com/office/officeart/2005/8/layout/orgChart1#11"/>
    <dgm:cxn modelId="{EA186121-3A17-4B96-A478-FED35826700A}" type="presOf" srcId="{47C757F0-AA23-46BE-9311-EA432CDEEAA1}" destId="{AE79172D-D441-42BB-84EA-E3D989670DED}" srcOrd="0" destOrd="0" presId="urn:microsoft.com/office/officeart/2005/8/layout/orgChart1#11"/>
    <dgm:cxn modelId="{5C161ABC-0DC0-40F2-8630-1495A1CDFEE4}" srcId="{A77D31B3-3808-4FBA-8FA4-CC8D448A173E}" destId="{47C757F0-AA23-46BE-9311-EA432CDEEAA1}" srcOrd="0" destOrd="0" parTransId="{AB39B06D-FE6C-48B2-B5B4-77CD0C8CF7AD}" sibTransId="{DF0D1C21-B79E-4875-B7FA-EF183CB48B88}"/>
    <dgm:cxn modelId="{33B2681B-E747-4F85-80FC-F506A2282283}" type="presOf" srcId="{4EC42421-831D-4CD3-8215-2AF4300F9C01}" destId="{08A0D1D2-3A20-4D63-8E35-B7C8B6B16D48}" srcOrd="0" destOrd="0" presId="urn:microsoft.com/office/officeart/2005/8/layout/orgChart1#11"/>
    <dgm:cxn modelId="{A681191E-690B-4988-89AE-4485F6D90008}" type="presOf" srcId="{CCF68ADE-40B6-47D0-93C1-88EC13ADC8AC}" destId="{AB3A8128-6C86-49B7-B5CC-0153888815E5}" srcOrd="0" destOrd="0" presId="urn:microsoft.com/office/officeart/2005/8/layout/orgChart1#11"/>
    <dgm:cxn modelId="{665CF128-7EAE-475A-88F7-63D6177869E5}" type="presOf" srcId="{CF717C8A-B40B-4AFF-BF49-65ABB7DF8190}" destId="{7D64F4A3-0E55-47AC-A59B-9D5A9DC25552}" srcOrd="0" destOrd="0" presId="urn:microsoft.com/office/officeart/2005/8/layout/orgChart1#11"/>
    <dgm:cxn modelId="{C8E658F4-2041-46A7-9BE9-390D2EB820A0}" type="presOf" srcId="{12714FC6-8B41-47E5-91DD-F02D34D23B93}" destId="{43B7C837-49D6-40CE-BBAB-953D9E4BA7ED}" srcOrd="0" destOrd="0" presId="urn:microsoft.com/office/officeart/2005/8/layout/orgChart1#11"/>
    <dgm:cxn modelId="{E9E2F0B8-A8A8-45DF-8B32-D2030E6F235E}" type="presOf" srcId="{4EC42421-831D-4CD3-8215-2AF4300F9C01}" destId="{6238C53E-A961-488B-8FBD-6EC13507B069}" srcOrd="1" destOrd="0" presId="urn:microsoft.com/office/officeart/2005/8/layout/orgChart1#11"/>
    <dgm:cxn modelId="{9CEC6209-705C-4ECB-8281-31117DF906D1}" type="presOf" srcId="{EACD17F5-D793-4A43-B489-D1804D50CFEF}" destId="{6A259130-4455-44E0-969B-948D1249687E}" srcOrd="0" destOrd="0" presId="urn:microsoft.com/office/officeart/2005/8/layout/orgChart1#11"/>
    <dgm:cxn modelId="{BDFD8513-B22E-4F06-BEE4-975407331D49}" type="presOf" srcId="{A77D31B3-3808-4FBA-8FA4-CC8D448A173E}" destId="{E498DC9C-C5AC-4482-A26F-3B99DC5D79F0}" srcOrd="0" destOrd="0" presId="urn:microsoft.com/office/officeart/2005/8/layout/orgChart1#11"/>
    <dgm:cxn modelId="{F8B339EA-A8B6-4AF7-9595-2EE5923E85B2}" type="presOf" srcId="{47C757F0-AA23-46BE-9311-EA432CDEEAA1}" destId="{86420519-308D-4A6A-8FEA-6FB2E39BA448}" srcOrd="1" destOrd="0" presId="urn:microsoft.com/office/officeart/2005/8/layout/orgChart1#11"/>
    <dgm:cxn modelId="{2FB959BC-156A-4FBB-A350-5B0ACCEE1644}" type="presParOf" srcId="{E498DC9C-C5AC-4482-A26F-3B99DC5D79F0}" destId="{F728C3E8-5128-4BB6-90CC-A86769ECE335}" srcOrd="0" destOrd="0" presId="urn:microsoft.com/office/officeart/2005/8/layout/orgChart1#11"/>
    <dgm:cxn modelId="{C45A6929-45DD-43AD-9382-DCD0BF27008F}" type="presParOf" srcId="{F728C3E8-5128-4BB6-90CC-A86769ECE335}" destId="{79147750-B6BF-43FD-83A0-7ACDC9B53EFF}" srcOrd="0" destOrd="0" presId="urn:microsoft.com/office/officeart/2005/8/layout/orgChart1#11"/>
    <dgm:cxn modelId="{FB80E259-D1D9-4D76-865E-7A7BFBD73F26}" type="presParOf" srcId="{79147750-B6BF-43FD-83A0-7ACDC9B53EFF}" destId="{AE79172D-D441-42BB-84EA-E3D989670DED}" srcOrd="0" destOrd="0" presId="urn:microsoft.com/office/officeart/2005/8/layout/orgChart1#11"/>
    <dgm:cxn modelId="{3C69BE6D-50BC-4EC1-B781-5BDD5F13E34B}" type="presParOf" srcId="{79147750-B6BF-43FD-83A0-7ACDC9B53EFF}" destId="{86420519-308D-4A6A-8FEA-6FB2E39BA448}" srcOrd="1" destOrd="0" presId="urn:microsoft.com/office/officeart/2005/8/layout/orgChart1#11"/>
    <dgm:cxn modelId="{EAB7CD60-E03A-4A1D-83AA-5A28A21B6BD3}" type="presParOf" srcId="{F728C3E8-5128-4BB6-90CC-A86769ECE335}" destId="{9A0FF10C-81C7-47CD-A320-768F2009480B}" srcOrd="1" destOrd="0" presId="urn:microsoft.com/office/officeart/2005/8/layout/orgChart1#11"/>
    <dgm:cxn modelId="{51A22A80-D5AF-4183-BD66-D201AE9A932E}" type="presParOf" srcId="{9A0FF10C-81C7-47CD-A320-768F2009480B}" destId="{6A259130-4455-44E0-969B-948D1249687E}" srcOrd="0" destOrd="0" presId="urn:microsoft.com/office/officeart/2005/8/layout/orgChart1#11"/>
    <dgm:cxn modelId="{3FE9DDDA-5E72-4CC4-9A64-066A2D4DBB42}" type="presParOf" srcId="{9A0FF10C-81C7-47CD-A320-768F2009480B}" destId="{D6C5C065-A308-417C-8ECC-04FC2BEC646C}" srcOrd="1" destOrd="0" presId="urn:microsoft.com/office/officeart/2005/8/layout/orgChart1#11"/>
    <dgm:cxn modelId="{48EF5E72-B140-4872-B222-D8DA7F4F2AB2}" type="presParOf" srcId="{D6C5C065-A308-417C-8ECC-04FC2BEC646C}" destId="{E36491EF-5019-46FD-BC82-1BD579B9EE0E}" srcOrd="0" destOrd="0" presId="urn:microsoft.com/office/officeart/2005/8/layout/orgChart1#11"/>
    <dgm:cxn modelId="{E5F0C532-7747-40A5-A59B-5E686D9ED301}" type="presParOf" srcId="{E36491EF-5019-46FD-BC82-1BD579B9EE0E}" destId="{43B7C837-49D6-40CE-BBAB-953D9E4BA7ED}" srcOrd="0" destOrd="0" presId="urn:microsoft.com/office/officeart/2005/8/layout/orgChart1#11"/>
    <dgm:cxn modelId="{0AC93B1A-5B69-4720-93D9-676AED3DF859}" type="presParOf" srcId="{E36491EF-5019-46FD-BC82-1BD579B9EE0E}" destId="{9A037140-9B69-4B9F-A134-F2F2EB0F2E32}" srcOrd="1" destOrd="0" presId="urn:microsoft.com/office/officeart/2005/8/layout/orgChart1#11"/>
    <dgm:cxn modelId="{53A51769-BF4C-44BB-933E-63BCD0DCB59E}" type="presParOf" srcId="{D6C5C065-A308-417C-8ECC-04FC2BEC646C}" destId="{FA37AA5D-87C2-47F6-9B72-B753C073E744}" srcOrd="1" destOrd="0" presId="urn:microsoft.com/office/officeart/2005/8/layout/orgChart1#11"/>
    <dgm:cxn modelId="{BD93A8E5-8E4B-4F85-97CB-DBA1D5E07C01}" type="presParOf" srcId="{D6C5C065-A308-417C-8ECC-04FC2BEC646C}" destId="{A7309641-2A58-41EA-9E42-56812CF298ED}" srcOrd="2" destOrd="0" presId="urn:microsoft.com/office/officeart/2005/8/layout/orgChart1#11"/>
    <dgm:cxn modelId="{4D3F4337-D8A9-4D4D-BBE2-8C1E8FF0A402}" type="presParOf" srcId="{9A0FF10C-81C7-47CD-A320-768F2009480B}" destId="{F492B679-3C8C-4E72-95A8-8B81298826E7}" srcOrd="2" destOrd="0" presId="urn:microsoft.com/office/officeart/2005/8/layout/orgChart1#11"/>
    <dgm:cxn modelId="{E8FE16C3-5195-48BD-B2A0-BC60BF14CF0A}" type="presParOf" srcId="{9A0FF10C-81C7-47CD-A320-768F2009480B}" destId="{C6F584B9-7EA2-46D8-913B-8F508509ECAB}" srcOrd="3" destOrd="0" presId="urn:microsoft.com/office/officeart/2005/8/layout/orgChart1#11"/>
    <dgm:cxn modelId="{76D74CBF-3623-4C3E-A8E3-F6A7E7761370}" type="presParOf" srcId="{C6F584B9-7EA2-46D8-913B-8F508509ECAB}" destId="{6CAD9CE6-86A1-4F7D-98A6-3AF53F55F9E3}" srcOrd="0" destOrd="0" presId="urn:microsoft.com/office/officeart/2005/8/layout/orgChart1#11"/>
    <dgm:cxn modelId="{3EFCBC80-8E78-4182-B078-8BFBE6BE24F1}" type="presParOf" srcId="{6CAD9CE6-86A1-4F7D-98A6-3AF53F55F9E3}" destId="{08A0D1D2-3A20-4D63-8E35-B7C8B6B16D48}" srcOrd="0" destOrd="0" presId="urn:microsoft.com/office/officeart/2005/8/layout/orgChart1#11"/>
    <dgm:cxn modelId="{ECDEF1D9-3EDA-46B4-8CFF-350890044B5C}" type="presParOf" srcId="{6CAD9CE6-86A1-4F7D-98A6-3AF53F55F9E3}" destId="{6238C53E-A961-488B-8FBD-6EC13507B069}" srcOrd="1" destOrd="0" presId="urn:microsoft.com/office/officeart/2005/8/layout/orgChart1#11"/>
    <dgm:cxn modelId="{1B79B2ED-2CCA-4D36-A4AD-49B625DE1425}" type="presParOf" srcId="{C6F584B9-7EA2-46D8-913B-8F508509ECAB}" destId="{A9C46FD3-3BE9-4E6E-BFF6-B0B42B13F857}" srcOrd="1" destOrd="0" presId="urn:microsoft.com/office/officeart/2005/8/layout/orgChart1#11"/>
    <dgm:cxn modelId="{C6A01CB6-0F01-4DFB-A94B-CA5F1D7815E3}" type="presParOf" srcId="{C6F584B9-7EA2-46D8-913B-8F508509ECAB}" destId="{A663BBFB-A120-4F5B-82EC-DB644DB9966B}" srcOrd="2" destOrd="0" presId="urn:microsoft.com/office/officeart/2005/8/layout/orgChart1#11"/>
    <dgm:cxn modelId="{D4A0109E-0E94-42D5-8B29-C048BDC6961E}" type="presParOf" srcId="{9A0FF10C-81C7-47CD-A320-768F2009480B}" destId="{AB3A8128-6C86-49B7-B5CC-0153888815E5}" srcOrd="4" destOrd="0" presId="urn:microsoft.com/office/officeart/2005/8/layout/orgChart1#11"/>
    <dgm:cxn modelId="{9D5D2700-5FB8-4CFE-86B8-68690BDA0E41}" type="presParOf" srcId="{9A0FF10C-81C7-47CD-A320-768F2009480B}" destId="{1A917F9A-DDE6-4568-B35C-7FABCEF0A586}" srcOrd="5" destOrd="0" presId="urn:microsoft.com/office/officeart/2005/8/layout/orgChart1#11"/>
    <dgm:cxn modelId="{0EBDC2A4-F886-49A1-910B-D5CA69A7E0CF}" type="presParOf" srcId="{1A917F9A-DDE6-4568-B35C-7FABCEF0A586}" destId="{FA949B67-3DB7-47FA-97C9-4A653E762F22}" srcOrd="0" destOrd="0" presId="urn:microsoft.com/office/officeart/2005/8/layout/orgChart1#11"/>
    <dgm:cxn modelId="{6CAD1F6D-380F-465D-9759-0BD4E69B0BC3}" type="presParOf" srcId="{FA949B67-3DB7-47FA-97C9-4A653E762F22}" destId="{7D64F4A3-0E55-47AC-A59B-9D5A9DC25552}" srcOrd="0" destOrd="0" presId="urn:microsoft.com/office/officeart/2005/8/layout/orgChart1#11"/>
    <dgm:cxn modelId="{4A226EEE-6D40-4337-AC06-F11DE8F8D40B}" type="presParOf" srcId="{FA949B67-3DB7-47FA-97C9-4A653E762F22}" destId="{5667CB49-EC34-46BC-AD2D-72F3BD95D049}" srcOrd="1" destOrd="0" presId="urn:microsoft.com/office/officeart/2005/8/layout/orgChart1#11"/>
    <dgm:cxn modelId="{C4F47364-34DA-487D-9194-576ADF84AAA7}" type="presParOf" srcId="{1A917F9A-DDE6-4568-B35C-7FABCEF0A586}" destId="{EB3A10DA-2FA4-4DAD-8341-8078D7F83716}" srcOrd="1" destOrd="0" presId="urn:microsoft.com/office/officeart/2005/8/layout/orgChart1#11"/>
    <dgm:cxn modelId="{DADB980E-3267-4371-BE59-BF1C9F24737D}" type="presParOf" srcId="{1A917F9A-DDE6-4568-B35C-7FABCEF0A586}" destId="{B05C5608-85C8-433E-A928-1755312B673B}" srcOrd="2" destOrd="0" presId="urn:microsoft.com/office/officeart/2005/8/layout/orgChart1#11"/>
    <dgm:cxn modelId="{BD4A4177-0805-4238-B587-1715A0F130D3}" type="presParOf" srcId="{F728C3E8-5128-4BB6-90CC-A86769ECE335}" destId="{0E819307-1B4E-434E-BA76-D5A4192B0663}" srcOrd="2" destOrd="0" presId="urn:microsoft.com/office/officeart/2005/8/layout/orgChart1#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12" loCatId="hierarchy" qsTypeId="urn:microsoft.com/office/officeart/2005/8/quickstyle/simple1#11" qsCatId="simple" csTypeId="urn:microsoft.com/office/officeart/2005/8/colors/accent1_2#12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0004149A-C2CE-40F7-91F0-CE8B25942C84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0"/>
      <dgm:spPr/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zh-CN"/>
            <a:t>语言</a:t>
          </a:r>
        </a:p>
      </dgm:t>
    </dgm:pt>
    <dgm:pt modelId="{EACD17F5-D793-4A43-B489-D1804D50CFEF}" type="parTrans" cxnId="{7338C3B1-1684-4CBA-9BDA-01D9EEECA4BC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语言风格</a:t>
          </a:r>
        </a:p>
      </dgm:t>
    </dgm:pt>
    <dgm:pt modelId="{FA45D93F-0724-4936-AA45-E6762732A19D}" type="sibTrans" cxnId="{7338C3B1-1684-4CBA-9BDA-01D9EEECA4BC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06A9AC55-B092-4920-9C8B-F2C812F9E8CF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炼字</a:t>
          </a:r>
        </a:p>
      </dgm:t>
    </dgm:pt>
    <dgm:pt modelId="{A1825131-D805-48C8-BFCE-E45C02E6F5CE}" type="sibTrans" cxnId="{06A9AC55-B092-4920-9C8B-F2C812F9E8CF}">
      <dgm:prSet/>
      <dgm:spPr/>
      <dgm:t>
        <a:bodyPr/>
        <a:lstStyle/>
        <a:p>
          <a:endParaRPr lang="zh-CN" altLang="en-US"/>
        </a:p>
      </dgm:t>
    </dgm:pt>
    <dgm:pt modelId="{DF0D1C21-B79E-4875-B7FA-EF183CB48B88}" type="sibTrans" cxnId="{0004149A-C2CE-40F7-91F0-CE8B25942C84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2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2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2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2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0004149A-C2CE-40F7-91F0-CE8B25942C84}" srcId="{A77D31B3-3808-4FBA-8FA4-CC8D448A173E}" destId="{47C757F0-AA23-46BE-9311-EA432CDEEAA1}" srcOrd="0" destOrd="0" parTransId="{AB39B06D-FE6C-48B2-B5B4-77CD0C8CF7AD}" sibTransId="{DF0D1C21-B79E-4875-B7FA-EF183CB48B88}"/>
    <dgm:cxn modelId="{2720D7BA-7ED9-4261-BF6B-1D376DA04548}" type="presOf" srcId="{47C757F0-AA23-46BE-9311-EA432CDEEAA1}" destId="{86420519-308D-4A6A-8FEA-6FB2E39BA448}" srcOrd="1" destOrd="0" presId="urn:microsoft.com/office/officeart/2005/8/layout/orgChart1#12"/>
    <dgm:cxn modelId="{7D96A7DF-8B6A-4E7C-BFB1-1BB327100906}" type="presOf" srcId="{8D5FB264-0A5C-4C3A-85B7-453D9BD837DF}" destId="{F492B679-3C8C-4E72-95A8-8B81298826E7}" srcOrd="0" destOrd="0" presId="urn:microsoft.com/office/officeart/2005/8/layout/orgChart1#12"/>
    <dgm:cxn modelId="{B594C4B3-F786-4E6B-A3AB-D3198566E3DC}" type="presOf" srcId="{4EC42421-831D-4CD3-8215-2AF4300F9C01}" destId="{6238C53E-A961-488B-8FBD-6EC13507B069}" srcOrd="1" destOrd="0" presId="urn:microsoft.com/office/officeart/2005/8/layout/orgChart1#12"/>
    <dgm:cxn modelId="{A898329B-DBEA-46FB-AD61-A0D6775802EF}" type="presOf" srcId="{EACD17F5-D793-4A43-B489-D1804D50CFEF}" destId="{6A259130-4455-44E0-969B-948D1249687E}" srcOrd="0" destOrd="0" presId="urn:microsoft.com/office/officeart/2005/8/layout/orgChart1#12"/>
    <dgm:cxn modelId="{A0A70A50-147C-4F15-993D-E711F389E3C6}" type="presOf" srcId="{12714FC6-8B41-47E5-91DD-F02D34D23B93}" destId="{9A037140-9B69-4B9F-A134-F2F2EB0F2E32}" srcOrd="1" destOrd="0" presId="urn:microsoft.com/office/officeart/2005/8/layout/orgChart1#12"/>
    <dgm:cxn modelId="{F26CD75D-18F7-40B1-9192-19AC83270198}" type="presOf" srcId="{12714FC6-8B41-47E5-91DD-F02D34D23B93}" destId="{43B7C837-49D6-40CE-BBAB-953D9E4BA7ED}" srcOrd="0" destOrd="0" presId="urn:microsoft.com/office/officeart/2005/8/layout/orgChart1#12"/>
    <dgm:cxn modelId="{36EFAF94-EEA2-4E60-B455-DB0829D10E65}" type="presOf" srcId="{4EC42421-831D-4CD3-8215-2AF4300F9C01}" destId="{08A0D1D2-3A20-4D63-8E35-B7C8B6B16D48}" srcOrd="0" destOrd="0" presId="urn:microsoft.com/office/officeart/2005/8/layout/orgChart1#12"/>
    <dgm:cxn modelId="{06A9AC55-B092-4920-9C8B-F2C812F9E8CF}" srcId="{47C757F0-AA23-46BE-9311-EA432CDEEAA1}" destId="{4EC42421-831D-4CD3-8215-2AF4300F9C01}" srcOrd="1" destOrd="0" parTransId="{8D5FB264-0A5C-4C3A-85B7-453D9BD837DF}" sibTransId="{A1825131-D805-48C8-BFCE-E45C02E6F5CE}"/>
    <dgm:cxn modelId="{7B400475-DD85-4422-848F-3EE8455CEA0D}" type="presOf" srcId="{A77D31B3-3808-4FBA-8FA4-CC8D448A173E}" destId="{E498DC9C-C5AC-4482-A26F-3B99DC5D79F0}" srcOrd="0" destOrd="0" presId="urn:microsoft.com/office/officeart/2005/8/layout/orgChart1#12"/>
    <dgm:cxn modelId="{67315EC7-FA32-481B-B2B1-909C467935E2}" type="presOf" srcId="{47C757F0-AA23-46BE-9311-EA432CDEEAA1}" destId="{AE79172D-D441-42BB-84EA-E3D989670DED}" srcOrd="0" destOrd="0" presId="urn:microsoft.com/office/officeart/2005/8/layout/orgChart1#12"/>
    <dgm:cxn modelId="{7338C3B1-1684-4CBA-9BDA-01D9EEECA4BC}" srcId="{47C757F0-AA23-46BE-9311-EA432CDEEAA1}" destId="{12714FC6-8B41-47E5-91DD-F02D34D23B93}" srcOrd="0" destOrd="0" parTransId="{EACD17F5-D793-4A43-B489-D1804D50CFEF}" sibTransId="{FA45D93F-0724-4936-AA45-E6762732A19D}"/>
    <dgm:cxn modelId="{5DBA9D4A-8917-4CF0-B6C9-AAC500673C8F}" type="presParOf" srcId="{E498DC9C-C5AC-4482-A26F-3B99DC5D79F0}" destId="{F728C3E8-5128-4BB6-90CC-A86769ECE335}" srcOrd="0" destOrd="0" presId="urn:microsoft.com/office/officeart/2005/8/layout/orgChart1#12"/>
    <dgm:cxn modelId="{D518621B-0835-4947-BC18-E563EF99BAF9}" type="presParOf" srcId="{F728C3E8-5128-4BB6-90CC-A86769ECE335}" destId="{79147750-B6BF-43FD-83A0-7ACDC9B53EFF}" srcOrd="0" destOrd="0" presId="urn:microsoft.com/office/officeart/2005/8/layout/orgChart1#12"/>
    <dgm:cxn modelId="{94F8C1F8-255A-4374-8A9C-6680027249E8}" type="presParOf" srcId="{79147750-B6BF-43FD-83A0-7ACDC9B53EFF}" destId="{AE79172D-D441-42BB-84EA-E3D989670DED}" srcOrd="0" destOrd="0" presId="urn:microsoft.com/office/officeart/2005/8/layout/orgChart1#12"/>
    <dgm:cxn modelId="{858FF573-E60F-44F9-B2B3-B3BB646FF234}" type="presParOf" srcId="{79147750-B6BF-43FD-83A0-7ACDC9B53EFF}" destId="{86420519-308D-4A6A-8FEA-6FB2E39BA448}" srcOrd="1" destOrd="0" presId="urn:microsoft.com/office/officeart/2005/8/layout/orgChart1#12"/>
    <dgm:cxn modelId="{5FC83E43-7D2D-48AD-94F0-92541FF812BB}" type="presParOf" srcId="{F728C3E8-5128-4BB6-90CC-A86769ECE335}" destId="{9A0FF10C-81C7-47CD-A320-768F2009480B}" srcOrd="1" destOrd="0" presId="urn:microsoft.com/office/officeart/2005/8/layout/orgChart1#12"/>
    <dgm:cxn modelId="{4C851634-E20E-4BCD-BFE7-A774FE30B5B2}" type="presParOf" srcId="{9A0FF10C-81C7-47CD-A320-768F2009480B}" destId="{6A259130-4455-44E0-969B-948D1249687E}" srcOrd="0" destOrd="0" presId="urn:microsoft.com/office/officeart/2005/8/layout/orgChart1#12"/>
    <dgm:cxn modelId="{75FC11BB-A3B2-47D2-8C8D-65EB43A3138D}" type="presParOf" srcId="{9A0FF10C-81C7-47CD-A320-768F2009480B}" destId="{D6C5C065-A308-417C-8ECC-04FC2BEC646C}" srcOrd="1" destOrd="0" presId="urn:microsoft.com/office/officeart/2005/8/layout/orgChart1#12"/>
    <dgm:cxn modelId="{0EB9EF47-54E7-4F11-A0A2-5AC78035BD2E}" type="presParOf" srcId="{D6C5C065-A308-417C-8ECC-04FC2BEC646C}" destId="{E36491EF-5019-46FD-BC82-1BD579B9EE0E}" srcOrd="0" destOrd="0" presId="urn:microsoft.com/office/officeart/2005/8/layout/orgChart1#12"/>
    <dgm:cxn modelId="{696B56A3-DAF4-4169-98F3-FB2B136210AC}" type="presParOf" srcId="{E36491EF-5019-46FD-BC82-1BD579B9EE0E}" destId="{43B7C837-49D6-40CE-BBAB-953D9E4BA7ED}" srcOrd="0" destOrd="0" presId="urn:microsoft.com/office/officeart/2005/8/layout/orgChart1#12"/>
    <dgm:cxn modelId="{1DD0EFE5-9AEC-41E2-B445-D1EA4EEFA81B}" type="presParOf" srcId="{E36491EF-5019-46FD-BC82-1BD579B9EE0E}" destId="{9A037140-9B69-4B9F-A134-F2F2EB0F2E32}" srcOrd="1" destOrd="0" presId="urn:microsoft.com/office/officeart/2005/8/layout/orgChart1#12"/>
    <dgm:cxn modelId="{8A665158-8A76-42BD-AACF-914B521E1FD8}" type="presParOf" srcId="{D6C5C065-A308-417C-8ECC-04FC2BEC646C}" destId="{FA37AA5D-87C2-47F6-9B72-B753C073E744}" srcOrd="1" destOrd="0" presId="urn:microsoft.com/office/officeart/2005/8/layout/orgChart1#12"/>
    <dgm:cxn modelId="{B5D87EB2-225A-4128-9B2A-9B9EB6EF8F85}" type="presParOf" srcId="{D6C5C065-A308-417C-8ECC-04FC2BEC646C}" destId="{A7309641-2A58-41EA-9E42-56812CF298ED}" srcOrd="2" destOrd="0" presId="urn:microsoft.com/office/officeart/2005/8/layout/orgChart1#12"/>
    <dgm:cxn modelId="{853D190A-91A1-42EA-93FA-89CF7F4C7391}" type="presParOf" srcId="{9A0FF10C-81C7-47CD-A320-768F2009480B}" destId="{F492B679-3C8C-4E72-95A8-8B81298826E7}" srcOrd="2" destOrd="0" presId="urn:microsoft.com/office/officeart/2005/8/layout/orgChart1#12"/>
    <dgm:cxn modelId="{39839FBF-2947-4E7E-BA53-B609E1E0A3D7}" type="presParOf" srcId="{9A0FF10C-81C7-47CD-A320-768F2009480B}" destId="{C6F584B9-7EA2-46D8-913B-8F508509ECAB}" srcOrd="3" destOrd="0" presId="urn:microsoft.com/office/officeart/2005/8/layout/orgChart1#12"/>
    <dgm:cxn modelId="{7C8FC34A-89D7-4B4B-88EA-B1BE44BC5532}" type="presParOf" srcId="{C6F584B9-7EA2-46D8-913B-8F508509ECAB}" destId="{6CAD9CE6-86A1-4F7D-98A6-3AF53F55F9E3}" srcOrd="0" destOrd="0" presId="urn:microsoft.com/office/officeart/2005/8/layout/orgChart1#12"/>
    <dgm:cxn modelId="{7C61F991-E7B8-4559-A42D-9415DA164436}" type="presParOf" srcId="{6CAD9CE6-86A1-4F7D-98A6-3AF53F55F9E3}" destId="{08A0D1D2-3A20-4D63-8E35-B7C8B6B16D48}" srcOrd="0" destOrd="0" presId="urn:microsoft.com/office/officeart/2005/8/layout/orgChart1#12"/>
    <dgm:cxn modelId="{BDCDC6B4-F9B9-4FEA-9B0E-AC95D1242A81}" type="presParOf" srcId="{6CAD9CE6-86A1-4F7D-98A6-3AF53F55F9E3}" destId="{6238C53E-A961-488B-8FBD-6EC13507B069}" srcOrd="1" destOrd="0" presId="urn:microsoft.com/office/officeart/2005/8/layout/orgChart1#12"/>
    <dgm:cxn modelId="{DB5ED2D3-6149-430A-B51D-353D1EFFBB7D}" type="presParOf" srcId="{C6F584B9-7EA2-46D8-913B-8F508509ECAB}" destId="{A9C46FD3-3BE9-4E6E-BFF6-B0B42B13F857}" srcOrd="1" destOrd="0" presId="urn:microsoft.com/office/officeart/2005/8/layout/orgChart1#12"/>
    <dgm:cxn modelId="{47837ED7-F3F4-4086-9DD8-E910EC609E98}" type="presParOf" srcId="{C6F584B9-7EA2-46D8-913B-8F508509ECAB}" destId="{A663BBFB-A120-4F5B-82EC-DB644DB9966B}" srcOrd="2" destOrd="0" presId="urn:microsoft.com/office/officeart/2005/8/layout/orgChart1#12"/>
    <dgm:cxn modelId="{C5577631-CC4E-43F5-91EB-187E555860A0}" type="presParOf" srcId="{F728C3E8-5128-4BB6-90CC-A86769ECE335}" destId="{0E819307-1B4E-434E-BA76-D5A4192B0663}" srcOrd="2" destOrd="0" presId="urn:microsoft.com/office/officeart/2005/8/layout/orgChart1#1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13" loCatId="hierarchy" qsTypeId="urn:microsoft.com/office/officeart/2005/8/quickstyle/simple1#12" qsCatId="simple" csTypeId="urn:microsoft.com/office/officeart/2005/8/colors/accent1_2#13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D3607A80-E06E-4433-AE79-F9328CAF6029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赏析语言风格</a:t>
          </a:r>
        </a:p>
      </dgm:t>
    </dgm:pt>
    <dgm:pt modelId="{EACD17F5-D793-4A43-B489-D1804D50CFEF}" type="parTrans" cxnId="{3F08E3DA-1DE5-4797-A692-6067C3BA35D4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意象</a:t>
          </a:r>
        </a:p>
      </dgm:t>
    </dgm:pt>
    <dgm:pt modelId="{FA45D93F-0724-4936-AA45-E6762732A19D}" type="sibTrans" cxnId="{3F08E3DA-1DE5-4797-A692-6067C3BA35D4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C81C2522-8874-4CF2-B90D-00F0D3BEF3DB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手法</a:t>
          </a:r>
        </a:p>
      </dgm:t>
    </dgm:pt>
    <dgm:pt modelId="{A1825131-D805-48C8-BFCE-E45C02E6F5CE}" type="sibTrans" cxnId="{C81C2522-8874-4CF2-B90D-00F0D3BEF3DB}">
      <dgm:prSet/>
      <dgm:spPr/>
      <dgm:t>
        <a:bodyPr/>
        <a:lstStyle/>
        <a:p>
          <a:endParaRPr lang="zh-CN" altLang="en-US"/>
        </a:p>
      </dgm:t>
    </dgm:pt>
    <dgm:pt modelId="{CCF68ADE-40B6-47D0-93C1-88EC13ADC8AC}" type="parTrans" cxnId="{205D0DCF-E34A-4F37-A99B-0B66407E72B8}">
      <dgm:prSet/>
      <dgm:spPr/>
      <dgm:t>
        <a:bodyPr/>
        <a:lstStyle/>
        <a:p>
          <a:endParaRPr lang="zh-CN" altLang="en-US"/>
        </a:p>
      </dgm:t>
    </dgm:pt>
    <dgm:pt modelId="{CF717C8A-B40B-4AFF-BF49-65ABB7DF8190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语言</a:t>
          </a:r>
        </a:p>
      </dgm:t>
    </dgm:pt>
    <dgm:pt modelId="{630D3E0B-D1D7-4E1A-8193-515AA5E1866F}" type="sibTrans" cxnId="{205D0DCF-E34A-4F37-A99B-0B66407E72B8}">
      <dgm:prSet/>
      <dgm:spPr/>
      <dgm:t>
        <a:bodyPr/>
        <a:lstStyle/>
        <a:p>
          <a:endParaRPr lang="zh-CN" altLang="en-US"/>
        </a:p>
      </dgm:t>
    </dgm:pt>
    <dgm:pt modelId="{2DDE034F-C36D-4F31-90AF-CF5C80940D5E}" type="parTrans" cxnId="{4BD9BE34-14F0-44B3-953D-0ABCB1C3EE94}">
      <dgm:prSet/>
      <dgm:spPr/>
      <dgm:t>
        <a:bodyPr/>
        <a:lstStyle/>
        <a:p>
          <a:endParaRPr/>
        </a:p>
      </dgm:t>
    </dgm:pt>
    <dgm:pt modelId="{C6A1B5CD-3E39-4BA1-AE91-77348F6B3830}">
      <dgm:prSet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情感</a:t>
          </a:r>
        </a:p>
      </dgm:t>
    </dgm:pt>
    <dgm:pt modelId="{B0D61585-73D7-4256-B672-9F5C1144ECA0}" type="sibTrans" cxnId="{4BD9BE34-14F0-44B3-953D-0ABCB1C3EE94}">
      <dgm:prSet/>
      <dgm:spPr/>
      <dgm:t>
        <a:bodyPr/>
        <a:lstStyle/>
        <a:p>
          <a:endParaRPr/>
        </a:p>
      </dgm:t>
    </dgm:pt>
    <dgm:pt modelId="{DF0D1C21-B79E-4875-B7FA-EF183CB48B88}" type="sibTrans" cxnId="{D3607A80-E06E-4433-AE79-F9328CAF6029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4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4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4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4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AB3A8128-6C86-49B7-B5CC-0153888815E5}" type="pres">
      <dgm:prSet presAssocID="{CCF68ADE-40B6-47D0-93C1-88EC13ADC8AC}" presName="Name37" presStyleLbl="parChTrans1D2" presStyleIdx="2" presStyleCnt="4"/>
      <dgm:spPr/>
      <dgm:t>
        <a:bodyPr/>
        <a:lstStyle/>
        <a:p>
          <a:endParaRPr lang="zh-CN" altLang="en-US"/>
        </a:p>
      </dgm:t>
    </dgm:pt>
    <dgm:pt modelId="{1A917F9A-DDE6-4568-B35C-7FABCEF0A586}" type="pres">
      <dgm:prSet presAssocID="{CF717C8A-B40B-4AFF-BF49-65ABB7DF8190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FA949B67-3DB7-47FA-97C9-4A653E762F22}" type="pres">
      <dgm:prSet presAssocID="{CF717C8A-B40B-4AFF-BF49-65ABB7DF8190}" presName="rootComposite" presStyleCnt="0"/>
      <dgm:spPr/>
      <dgm:t>
        <a:bodyPr/>
        <a:lstStyle/>
        <a:p>
          <a:endParaRPr lang="zh-CN" altLang="en-US"/>
        </a:p>
      </dgm:t>
    </dgm:pt>
    <dgm:pt modelId="{7D64F4A3-0E55-47AC-A59B-9D5A9DC25552}" type="pres">
      <dgm:prSet presAssocID="{CF717C8A-B40B-4AFF-BF49-65ABB7DF8190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667CB49-EC34-46BC-AD2D-72F3BD95D049}" type="pres">
      <dgm:prSet presAssocID="{CF717C8A-B40B-4AFF-BF49-65ABB7DF8190}" presName="rootConnector" presStyleLbl="node2" presStyleIdx="2" presStyleCnt="4"/>
      <dgm:spPr/>
      <dgm:t>
        <a:bodyPr/>
        <a:lstStyle/>
        <a:p>
          <a:endParaRPr lang="zh-CN" altLang="en-US"/>
        </a:p>
      </dgm:t>
    </dgm:pt>
    <dgm:pt modelId="{EB3A10DA-2FA4-4DAD-8341-8078D7F83716}" type="pres">
      <dgm:prSet presAssocID="{CF717C8A-B40B-4AFF-BF49-65ABB7DF8190}" presName="hierChild4" presStyleCnt="0"/>
      <dgm:spPr/>
      <dgm:t>
        <a:bodyPr/>
        <a:lstStyle/>
        <a:p>
          <a:endParaRPr/>
        </a:p>
      </dgm:t>
    </dgm:pt>
    <dgm:pt modelId="{B05C5608-85C8-433E-A928-1755312B673B}" type="pres">
      <dgm:prSet presAssocID="{CF717C8A-B40B-4AFF-BF49-65ABB7DF8190}" presName="hierChild5" presStyleCnt="0"/>
      <dgm:spPr/>
      <dgm:t>
        <a:bodyPr/>
        <a:lstStyle/>
        <a:p>
          <a:endParaRPr/>
        </a:p>
      </dgm:t>
    </dgm:pt>
    <dgm:pt modelId="{FE4CDE08-C6FF-47F2-B794-5CE00D9391A5}" type="pres">
      <dgm:prSet presAssocID="{2DDE034F-C36D-4F31-90AF-CF5C80940D5E}" presName="Name37" presStyleLbl="parChTrans1D2" presStyleIdx="3" presStyleCnt="4"/>
      <dgm:spPr/>
      <dgm:t>
        <a:bodyPr/>
        <a:lstStyle/>
        <a:p>
          <a:endParaRPr/>
        </a:p>
      </dgm:t>
    </dgm:pt>
    <dgm:pt modelId="{F0F99617-AE6D-4B86-95F3-51426CDF79E7}" type="pres">
      <dgm:prSet presAssocID="{C6A1B5CD-3E39-4BA1-AE91-77348F6B3830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AB8B502B-562C-4383-A682-6727AC9B3D57}" type="pres">
      <dgm:prSet presAssocID="{C6A1B5CD-3E39-4BA1-AE91-77348F6B3830}" presName="rootComposite" presStyleCnt="0"/>
      <dgm:spPr/>
      <dgm:t>
        <a:bodyPr/>
        <a:lstStyle/>
        <a:p>
          <a:endParaRPr lang="zh-CN" altLang="en-US"/>
        </a:p>
      </dgm:t>
    </dgm:pt>
    <dgm:pt modelId="{BB222400-B9F1-491D-945C-7E1CDACDF984}" type="pres">
      <dgm:prSet presAssocID="{C6A1B5CD-3E39-4BA1-AE91-77348F6B3830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D9C829F-0311-4A66-8570-B518FC2CAFED}" type="pres">
      <dgm:prSet presAssocID="{C6A1B5CD-3E39-4BA1-AE91-77348F6B3830}" presName="rootConnector" presStyleLbl="node2" presStyleIdx="3" presStyleCnt="4"/>
      <dgm:spPr/>
      <dgm:t>
        <a:bodyPr/>
        <a:lstStyle/>
        <a:p>
          <a:endParaRPr lang="zh-CN" altLang="en-US"/>
        </a:p>
      </dgm:t>
    </dgm:pt>
    <dgm:pt modelId="{EADBD77F-D3FD-493B-9F36-E9733995C89B}" type="pres">
      <dgm:prSet presAssocID="{C6A1B5CD-3E39-4BA1-AE91-77348F6B3830}" presName="hierChild4" presStyleCnt="0"/>
      <dgm:spPr/>
      <dgm:t>
        <a:bodyPr/>
        <a:lstStyle/>
        <a:p>
          <a:endParaRPr/>
        </a:p>
      </dgm:t>
    </dgm:pt>
    <dgm:pt modelId="{115A7762-6107-4F1E-9548-80996CAE8B65}" type="pres">
      <dgm:prSet presAssocID="{C6A1B5CD-3E39-4BA1-AE91-77348F6B3830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D3607A80-E06E-4433-AE79-F9328CAF6029}" srcId="{A77D31B3-3808-4FBA-8FA4-CC8D448A173E}" destId="{47C757F0-AA23-46BE-9311-EA432CDEEAA1}" srcOrd="0" destOrd="0" parTransId="{AB39B06D-FE6C-48B2-B5B4-77CD0C8CF7AD}" sibTransId="{DF0D1C21-B79E-4875-B7FA-EF183CB48B88}"/>
    <dgm:cxn modelId="{CC1153B3-C2CE-48C1-B5D2-4BFB7A008E2B}" type="presOf" srcId="{CF717C8A-B40B-4AFF-BF49-65ABB7DF8190}" destId="{7D64F4A3-0E55-47AC-A59B-9D5A9DC25552}" srcOrd="0" destOrd="0" presId="urn:microsoft.com/office/officeart/2005/8/layout/orgChart1#13"/>
    <dgm:cxn modelId="{F53C4D83-92ED-4B83-8273-B59D546A97AF}" type="presOf" srcId="{47C757F0-AA23-46BE-9311-EA432CDEEAA1}" destId="{86420519-308D-4A6A-8FEA-6FB2E39BA448}" srcOrd="1" destOrd="0" presId="urn:microsoft.com/office/officeart/2005/8/layout/orgChart1#13"/>
    <dgm:cxn modelId="{4BD9BE34-14F0-44B3-953D-0ABCB1C3EE94}" srcId="{47C757F0-AA23-46BE-9311-EA432CDEEAA1}" destId="{C6A1B5CD-3E39-4BA1-AE91-77348F6B3830}" srcOrd="3" destOrd="0" parTransId="{2DDE034F-C36D-4F31-90AF-CF5C80940D5E}" sibTransId="{B0D61585-73D7-4256-B672-9F5C1144ECA0}"/>
    <dgm:cxn modelId="{087E8B5A-B649-4663-B3C4-FA4FB679B447}" type="presOf" srcId="{12714FC6-8B41-47E5-91DD-F02D34D23B93}" destId="{43B7C837-49D6-40CE-BBAB-953D9E4BA7ED}" srcOrd="0" destOrd="0" presId="urn:microsoft.com/office/officeart/2005/8/layout/orgChart1#13"/>
    <dgm:cxn modelId="{3F08E3DA-1DE5-4797-A692-6067C3BA35D4}" srcId="{47C757F0-AA23-46BE-9311-EA432CDEEAA1}" destId="{12714FC6-8B41-47E5-91DD-F02D34D23B93}" srcOrd="0" destOrd="0" parTransId="{EACD17F5-D793-4A43-B489-D1804D50CFEF}" sibTransId="{FA45D93F-0724-4936-AA45-E6762732A19D}"/>
    <dgm:cxn modelId="{BD42E0B4-DA30-4105-9EE1-3ADAD5FC26E5}" type="presOf" srcId="{2DDE034F-C36D-4F31-90AF-CF5C80940D5E}" destId="{FE4CDE08-C6FF-47F2-B794-5CE00D9391A5}" srcOrd="0" destOrd="0" presId="urn:microsoft.com/office/officeart/2005/8/layout/orgChart1#13"/>
    <dgm:cxn modelId="{EE4BF212-86B6-4CB6-826B-DB455BC64C21}" type="presOf" srcId="{12714FC6-8B41-47E5-91DD-F02D34D23B93}" destId="{9A037140-9B69-4B9F-A134-F2F2EB0F2E32}" srcOrd="1" destOrd="0" presId="urn:microsoft.com/office/officeart/2005/8/layout/orgChart1#13"/>
    <dgm:cxn modelId="{723CF51C-42CE-47AF-AA9A-8D3821C11D35}" type="presOf" srcId="{CCF68ADE-40B6-47D0-93C1-88EC13ADC8AC}" destId="{AB3A8128-6C86-49B7-B5CC-0153888815E5}" srcOrd="0" destOrd="0" presId="urn:microsoft.com/office/officeart/2005/8/layout/orgChart1#13"/>
    <dgm:cxn modelId="{C81C2522-8874-4CF2-B90D-00F0D3BEF3DB}" srcId="{47C757F0-AA23-46BE-9311-EA432CDEEAA1}" destId="{4EC42421-831D-4CD3-8215-2AF4300F9C01}" srcOrd="1" destOrd="0" parTransId="{8D5FB264-0A5C-4C3A-85B7-453D9BD837DF}" sibTransId="{A1825131-D805-48C8-BFCE-E45C02E6F5CE}"/>
    <dgm:cxn modelId="{820F3A6A-805A-4E80-9947-45E018BA9969}" type="presOf" srcId="{4EC42421-831D-4CD3-8215-2AF4300F9C01}" destId="{6238C53E-A961-488B-8FBD-6EC13507B069}" srcOrd="1" destOrd="0" presId="urn:microsoft.com/office/officeart/2005/8/layout/orgChart1#13"/>
    <dgm:cxn modelId="{BAC21B47-85BF-4D95-9C90-2BD2531FA0C7}" type="presOf" srcId="{CF717C8A-B40B-4AFF-BF49-65ABB7DF8190}" destId="{5667CB49-EC34-46BC-AD2D-72F3BD95D049}" srcOrd="1" destOrd="0" presId="urn:microsoft.com/office/officeart/2005/8/layout/orgChart1#13"/>
    <dgm:cxn modelId="{044708AD-7020-4F13-8C84-421D064A78DE}" type="presOf" srcId="{47C757F0-AA23-46BE-9311-EA432CDEEAA1}" destId="{AE79172D-D441-42BB-84EA-E3D989670DED}" srcOrd="0" destOrd="0" presId="urn:microsoft.com/office/officeart/2005/8/layout/orgChart1#13"/>
    <dgm:cxn modelId="{A4F7EA27-CFC3-430B-ACBE-93D842AA360A}" type="presOf" srcId="{4EC42421-831D-4CD3-8215-2AF4300F9C01}" destId="{08A0D1D2-3A20-4D63-8E35-B7C8B6B16D48}" srcOrd="0" destOrd="0" presId="urn:microsoft.com/office/officeart/2005/8/layout/orgChart1#13"/>
    <dgm:cxn modelId="{E62ACAC9-7105-4EC6-8F8B-A7893D537B98}" type="presOf" srcId="{C6A1B5CD-3E39-4BA1-AE91-77348F6B3830}" destId="{BB222400-B9F1-491D-945C-7E1CDACDF984}" srcOrd="0" destOrd="0" presId="urn:microsoft.com/office/officeart/2005/8/layout/orgChart1#13"/>
    <dgm:cxn modelId="{205D0DCF-E34A-4F37-A99B-0B66407E72B8}" srcId="{47C757F0-AA23-46BE-9311-EA432CDEEAA1}" destId="{CF717C8A-B40B-4AFF-BF49-65ABB7DF8190}" srcOrd="2" destOrd="0" parTransId="{CCF68ADE-40B6-47D0-93C1-88EC13ADC8AC}" sibTransId="{630D3E0B-D1D7-4E1A-8193-515AA5E1866F}"/>
    <dgm:cxn modelId="{68182F69-6D39-4054-811C-5D89AA08FC87}" type="presOf" srcId="{A77D31B3-3808-4FBA-8FA4-CC8D448A173E}" destId="{E498DC9C-C5AC-4482-A26F-3B99DC5D79F0}" srcOrd="0" destOrd="0" presId="urn:microsoft.com/office/officeart/2005/8/layout/orgChart1#13"/>
    <dgm:cxn modelId="{0F797D83-6287-4016-AB5E-E84C11D00F50}" type="presOf" srcId="{C6A1B5CD-3E39-4BA1-AE91-77348F6B3830}" destId="{3D9C829F-0311-4A66-8570-B518FC2CAFED}" srcOrd="1" destOrd="0" presId="urn:microsoft.com/office/officeart/2005/8/layout/orgChart1#13"/>
    <dgm:cxn modelId="{FBB5D3B0-F3B4-4679-B50E-8B36F0399A55}" type="presOf" srcId="{EACD17F5-D793-4A43-B489-D1804D50CFEF}" destId="{6A259130-4455-44E0-969B-948D1249687E}" srcOrd="0" destOrd="0" presId="urn:microsoft.com/office/officeart/2005/8/layout/orgChart1#13"/>
    <dgm:cxn modelId="{B048A204-8B56-4189-9ADE-DFEB8ED969AF}" type="presOf" srcId="{8D5FB264-0A5C-4C3A-85B7-453D9BD837DF}" destId="{F492B679-3C8C-4E72-95A8-8B81298826E7}" srcOrd="0" destOrd="0" presId="urn:microsoft.com/office/officeart/2005/8/layout/orgChart1#13"/>
    <dgm:cxn modelId="{7DA15526-2905-45EB-B665-7D9977BB9A03}" type="presParOf" srcId="{E498DC9C-C5AC-4482-A26F-3B99DC5D79F0}" destId="{F728C3E8-5128-4BB6-90CC-A86769ECE335}" srcOrd="0" destOrd="0" presId="urn:microsoft.com/office/officeart/2005/8/layout/orgChart1#13"/>
    <dgm:cxn modelId="{FCA1540B-DE01-4207-B344-8875C39B6F0E}" type="presParOf" srcId="{F728C3E8-5128-4BB6-90CC-A86769ECE335}" destId="{79147750-B6BF-43FD-83A0-7ACDC9B53EFF}" srcOrd="0" destOrd="0" presId="urn:microsoft.com/office/officeart/2005/8/layout/orgChart1#13"/>
    <dgm:cxn modelId="{D079FA2D-67AF-4DD0-A963-F6A0812D1C01}" type="presParOf" srcId="{79147750-B6BF-43FD-83A0-7ACDC9B53EFF}" destId="{AE79172D-D441-42BB-84EA-E3D989670DED}" srcOrd="0" destOrd="0" presId="urn:microsoft.com/office/officeart/2005/8/layout/orgChart1#13"/>
    <dgm:cxn modelId="{54ED5060-51BD-4102-997D-DD89898EE2EC}" type="presParOf" srcId="{79147750-B6BF-43FD-83A0-7ACDC9B53EFF}" destId="{86420519-308D-4A6A-8FEA-6FB2E39BA448}" srcOrd="1" destOrd="0" presId="urn:microsoft.com/office/officeart/2005/8/layout/orgChart1#13"/>
    <dgm:cxn modelId="{A0E3F3D5-0824-46AF-B0A5-8E6D2414F6C0}" type="presParOf" srcId="{F728C3E8-5128-4BB6-90CC-A86769ECE335}" destId="{9A0FF10C-81C7-47CD-A320-768F2009480B}" srcOrd="1" destOrd="0" presId="urn:microsoft.com/office/officeart/2005/8/layout/orgChart1#13"/>
    <dgm:cxn modelId="{F5DF3CD4-A153-4714-B0FC-AE24A042FB5F}" type="presParOf" srcId="{9A0FF10C-81C7-47CD-A320-768F2009480B}" destId="{6A259130-4455-44E0-969B-948D1249687E}" srcOrd="0" destOrd="0" presId="urn:microsoft.com/office/officeart/2005/8/layout/orgChart1#13"/>
    <dgm:cxn modelId="{B1D07DB8-C845-4994-AD56-4F18FBF6AEC8}" type="presParOf" srcId="{9A0FF10C-81C7-47CD-A320-768F2009480B}" destId="{D6C5C065-A308-417C-8ECC-04FC2BEC646C}" srcOrd="1" destOrd="0" presId="urn:microsoft.com/office/officeart/2005/8/layout/orgChart1#13"/>
    <dgm:cxn modelId="{3A1526CC-ED44-4FD9-932B-C97274DB5ECC}" type="presParOf" srcId="{D6C5C065-A308-417C-8ECC-04FC2BEC646C}" destId="{E36491EF-5019-46FD-BC82-1BD579B9EE0E}" srcOrd="0" destOrd="0" presId="urn:microsoft.com/office/officeart/2005/8/layout/orgChart1#13"/>
    <dgm:cxn modelId="{7270B2A2-3DC2-4A09-BEED-AB0914298CBB}" type="presParOf" srcId="{E36491EF-5019-46FD-BC82-1BD579B9EE0E}" destId="{43B7C837-49D6-40CE-BBAB-953D9E4BA7ED}" srcOrd="0" destOrd="0" presId="urn:microsoft.com/office/officeart/2005/8/layout/orgChart1#13"/>
    <dgm:cxn modelId="{3D9FFB46-A61A-4B51-97DC-E66C705DF7DA}" type="presParOf" srcId="{E36491EF-5019-46FD-BC82-1BD579B9EE0E}" destId="{9A037140-9B69-4B9F-A134-F2F2EB0F2E32}" srcOrd="1" destOrd="0" presId="urn:microsoft.com/office/officeart/2005/8/layout/orgChart1#13"/>
    <dgm:cxn modelId="{C1B37AB6-7DB1-480B-BF8C-92C7A0F7627D}" type="presParOf" srcId="{D6C5C065-A308-417C-8ECC-04FC2BEC646C}" destId="{FA37AA5D-87C2-47F6-9B72-B753C073E744}" srcOrd="1" destOrd="0" presId="urn:microsoft.com/office/officeart/2005/8/layout/orgChart1#13"/>
    <dgm:cxn modelId="{B4ACA1F0-EF4E-4C13-9437-37AF46102902}" type="presParOf" srcId="{D6C5C065-A308-417C-8ECC-04FC2BEC646C}" destId="{A7309641-2A58-41EA-9E42-56812CF298ED}" srcOrd="2" destOrd="0" presId="urn:microsoft.com/office/officeart/2005/8/layout/orgChart1#13"/>
    <dgm:cxn modelId="{1DFEFAE6-E92F-43BA-B93E-2352229499BD}" type="presParOf" srcId="{9A0FF10C-81C7-47CD-A320-768F2009480B}" destId="{F492B679-3C8C-4E72-95A8-8B81298826E7}" srcOrd="2" destOrd="0" presId="urn:microsoft.com/office/officeart/2005/8/layout/orgChart1#13"/>
    <dgm:cxn modelId="{6A951EDC-9C7C-4566-A66F-8F72BBD0B116}" type="presParOf" srcId="{9A0FF10C-81C7-47CD-A320-768F2009480B}" destId="{C6F584B9-7EA2-46D8-913B-8F508509ECAB}" srcOrd="3" destOrd="0" presId="urn:microsoft.com/office/officeart/2005/8/layout/orgChart1#13"/>
    <dgm:cxn modelId="{67ED18B3-C695-48DD-A1D8-28D8A393DBB3}" type="presParOf" srcId="{C6F584B9-7EA2-46D8-913B-8F508509ECAB}" destId="{6CAD9CE6-86A1-4F7D-98A6-3AF53F55F9E3}" srcOrd="0" destOrd="0" presId="urn:microsoft.com/office/officeart/2005/8/layout/orgChart1#13"/>
    <dgm:cxn modelId="{6E8DA230-1429-4EEF-9864-E3884822CB18}" type="presParOf" srcId="{6CAD9CE6-86A1-4F7D-98A6-3AF53F55F9E3}" destId="{08A0D1D2-3A20-4D63-8E35-B7C8B6B16D48}" srcOrd="0" destOrd="0" presId="urn:microsoft.com/office/officeart/2005/8/layout/orgChart1#13"/>
    <dgm:cxn modelId="{78B05EDA-6FE2-43B5-8018-9698E5062D3A}" type="presParOf" srcId="{6CAD9CE6-86A1-4F7D-98A6-3AF53F55F9E3}" destId="{6238C53E-A961-488B-8FBD-6EC13507B069}" srcOrd="1" destOrd="0" presId="urn:microsoft.com/office/officeart/2005/8/layout/orgChart1#13"/>
    <dgm:cxn modelId="{644020ED-AD21-4169-8C08-AB3277D15CD1}" type="presParOf" srcId="{C6F584B9-7EA2-46D8-913B-8F508509ECAB}" destId="{A9C46FD3-3BE9-4E6E-BFF6-B0B42B13F857}" srcOrd="1" destOrd="0" presId="urn:microsoft.com/office/officeart/2005/8/layout/orgChart1#13"/>
    <dgm:cxn modelId="{5AB59E40-1764-4950-BAC4-13F7337BD66F}" type="presParOf" srcId="{C6F584B9-7EA2-46D8-913B-8F508509ECAB}" destId="{A663BBFB-A120-4F5B-82EC-DB644DB9966B}" srcOrd="2" destOrd="0" presId="urn:microsoft.com/office/officeart/2005/8/layout/orgChart1#13"/>
    <dgm:cxn modelId="{E6451442-1344-4898-A381-161831D99FE2}" type="presParOf" srcId="{9A0FF10C-81C7-47CD-A320-768F2009480B}" destId="{AB3A8128-6C86-49B7-B5CC-0153888815E5}" srcOrd="4" destOrd="0" presId="urn:microsoft.com/office/officeart/2005/8/layout/orgChart1#13"/>
    <dgm:cxn modelId="{9775BAC0-A1EA-43C2-97EE-B7BE2E816ACB}" type="presParOf" srcId="{9A0FF10C-81C7-47CD-A320-768F2009480B}" destId="{1A917F9A-DDE6-4568-B35C-7FABCEF0A586}" srcOrd="5" destOrd="0" presId="urn:microsoft.com/office/officeart/2005/8/layout/orgChart1#13"/>
    <dgm:cxn modelId="{1E42049B-70C6-459D-AB52-7471597280C2}" type="presParOf" srcId="{1A917F9A-DDE6-4568-B35C-7FABCEF0A586}" destId="{FA949B67-3DB7-47FA-97C9-4A653E762F22}" srcOrd="0" destOrd="0" presId="urn:microsoft.com/office/officeart/2005/8/layout/orgChart1#13"/>
    <dgm:cxn modelId="{DBE525D1-418B-4773-BF2D-9FC0D6C8A8B0}" type="presParOf" srcId="{FA949B67-3DB7-47FA-97C9-4A653E762F22}" destId="{7D64F4A3-0E55-47AC-A59B-9D5A9DC25552}" srcOrd="0" destOrd="0" presId="urn:microsoft.com/office/officeart/2005/8/layout/orgChart1#13"/>
    <dgm:cxn modelId="{B4FED8B0-3F25-41D3-A734-BB9E15E3F9C8}" type="presParOf" srcId="{FA949B67-3DB7-47FA-97C9-4A653E762F22}" destId="{5667CB49-EC34-46BC-AD2D-72F3BD95D049}" srcOrd="1" destOrd="0" presId="urn:microsoft.com/office/officeart/2005/8/layout/orgChart1#13"/>
    <dgm:cxn modelId="{7E343221-D737-4B95-8EB7-03B071FFDF7D}" type="presParOf" srcId="{1A917F9A-DDE6-4568-B35C-7FABCEF0A586}" destId="{EB3A10DA-2FA4-4DAD-8341-8078D7F83716}" srcOrd="1" destOrd="0" presId="urn:microsoft.com/office/officeart/2005/8/layout/orgChart1#13"/>
    <dgm:cxn modelId="{AE37D459-F68E-4B6E-833A-948336B17BC9}" type="presParOf" srcId="{1A917F9A-DDE6-4568-B35C-7FABCEF0A586}" destId="{B05C5608-85C8-433E-A928-1755312B673B}" srcOrd="2" destOrd="0" presId="urn:microsoft.com/office/officeart/2005/8/layout/orgChart1#13"/>
    <dgm:cxn modelId="{256C4897-B8D2-435F-8402-A078FD102CFF}" type="presParOf" srcId="{9A0FF10C-81C7-47CD-A320-768F2009480B}" destId="{FE4CDE08-C6FF-47F2-B794-5CE00D9391A5}" srcOrd="6" destOrd="0" presId="urn:microsoft.com/office/officeart/2005/8/layout/orgChart1#13"/>
    <dgm:cxn modelId="{C9BE0BEE-210E-4B72-A2A3-B3CD9963EB45}" type="presParOf" srcId="{9A0FF10C-81C7-47CD-A320-768F2009480B}" destId="{F0F99617-AE6D-4B86-95F3-51426CDF79E7}" srcOrd="7" destOrd="0" presId="urn:microsoft.com/office/officeart/2005/8/layout/orgChart1#13"/>
    <dgm:cxn modelId="{CA1FD686-C023-44D7-90F4-CE8DD4140142}" type="presParOf" srcId="{F0F99617-AE6D-4B86-95F3-51426CDF79E7}" destId="{AB8B502B-562C-4383-A682-6727AC9B3D57}" srcOrd="0" destOrd="0" presId="urn:microsoft.com/office/officeart/2005/8/layout/orgChart1#13"/>
    <dgm:cxn modelId="{F4E680BE-7B10-451C-B8DD-BA036B32733C}" type="presParOf" srcId="{AB8B502B-562C-4383-A682-6727AC9B3D57}" destId="{BB222400-B9F1-491D-945C-7E1CDACDF984}" srcOrd="0" destOrd="0" presId="urn:microsoft.com/office/officeart/2005/8/layout/orgChart1#13"/>
    <dgm:cxn modelId="{EF06F874-FD52-4961-B430-BB094C295FCC}" type="presParOf" srcId="{AB8B502B-562C-4383-A682-6727AC9B3D57}" destId="{3D9C829F-0311-4A66-8570-B518FC2CAFED}" srcOrd="1" destOrd="0" presId="urn:microsoft.com/office/officeart/2005/8/layout/orgChart1#13"/>
    <dgm:cxn modelId="{82BEE281-B699-49E9-87FB-846F0B63CB9A}" type="presParOf" srcId="{F0F99617-AE6D-4B86-95F3-51426CDF79E7}" destId="{EADBD77F-D3FD-493B-9F36-E9733995C89B}" srcOrd="1" destOrd="0" presId="urn:microsoft.com/office/officeart/2005/8/layout/orgChart1#13"/>
    <dgm:cxn modelId="{F8601A3E-E14E-4FB4-B74E-7330C3B39C02}" type="presParOf" srcId="{F0F99617-AE6D-4B86-95F3-51426CDF79E7}" destId="{115A7762-6107-4F1E-9548-80996CAE8B65}" srcOrd="2" destOrd="0" presId="urn:microsoft.com/office/officeart/2005/8/layout/orgChart1#13"/>
    <dgm:cxn modelId="{AF6B0B2F-4181-4585-A5F2-05BBD552DB5E}" type="presParOf" srcId="{F728C3E8-5128-4BB6-90CC-A86769ECE335}" destId="{0E819307-1B4E-434E-BA76-D5A4192B0663}" srcOrd="2" destOrd="0" presId="urn:microsoft.com/office/officeart/2005/8/layout/orgChart1#1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14" loCatId="hierarchy" qsTypeId="urn:microsoft.com/office/officeart/2005/8/quickstyle/simple1#13" qsCatId="simple" csTypeId="urn:microsoft.com/office/officeart/2005/8/colors/accent1_2#14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667E930C-F60A-4C34-A90C-01FA3A0427FF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0"/>
      <dgm:spPr/>
      <dgm:t>
        <a:bodyPr vert="horz" wrap="square"/>
        <a:lstStyle>
          <a:lvl1pPr algn="ctr">
            <a:defRPr sz="5700"/>
          </a:lvl1pPr>
          <a:lvl2pPr marL="285750" indent="-285750" algn="ctr">
            <a:defRPr sz="4400"/>
          </a:lvl2pPr>
          <a:lvl3pPr marL="571500" indent="-285750" algn="ctr">
            <a:defRPr sz="4400"/>
          </a:lvl3pPr>
          <a:lvl4pPr marL="857250" indent="-285750" algn="ctr">
            <a:defRPr sz="4400"/>
          </a:lvl4pPr>
          <a:lvl5pPr marL="1143000" indent="-285750" algn="ctr">
            <a:defRPr sz="4400"/>
          </a:lvl5pPr>
          <a:lvl6pPr marL="1428750" indent="-285750" algn="ctr">
            <a:defRPr sz="4400"/>
          </a:lvl6pPr>
          <a:lvl7pPr marL="1714500" indent="-285750" algn="ctr">
            <a:defRPr sz="4400"/>
          </a:lvl7pPr>
          <a:lvl8pPr marL="2000250" indent="-285750" algn="ctr">
            <a:defRPr sz="4400"/>
          </a:lvl8pPr>
          <a:lvl9pPr marL="2286000" indent="-285750" algn="ctr">
            <a:defRPr sz="4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炼字</a:t>
          </a:r>
        </a:p>
      </dgm:t>
    </dgm:pt>
    <dgm:pt modelId="{EACD17F5-D793-4A43-B489-D1804D50CFEF}" type="parTrans" cxnId="{05790D19-9016-4F8C-A15C-31DB98FF4FDC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5700"/>
          </a:lvl1pPr>
          <a:lvl2pPr marL="285750" indent="-285750" algn="ctr">
            <a:defRPr sz="4400"/>
          </a:lvl2pPr>
          <a:lvl3pPr marL="571500" indent="-285750" algn="ctr">
            <a:defRPr sz="4400"/>
          </a:lvl3pPr>
          <a:lvl4pPr marL="857250" indent="-285750" algn="ctr">
            <a:defRPr sz="4400"/>
          </a:lvl4pPr>
          <a:lvl5pPr marL="1143000" indent="-285750" algn="ctr">
            <a:defRPr sz="4400"/>
          </a:lvl5pPr>
          <a:lvl6pPr marL="1428750" indent="-285750" algn="ctr">
            <a:defRPr sz="4400"/>
          </a:lvl6pPr>
          <a:lvl7pPr marL="1714500" indent="-285750" algn="ctr">
            <a:defRPr sz="4400"/>
          </a:lvl7pPr>
          <a:lvl8pPr marL="2000250" indent="-285750" algn="ctr">
            <a:defRPr sz="4400"/>
          </a:lvl8pPr>
          <a:lvl9pPr marL="2286000" indent="-285750" algn="ctr">
            <a:defRPr sz="4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用了艺术技巧</a:t>
          </a:r>
        </a:p>
      </dgm:t>
    </dgm:pt>
    <dgm:pt modelId="{FA45D93F-0724-4936-AA45-E6762732A19D}" type="sibTrans" cxnId="{05790D19-9016-4F8C-A15C-31DB98FF4FDC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5AEA54D7-D3EF-4D49-BE97-E6EAE0AD5288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5700"/>
          </a:lvl1pPr>
          <a:lvl2pPr marL="285750" indent="-285750" algn="ctr">
            <a:defRPr sz="4400"/>
          </a:lvl2pPr>
          <a:lvl3pPr marL="571500" indent="-285750" algn="ctr">
            <a:defRPr sz="4400"/>
          </a:lvl3pPr>
          <a:lvl4pPr marL="857250" indent="-285750" algn="ctr">
            <a:defRPr sz="4400"/>
          </a:lvl4pPr>
          <a:lvl5pPr marL="1143000" indent="-285750" algn="ctr">
            <a:defRPr sz="4400"/>
          </a:lvl5pPr>
          <a:lvl6pPr marL="1428750" indent="-285750" algn="ctr">
            <a:defRPr sz="4400"/>
          </a:lvl6pPr>
          <a:lvl7pPr marL="1714500" indent="-285750" algn="ctr">
            <a:defRPr sz="4400"/>
          </a:lvl7pPr>
          <a:lvl8pPr marL="2000250" indent="-285750" algn="ctr">
            <a:defRPr sz="4400"/>
          </a:lvl8pPr>
          <a:lvl9pPr marL="2286000" indent="-285750" algn="ctr">
            <a:defRPr sz="4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无手法，有深意</a:t>
          </a:r>
        </a:p>
      </dgm:t>
    </dgm:pt>
    <dgm:pt modelId="{A1825131-D805-48C8-BFCE-E45C02E6F5CE}" type="sibTrans" cxnId="{5AEA54D7-D3EF-4D49-BE97-E6EAE0AD5288}">
      <dgm:prSet/>
      <dgm:spPr/>
      <dgm:t>
        <a:bodyPr/>
        <a:lstStyle/>
        <a:p>
          <a:endParaRPr lang="zh-CN" altLang="en-US"/>
        </a:p>
      </dgm:t>
    </dgm:pt>
    <dgm:pt modelId="{DF0D1C21-B79E-4875-B7FA-EF183CB48B88}" type="sibTrans" cxnId="{667E930C-F60A-4C34-A90C-01FA3A0427FF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2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2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2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2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EAC68CD5-39AD-4C51-8B14-B0CF5B757F12}" type="presOf" srcId="{8D5FB264-0A5C-4C3A-85B7-453D9BD837DF}" destId="{F492B679-3C8C-4E72-95A8-8B81298826E7}" srcOrd="0" destOrd="0" presId="urn:microsoft.com/office/officeart/2005/8/layout/orgChart1#14"/>
    <dgm:cxn modelId="{B02CD03F-BE63-4919-9BAE-4B8D1F9AB343}" type="presOf" srcId="{4EC42421-831D-4CD3-8215-2AF4300F9C01}" destId="{08A0D1D2-3A20-4D63-8E35-B7C8B6B16D48}" srcOrd="0" destOrd="0" presId="urn:microsoft.com/office/officeart/2005/8/layout/orgChart1#14"/>
    <dgm:cxn modelId="{81395F8F-4310-4F68-B6E3-E23D06AABE4C}" type="presOf" srcId="{A77D31B3-3808-4FBA-8FA4-CC8D448A173E}" destId="{E498DC9C-C5AC-4482-A26F-3B99DC5D79F0}" srcOrd="0" destOrd="0" presId="urn:microsoft.com/office/officeart/2005/8/layout/orgChart1#14"/>
    <dgm:cxn modelId="{05790D19-9016-4F8C-A15C-31DB98FF4FDC}" srcId="{47C757F0-AA23-46BE-9311-EA432CDEEAA1}" destId="{12714FC6-8B41-47E5-91DD-F02D34D23B93}" srcOrd="0" destOrd="0" parTransId="{EACD17F5-D793-4A43-B489-D1804D50CFEF}" sibTransId="{FA45D93F-0724-4936-AA45-E6762732A19D}"/>
    <dgm:cxn modelId="{09D1C57A-07FB-414E-823E-289471A436A9}" type="presOf" srcId="{4EC42421-831D-4CD3-8215-2AF4300F9C01}" destId="{6238C53E-A961-488B-8FBD-6EC13507B069}" srcOrd="1" destOrd="0" presId="urn:microsoft.com/office/officeart/2005/8/layout/orgChart1#14"/>
    <dgm:cxn modelId="{5AEA54D7-D3EF-4D49-BE97-E6EAE0AD5288}" srcId="{47C757F0-AA23-46BE-9311-EA432CDEEAA1}" destId="{4EC42421-831D-4CD3-8215-2AF4300F9C01}" srcOrd="1" destOrd="0" parTransId="{8D5FB264-0A5C-4C3A-85B7-453D9BD837DF}" sibTransId="{A1825131-D805-48C8-BFCE-E45C02E6F5CE}"/>
    <dgm:cxn modelId="{C45BDCFA-6C5D-4B38-8A02-122A126F565D}" type="presOf" srcId="{47C757F0-AA23-46BE-9311-EA432CDEEAA1}" destId="{AE79172D-D441-42BB-84EA-E3D989670DED}" srcOrd="0" destOrd="0" presId="urn:microsoft.com/office/officeart/2005/8/layout/orgChart1#14"/>
    <dgm:cxn modelId="{934A5CA1-6F84-4A06-B6C7-E8BBEBAA3F1B}" type="presOf" srcId="{EACD17F5-D793-4A43-B489-D1804D50CFEF}" destId="{6A259130-4455-44E0-969B-948D1249687E}" srcOrd="0" destOrd="0" presId="urn:microsoft.com/office/officeart/2005/8/layout/orgChart1#14"/>
    <dgm:cxn modelId="{42642C06-5B15-44A3-95CE-70B3F094D2F6}" type="presOf" srcId="{12714FC6-8B41-47E5-91DD-F02D34D23B93}" destId="{43B7C837-49D6-40CE-BBAB-953D9E4BA7ED}" srcOrd="0" destOrd="0" presId="urn:microsoft.com/office/officeart/2005/8/layout/orgChart1#14"/>
    <dgm:cxn modelId="{10417A75-54E1-43F5-84B4-24DA7544801F}" type="presOf" srcId="{47C757F0-AA23-46BE-9311-EA432CDEEAA1}" destId="{86420519-308D-4A6A-8FEA-6FB2E39BA448}" srcOrd="1" destOrd="0" presId="urn:microsoft.com/office/officeart/2005/8/layout/orgChart1#14"/>
    <dgm:cxn modelId="{667E930C-F60A-4C34-A90C-01FA3A0427FF}" srcId="{A77D31B3-3808-4FBA-8FA4-CC8D448A173E}" destId="{47C757F0-AA23-46BE-9311-EA432CDEEAA1}" srcOrd="0" destOrd="0" parTransId="{AB39B06D-FE6C-48B2-B5B4-77CD0C8CF7AD}" sibTransId="{DF0D1C21-B79E-4875-B7FA-EF183CB48B88}"/>
    <dgm:cxn modelId="{38DC4A19-1875-4BFB-97E7-4763A596FB90}" type="presOf" srcId="{12714FC6-8B41-47E5-91DD-F02D34D23B93}" destId="{9A037140-9B69-4B9F-A134-F2F2EB0F2E32}" srcOrd="1" destOrd="0" presId="urn:microsoft.com/office/officeart/2005/8/layout/orgChart1#14"/>
    <dgm:cxn modelId="{6CC67B27-55F4-4BFA-AF40-CD39D75C285C}" type="presParOf" srcId="{E498DC9C-C5AC-4482-A26F-3B99DC5D79F0}" destId="{F728C3E8-5128-4BB6-90CC-A86769ECE335}" srcOrd="0" destOrd="0" presId="urn:microsoft.com/office/officeart/2005/8/layout/orgChart1#14"/>
    <dgm:cxn modelId="{AD9ED4BB-0C68-4547-A66D-978DC3C9CC18}" type="presParOf" srcId="{F728C3E8-5128-4BB6-90CC-A86769ECE335}" destId="{79147750-B6BF-43FD-83A0-7ACDC9B53EFF}" srcOrd="0" destOrd="0" presId="urn:microsoft.com/office/officeart/2005/8/layout/orgChart1#14"/>
    <dgm:cxn modelId="{76AA780E-5617-45AD-8D64-A3D54F77A175}" type="presParOf" srcId="{79147750-B6BF-43FD-83A0-7ACDC9B53EFF}" destId="{AE79172D-D441-42BB-84EA-E3D989670DED}" srcOrd="0" destOrd="0" presId="urn:microsoft.com/office/officeart/2005/8/layout/orgChart1#14"/>
    <dgm:cxn modelId="{29330306-66E4-4791-994D-A676D4F6CC35}" type="presParOf" srcId="{79147750-B6BF-43FD-83A0-7ACDC9B53EFF}" destId="{86420519-308D-4A6A-8FEA-6FB2E39BA448}" srcOrd="1" destOrd="0" presId="urn:microsoft.com/office/officeart/2005/8/layout/orgChart1#14"/>
    <dgm:cxn modelId="{B095452A-CB42-4EA8-82B8-E30782A7B5C4}" type="presParOf" srcId="{F728C3E8-5128-4BB6-90CC-A86769ECE335}" destId="{9A0FF10C-81C7-47CD-A320-768F2009480B}" srcOrd="1" destOrd="0" presId="urn:microsoft.com/office/officeart/2005/8/layout/orgChart1#14"/>
    <dgm:cxn modelId="{C4F6119A-554E-475F-AD02-DC7BDCD20CD1}" type="presParOf" srcId="{9A0FF10C-81C7-47CD-A320-768F2009480B}" destId="{6A259130-4455-44E0-969B-948D1249687E}" srcOrd="0" destOrd="0" presId="urn:microsoft.com/office/officeart/2005/8/layout/orgChart1#14"/>
    <dgm:cxn modelId="{1AD6967E-A8E0-4BB3-8452-7435044B7522}" type="presParOf" srcId="{9A0FF10C-81C7-47CD-A320-768F2009480B}" destId="{D6C5C065-A308-417C-8ECC-04FC2BEC646C}" srcOrd="1" destOrd="0" presId="urn:microsoft.com/office/officeart/2005/8/layout/orgChart1#14"/>
    <dgm:cxn modelId="{71243B8C-655F-4D27-871C-298A2B596C91}" type="presParOf" srcId="{D6C5C065-A308-417C-8ECC-04FC2BEC646C}" destId="{E36491EF-5019-46FD-BC82-1BD579B9EE0E}" srcOrd="0" destOrd="0" presId="urn:microsoft.com/office/officeart/2005/8/layout/orgChart1#14"/>
    <dgm:cxn modelId="{EBA60E0B-BDD4-4FEF-BA98-FB429D43E6BA}" type="presParOf" srcId="{E36491EF-5019-46FD-BC82-1BD579B9EE0E}" destId="{43B7C837-49D6-40CE-BBAB-953D9E4BA7ED}" srcOrd="0" destOrd="0" presId="urn:microsoft.com/office/officeart/2005/8/layout/orgChart1#14"/>
    <dgm:cxn modelId="{D326F089-A2DE-441F-9B4A-2B553A3F3A3B}" type="presParOf" srcId="{E36491EF-5019-46FD-BC82-1BD579B9EE0E}" destId="{9A037140-9B69-4B9F-A134-F2F2EB0F2E32}" srcOrd="1" destOrd="0" presId="urn:microsoft.com/office/officeart/2005/8/layout/orgChart1#14"/>
    <dgm:cxn modelId="{C88F1DA9-DDD2-4821-B729-128FD7075CFB}" type="presParOf" srcId="{D6C5C065-A308-417C-8ECC-04FC2BEC646C}" destId="{FA37AA5D-87C2-47F6-9B72-B753C073E744}" srcOrd="1" destOrd="0" presId="urn:microsoft.com/office/officeart/2005/8/layout/orgChart1#14"/>
    <dgm:cxn modelId="{68DCA484-DD47-4DEB-B7D6-493B7F61EFAA}" type="presParOf" srcId="{D6C5C065-A308-417C-8ECC-04FC2BEC646C}" destId="{A7309641-2A58-41EA-9E42-56812CF298ED}" srcOrd="2" destOrd="0" presId="urn:microsoft.com/office/officeart/2005/8/layout/orgChart1#14"/>
    <dgm:cxn modelId="{44D51D92-318E-4D70-8E9E-0501D2D5D3BA}" type="presParOf" srcId="{9A0FF10C-81C7-47CD-A320-768F2009480B}" destId="{F492B679-3C8C-4E72-95A8-8B81298826E7}" srcOrd="2" destOrd="0" presId="urn:microsoft.com/office/officeart/2005/8/layout/orgChart1#14"/>
    <dgm:cxn modelId="{CE01F09E-800E-4C51-9466-13C7720E17DA}" type="presParOf" srcId="{9A0FF10C-81C7-47CD-A320-768F2009480B}" destId="{C6F584B9-7EA2-46D8-913B-8F508509ECAB}" srcOrd="3" destOrd="0" presId="urn:microsoft.com/office/officeart/2005/8/layout/orgChart1#14"/>
    <dgm:cxn modelId="{5F93C35D-17E2-478E-9F43-DEA5D8267316}" type="presParOf" srcId="{C6F584B9-7EA2-46D8-913B-8F508509ECAB}" destId="{6CAD9CE6-86A1-4F7D-98A6-3AF53F55F9E3}" srcOrd="0" destOrd="0" presId="urn:microsoft.com/office/officeart/2005/8/layout/orgChart1#14"/>
    <dgm:cxn modelId="{18051D33-386E-44F3-9C5A-EE627F493BC0}" type="presParOf" srcId="{6CAD9CE6-86A1-4F7D-98A6-3AF53F55F9E3}" destId="{08A0D1D2-3A20-4D63-8E35-B7C8B6B16D48}" srcOrd="0" destOrd="0" presId="urn:microsoft.com/office/officeart/2005/8/layout/orgChart1#14"/>
    <dgm:cxn modelId="{61CE6BAE-6CEE-4F0A-8738-8E8B8D9B5A8B}" type="presParOf" srcId="{6CAD9CE6-86A1-4F7D-98A6-3AF53F55F9E3}" destId="{6238C53E-A961-488B-8FBD-6EC13507B069}" srcOrd="1" destOrd="0" presId="urn:microsoft.com/office/officeart/2005/8/layout/orgChart1#14"/>
    <dgm:cxn modelId="{FEC409F3-6A1A-428C-9092-5E82F1E6C83C}" type="presParOf" srcId="{C6F584B9-7EA2-46D8-913B-8F508509ECAB}" destId="{A9C46FD3-3BE9-4E6E-BFF6-B0B42B13F857}" srcOrd="1" destOrd="0" presId="urn:microsoft.com/office/officeart/2005/8/layout/orgChart1#14"/>
    <dgm:cxn modelId="{744D9E99-EA13-4256-8AF8-A529EDB8A474}" type="presParOf" srcId="{C6F584B9-7EA2-46D8-913B-8F508509ECAB}" destId="{A663BBFB-A120-4F5B-82EC-DB644DB9966B}" srcOrd="2" destOrd="0" presId="urn:microsoft.com/office/officeart/2005/8/layout/orgChart1#14"/>
    <dgm:cxn modelId="{960A4CF4-66C4-4F77-9511-EB48E8E3FF38}" type="presParOf" srcId="{F728C3E8-5128-4BB6-90CC-A86769ECE335}" destId="{0E819307-1B4E-434E-BA76-D5A4192B0663}" srcOrd="2" destOrd="0" presId="urn:microsoft.com/office/officeart/2005/8/layout/orgChart1#1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2" loCatId="hierarchy" qsTypeId="urn:microsoft.com/office/officeart/2005/8/quickstyle/simple1#1" qsCatId="simple" csTypeId="urn:microsoft.com/office/officeart/2005/8/colors/accent1_2#2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C37C3450-1038-4C2F-ABEC-92D28859A2B4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0"/>
      <dgm:spPr/>
      <dgm:t>
        <a:bodyPr vert="horz" wrap="square"/>
        <a:lstStyle>
          <a:lvl1pPr algn="ctr">
            <a:defRPr sz="4100"/>
          </a:lvl1pPr>
          <a:lvl2pPr marL="285750" indent="-285750" algn="ctr">
            <a:defRPr sz="3100"/>
          </a:lvl2pPr>
          <a:lvl3pPr marL="571500" indent="-285750" algn="ctr">
            <a:defRPr sz="3100"/>
          </a:lvl3pPr>
          <a:lvl4pPr marL="857250" indent="-285750" algn="ctr">
            <a:defRPr sz="3100"/>
          </a:lvl4pPr>
          <a:lvl5pPr marL="1143000" indent="-285750" algn="ctr">
            <a:defRPr sz="3100"/>
          </a:lvl5pPr>
          <a:lvl6pPr marL="1428750" indent="-285750" algn="ctr">
            <a:defRPr sz="3100"/>
          </a:lvl6pPr>
          <a:lvl7pPr marL="1714500" indent="-285750" algn="ctr">
            <a:defRPr sz="3100"/>
          </a:lvl7pPr>
          <a:lvl8pPr marL="2000250" indent="-285750" algn="ctr">
            <a:defRPr sz="3100"/>
          </a:lvl8pPr>
          <a:lvl9pPr marL="2286000" indent="-285750" algn="ctr">
            <a:defRPr sz="3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景物描写的手法</a:t>
          </a:r>
        </a:p>
      </dgm:t>
    </dgm:pt>
    <dgm:pt modelId="{EACD17F5-D793-4A43-B489-D1804D50CFEF}" type="parTrans" cxnId="{18681676-415E-49DC-85DA-0F92D54BCC62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4100"/>
          </a:lvl1pPr>
          <a:lvl2pPr marL="285750" indent="-285750" algn="ctr">
            <a:defRPr sz="3100"/>
          </a:lvl2pPr>
          <a:lvl3pPr marL="571500" indent="-285750" algn="ctr">
            <a:defRPr sz="3100"/>
          </a:lvl3pPr>
          <a:lvl4pPr marL="857250" indent="-285750" algn="ctr">
            <a:defRPr sz="3100"/>
          </a:lvl4pPr>
          <a:lvl5pPr marL="1143000" indent="-285750" algn="ctr">
            <a:defRPr sz="3100"/>
          </a:lvl5pPr>
          <a:lvl6pPr marL="1428750" indent="-285750" algn="ctr">
            <a:defRPr sz="3100"/>
          </a:lvl6pPr>
          <a:lvl7pPr marL="1714500" indent="-285750" algn="ctr">
            <a:defRPr sz="3100"/>
          </a:lvl7pPr>
          <a:lvl8pPr marL="2000250" indent="-285750" algn="ctr">
            <a:defRPr sz="3100"/>
          </a:lvl8pPr>
          <a:lvl9pPr marL="2286000" indent="-285750" algn="ctr">
            <a:defRPr sz="3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意象</a:t>
          </a:r>
        </a:p>
      </dgm:t>
    </dgm:pt>
    <dgm:pt modelId="{FA45D93F-0724-4936-AA45-E6762732A19D}" type="sibTrans" cxnId="{18681676-415E-49DC-85DA-0F92D54BCC62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CDAD869B-75AD-43EF-ACCC-D776809A0346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4100"/>
          </a:lvl1pPr>
          <a:lvl2pPr marL="285750" indent="-285750" algn="ctr">
            <a:defRPr sz="3100"/>
          </a:lvl2pPr>
          <a:lvl3pPr marL="571500" indent="-285750" algn="ctr">
            <a:defRPr sz="3100"/>
          </a:lvl3pPr>
          <a:lvl4pPr marL="857250" indent="-285750" algn="ctr">
            <a:defRPr sz="3100"/>
          </a:lvl4pPr>
          <a:lvl5pPr marL="1143000" indent="-285750" algn="ctr">
            <a:defRPr sz="3100"/>
          </a:lvl5pPr>
          <a:lvl6pPr marL="1428750" indent="-285750" algn="ctr">
            <a:defRPr sz="3100"/>
          </a:lvl6pPr>
          <a:lvl7pPr marL="1714500" indent="-285750" algn="ctr">
            <a:defRPr sz="3100"/>
          </a:lvl7pPr>
          <a:lvl8pPr marL="2000250" indent="-285750" algn="ctr">
            <a:defRPr sz="3100"/>
          </a:lvl8pPr>
          <a:lvl9pPr marL="2286000" indent="-285750" algn="ctr">
            <a:defRPr sz="3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手法</a:t>
          </a:r>
        </a:p>
      </dgm:t>
    </dgm:pt>
    <dgm:pt modelId="{CE87259E-DDBE-48E2-A709-E43CC1738B0F}" type="parTrans" cxnId="{9AEF72BA-48D9-42B3-AD25-347C52E6ECFB}">
      <dgm:prSet/>
      <dgm:spPr/>
      <dgm:t>
        <a:bodyPr/>
        <a:lstStyle/>
        <a:p>
          <a:endParaRPr/>
        </a:p>
      </dgm:t>
    </dgm:pt>
    <dgm:pt modelId="{BF5A919D-463A-4BC7-891F-53F2936EAC9F}">
      <dgm:prSet custT="0"/>
      <dgm:spPr/>
      <dgm:t>
        <a:bodyPr vert="horz" wrap="square"/>
        <a:lstStyle>
          <a:lvl1pPr algn="ctr">
            <a:defRPr sz="4100"/>
          </a:lvl1pPr>
          <a:lvl2pPr marL="285750" indent="-285750" algn="ctr">
            <a:defRPr sz="3100"/>
          </a:lvl2pPr>
          <a:lvl3pPr marL="571500" indent="-285750" algn="ctr">
            <a:defRPr sz="3100"/>
          </a:lvl3pPr>
          <a:lvl4pPr marL="857250" indent="-285750" algn="ctr">
            <a:defRPr sz="3100"/>
          </a:lvl4pPr>
          <a:lvl5pPr marL="1143000" indent="-285750" algn="ctr">
            <a:defRPr sz="3100"/>
          </a:lvl5pPr>
          <a:lvl6pPr marL="1428750" indent="-285750" algn="ctr">
            <a:defRPr sz="3100"/>
          </a:lvl6pPr>
          <a:lvl7pPr marL="1714500" indent="-285750" algn="ctr">
            <a:defRPr sz="3100"/>
          </a:lvl7pPr>
          <a:lvl8pPr marL="2000250" indent="-285750" algn="ctr">
            <a:defRPr sz="3100"/>
          </a:lvl8pPr>
          <a:lvl9pPr marL="2286000" indent="-285750" algn="ctr">
            <a:defRPr sz="3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zh-CN"/>
            <a:t>修辞</a:t>
          </a:r>
        </a:p>
      </dgm:t>
    </dgm:pt>
    <dgm:pt modelId="{0366C5D0-C619-40B7-B8A5-AF40DF21C91A}" type="sibTrans" cxnId="{9AEF72BA-48D9-42B3-AD25-347C52E6ECFB}">
      <dgm:prSet/>
      <dgm:spPr/>
      <dgm:t>
        <a:bodyPr/>
        <a:lstStyle/>
        <a:p>
          <a:endParaRPr/>
        </a:p>
      </dgm:t>
    </dgm:pt>
    <dgm:pt modelId="{9FEB0F41-F1C4-417A-B91C-BFC3C2BC8A02}" type="parTrans" cxnId="{47489D90-6399-4D63-A95E-671EF4E4B115}">
      <dgm:prSet/>
      <dgm:spPr/>
      <dgm:t>
        <a:bodyPr/>
        <a:lstStyle/>
        <a:p>
          <a:endParaRPr/>
        </a:p>
      </dgm:t>
    </dgm:pt>
    <dgm:pt modelId="{22649AF3-0E85-4B88-9027-CAEDCD2549C5}">
      <dgm:prSet custT="0"/>
      <dgm:spPr/>
      <dgm:t>
        <a:bodyPr vert="horz" wrap="square"/>
        <a:lstStyle>
          <a:lvl1pPr algn="ctr">
            <a:defRPr sz="4100"/>
          </a:lvl1pPr>
          <a:lvl2pPr marL="285750" indent="-285750" algn="ctr">
            <a:defRPr sz="3100"/>
          </a:lvl2pPr>
          <a:lvl3pPr marL="571500" indent="-285750" algn="ctr">
            <a:defRPr sz="3100"/>
          </a:lvl3pPr>
          <a:lvl4pPr marL="857250" indent="-285750" algn="ctr">
            <a:defRPr sz="3100"/>
          </a:lvl4pPr>
          <a:lvl5pPr marL="1143000" indent="-285750" algn="ctr">
            <a:defRPr sz="3100"/>
          </a:lvl5pPr>
          <a:lvl6pPr marL="1428750" indent="-285750" algn="ctr">
            <a:defRPr sz="3100"/>
          </a:lvl6pPr>
          <a:lvl7pPr marL="1714500" indent="-285750" algn="ctr">
            <a:defRPr sz="3100"/>
          </a:lvl7pPr>
          <a:lvl8pPr marL="2000250" indent="-285750" algn="ctr">
            <a:defRPr sz="3100"/>
          </a:lvl8pPr>
          <a:lvl9pPr marL="2286000" indent="-285750" algn="ctr">
            <a:defRPr sz="3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角度</a:t>
          </a:r>
        </a:p>
      </dgm:t>
    </dgm:pt>
    <dgm:pt modelId="{BB174AF0-D976-4200-BDBA-7A0AC33B9252}" type="sibTrans" cxnId="{47489D90-6399-4D63-A95E-671EF4E4B115}">
      <dgm:prSet/>
      <dgm:spPr/>
      <dgm:t>
        <a:bodyPr/>
        <a:lstStyle/>
        <a:p>
          <a:endParaRPr/>
        </a:p>
      </dgm:t>
    </dgm:pt>
    <dgm:pt modelId="{A1825131-D805-48C8-BFCE-E45C02E6F5CE}" type="sibTrans" cxnId="{CDAD869B-75AD-43EF-ACCC-D776809A0346}">
      <dgm:prSet/>
      <dgm:spPr/>
      <dgm:t>
        <a:bodyPr/>
        <a:lstStyle/>
        <a:p>
          <a:endParaRPr lang="zh-CN" altLang="en-US"/>
        </a:p>
      </dgm:t>
    </dgm:pt>
    <dgm:pt modelId="{7F125CE0-4746-4CC4-B074-72485328AC62}" type="parTrans" cxnId="{E5DBEC9E-8F91-4B09-940B-C9890723DBB3}">
      <dgm:prSet/>
      <dgm:spPr/>
      <dgm:t>
        <a:bodyPr/>
        <a:lstStyle/>
        <a:p>
          <a:endParaRPr/>
        </a:p>
      </dgm:t>
    </dgm:pt>
    <dgm:pt modelId="{A9306917-EE1D-4C5A-B6F9-B6492C0F2B3D}">
      <dgm:prSet custT="0"/>
      <dgm:spPr/>
      <dgm:t>
        <a:bodyPr vert="horz" wrap="square"/>
        <a:lstStyle>
          <a:lvl1pPr algn="ctr">
            <a:defRPr sz="4100"/>
          </a:lvl1pPr>
          <a:lvl2pPr marL="285750" indent="-285750" algn="ctr">
            <a:defRPr sz="3100"/>
          </a:lvl2pPr>
          <a:lvl3pPr marL="571500" indent="-285750" algn="ctr">
            <a:defRPr sz="3100"/>
          </a:lvl3pPr>
          <a:lvl4pPr marL="857250" indent="-285750" algn="ctr">
            <a:defRPr sz="3100"/>
          </a:lvl4pPr>
          <a:lvl5pPr marL="1143000" indent="-285750" algn="ctr">
            <a:defRPr sz="3100"/>
          </a:lvl5pPr>
          <a:lvl6pPr marL="1428750" indent="-285750" algn="ctr">
            <a:defRPr sz="3100"/>
          </a:lvl6pPr>
          <a:lvl7pPr marL="1714500" indent="-285750" algn="ctr">
            <a:defRPr sz="3100"/>
          </a:lvl7pPr>
          <a:lvl8pPr marL="2000250" indent="-285750" algn="ctr">
            <a:defRPr sz="3100"/>
          </a:lvl8pPr>
          <a:lvl9pPr marL="2286000" indent="-285750" algn="ctr">
            <a:defRPr sz="3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语言</a:t>
          </a:r>
        </a:p>
      </dgm:t>
    </dgm:pt>
    <dgm:pt modelId="{ADDB0321-527D-4D26-8D18-DD34CA890DB4}" type="sibTrans" cxnId="{E5DBEC9E-8F91-4B09-940B-C9890723DBB3}">
      <dgm:prSet/>
      <dgm:spPr/>
      <dgm:t>
        <a:bodyPr/>
        <a:lstStyle/>
        <a:p>
          <a:endParaRPr/>
        </a:p>
      </dgm:t>
    </dgm:pt>
    <dgm:pt modelId="{DF0D1C21-B79E-4875-B7FA-EF183CB48B88}" type="sibTrans" cxnId="{C37C3450-1038-4C2F-ABEC-92D28859A2B4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 val="hang"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8C11FA09-491A-47BA-814C-EF6D4257DE02}" type="pres">
      <dgm:prSet presAssocID="{CE87259E-DDBE-48E2-A709-E43CC1738B0F}" presName="Name48" presStyleLbl="parChTrans1D3" presStyleIdx="0" presStyleCnt="2"/>
      <dgm:spPr/>
      <dgm:t>
        <a:bodyPr/>
        <a:lstStyle/>
        <a:p>
          <a:endParaRPr/>
        </a:p>
      </dgm:t>
    </dgm:pt>
    <dgm:pt modelId="{673CF84B-1621-4545-A35D-4F4B8841650C}" type="pres">
      <dgm:prSet presAssocID="{BF5A919D-463A-4BC7-891F-53F2936EAC9F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DEAD3009-213D-405B-855C-87E5F0836043}" type="pres">
      <dgm:prSet presAssocID="{BF5A919D-463A-4BC7-891F-53F2936EAC9F}" presName="rootComposite" presStyleCnt="0"/>
      <dgm:spPr/>
      <dgm:t>
        <a:bodyPr/>
        <a:lstStyle/>
        <a:p>
          <a:endParaRPr lang="zh-CN" altLang="en-US"/>
        </a:p>
      </dgm:t>
    </dgm:pt>
    <dgm:pt modelId="{F1E5ACC6-1494-41AA-AF45-7930FB585323}" type="pres">
      <dgm:prSet presAssocID="{BF5A919D-463A-4BC7-891F-53F2936EAC9F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C37FC99-3093-4C69-BEC6-A3E0E37DB021}" type="pres">
      <dgm:prSet presAssocID="{BF5A919D-463A-4BC7-891F-53F2936EAC9F}" presName="rootConnector" presStyleLbl="node3" presStyleIdx="0" presStyleCnt="2"/>
      <dgm:spPr/>
      <dgm:t>
        <a:bodyPr/>
        <a:lstStyle/>
        <a:p>
          <a:endParaRPr lang="zh-CN" altLang="en-US"/>
        </a:p>
      </dgm:t>
    </dgm:pt>
    <dgm:pt modelId="{D942B2EE-A041-49EB-B560-4003D53EDB9D}" type="pres">
      <dgm:prSet presAssocID="{BF5A919D-463A-4BC7-891F-53F2936EAC9F}" presName="hierChild4" presStyleCnt="0"/>
      <dgm:spPr/>
      <dgm:t>
        <a:bodyPr/>
        <a:lstStyle/>
        <a:p>
          <a:endParaRPr/>
        </a:p>
      </dgm:t>
    </dgm:pt>
    <dgm:pt modelId="{D7B570F7-D8E0-47C1-B40B-1C42B5510EE3}" type="pres">
      <dgm:prSet presAssocID="{BF5A919D-463A-4BC7-891F-53F2936EAC9F}" presName="hierChild5" presStyleCnt="0"/>
      <dgm:spPr/>
      <dgm:t>
        <a:bodyPr/>
        <a:lstStyle/>
        <a:p>
          <a:endParaRPr/>
        </a:p>
      </dgm:t>
    </dgm:pt>
    <dgm:pt modelId="{3C3EAA47-120A-49B0-BDE7-7A710F868A8F}" type="pres">
      <dgm:prSet presAssocID="{9FEB0F41-F1C4-417A-B91C-BFC3C2BC8A02}" presName="Name48" presStyleLbl="parChTrans1D3" presStyleIdx="1" presStyleCnt="2"/>
      <dgm:spPr/>
      <dgm:t>
        <a:bodyPr/>
        <a:lstStyle/>
        <a:p>
          <a:endParaRPr/>
        </a:p>
      </dgm:t>
    </dgm:pt>
    <dgm:pt modelId="{25D70298-4F3E-461C-9C8B-0A00BE8BBE33}" type="pres">
      <dgm:prSet presAssocID="{22649AF3-0E85-4B88-9027-CAEDCD2549C5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B8EF46D5-A2D6-4273-9288-8D4F6630A269}" type="pres">
      <dgm:prSet presAssocID="{22649AF3-0E85-4B88-9027-CAEDCD2549C5}" presName="rootComposite" presStyleCnt="0"/>
      <dgm:spPr/>
      <dgm:t>
        <a:bodyPr/>
        <a:lstStyle/>
        <a:p>
          <a:endParaRPr lang="zh-CN" altLang="en-US"/>
        </a:p>
      </dgm:t>
    </dgm:pt>
    <dgm:pt modelId="{B24EAACE-2E55-4B1C-BFA2-899AC856FE16}" type="pres">
      <dgm:prSet presAssocID="{22649AF3-0E85-4B88-9027-CAEDCD2549C5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CF423E0-359B-4F25-BCC5-252434BF1DF3}" type="pres">
      <dgm:prSet presAssocID="{22649AF3-0E85-4B88-9027-CAEDCD2549C5}" presName="rootConnector" presStyleLbl="node3" presStyleIdx="1" presStyleCnt="2"/>
      <dgm:spPr/>
      <dgm:t>
        <a:bodyPr/>
        <a:lstStyle/>
        <a:p>
          <a:endParaRPr lang="zh-CN" altLang="en-US"/>
        </a:p>
      </dgm:t>
    </dgm:pt>
    <dgm:pt modelId="{199C08B9-B1D4-45FB-BAC4-A97D07B947DE}" type="pres">
      <dgm:prSet presAssocID="{22649AF3-0E85-4B88-9027-CAEDCD2549C5}" presName="hierChild4" presStyleCnt="0"/>
      <dgm:spPr/>
      <dgm:t>
        <a:bodyPr/>
        <a:lstStyle/>
        <a:p>
          <a:endParaRPr/>
        </a:p>
      </dgm:t>
    </dgm:pt>
    <dgm:pt modelId="{6971F4E2-9CC1-4524-9E07-71311CE9713C}" type="pres">
      <dgm:prSet presAssocID="{22649AF3-0E85-4B88-9027-CAEDCD2549C5}" presName="hierChild5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18A46A42-F21F-45C6-9118-641B652E786D}" type="pres">
      <dgm:prSet presAssocID="{7F125CE0-4746-4CC4-B074-72485328AC62}" presName="Name37" presStyleLbl="parChTrans1D2" presStyleIdx="2" presStyleCnt="3"/>
      <dgm:spPr/>
      <dgm:t>
        <a:bodyPr/>
        <a:lstStyle/>
        <a:p>
          <a:endParaRPr/>
        </a:p>
      </dgm:t>
    </dgm:pt>
    <dgm:pt modelId="{F4660015-66DE-445E-A59B-59D22DF8F3C0}" type="pres">
      <dgm:prSet presAssocID="{A9306917-EE1D-4C5A-B6F9-B6492C0F2B3D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5950AB2E-279A-4974-9524-B627F0375F07}" type="pres">
      <dgm:prSet presAssocID="{A9306917-EE1D-4C5A-B6F9-B6492C0F2B3D}" presName="rootComposite" presStyleCnt="0"/>
      <dgm:spPr/>
      <dgm:t>
        <a:bodyPr/>
        <a:lstStyle/>
        <a:p>
          <a:endParaRPr lang="zh-CN" altLang="en-US"/>
        </a:p>
      </dgm:t>
    </dgm:pt>
    <dgm:pt modelId="{BEF4ACE6-ECB0-4CEA-A632-D0F2078292D3}" type="pres">
      <dgm:prSet presAssocID="{A9306917-EE1D-4C5A-B6F9-B6492C0F2B3D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E530811-F04B-4363-B4D3-490C1546CE3B}" type="pres">
      <dgm:prSet presAssocID="{A9306917-EE1D-4C5A-B6F9-B6492C0F2B3D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A0C36E50-E462-4352-9933-16AC1886DEF1}" type="pres">
      <dgm:prSet presAssocID="{A9306917-EE1D-4C5A-B6F9-B6492C0F2B3D}" presName="hierChild4" presStyleCnt="0"/>
      <dgm:spPr/>
      <dgm:t>
        <a:bodyPr/>
        <a:lstStyle/>
        <a:p>
          <a:endParaRPr/>
        </a:p>
      </dgm:t>
    </dgm:pt>
    <dgm:pt modelId="{B0DF72A1-433E-440B-A456-65D402A60D69}" type="pres">
      <dgm:prSet presAssocID="{A9306917-EE1D-4C5A-B6F9-B6492C0F2B3D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27FEC31E-4A63-4757-9330-3D984A4BB327}" type="presOf" srcId="{8D5FB264-0A5C-4C3A-85B7-453D9BD837DF}" destId="{F492B679-3C8C-4E72-95A8-8B81298826E7}" srcOrd="0" destOrd="0" presId="urn:microsoft.com/office/officeart/2005/8/layout/orgChart1#2"/>
    <dgm:cxn modelId="{CDAD869B-75AD-43EF-ACCC-D776809A0346}" srcId="{47C757F0-AA23-46BE-9311-EA432CDEEAA1}" destId="{4EC42421-831D-4CD3-8215-2AF4300F9C01}" srcOrd="1" destOrd="0" parTransId="{8D5FB264-0A5C-4C3A-85B7-453D9BD837DF}" sibTransId="{A1825131-D805-48C8-BFCE-E45C02E6F5CE}"/>
    <dgm:cxn modelId="{47489D90-6399-4D63-A95E-671EF4E4B115}" srcId="{4EC42421-831D-4CD3-8215-2AF4300F9C01}" destId="{22649AF3-0E85-4B88-9027-CAEDCD2549C5}" srcOrd="1" destOrd="0" parTransId="{9FEB0F41-F1C4-417A-B91C-BFC3C2BC8A02}" sibTransId="{BB174AF0-D976-4200-BDBA-7A0AC33B9252}"/>
    <dgm:cxn modelId="{C37C3450-1038-4C2F-ABEC-92D28859A2B4}" srcId="{A77D31B3-3808-4FBA-8FA4-CC8D448A173E}" destId="{47C757F0-AA23-46BE-9311-EA432CDEEAA1}" srcOrd="0" destOrd="0" parTransId="{AB39B06D-FE6C-48B2-B5B4-77CD0C8CF7AD}" sibTransId="{DF0D1C21-B79E-4875-B7FA-EF183CB48B88}"/>
    <dgm:cxn modelId="{F70E8F10-FCF2-4E68-B935-4856B90B17C3}" type="presOf" srcId="{A77D31B3-3808-4FBA-8FA4-CC8D448A173E}" destId="{E498DC9C-C5AC-4482-A26F-3B99DC5D79F0}" srcOrd="0" destOrd="0" presId="urn:microsoft.com/office/officeart/2005/8/layout/orgChart1#2"/>
    <dgm:cxn modelId="{798F56E6-E7C4-4BB4-AEBF-4F2100898A62}" type="presOf" srcId="{4EC42421-831D-4CD3-8215-2AF4300F9C01}" destId="{08A0D1D2-3A20-4D63-8E35-B7C8B6B16D48}" srcOrd="0" destOrd="0" presId="urn:microsoft.com/office/officeart/2005/8/layout/orgChart1#2"/>
    <dgm:cxn modelId="{472E24F6-7EF8-45B8-8ADA-FF31664E03F2}" type="presOf" srcId="{47C757F0-AA23-46BE-9311-EA432CDEEAA1}" destId="{AE79172D-D441-42BB-84EA-E3D989670DED}" srcOrd="0" destOrd="0" presId="urn:microsoft.com/office/officeart/2005/8/layout/orgChart1#2"/>
    <dgm:cxn modelId="{11597B50-5A40-4C4A-AEEB-B5B99E25938C}" type="presOf" srcId="{BF5A919D-463A-4BC7-891F-53F2936EAC9F}" destId="{F1E5ACC6-1494-41AA-AF45-7930FB585323}" srcOrd="0" destOrd="0" presId="urn:microsoft.com/office/officeart/2005/8/layout/orgChart1#2"/>
    <dgm:cxn modelId="{DC7AB300-F938-43F8-9AFF-CC2E5B926A37}" type="presOf" srcId="{EACD17F5-D793-4A43-B489-D1804D50CFEF}" destId="{6A259130-4455-44E0-969B-948D1249687E}" srcOrd="0" destOrd="0" presId="urn:microsoft.com/office/officeart/2005/8/layout/orgChart1#2"/>
    <dgm:cxn modelId="{12717664-5CCA-45AB-9460-D2066B1635CD}" type="presOf" srcId="{12714FC6-8B41-47E5-91DD-F02D34D23B93}" destId="{9A037140-9B69-4B9F-A134-F2F2EB0F2E32}" srcOrd="1" destOrd="0" presId="urn:microsoft.com/office/officeart/2005/8/layout/orgChart1#2"/>
    <dgm:cxn modelId="{E5DBEC9E-8F91-4B09-940B-C9890723DBB3}" srcId="{47C757F0-AA23-46BE-9311-EA432CDEEAA1}" destId="{A9306917-EE1D-4C5A-B6F9-B6492C0F2B3D}" srcOrd="2" destOrd="0" parTransId="{7F125CE0-4746-4CC4-B074-72485328AC62}" sibTransId="{ADDB0321-527D-4D26-8D18-DD34CA890DB4}"/>
    <dgm:cxn modelId="{C9B52203-E706-471F-8E3B-9BEE4ACA2517}" type="presOf" srcId="{CE87259E-DDBE-48E2-A709-E43CC1738B0F}" destId="{8C11FA09-491A-47BA-814C-EF6D4257DE02}" srcOrd="0" destOrd="0" presId="urn:microsoft.com/office/officeart/2005/8/layout/orgChart1#2"/>
    <dgm:cxn modelId="{C918AB35-6CF0-4CF5-B91C-3AF25134922A}" type="presOf" srcId="{22649AF3-0E85-4B88-9027-CAEDCD2549C5}" destId="{B24EAACE-2E55-4B1C-BFA2-899AC856FE16}" srcOrd="0" destOrd="0" presId="urn:microsoft.com/office/officeart/2005/8/layout/orgChart1#2"/>
    <dgm:cxn modelId="{24CC7459-AAC7-4045-AA4F-2812EF5E8198}" type="presOf" srcId="{4EC42421-831D-4CD3-8215-2AF4300F9C01}" destId="{6238C53E-A961-488B-8FBD-6EC13507B069}" srcOrd="1" destOrd="0" presId="urn:microsoft.com/office/officeart/2005/8/layout/orgChart1#2"/>
    <dgm:cxn modelId="{9AEF72BA-48D9-42B3-AD25-347C52E6ECFB}" srcId="{4EC42421-831D-4CD3-8215-2AF4300F9C01}" destId="{BF5A919D-463A-4BC7-891F-53F2936EAC9F}" srcOrd="0" destOrd="0" parTransId="{CE87259E-DDBE-48E2-A709-E43CC1738B0F}" sibTransId="{0366C5D0-C619-40B7-B8A5-AF40DF21C91A}"/>
    <dgm:cxn modelId="{8BF74302-F828-4441-8486-9773627A29BD}" type="presOf" srcId="{9FEB0F41-F1C4-417A-B91C-BFC3C2BC8A02}" destId="{3C3EAA47-120A-49B0-BDE7-7A710F868A8F}" srcOrd="0" destOrd="0" presId="urn:microsoft.com/office/officeart/2005/8/layout/orgChart1#2"/>
    <dgm:cxn modelId="{C5A8CA16-BCD2-4CB6-AB04-72A3A2545052}" type="presOf" srcId="{A9306917-EE1D-4C5A-B6F9-B6492C0F2B3D}" destId="{FE530811-F04B-4363-B4D3-490C1546CE3B}" srcOrd="1" destOrd="0" presId="urn:microsoft.com/office/officeart/2005/8/layout/orgChart1#2"/>
    <dgm:cxn modelId="{02FA905F-DA12-4D54-85C4-E48CF439B6EE}" type="presOf" srcId="{7F125CE0-4746-4CC4-B074-72485328AC62}" destId="{18A46A42-F21F-45C6-9118-641B652E786D}" srcOrd="0" destOrd="0" presId="urn:microsoft.com/office/officeart/2005/8/layout/orgChart1#2"/>
    <dgm:cxn modelId="{AA3F0B72-5A6E-4076-BA69-4E484528DCCA}" type="presOf" srcId="{22649AF3-0E85-4B88-9027-CAEDCD2549C5}" destId="{5CF423E0-359B-4F25-BCC5-252434BF1DF3}" srcOrd="1" destOrd="0" presId="urn:microsoft.com/office/officeart/2005/8/layout/orgChart1#2"/>
    <dgm:cxn modelId="{61EBCCDC-BC7F-4AFE-A62F-2B344C6FE493}" type="presOf" srcId="{A9306917-EE1D-4C5A-B6F9-B6492C0F2B3D}" destId="{BEF4ACE6-ECB0-4CEA-A632-D0F2078292D3}" srcOrd="0" destOrd="0" presId="urn:microsoft.com/office/officeart/2005/8/layout/orgChart1#2"/>
    <dgm:cxn modelId="{4F5C317E-1F46-429C-A83F-B08B5A890F18}" type="presOf" srcId="{12714FC6-8B41-47E5-91DD-F02D34D23B93}" destId="{43B7C837-49D6-40CE-BBAB-953D9E4BA7ED}" srcOrd="0" destOrd="0" presId="urn:microsoft.com/office/officeart/2005/8/layout/orgChart1#2"/>
    <dgm:cxn modelId="{25004A41-532F-490F-B755-C1907DABB314}" type="presOf" srcId="{47C757F0-AA23-46BE-9311-EA432CDEEAA1}" destId="{86420519-308D-4A6A-8FEA-6FB2E39BA448}" srcOrd="1" destOrd="0" presId="urn:microsoft.com/office/officeart/2005/8/layout/orgChart1#2"/>
    <dgm:cxn modelId="{73FB7997-6C46-4358-BBD2-890ACBA74043}" type="presOf" srcId="{BF5A919D-463A-4BC7-891F-53F2936EAC9F}" destId="{6C37FC99-3093-4C69-BEC6-A3E0E37DB021}" srcOrd="1" destOrd="0" presId="urn:microsoft.com/office/officeart/2005/8/layout/orgChart1#2"/>
    <dgm:cxn modelId="{18681676-415E-49DC-85DA-0F92D54BCC62}" srcId="{47C757F0-AA23-46BE-9311-EA432CDEEAA1}" destId="{12714FC6-8B41-47E5-91DD-F02D34D23B93}" srcOrd="0" destOrd="0" parTransId="{EACD17F5-D793-4A43-B489-D1804D50CFEF}" sibTransId="{FA45D93F-0724-4936-AA45-E6762732A19D}"/>
    <dgm:cxn modelId="{7C3FB229-90B9-4EC3-9045-390ADC89B3E5}" type="presParOf" srcId="{E498DC9C-C5AC-4482-A26F-3B99DC5D79F0}" destId="{F728C3E8-5128-4BB6-90CC-A86769ECE335}" srcOrd="0" destOrd="0" presId="urn:microsoft.com/office/officeart/2005/8/layout/orgChart1#2"/>
    <dgm:cxn modelId="{321E6D7C-1C08-47DD-8F30-5E810A993E89}" type="presParOf" srcId="{F728C3E8-5128-4BB6-90CC-A86769ECE335}" destId="{79147750-B6BF-43FD-83A0-7ACDC9B53EFF}" srcOrd="0" destOrd="0" presId="urn:microsoft.com/office/officeart/2005/8/layout/orgChart1#2"/>
    <dgm:cxn modelId="{3E2504E8-7E22-4EF5-9AC1-056EEDDEA87F}" type="presParOf" srcId="{79147750-B6BF-43FD-83A0-7ACDC9B53EFF}" destId="{AE79172D-D441-42BB-84EA-E3D989670DED}" srcOrd="0" destOrd="0" presId="urn:microsoft.com/office/officeart/2005/8/layout/orgChart1#2"/>
    <dgm:cxn modelId="{7F8E89DC-73BA-4798-B8AE-57C257B3B084}" type="presParOf" srcId="{79147750-B6BF-43FD-83A0-7ACDC9B53EFF}" destId="{86420519-308D-4A6A-8FEA-6FB2E39BA448}" srcOrd="1" destOrd="0" presId="urn:microsoft.com/office/officeart/2005/8/layout/orgChart1#2"/>
    <dgm:cxn modelId="{ADE7A65C-FACC-4698-8154-0EB2203C631F}" type="presParOf" srcId="{F728C3E8-5128-4BB6-90CC-A86769ECE335}" destId="{9A0FF10C-81C7-47CD-A320-768F2009480B}" srcOrd="1" destOrd="0" presId="urn:microsoft.com/office/officeart/2005/8/layout/orgChart1#2"/>
    <dgm:cxn modelId="{E781CDF3-1584-47D8-B430-55305F9ACA99}" type="presParOf" srcId="{9A0FF10C-81C7-47CD-A320-768F2009480B}" destId="{6A259130-4455-44E0-969B-948D1249687E}" srcOrd="0" destOrd="0" presId="urn:microsoft.com/office/officeart/2005/8/layout/orgChart1#2"/>
    <dgm:cxn modelId="{D876172B-B1BD-4353-834F-FE9261291148}" type="presParOf" srcId="{9A0FF10C-81C7-47CD-A320-768F2009480B}" destId="{D6C5C065-A308-417C-8ECC-04FC2BEC646C}" srcOrd="1" destOrd="0" presId="urn:microsoft.com/office/officeart/2005/8/layout/orgChart1#2"/>
    <dgm:cxn modelId="{FA5FDDE5-0F5E-431F-8225-582CB8966236}" type="presParOf" srcId="{D6C5C065-A308-417C-8ECC-04FC2BEC646C}" destId="{E36491EF-5019-46FD-BC82-1BD579B9EE0E}" srcOrd="0" destOrd="0" presId="urn:microsoft.com/office/officeart/2005/8/layout/orgChart1#2"/>
    <dgm:cxn modelId="{D4A0B9B6-B8E8-4CBE-9A62-CA4335A77EAC}" type="presParOf" srcId="{E36491EF-5019-46FD-BC82-1BD579B9EE0E}" destId="{43B7C837-49D6-40CE-BBAB-953D9E4BA7ED}" srcOrd="0" destOrd="0" presId="urn:microsoft.com/office/officeart/2005/8/layout/orgChart1#2"/>
    <dgm:cxn modelId="{AC0F4067-F9C9-49B3-8806-774E91A866F0}" type="presParOf" srcId="{E36491EF-5019-46FD-BC82-1BD579B9EE0E}" destId="{9A037140-9B69-4B9F-A134-F2F2EB0F2E32}" srcOrd="1" destOrd="0" presId="urn:microsoft.com/office/officeart/2005/8/layout/orgChart1#2"/>
    <dgm:cxn modelId="{5B29CA8D-F762-42E0-8005-FD9CD13DBAC2}" type="presParOf" srcId="{D6C5C065-A308-417C-8ECC-04FC2BEC646C}" destId="{FA37AA5D-87C2-47F6-9B72-B753C073E744}" srcOrd="1" destOrd="0" presId="urn:microsoft.com/office/officeart/2005/8/layout/orgChart1#2"/>
    <dgm:cxn modelId="{8579A18D-43B6-4D63-8739-AC6AD3C2F042}" type="presParOf" srcId="{D6C5C065-A308-417C-8ECC-04FC2BEC646C}" destId="{A7309641-2A58-41EA-9E42-56812CF298ED}" srcOrd="2" destOrd="0" presId="urn:microsoft.com/office/officeart/2005/8/layout/orgChart1#2"/>
    <dgm:cxn modelId="{FA92060D-F1D1-4406-8BCF-A455660E22AC}" type="presParOf" srcId="{9A0FF10C-81C7-47CD-A320-768F2009480B}" destId="{F492B679-3C8C-4E72-95A8-8B81298826E7}" srcOrd="2" destOrd="0" presId="urn:microsoft.com/office/officeart/2005/8/layout/orgChart1#2"/>
    <dgm:cxn modelId="{A7FB8F90-0318-49B6-823D-DEE2DE75DFE5}" type="presParOf" srcId="{9A0FF10C-81C7-47CD-A320-768F2009480B}" destId="{C6F584B9-7EA2-46D8-913B-8F508509ECAB}" srcOrd="3" destOrd="0" presId="urn:microsoft.com/office/officeart/2005/8/layout/orgChart1#2"/>
    <dgm:cxn modelId="{02618BCF-36B0-4863-8327-A4CA9C51DDED}" type="presParOf" srcId="{C6F584B9-7EA2-46D8-913B-8F508509ECAB}" destId="{6CAD9CE6-86A1-4F7D-98A6-3AF53F55F9E3}" srcOrd="0" destOrd="0" presId="urn:microsoft.com/office/officeart/2005/8/layout/orgChart1#2"/>
    <dgm:cxn modelId="{B3C391CF-762B-48F5-A2E0-86CB9C30BEEC}" type="presParOf" srcId="{6CAD9CE6-86A1-4F7D-98A6-3AF53F55F9E3}" destId="{08A0D1D2-3A20-4D63-8E35-B7C8B6B16D48}" srcOrd="0" destOrd="0" presId="urn:microsoft.com/office/officeart/2005/8/layout/orgChart1#2"/>
    <dgm:cxn modelId="{4365E680-F515-4B3C-8BDB-5711D95E182F}" type="presParOf" srcId="{6CAD9CE6-86A1-4F7D-98A6-3AF53F55F9E3}" destId="{6238C53E-A961-488B-8FBD-6EC13507B069}" srcOrd="1" destOrd="0" presId="urn:microsoft.com/office/officeart/2005/8/layout/orgChart1#2"/>
    <dgm:cxn modelId="{3EE8E645-8FD4-43DB-981A-F6C83535E60A}" type="presParOf" srcId="{C6F584B9-7EA2-46D8-913B-8F508509ECAB}" destId="{A9C46FD3-3BE9-4E6E-BFF6-B0B42B13F857}" srcOrd="1" destOrd="0" presId="urn:microsoft.com/office/officeart/2005/8/layout/orgChart1#2"/>
    <dgm:cxn modelId="{9952AA33-9351-4E21-9C97-09EE8E884DB6}" type="presParOf" srcId="{A9C46FD3-3BE9-4E6E-BFF6-B0B42B13F857}" destId="{8C11FA09-491A-47BA-814C-EF6D4257DE02}" srcOrd="0" destOrd="0" presId="urn:microsoft.com/office/officeart/2005/8/layout/orgChart1#2"/>
    <dgm:cxn modelId="{0B85A683-0CD0-4535-902A-3C527F5AF55D}" type="presParOf" srcId="{A9C46FD3-3BE9-4E6E-BFF6-B0B42B13F857}" destId="{673CF84B-1621-4545-A35D-4F4B8841650C}" srcOrd="1" destOrd="0" presId="urn:microsoft.com/office/officeart/2005/8/layout/orgChart1#2"/>
    <dgm:cxn modelId="{4DE373AE-AE8F-49AE-A2F9-D3D6369BBC71}" type="presParOf" srcId="{673CF84B-1621-4545-A35D-4F4B8841650C}" destId="{DEAD3009-213D-405B-855C-87E5F0836043}" srcOrd="0" destOrd="0" presId="urn:microsoft.com/office/officeart/2005/8/layout/orgChart1#2"/>
    <dgm:cxn modelId="{F3B416FF-886E-4ECF-BB52-27F7311D4372}" type="presParOf" srcId="{DEAD3009-213D-405B-855C-87E5F0836043}" destId="{F1E5ACC6-1494-41AA-AF45-7930FB585323}" srcOrd="0" destOrd="0" presId="urn:microsoft.com/office/officeart/2005/8/layout/orgChart1#2"/>
    <dgm:cxn modelId="{5339F220-C69C-483E-BCB7-7C8095B9A85C}" type="presParOf" srcId="{DEAD3009-213D-405B-855C-87E5F0836043}" destId="{6C37FC99-3093-4C69-BEC6-A3E0E37DB021}" srcOrd="1" destOrd="0" presId="urn:microsoft.com/office/officeart/2005/8/layout/orgChart1#2"/>
    <dgm:cxn modelId="{62691ED1-09EE-4D84-9D45-57E9AFB791C8}" type="presParOf" srcId="{673CF84B-1621-4545-A35D-4F4B8841650C}" destId="{D942B2EE-A041-49EB-B560-4003D53EDB9D}" srcOrd="1" destOrd="0" presId="urn:microsoft.com/office/officeart/2005/8/layout/orgChart1#2"/>
    <dgm:cxn modelId="{ACABC886-F8B1-4E11-B5C7-3C18CFF69D91}" type="presParOf" srcId="{673CF84B-1621-4545-A35D-4F4B8841650C}" destId="{D7B570F7-D8E0-47C1-B40B-1C42B5510EE3}" srcOrd="2" destOrd="0" presId="urn:microsoft.com/office/officeart/2005/8/layout/orgChart1#2"/>
    <dgm:cxn modelId="{DB5B09E1-C56D-4F1B-B1F6-D1013C582689}" type="presParOf" srcId="{A9C46FD3-3BE9-4E6E-BFF6-B0B42B13F857}" destId="{3C3EAA47-120A-49B0-BDE7-7A710F868A8F}" srcOrd="2" destOrd="0" presId="urn:microsoft.com/office/officeart/2005/8/layout/orgChart1#2"/>
    <dgm:cxn modelId="{05D2CBB4-A95E-4E9E-94F1-9CC1F5831A85}" type="presParOf" srcId="{A9C46FD3-3BE9-4E6E-BFF6-B0B42B13F857}" destId="{25D70298-4F3E-461C-9C8B-0A00BE8BBE33}" srcOrd="3" destOrd="0" presId="urn:microsoft.com/office/officeart/2005/8/layout/orgChart1#2"/>
    <dgm:cxn modelId="{7CDD0CAF-A3A3-47AB-B02B-FE5FD130FDB0}" type="presParOf" srcId="{25D70298-4F3E-461C-9C8B-0A00BE8BBE33}" destId="{B8EF46D5-A2D6-4273-9288-8D4F6630A269}" srcOrd="0" destOrd="0" presId="urn:microsoft.com/office/officeart/2005/8/layout/orgChart1#2"/>
    <dgm:cxn modelId="{4DF3317B-E9D0-474C-9A6A-A5FB77DB199B}" type="presParOf" srcId="{B8EF46D5-A2D6-4273-9288-8D4F6630A269}" destId="{B24EAACE-2E55-4B1C-BFA2-899AC856FE16}" srcOrd="0" destOrd="0" presId="urn:microsoft.com/office/officeart/2005/8/layout/orgChart1#2"/>
    <dgm:cxn modelId="{99A22EB8-EBAF-4796-9683-FAFCF2E59372}" type="presParOf" srcId="{B8EF46D5-A2D6-4273-9288-8D4F6630A269}" destId="{5CF423E0-359B-4F25-BCC5-252434BF1DF3}" srcOrd="1" destOrd="0" presId="urn:microsoft.com/office/officeart/2005/8/layout/orgChart1#2"/>
    <dgm:cxn modelId="{C8C2B9F7-4248-4C58-9A9F-201B5F71E16C}" type="presParOf" srcId="{25D70298-4F3E-461C-9C8B-0A00BE8BBE33}" destId="{199C08B9-B1D4-45FB-BAC4-A97D07B947DE}" srcOrd="1" destOrd="0" presId="urn:microsoft.com/office/officeart/2005/8/layout/orgChart1#2"/>
    <dgm:cxn modelId="{D19171D9-2B8E-4EB1-8519-F674B33A165C}" type="presParOf" srcId="{25D70298-4F3E-461C-9C8B-0A00BE8BBE33}" destId="{6971F4E2-9CC1-4524-9E07-71311CE9713C}" srcOrd="2" destOrd="0" presId="urn:microsoft.com/office/officeart/2005/8/layout/orgChart1#2"/>
    <dgm:cxn modelId="{7AC2B58E-71B2-4A7F-9CE2-5CEF285C12CC}" type="presParOf" srcId="{C6F584B9-7EA2-46D8-913B-8F508509ECAB}" destId="{A663BBFB-A120-4F5B-82EC-DB644DB9966B}" srcOrd="2" destOrd="0" presId="urn:microsoft.com/office/officeart/2005/8/layout/orgChart1#2"/>
    <dgm:cxn modelId="{E72357B0-DCA5-4627-85A8-A046819B7C32}" type="presParOf" srcId="{9A0FF10C-81C7-47CD-A320-768F2009480B}" destId="{18A46A42-F21F-45C6-9118-641B652E786D}" srcOrd="4" destOrd="0" presId="urn:microsoft.com/office/officeart/2005/8/layout/orgChart1#2"/>
    <dgm:cxn modelId="{75875CC1-B68F-4983-B30E-71285141D269}" type="presParOf" srcId="{9A0FF10C-81C7-47CD-A320-768F2009480B}" destId="{F4660015-66DE-445E-A59B-59D22DF8F3C0}" srcOrd="5" destOrd="0" presId="urn:microsoft.com/office/officeart/2005/8/layout/orgChart1#2"/>
    <dgm:cxn modelId="{0F03A10E-3281-4533-BB96-E1C456F89266}" type="presParOf" srcId="{F4660015-66DE-445E-A59B-59D22DF8F3C0}" destId="{5950AB2E-279A-4974-9524-B627F0375F07}" srcOrd="0" destOrd="0" presId="urn:microsoft.com/office/officeart/2005/8/layout/orgChart1#2"/>
    <dgm:cxn modelId="{753ED6F0-EEDC-4C1B-8B55-F6311EEC4CB7}" type="presParOf" srcId="{5950AB2E-279A-4974-9524-B627F0375F07}" destId="{BEF4ACE6-ECB0-4CEA-A632-D0F2078292D3}" srcOrd="0" destOrd="0" presId="urn:microsoft.com/office/officeart/2005/8/layout/orgChart1#2"/>
    <dgm:cxn modelId="{7558FAEF-2FD5-4354-A8A8-1A3AF7D9359B}" type="presParOf" srcId="{5950AB2E-279A-4974-9524-B627F0375F07}" destId="{FE530811-F04B-4363-B4D3-490C1546CE3B}" srcOrd="1" destOrd="0" presId="urn:microsoft.com/office/officeart/2005/8/layout/orgChart1#2"/>
    <dgm:cxn modelId="{42B36683-A9CE-421F-AEF5-76196ECEEDC5}" type="presParOf" srcId="{F4660015-66DE-445E-A59B-59D22DF8F3C0}" destId="{A0C36E50-E462-4352-9933-16AC1886DEF1}" srcOrd="1" destOrd="0" presId="urn:microsoft.com/office/officeart/2005/8/layout/orgChart1#2"/>
    <dgm:cxn modelId="{7BF9CE9A-FBF0-40E9-840E-E2AB11BFD472}" type="presParOf" srcId="{F4660015-66DE-445E-A59B-59D22DF8F3C0}" destId="{B0DF72A1-433E-440B-A456-65D402A60D69}" srcOrd="2" destOrd="0" presId="urn:microsoft.com/office/officeart/2005/8/layout/orgChart1#2"/>
    <dgm:cxn modelId="{DCDA03E9-1E57-4E12-BF00-1CFA23E9BBFA}" type="presParOf" srcId="{F728C3E8-5128-4BB6-90CC-A86769ECE335}" destId="{0E819307-1B4E-434E-BA76-D5A4192B0663}" srcOrd="2" destOrd="0" presId="urn:microsoft.com/office/officeart/2005/8/layout/orgChart1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3" loCatId="hierarchy" qsTypeId="urn:microsoft.com/office/officeart/2005/8/quickstyle/simple1#2" qsCatId="simple" csTypeId="urn:microsoft.com/office/officeart/2005/8/colors/accent1_2#3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F4A83624-38D6-4C2F-8428-CB85E9E31312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人物形象特点</a:t>
          </a:r>
        </a:p>
      </dgm:t>
    </dgm:pt>
    <dgm:pt modelId="{EACD17F5-D793-4A43-B489-D1804D50CFEF}" type="parTrans" cxnId="{A02CF034-EB9C-421B-A0DE-5A317CD6B0D1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处境</a:t>
          </a:r>
        </a:p>
      </dgm:t>
    </dgm:pt>
    <dgm:pt modelId="{FA45D93F-0724-4936-AA45-E6762732A19D}" type="sibTrans" cxnId="{A02CF034-EB9C-421B-A0DE-5A317CD6B0D1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A6099E86-FF77-4A8C-8148-B2D4138B4153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心境</a:t>
          </a:r>
        </a:p>
      </dgm:t>
    </dgm:pt>
    <dgm:pt modelId="{A1825131-D805-48C8-BFCE-E45C02E6F5CE}" type="sibTrans" cxnId="{A6099E86-FF77-4A8C-8148-B2D4138B4153}">
      <dgm:prSet/>
      <dgm:spPr/>
      <dgm:t>
        <a:bodyPr/>
        <a:lstStyle/>
        <a:p>
          <a:endParaRPr lang="zh-CN" altLang="en-US"/>
        </a:p>
      </dgm:t>
    </dgm:pt>
    <dgm:pt modelId="{CCF68ADE-40B6-47D0-93C1-88EC13ADC8AC}" type="parTrans" cxnId="{79579980-7E91-4960-A945-E2993EED0F08}">
      <dgm:prSet/>
      <dgm:spPr/>
      <dgm:t>
        <a:bodyPr/>
        <a:lstStyle/>
        <a:p>
          <a:endParaRPr lang="zh-CN" altLang="en-US"/>
        </a:p>
      </dgm:t>
    </dgm:pt>
    <dgm:pt modelId="{CF717C8A-B40B-4AFF-BF49-65ABB7DF8190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身份</a:t>
          </a:r>
        </a:p>
      </dgm:t>
    </dgm:pt>
    <dgm:pt modelId="{630D3E0B-D1D7-4E1A-8193-515AA5E1866F}" type="sibTrans" cxnId="{79579980-7E91-4960-A945-E2993EED0F08}">
      <dgm:prSet/>
      <dgm:spPr/>
      <dgm:t>
        <a:bodyPr/>
        <a:lstStyle/>
        <a:p>
          <a:endParaRPr lang="zh-CN" altLang="en-US"/>
        </a:p>
      </dgm:t>
    </dgm:pt>
    <dgm:pt modelId="{DF0D1C21-B79E-4875-B7FA-EF183CB48B88}" type="sibTrans" cxnId="{F4A83624-38D6-4C2F-8428-CB85E9E31312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AB3A8128-6C86-49B7-B5CC-0153888815E5}" type="pres">
      <dgm:prSet presAssocID="{CCF68ADE-40B6-47D0-93C1-88EC13ADC8AC}" presName="Name37" presStyleLbl="parChTrans1D2" presStyleIdx="2" presStyleCnt="3"/>
      <dgm:spPr/>
      <dgm:t>
        <a:bodyPr/>
        <a:lstStyle/>
        <a:p>
          <a:endParaRPr lang="zh-CN" altLang="en-US"/>
        </a:p>
      </dgm:t>
    </dgm:pt>
    <dgm:pt modelId="{1A917F9A-DDE6-4568-B35C-7FABCEF0A586}" type="pres">
      <dgm:prSet presAssocID="{CF717C8A-B40B-4AFF-BF49-65ABB7DF8190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FA949B67-3DB7-47FA-97C9-4A653E762F22}" type="pres">
      <dgm:prSet presAssocID="{CF717C8A-B40B-4AFF-BF49-65ABB7DF8190}" presName="rootComposite" presStyleCnt="0"/>
      <dgm:spPr/>
      <dgm:t>
        <a:bodyPr/>
        <a:lstStyle/>
        <a:p>
          <a:endParaRPr lang="zh-CN" altLang="en-US"/>
        </a:p>
      </dgm:t>
    </dgm:pt>
    <dgm:pt modelId="{7D64F4A3-0E55-47AC-A59B-9D5A9DC25552}" type="pres">
      <dgm:prSet presAssocID="{CF717C8A-B40B-4AFF-BF49-65ABB7DF819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667CB49-EC34-46BC-AD2D-72F3BD95D049}" type="pres">
      <dgm:prSet presAssocID="{CF717C8A-B40B-4AFF-BF49-65ABB7DF8190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EB3A10DA-2FA4-4DAD-8341-8078D7F83716}" type="pres">
      <dgm:prSet presAssocID="{CF717C8A-B40B-4AFF-BF49-65ABB7DF8190}" presName="hierChild4" presStyleCnt="0"/>
      <dgm:spPr/>
      <dgm:t>
        <a:bodyPr/>
        <a:lstStyle/>
        <a:p>
          <a:endParaRPr/>
        </a:p>
      </dgm:t>
    </dgm:pt>
    <dgm:pt modelId="{B05C5608-85C8-433E-A928-1755312B673B}" type="pres">
      <dgm:prSet presAssocID="{CF717C8A-B40B-4AFF-BF49-65ABB7DF8190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1B9DDC09-E043-4EC7-B644-F32CF0ACA441}" type="presOf" srcId="{8D5FB264-0A5C-4C3A-85B7-453D9BD837DF}" destId="{F492B679-3C8C-4E72-95A8-8B81298826E7}" srcOrd="0" destOrd="0" presId="urn:microsoft.com/office/officeart/2005/8/layout/orgChart1#3"/>
    <dgm:cxn modelId="{213C184C-6012-4752-AE16-452E2EB7DC16}" type="presOf" srcId="{CF717C8A-B40B-4AFF-BF49-65ABB7DF8190}" destId="{5667CB49-EC34-46BC-AD2D-72F3BD95D049}" srcOrd="1" destOrd="0" presId="urn:microsoft.com/office/officeart/2005/8/layout/orgChart1#3"/>
    <dgm:cxn modelId="{D84C2A92-6F0E-4023-B310-CFC8D2A03782}" type="presOf" srcId="{EACD17F5-D793-4A43-B489-D1804D50CFEF}" destId="{6A259130-4455-44E0-969B-948D1249687E}" srcOrd="0" destOrd="0" presId="urn:microsoft.com/office/officeart/2005/8/layout/orgChart1#3"/>
    <dgm:cxn modelId="{9963481E-7841-4B59-A77B-66DC49FF3C05}" type="presOf" srcId="{CCF68ADE-40B6-47D0-93C1-88EC13ADC8AC}" destId="{AB3A8128-6C86-49B7-B5CC-0153888815E5}" srcOrd="0" destOrd="0" presId="urn:microsoft.com/office/officeart/2005/8/layout/orgChart1#3"/>
    <dgm:cxn modelId="{1A93E504-5870-44DB-AC6C-F919CF55F26A}" type="presOf" srcId="{12714FC6-8B41-47E5-91DD-F02D34D23B93}" destId="{9A037140-9B69-4B9F-A134-F2F2EB0F2E32}" srcOrd="1" destOrd="0" presId="urn:microsoft.com/office/officeart/2005/8/layout/orgChart1#3"/>
    <dgm:cxn modelId="{4062B12A-6AF9-4748-9B92-C61599991AC8}" type="presOf" srcId="{A77D31B3-3808-4FBA-8FA4-CC8D448A173E}" destId="{E498DC9C-C5AC-4482-A26F-3B99DC5D79F0}" srcOrd="0" destOrd="0" presId="urn:microsoft.com/office/officeart/2005/8/layout/orgChart1#3"/>
    <dgm:cxn modelId="{9CD3373F-41D6-41B4-A809-AD48DA632683}" type="presOf" srcId="{CF717C8A-B40B-4AFF-BF49-65ABB7DF8190}" destId="{7D64F4A3-0E55-47AC-A59B-9D5A9DC25552}" srcOrd="0" destOrd="0" presId="urn:microsoft.com/office/officeart/2005/8/layout/orgChart1#3"/>
    <dgm:cxn modelId="{A6099E86-FF77-4A8C-8148-B2D4138B4153}" srcId="{47C757F0-AA23-46BE-9311-EA432CDEEAA1}" destId="{4EC42421-831D-4CD3-8215-2AF4300F9C01}" srcOrd="1" destOrd="0" parTransId="{8D5FB264-0A5C-4C3A-85B7-453D9BD837DF}" sibTransId="{A1825131-D805-48C8-BFCE-E45C02E6F5CE}"/>
    <dgm:cxn modelId="{F4A83624-38D6-4C2F-8428-CB85E9E31312}" srcId="{A77D31B3-3808-4FBA-8FA4-CC8D448A173E}" destId="{47C757F0-AA23-46BE-9311-EA432CDEEAA1}" srcOrd="0" destOrd="0" parTransId="{AB39B06D-FE6C-48B2-B5B4-77CD0C8CF7AD}" sibTransId="{DF0D1C21-B79E-4875-B7FA-EF183CB48B88}"/>
    <dgm:cxn modelId="{A02CF034-EB9C-421B-A0DE-5A317CD6B0D1}" srcId="{47C757F0-AA23-46BE-9311-EA432CDEEAA1}" destId="{12714FC6-8B41-47E5-91DD-F02D34D23B93}" srcOrd="0" destOrd="0" parTransId="{EACD17F5-D793-4A43-B489-D1804D50CFEF}" sibTransId="{FA45D93F-0724-4936-AA45-E6762732A19D}"/>
    <dgm:cxn modelId="{EFE325F6-2484-4E45-8CE3-60F3A2A33C82}" type="presOf" srcId="{4EC42421-831D-4CD3-8215-2AF4300F9C01}" destId="{08A0D1D2-3A20-4D63-8E35-B7C8B6B16D48}" srcOrd="0" destOrd="0" presId="urn:microsoft.com/office/officeart/2005/8/layout/orgChart1#3"/>
    <dgm:cxn modelId="{D56C1184-880D-419F-A825-9246114FE7AE}" type="presOf" srcId="{47C757F0-AA23-46BE-9311-EA432CDEEAA1}" destId="{86420519-308D-4A6A-8FEA-6FB2E39BA448}" srcOrd="1" destOrd="0" presId="urn:microsoft.com/office/officeart/2005/8/layout/orgChart1#3"/>
    <dgm:cxn modelId="{504DB5FE-425B-4FF9-ACDA-4BCEFB28EB32}" type="presOf" srcId="{4EC42421-831D-4CD3-8215-2AF4300F9C01}" destId="{6238C53E-A961-488B-8FBD-6EC13507B069}" srcOrd="1" destOrd="0" presId="urn:microsoft.com/office/officeart/2005/8/layout/orgChart1#3"/>
    <dgm:cxn modelId="{58F616E4-F47E-4EE2-B6E5-22DE1E24DA1B}" type="presOf" srcId="{47C757F0-AA23-46BE-9311-EA432CDEEAA1}" destId="{AE79172D-D441-42BB-84EA-E3D989670DED}" srcOrd="0" destOrd="0" presId="urn:microsoft.com/office/officeart/2005/8/layout/orgChart1#3"/>
    <dgm:cxn modelId="{66D5970D-D401-4F34-8FCE-05F991672235}" type="presOf" srcId="{12714FC6-8B41-47E5-91DD-F02D34D23B93}" destId="{43B7C837-49D6-40CE-BBAB-953D9E4BA7ED}" srcOrd="0" destOrd="0" presId="urn:microsoft.com/office/officeart/2005/8/layout/orgChart1#3"/>
    <dgm:cxn modelId="{79579980-7E91-4960-A945-E2993EED0F08}" srcId="{47C757F0-AA23-46BE-9311-EA432CDEEAA1}" destId="{CF717C8A-B40B-4AFF-BF49-65ABB7DF8190}" srcOrd="2" destOrd="0" parTransId="{CCF68ADE-40B6-47D0-93C1-88EC13ADC8AC}" sibTransId="{630D3E0B-D1D7-4E1A-8193-515AA5E1866F}"/>
    <dgm:cxn modelId="{4F215F7F-B385-4FC2-95BE-58426CB2A282}" type="presParOf" srcId="{E498DC9C-C5AC-4482-A26F-3B99DC5D79F0}" destId="{F728C3E8-5128-4BB6-90CC-A86769ECE335}" srcOrd="0" destOrd="0" presId="urn:microsoft.com/office/officeart/2005/8/layout/orgChart1#3"/>
    <dgm:cxn modelId="{857DF1D5-B33B-4D19-8166-137CBA9FAFC3}" type="presParOf" srcId="{F728C3E8-5128-4BB6-90CC-A86769ECE335}" destId="{79147750-B6BF-43FD-83A0-7ACDC9B53EFF}" srcOrd="0" destOrd="0" presId="urn:microsoft.com/office/officeart/2005/8/layout/orgChart1#3"/>
    <dgm:cxn modelId="{125D14FD-85C6-4DB0-9933-E5991E810D42}" type="presParOf" srcId="{79147750-B6BF-43FD-83A0-7ACDC9B53EFF}" destId="{AE79172D-D441-42BB-84EA-E3D989670DED}" srcOrd="0" destOrd="0" presId="urn:microsoft.com/office/officeart/2005/8/layout/orgChart1#3"/>
    <dgm:cxn modelId="{5CAF99F9-228A-4C3D-A64B-0BAEF091CD49}" type="presParOf" srcId="{79147750-B6BF-43FD-83A0-7ACDC9B53EFF}" destId="{86420519-308D-4A6A-8FEA-6FB2E39BA448}" srcOrd="1" destOrd="0" presId="urn:microsoft.com/office/officeart/2005/8/layout/orgChart1#3"/>
    <dgm:cxn modelId="{4A385A26-179C-4417-A239-C75BFC821265}" type="presParOf" srcId="{F728C3E8-5128-4BB6-90CC-A86769ECE335}" destId="{9A0FF10C-81C7-47CD-A320-768F2009480B}" srcOrd="1" destOrd="0" presId="urn:microsoft.com/office/officeart/2005/8/layout/orgChart1#3"/>
    <dgm:cxn modelId="{20F740CE-8304-403C-8526-6F280EBFFAE1}" type="presParOf" srcId="{9A0FF10C-81C7-47CD-A320-768F2009480B}" destId="{6A259130-4455-44E0-969B-948D1249687E}" srcOrd="0" destOrd="0" presId="urn:microsoft.com/office/officeart/2005/8/layout/orgChart1#3"/>
    <dgm:cxn modelId="{D3B035C7-FA65-49A6-ACE7-788AB400187E}" type="presParOf" srcId="{9A0FF10C-81C7-47CD-A320-768F2009480B}" destId="{D6C5C065-A308-417C-8ECC-04FC2BEC646C}" srcOrd="1" destOrd="0" presId="urn:microsoft.com/office/officeart/2005/8/layout/orgChart1#3"/>
    <dgm:cxn modelId="{4701AA76-8ECD-4444-B60C-50530D1D6A28}" type="presParOf" srcId="{D6C5C065-A308-417C-8ECC-04FC2BEC646C}" destId="{E36491EF-5019-46FD-BC82-1BD579B9EE0E}" srcOrd="0" destOrd="0" presId="urn:microsoft.com/office/officeart/2005/8/layout/orgChart1#3"/>
    <dgm:cxn modelId="{3F665449-32B5-4167-A8E8-D16E3A269938}" type="presParOf" srcId="{E36491EF-5019-46FD-BC82-1BD579B9EE0E}" destId="{43B7C837-49D6-40CE-BBAB-953D9E4BA7ED}" srcOrd="0" destOrd="0" presId="urn:microsoft.com/office/officeart/2005/8/layout/orgChart1#3"/>
    <dgm:cxn modelId="{04577505-944B-4D7A-A61E-4600CFAFEF08}" type="presParOf" srcId="{E36491EF-5019-46FD-BC82-1BD579B9EE0E}" destId="{9A037140-9B69-4B9F-A134-F2F2EB0F2E32}" srcOrd="1" destOrd="0" presId="urn:microsoft.com/office/officeart/2005/8/layout/orgChart1#3"/>
    <dgm:cxn modelId="{4C5DB920-0168-4517-A767-95B5FA6FE6C8}" type="presParOf" srcId="{D6C5C065-A308-417C-8ECC-04FC2BEC646C}" destId="{FA37AA5D-87C2-47F6-9B72-B753C073E744}" srcOrd="1" destOrd="0" presId="urn:microsoft.com/office/officeart/2005/8/layout/orgChart1#3"/>
    <dgm:cxn modelId="{DA383128-EF4D-4CC8-A9E6-B0039FCC61CB}" type="presParOf" srcId="{D6C5C065-A308-417C-8ECC-04FC2BEC646C}" destId="{A7309641-2A58-41EA-9E42-56812CF298ED}" srcOrd="2" destOrd="0" presId="urn:microsoft.com/office/officeart/2005/8/layout/orgChart1#3"/>
    <dgm:cxn modelId="{E82A66BB-1240-4C8B-BD10-D10F684298A5}" type="presParOf" srcId="{9A0FF10C-81C7-47CD-A320-768F2009480B}" destId="{F492B679-3C8C-4E72-95A8-8B81298826E7}" srcOrd="2" destOrd="0" presId="urn:microsoft.com/office/officeart/2005/8/layout/orgChart1#3"/>
    <dgm:cxn modelId="{9C4DED54-3FED-479B-A7B2-89C8E4DF3E69}" type="presParOf" srcId="{9A0FF10C-81C7-47CD-A320-768F2009480B}" destId="{C6F584B9-7EA2-46D8-913B-8F508509ECAB}" srcOrd="3" destOrd="0" presId="urn:microsoft.com/office/officeart/2005/8/layout/orgChart1#3"/>
    <dgm:cxn modelId="{A8EF47F7-6F22-45EE-93B6-0B1A7F2C6223}" type="presParOf" srcId="{C6F584B9-7EA2-46D8-913B-8F508509ECAB}" destId="{6CAD9CE6-86A1-4F7D-98A6-3AF53F55F9E3}" srcOrd="0" destOrd="0" presId="urn:microsoft.com/office/officeart/2005/8/layout/orgChart1#3"/>
    <dgm:cxn modelId="{9C085164-54A8-4C68-B89E-4A074DACDDAB}" type="presParOf" srcId="{6CAD9CE6-86A1-4F7D-98A6-3AF53F55F9E3}" destId="{08A0D1D2-3A20-4D63-8E35-B7C8B6B16D48}" srcOrd="0" destOrd="0" presId="urn:microsoft.com/office/officeart/2005/8/layout/orgChart1#3"/>
    <dgm:cxn modelId="{1D36826E-BC07-4C31-93B7-2E85A8DD11FF}" type="presParOf" srcId="{6CAD9CE6-86A1-4F7D-98A6-3AF53F55F9E3}" destId="{6238C53E-A961-488B-8FBD-6EC13507B069}" srcOrd="1" destOrd="0" presId="urn:microsoft.com/office/officeart/2005/8/layout/orgChart1#3"/>
    <dgm:cxn modelId="{4A99B877-992C-4D6A-A3FA-89AFD07D5F64}" type="presParOf" srcId="{C6F584B9-7EA2-46D8-913B-8F508509ECAB}" destId="{A9C46FD3-3BE9-4E6E-BFF6-B0B42B13F857}" srcOrd="1" destOrd="0" presId="urn:microsoft.com/office/officeart/2005/8/layout/orgChart1#3"/>
    <dgm:cxn modelId="{D135FB6D-2EBD-4880-9C87-9395D3B7AB95}" type="presParOf" srcId="{C6F584B9-7EA2-46D8-913B-8F508509ECAB}" destId="{A663BBFB-A120-4F5B-82EC-DB644DB9966B}" srcOrd="2" destOrd="0" presId="urn:microsoft.com/office/officeart/2005/8/layout/orgChart1#3"/>
    <dgm:cxn modelId="{B411D437-0F48-4D89-AE16-9FEC2EA40B7B}" type="presParOf" srcId="{9A0FF10C-81C7-47CD-A320-768F2009480B}" destId="{AB3A8128-6C86-49B7-B5CC-0153888815E5}" srcOrd="4" destOrd="0" presId="urn:microsoft.com/office/officeart/2005/8/layout/orgChart1#3"/>
    <dgm:cxn modelId="{059E99EA-9710-47F2-9A50-E7F935C9719B}" type="presParOf" srcId="{9A0FF10C-81C7-47CD-A320-768F2009480B}" destId="{1A917F9A-DDE6-4568-B35C-7FABCEF0A586}" srcOrd="5" destOrd="0" presId="urn:microsoft.com/office/officeart/2005/8/layout/orgChart1#3"/>
    <dgm:cxn modelId="{19F99763-D0C2-4C7C-BCC5-E33BF4546745}" type="presParOf" srcId="{1A917F9A-DDE6-4568-B35C-7FABCEF0A586}" destId="{FA949B67-3DB7-47FA-97C9-4A653E762F22}" srcOrd="0" destOrd="0" presId="urn:microsoft.com/office/officeart/2005/8/layout/orgChart1#3"/>
    <dgm:cxn modelId="{0BD499E8-33DA-4269-B5CB-A8027D824A9D}" type="presParOf" srcId="{FA949B67-3DB7-47FA-97C9-4A653E762F22}" destId="{7D64F4A3-0E55-47AC-A59B-9D5A9DC25552}" srcOrd="0" destOrd="0" presId="urn:microsoft.com/office/officeart/2005/8/layout/orgChart1#3"/>
    <dgm:cxn modelId="{DB6AD06C-C388-4526-B5A1-6E96AA4512D6}" type="presParOf" srcId="{FA949B67-3DB7-47FA-97C9-4A653E762F22}" destId="{5667CB49-EC34-46BC-AD2D-72F3BD95D049}" srcOrd="1" destOrd="0" presId="urn:microsoft.com/office/officeart/2005/8/layout/orgChart1#3"/>
    <dgm:cxn modelId="{E972AF4F-2479-43F5-825A-8AC3CFAAE8C9}" type="presParOf" srcId="{1A917F9A-DDE6-4568-B35C-7FABCEF0A586}" destId="{EB3A10DA-2FA4-4DAD-8341-8078D7F83716}" srcOrd="1" destOrd="0" presId="urn:microsoft.com/office/officeart/2005/8/layout/orgChart1#3"/>
    <dgm:cxn modelId="{B3E46BBD-721C-4ED0-A149-AEE8FAE5CCE5}" type="presParOf" srcId="{1A917F9A-DDE6-4568-B35C-7FABCEF0A586}" destId="{B05C5608-85C8-433E-A928-1755312B673B}" srcOrd="2" destOrd="0" presId="urn:microsoft.com/office/officeart/2005/8/layout/orgChart1#3"/>
    <dgm:cxn modelId="{B57E9C9D-4BDA-4E4E-90C6-20F96F71F5DF}" type="presParOf" srcId="{F728C3E8-5128-4BB6-90CC-A86769ECE335}" destId="{0E819307-1B4E-434E-BA76-D5A4192B0663}" srcOrd="2" destOrd="0" presId="urn:microsoft.com/office/officeart/2005/8/layout/orgChart1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4" loCatId="hierarchy" qsTypeId="urn:microsoft.com/office/officeart/2005/8/quickstyle/simple1#3" qsCatId="simple" csTypeId="urn:microsoft.com/office/officeart/2005/8/colors/accent1_2#4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47B61D8C-3B6A-41A0-B548-864EBD0635B1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人物形象的作用</a:t>
          </a:r>
        </a:p>
      </dgm:t>
    </dgm:pt>
    <dgm:pt modelId="{EACD17F5-D793-4A43-B489-D1804D50CFEF}" type="parTrans" cxnId="{172BA53A-AAC8-4783-8CC1-EF85B0FFDE4D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形象特点</a:t>
          </a:r>
        </a:p>
      </dgm:t>
    </dgm:pt>
    <dgm:pt modelId="{FA45D93F-0724-4936-AA45-E6762732A19D}" type="sibTrans" cxnId="{172BA53A-AAC8-4783-8CC1-EF85B0FFDE4D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8B82377E-2E64-400B-952F-03D7544C6541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诗人情感</a:t>
          </a:r>
        </a:p>
      </dgm:t>
    </dgm:pt>
    <dgm:pt modelId="{A2FA9021-4D52-4EAA-A0B7-9CEB0A9F7360}" type="parTrans" cxnId="{DED0F038-9535-483C-A594-0596DFF85E2C}">
      <dgm:prSet/>
      <dgm:spPr/>
      <dgm:t>
        <a:bodyPr/>
        <a:lstStyle/>
        <a:p>
          <a:endParaRPr/>
        </a:p>
      </dgm:t>
    </dgm:pt>
    <dgm:pt modelId="{6F7286B2-E885-48E1-BEDD-C0E62F3D6455}">
      <dgm:prSet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对形象</a:t>
          </a:r>
        </a:p>
      </dgm:t>
    </dgm:pt>
    <dgm:pt modelId="{D4126051-BFED-4855-AF55-12F86164FD6E}" type="sibTrans" cxnId="{DED0F038-9535-483C-A594-0596DFF85E2C}">
      <dgm:prSet/>
      <dgm:spPr/>
      <dgm:t>
        <a:bodyPr/>
        <a:lstStyle/>
        <a:p>
          <a:endParaRPr/>
        </a:p>
      </dgm:t>
    </dgm:pt>
    <dgm:pt modelId="{DE5C2E12-BB58-407F-8C5B-17F9D8887151}" type="parTrans" cxnId="{F54FC018-47AC-4ACB-B58A-1A35A0A9B5E7}">
      <dgm:prSet/>
      <dgm:spPr/>
      <dgm:t>
        <a:bodyPr/>
        <a:lstStyle/>
        <a:p>
          <a:endParaRPr/>
        </a:p>
      </dgm:t>
    </dgm:pt>
    <dgm:pt modelId="{36118332-7073-4255-BE8C-52CEE93371DE}">
      <dgm:prSet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对自己</a:t>
          </a:r>
        </a:p>
      </dgm:t>
    </dgm:pt>
    <dgm:pt modelId="{D195292D-DD95-4B72-B52C-58F46E7C7D86}" type="sibTrans" cxnId="{F54FC018-47AC-4ACB-B58A-1A35A0A9B5E7}">
      <dgm:prSet/>
      <dgm:spPr/>
      <dgm:t>
        <a:bodyPr/>
        <a:lstStyle/>
        <a:p>
          <a:endParaRPr/>
        </a:p>
      </dgm:t>
    </dgm:pt>
    <dgm:pt modelId="{A1825131-D805-48C8-BFCE-E45C02E6F5CE}" type="sibTrans" cxnId="{8B82377E-2E64-400B-952F-03D7544C6541}">
      <dgm:prSet/>
      <dgm:spPr/>
      <dgm:t>
        <a:bodyPr/>
        <a:lstStyle/>
        <a:p>
          <a:endParaRPr lang="zh-CN" altLang="en-US"/>
        </a:p>
      </dgm:t>
    </dgm:pt>
    <dgm:pt modelId="{CCF68ADE-40B6-47D0-93C1-88EC13ADC8AC}" type="parTrans" cxnId="{FCA9B2BF-D3F5-4350-9568-7CD0BDC13688}">
      <dgm:prSet/>
      <dgm:spPr/>
      <dgm:t>
        <a:bodyPr/>
        <a:lstStyle/>
        <a:p>
          <a:endParaRPr lang="zh-CN" altLang="en-US"/>
        </a:p>
      </dgm:t>
    </dgm:pt>
    <dgm:pt modelId="{CF717C8A-B40B-4AFF-BF49-65ABB7DF8190}">
      <dgm:prSet phldrT="[文本]" custT="0"/>
      <dgm:spPr/>
      <dgm:t>
        <a:bodyPr vert="horz" wrap="square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时代社会</a:t>
          </a:r>
        </a:p>
      </dgm:t>
    </dgm:pt>
    <dgm:pt modelId="{630D3E0B-D1D7-4E1A-8193-515AA5E1866F}" type="sibTrans" cxnId="{FCA9B2BF-D3F5-4350-9568-7CD0BDC13688}">
      <dgm:prSet/>
      <dgm:spPr/>
      <dgm:t>
        <a:bodyPr/>
        <a:lstStyle/>
        <a:p>
          <a:endParaRPr lang="zh-CN" altLang="en-US"/>
        </a:p>
      </dgm:t>
    </dgm:pt>
    <dgm:pt modelId="{DF0D1C21-B79E-4875-B7FA-EF183CB48B88}" type="sibTrans" cxnId="{47B61D8C-3B6A-41A0-B548-864EBD0635B1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D0658EEB-6338-4C7D-95AE-04745C58DDD0}" type="pres">
      <dgm:prSet presAssocID="{A2FA9021-4D52-4EAA-A0B7-9CEB0A9F7360}" presName="Name35" presStyleLbl="parChTrans1D3" presStyleIdx="0" presStyleCnt="2"/>
      <dgm:spPr/>
      <dgm:t>
        <a:bodyPr/>
        <a:lstStyle/>
        <a:p>
          <a:endParaRPr/>
        </a:p>
      </dgm:t>
    </dgm:pt>
    <dgm:pt modelId="{65843C4B-9B38-4278-B1E8-DE2F4AB832F0}" type="pres">
      <dgm:prSet presAssocID="{6F7286B2-E885-48E1-BEDD-C0E62F3D6455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5932203D-885B-49A9-B022-5CF3C226E468}" type="pres">
      <dgm:prSet presAssocID="{6F7286B2-E885-48E1-BEDD-C0E62F3D6455}" presName="rootComposite" presStyleCnt="0"/>
      <dgm:spPr/>
      <dgm:t>
        <a:bodyPr/>
        <a:lstStyle/>
        <a:p>
          <a:endParaRPr lang="zh-CN" altLang="en-US"/>
        </a:p>
      </dgm:t>
    </dgm:pt>
    <dgm:pt modelId="{615AB238-096C-4407-9F3B-61E58D45F9F6}" type="pres">
      <dgm:prSet presAssocID="{6F7286B2-E885-48E1-BEDD-C0E62F3D6455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96D023E-5B8C-427B-AE5B-13E0BE609625}" type="pres">
      <dgm:prSet presAssocID="{6F7286B2-E885-48E1-BEDD-C0E62F3D6455}" presName="rootConnector" presStyleLbl="node3" presStyleIdx="0" presStyleCnt="2"/>
      <dgm:spPr/>
      <dgm:t>
        <a:bodyPr/>
        <a:lstStyle/>
        <a:p>
          <a:endParaRPr lang="zh-CN" altLang="en-US"/>
        </a:p>
      </dgm:t>
    </dgm:pt>
    <dgm:pt modelId="{696FC167-B2C2-4532-AE13-9B9A4A21C5F5}" type="pres">
      <dgm:prSet presAssocID="{6F7286B2-E885-48E1-BEDD-C0E62F3D6455}" presName="hierChild4" presStyleCnt="0"/>
      <dgm:spPr/>
      <dgm:t>
        <a:bodyPr/>
        <a:lstStyle/>
        <a:p>
          <a:endParaRPr/>
        </a:p>
      </dgm:t>
    </dgm:pt>
    <dgm:pt modelId="{0D930DB2-ACAA-44F7-ADA7-0615907F8BDB}" type="pres">
      <dgm:prSet presAssocID="{6F7286B2-E885-48E1-BEDD-C0E62F3D6455}" presName="hierChild5" presStyleCnt="0"/>
      <dgm:spPr/>
      <dgm:t>
        <a:bodyPr/>
        <a:lstStyle/>
        <a:p>
          <a:endParaRPr/>
        </a:p>
      </dgm:t>
    </dgm:pt>
    <dgm:pt modelId="{7536AF84-47E0-4044-843D-B5712EFA6AEC}" type="pres">
      <dgm:prSet presAssocID="{DE5C2E12-BB58-407F-8C5B-17F9D8887151}" presName="Name35" presStyleLbl="parChTrans1D3" presStyleIdx="1" presStyleCnt="2"/>
      <dgm:spPr/>
      <dgm:t>
        <a:bodyPr/>
        <a:lstStyle/>
        <a:p>
          <a:endParaRPr/>
        </a:p>
      </dgm:t>
    </dgm:pt>
    <dgm:pt modelId="{A115DBAB-3F79-4F88-B948-CFC98D8E5534}" type="pres">
      <dgm:prSet presAssocID="{36118332-7073-4255-BE8C-52CEE93371DE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CC7C5857-5573-4934-9BFD-69004CCC4AA5}" type="pres">
      <dgm:prSet presAssocID="{36118332-7073-4255-BE8C-52CEE93371DE}" presName="rootComposite" presStyleCnt="0"/>
      <dgm:spPr/>
      <dgm:t>
        <a:bodyPr/>
        <a:lstStyle/>
        <a:p>
          <a:endParaRPr lang="zh-CN" altLang="en-US"/>
        </a:p>
      </dgm:t>
    </dgm:pt>
    <dgm:pt modelId="{98F9BF1D-BB19-463F-B0B1-873A5C524FB0}" type="pres">
      <dgm:prSet presAssocID="{36118332-7073-4255-BE8C-52CEE93371DE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A52D81C-1269-4B9B-A43B-382F1CD2F5BA}" type="pres">
      <dgm:prSet presAssocID="{36118332-7073-4255-BE8C-52CEE93371DE}" presName="rootConnector" presStyleLbl="node3" presStyleIdx="1" presStyleCnt="2"/>
      <dgm:spPr/>
      <dgm:t>
        <a:bodyPr/>
        <a:lstStyle/>
        <a:p>
          <a:endParaRPr lang="zh-CN" altLang="en-US"/>
        </a:p>
      </dgm:t>
    </dgm:pt>
    <dgm:pt modelId="{9CC4F62D-2A69-4EE6-A0EE-1512C6B32F00}" type="pres">
      <dgm:prSet presAssocID="{36118332-7073-4255-BE8C-52CEE93371DE}" presName="hierChild4" presStyleCnt="0"/>
      <dgm:spPr/>
      <dgm:t>
        <a:bodyPr/>
        <a:lstStyle/>
        <a:p>
          <a:endParaRPr/>
        </a:p>
      </dgm:t>
    </dgm:pt>
    <dgm:pt modelId="{8A1CF8FC-6066-40EC-B3C4-693AA96BFD0C}" type="pres">
      <dgm:prSet presAssocID="{36118332-7073-4255-BE8C-52CEE93371DE}" presName="hierChild5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AB3A8128-6C86-49B7-B5CC-0153888815E5}" type="pres">
      <dgm:prSet presAssocID="{CCF68ADE-40B6-47D0-93C1-88EC13ADC8AC}" presName="Name37" presStyleLbl="parChTrans1D2" presStyleIdx="2" presStyleCnt="3"/>
      <dgm:spPr/>
      <dgm:t>
        <a:bodyPr/>
        <a:lstStyle/>
        <a:p>
          <a:endParaRPr lang="zh-CN" altLang="en-US"/>
        </a:p>
      </dgm:t>
    </dgm:pt>
    <dgm:pt modelId="{1A917F9A-DDE6-4568-B35C-7FABCEF0A586}" type="pres">
      <dgm:prSet presAssocID="{CF717C8A-B40B-4AFF-BF49-65ABB7DF8190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FA949B67-3DB7-47FA-97C9-4A653E762F22}" type="pres">
      <dgm:prSet presAssocID="{CF717C8A-B40B-4AFF-BF49-65ABB7DF8190}" presName="rootComposite" presStyleCnt="0"/>
      <dgm:spPr/>
      <dgm:t>
        <a:bodyPr/>
        <a:lstStyle/>
        <a:p>
          <a:endParaRPr lang="zh-CN" altLang="en-US"/>
        </a:p>
      </dgm:t>
    </dgm:pt>
    <dgm:pt modelId="{7D64F4A3-0E55-47AC-A59B-9D5A9DC25552}" type="pres">
      <dgm:prSet presAssocID="{CF717C8A-B40B-4AFF-BF49-65ABB7DF819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667CB49-EC34-46BC-AD2D-72F3BD95D049}" type="pres">
      <dgm:prSet presAssocID="{CF717C8A-B40B-4AFF-BF49-65ABB7DF8190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EB3A10DA-2FA4-4DAD-8341-8078D7F83716}" type="pres">
      <dgm:prSet presAssocID="{CF717C8A-B40B-4AFF-BF49-65ABB7DF8190}" presName="hierChild4" presStyleCnt="0"/>
      <dgm:spPr/>
      <dgm:t>
        <a:bodyPr/>
        <a:lstStyle/>
        <a:p>
          <a:endParaRPr/>
        </a:p>
      </dgm:t>
    </dgm:pt>
    <dgm:pt modelId="{B05C5608-85C8-433E-A928-1755312B673B}" type="pres">
      <dgm:prSet presAssocID="{CF717C8A-B40B-4AFF-BF49-65ABB7DF8190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FC89392D-6413-40D3-AD59-CE42A95BD6F8}" type="presOf" srcId="{6F7286B2-E885-48E1-BEDD-C0E62F3D6455}" destId="{796D023E-5B8C-427B-AE5B-13E0BE609625}" srcOrd="1" destOrd="0" presId="urn:microsoft.com/office/officeart/2005/8/layout/orgChart1#4"/>
    <dgm:cxn modelId="{04FDBBDD-C740-42EA-8ECC-AC97CF663095}" type="presOf" srcId="{A2FA9021-4D52-4EAA-A0B7-9CEB0A9F7360}" destId="{D0658EEB-6338-4C7D-95AE-04745C58DDD0}" srcOrd="0" destOrd="0" presId="urn:microsoft.com/office/officeart/2005/8/layout/orgChart1#4"/>
    <dgm:cxn modelId="{5E87D803-AD4B-45CB-A351-7A49256E5440}" type="presOf" srcId="{4EC42421-831D-4CD3-8215-2AF4300F9C01}" destId="{6238C53E-A961-488B-8FBD-6EC13507B069}" srcOrd="1" destOrd="0" presId="urn:microsoft.com/office/officeart/2005/8/layout/orgChart1#4"/>
    <dgm:cxn modelId="{8B82377E-2E64-400B-952F-03D7544C6541}" srcId="{47C757F0-AA23-46BE-9311-EA432CDEEAA1}" destId="{4EC42421-831D-4CD3-8215-2AF4300F9C01}" srcOrd="1" destOrd="0" parTransId="{8D5FB264-0A5C-4C3A-85B7-453D9BD837DF}" sibTransId="{A1825131-D805-48C8-BFCE-E45C02E6F5CE}"/>
    <dgm:cxn modelId="{DED0F038-9535-483C-A594-0596DFF85E2C}" srcId="{4EC42421-831D-4CD3-8215-2AF4300F9C01}" destId="{6F7286B2-E885-48E1-BEDD-C0E62F3D6455}" srcOrd="0" destOrd="0" parTransId="{A2FA9021-4D52-4EAA-A0B7-9CEB0A9F7360}" sibTransId="{D4126051-BFED-4855-AF55-12F86164FD6E}"/>
    <dgm:cxn modelId="{842250D1-AFC0-4C7C-B266-4BEFD2CFB884}" type="presOf" srcId="{A77D31B3-3808-4FBA-8FA4-CC8D448A173E}" destId="{E498DC9C-C5AC-4482-A26F-3B99DC5D79F0}" srcOrd="0" destOrd="0" presId="urn:microsoft.com/office/officeart/2005/8/layout/orgChart1#4"/>
    <dgm:cxn modelId="{D8EA2578-6489-4C1D-8F46-E90FBDC6BCD3}" type="presOf" srcId="{6F7286B2-E885-48E1-BEDD-C0E62F3D6455}" destId="{615AB238-096C-4407-9F3B-61E58D45F9F6}" srcOrd="0" destOrd="0" presId="urn:microsoft.com/office/officeart/2005/8/layout/orgChart1#4"/>
    <dgm:cxn modelId="{0B3E79DD-AD3A-4C20-94C1-09212D09AC79}" type="presOf" srcId="{36118332-7073-4255-BE8C-52CEE93371DE}" destId="{98F9BF1D-BB19-463F-B0B1-873A5C524FB0}" srcOrd="0" destOrd="0" presId="urn:microsoft.com/office/officeart/2005/8/layout/orgChart1#4"/>
    <dgm:cxn modelId="{9F9147A0-B440-4C75-BCF5-9045096C2697}" type="presOf" srcId="{36118332-7073-4255-BE8C-52CEE93371DE}" destId="{AA52D81C-1269-4B9B-A43B-382F1CD2F5BA}" srcOrd="1" destOrd="0" presId="urn:microsoft.com/office/officeart/2005/8/layout/orgChart1#4"/>
    <dgm:cxn modelId="{47B61D8C-3B6A-41A0-B548-864EBD0635B1}" srcId="{A77D31B3-3808-4FBA-8FA4-CC8D448A173E}" destId="{47C757F0-AA23-46BE-9311-EA432CDEEAA1}" srcOrd="0" destOrd="0" parTransId="{AB39B06D-FE6C-48B2-B5B4-77CD0C8CF7AD}" sibTransId="{DF0D1C21-B79E-4875-B7FA-EF183CB48B88}"/>
    <dgm:cxn modelId="{563F1865-CD93-4BB7-BC01-918E41715BE3}" type="presOf" srcId="{DE5C2E12-BB58-407F-8C5B-17F9D8887151}" destId="{7536AF84-47E0-4044-843D-B5712EFA6AEC}" srcOrd="0" destOrd="0" presId="urn:microsoft.com/office/officeart/2005/8/layout/orgChart1#4"/>
    <dgm:cxn modelId="{1996B07A-E185-4A5C-BDAE-3A5DE7C23375}" type="presOf" srcId="{CCF68ADE-40B6-47D0-93C1-88EC13ADC8AC}" destId="{AB3A8128-6C86-49B7-B5CC-0153888815E5}" srcOrd="0" destOrd="0" presId="urn:microsoft.com/office/officeart/2005/8/layout/orgChart1#4"/>
    <dgm:cxn modelId="{FCA9B2BF-D3F5-4350-9568-7CD0BDC13688}" srcId="{47C757F0-AA23-46BE-9311-EA432CDEEAA1}" destId="{CF717C8A-B40B-4AFF-BF49-65ABB7DF8190}" srcOrd="2" destOrd="0" parTransId="{CCF68ADE-40B6-47D0-93C1-88EC13ADC8AC}" sibTransId="{630D3E0B-D1D7-4E1A-8193-515AA5E1866F}"/>
    <dgm:cxn modelId="{55CDB203-5E7F-4B76-AB4B-6F65A913E3E3}" type="presOf" srcId="{8D5FB264-0A5C-4C3A-85B7-453D9BD837DF}" destId="{F492B679-3C8C-4E72-95A8-8B81298826E7}" srcOrd="0" destOrd="0" presId="urn:microsoft.com/office/officeart/2005/8/layout/orgChart1#4"/>
    <dgm:cxn modelId="{B3DFD211-EEDB-4497-A514-242B6CE8C2F1}" type="presOf" srcId="{EACD17F5-D793-4A43-B489-D1804D50CFEF}" destId="{6A259130-4455-44E0-969B-948D1249687E}" srcOrd="0" destOrd="0" presId="urn:microsoft.com/office/officeart/2005/8/layout/orgChart1#4"/>
    <dgm:cxn modelId="{7408B567-09F8-402E-BECA-14381F39EDA8}" type="presOf" srcId="{12714FC6-8B41-47E5-91DD-F02D34D23B93}" destId="{9A037140-9B69-4B9F-A134-F2F2EB0F2E32}" srcOrd="1" destOrd="0" presId="urn:microsoft.com/office/officeart/2005/8/layout/orgChart1#4"/>
    <dgm:cxn modelId="{F3DFCC83-6FE3-4C95-AFB5-9110D212A43C}" type="presOf" srcId="{CF717C8A-B40B-4AFF-BF49-65ABB7DF8190}" destId="{5667CB49-EC34-46BC-AD2D-72F3BD95D049}" srcOrd="1" destOrd="0" presId="urn:microsoft.com/office/officeart/2005/8/layout/orgChart1#4"/>
    <dgm:cxn modelId="{172BA53A-AAC8-4783-8CC1-EF85B0FFDE4D}" srcId="{47C757F0-AA23-46BE-9311-EA432CDEEAA1}" destId="{12714FC6-8B41-47E5-91DD-F02D34D23B93}" srcOrd="0" destOrd="0" parTransId="{EACD17F5-D793-4A43-B489-D1804D50CFEF}" sibTransId="{FA45D93F-0724-4936-AA45-E6762732A19D}"/>
    <dgm:cxn modelId="{F54FC018-47AC-4ACB-B58A-1A35A0A9B5E7}" srcId="{4EC42421-831D-4CD3-8215-2AF4300F9C01}" destId="{36118332-7073-4255-BE8C-52CEE93371DE}" srcOrd="1" destOrd="0" parTransId="{DE5C2E12-BB58-407F-8C5B-17F9D8887151}" sibTransId="{D195292D-DD95-4B72-B52C-58F46E7C7D86}"/>
    <dgm:cxn modelId="{168B4571-D051-4E61-A299-251A407B5202}" type="presOf" srcId="{4EC42421-831D-4CD3-8215-2AF4300F9C01}" destId="{08A0D1D2-3A20-4D63-8E35-B7C8B6B16D48}" srcOrd="0" destOrd="0" presId="urn:microsoft.com/office/officeart/2005/8/layout/orgChart1#4"/>
    <dgm:cxn modelId="{3A69A222-9352-4F03-8393-79357BCEDAF0}" type="presOf" srcId="{47C757F0-AA23-46BE-9311-EA432CDEEAA1}" destId="{86420519-308D-4A6A-8FEA-6FB2E39BA448}" srcOrd="1" destOrd="0" presId="urn:microsoft.com/office/officeart/2005/8/layout/orgChart1#4"/>
    <dgm:cxn modelId="{A07679EE-526B-4A86-ADC9-50C9A08F11BF}" type="presOf" srcId="{CF717C8A-B40B-4AFF-BF49-65ABB7DF8190}" destId="{7D64F4A3-0E55-47AC-A59B-9D5A9DC25552}" srcOrd="0" destOrd="0" presId="urn:microsoft.com/office/officeart/2005/8/layout/orgChart1#4"/>
    <dgm:cxn modelId="{9487B3E6-592E-4B40-A026-3AD9B7AE56EC}" type="presOf" srcId="{12714FC6-8B41-47E5-91DD-F02D34D23B93}" destId="{43B7C837-49D6-40CE-BBAB-953D9E4BA7ED}" srcOrd="0" destOrd="0" presId="urn:microsoft.com/office/officeart/2005/8/layout/orgChart1#4"/>
    <dgm:cxn modelId="{112828C4-1397-4E4F-9A19-1AACC04BEE63}" type="presOf" srcId="{47C757F0-AA23-46BE-9311-EA432CDEEAA1}" destId="{AE79172D-D441-42BB-84EA-E3D989670DED}" srcOrd="0" destOrd="0" presId="urn:microsoft.com/office/officeart/2005/8/layout/orgChart1#4"/>
    <dgm:cxn modelId="{FA939F2F-5B38-47DA-B215-BF8DF8C4CB35}" type="presParOf" srcId="{E498DC9C-C5AC-4482-A26F-3B99DC5D79F0}" destId="{F728C3E8-5128-4BB6-90CC-A86769ECE335}" srcOrd="0" destOrd="0" presId="urn:microsoft.com/office/officeart/2005/8/layout/orgChart1#4"/>
    <dgm:cxn modelId="{F9AD388F-ABCD-4B14-B64B-8CED8C318E44}" type="presParOf" srcId="{F728C3E8-5128-4BB6-90CC-A86769ECE335}" destId="{79147750-B6BF-43FD-83A0-7ACDC9B53EFF}" srcOrd="0" destOrd="0" presId="urn:microsoft.com/office/officeart/2005/8/layout/orgChart1#4"/>
    <dgm:cxn modelId="{E07AF0E7-FE04-4170-9A02-7865F18E5ECF}" type="presParOf" srcId="{79147750-B6BF-43FD-83A0-7ACDC9B53EFF}" destId="{AE79172D-D441-42BB-84EA-E3D989670DED}" srcOrd="0" destOrd="0" presId="urn:microsoft.com/office/officeart/2005/8/layout/orgChart1#4"/>
    <dgm:cxn modelId="{D675A39D-D505-421B-99E4-3D21A1A5DBFC}" type="presParOf" srcId="{79147750-B6BF-43FD-83A0-7ACDC9B53EFF}" destId="{86420519-308D-4A6A-8FEA-6FB2E39BA448}" srcOrd="1" destOrd="0" presId="urn:microsoft.com/office/officeart/2005/8/layout/orgChart1#4"/>
    <dgm:cxn modelId="{8E36C8D6-62EF-4FFD-8801-EBB368C4BB89}" type="presParOf" srcId="{F728C3E8-5128-4BB6-90CC-A86769ECE335}" destId="{9A0FF10C-81C7-47CD-A320-768F2009480B}" srcOrd="1" destOrd="0" presId="urn:microsoft.com/office/officeart/2005/8/layout/orgChart1#4"/>
    <dgm:cxn modelId="{7C4E613B-232F-46C9-A0AE-E260AD27D224}" type="presParOf" srcId="{9A0FF10C-81C7-47CD-A320-768F2009480B}" destId="{6A259130-4455-44E0-969B-948D1249687E}" srcOrd="0" destOrd="0" presId="urn:microsoft.com/office/officeart/2005/8/layout/orgChart1#4"/>
    <dgm:cxn modelId="{E0C69B48-ECA8-4714-97A0-AEBBAD3CA6CD}" type="presParOf" srcId="{9A0FF10C-81C7-47CD-A320-768F2009480B}" destId="{D6C5C065-A308-417C-8ECC-04FC2BEC646C}" srcOrd="1" destOrd="0" presId="urn:microsoft.com/office/officeart/2005/8/layout/orgChart1#4"/>
    <dgm:cxn modelId="{36801C8C-80CB-41B5-A94F-62E3826DA149}" type="presParOf" srcId="{D6C5C065-A308-417C-8ECC-04FC2BEC646C}" destId="{E36491EF-5019-46FD-BC82-1BD579B9EE0E}" srcOrd="0" destOrd="0" presId="urn:microsoft.com/office/officeart/2005/8/layout/orgChart1#4"/>
    <dgm:cxn modelId="{BE00B713-B8EB-495A-8400-1156C783F40F}" type="presParOf" srcId="{E36491EF-5019-46FD-BC82-1BD579B9EE0E}" destId="{43B7C837-49D6-40CE-BBAB-953D9E4BA7ED}" srcOrd="0" destOrd="0" presId="urn:microsoft.com/office/officeart/2005/8/layout/orgChart1#4"/>
    <dgm:cxn modelId="{57526ED6-452F-44C5-AAA8-B9512DADC683}" type="presParOf" srcId="{E36491EF-5019-46FD-BC82-1BD579B9EE0E}" destId="{9A037140-9B69-4B9F-A134-F2F2EB0F2E32}" srcOrd="1" destOrd="0" presId="urn:microsoft.com/office/officeart/2005/8/layout/orgChart1#4"/>
    <dgm:cxn modelId="{8B4EA4A1-1531-4F0E-8F17-091119CFD434}" type="presParOf" srcId="{D6C5C065-A308-417C-8ECC-04FC2BEC646C}" destId="{FA37AA5D-87C2-47F6-9B72-B753C073E744}" srcOrd="1" destOrd="0" presId="urn:microsoft.com/office/officeart/2005/8/layout/orgChart1#4"/>
    <dgm:cxn modelId="{D0C752F9-7A49-42CC-908D-CAFFECE81F58}" type="presParOf" srcId="{D6C5C065-A308-417C-8ECC-04FC2BEC646C}" destId="{A7309641-2A58-41EA-9E42-56812CF298ED}" srcOrd="2" destOrd="0" presId="urn:microsoft.com/office/officeart/2005/8/layout/orgChart1#4"/>
    <dgm:cxn modelId="{29768017-CD9A-4F16-AEB5-4167540D8095}" type="presParOf" srcId="{9A0FF10C-81C7-47CD-A320-768F2009480B}" destId="{F492B679-3C8C-4E72-95A8-8B81298826E7}" srcOrd="2" destOrd="0" presId="urn:microsoft.com/office/officeart/2005/8/layout/orgChart1#4"/>
    <dgm:cxn modelId="{1E1D4460-CD27-4019-9442-3924BBFA1378}" type="presParOf" srcId="{9A0FF10C-81C7-47CD-A320-768F2009480B}" destId="{C6F584B9-7EA2-46D8-913B-8F508509ECAB}" srcOrd="3" destOrd="0" presId="urn:microsoft.com/office/officeart/2005/8/layout/orgChart1#4"/>
    <dgm:cxn modelId="{416BAFE5-119E-458D-BD44-F52978D2535F}" type="presParOf" srcId="{C6F584B9-7EA2-46D8-913B-8F508509ECAB}" destId="{6CAD9CE6-86A1-4F7D-98A6-3AF53F55F9E3}" srcOrd="0" destOrd="0" presId="urn:microsoft.com/office/officeart/2005/8/layout/orgChart1#4"/>
    <dgm:cxn modelId="{D6C8F0CA-7667-4961-82CC-2D418BCC3F55}" type="presParOf" srcId="{6CAD9CE6-86A1-4F7D-98A6-3AF53F55F9E3}" destId="{08A0D1D2-3A20-4D63-8E35-B7C8B6B16D48}" srcOrd="0" destOrd="0" presId="urn:microsoft.com/office/officeart/2005/8/layout/orgChart1#4"/>
    <dgm:cxn modelId="{DAD8F49B-3E24-4A76-9CE1-C96975C6845A}" type="presParOf" srcId="{6CAD9CE6-86A1-4F7D-98A6-3AF53F55F9E3}" destId="{6238C53E-A961-488B-8FBD-6EC13507B069}" srcOrd="1" destOrd="0" presId="urn:microsoft.com/office/officeart/2005/8/layout/orgChart1#4"/>
    <dgm:cxn modelId="{802A54BD-4721-4A85-9D3F-91D3573AA6AF}" type="presParOf" srcId="{C6F584B9-7EA2-46D8-913B-8F508509ECAB}" destId="{A9C46FD3-3BE9-4E6E-BFF6-B0B42B13F857}" srcOrd="1" destOrd="0" presId="urn:microsoft.com/office/officeart/2005/8/layout/orgChart1#4"/>
    <dgm:cxn modelId="{F69EDA62-26F9-48FD-887E-42527FBDC861}" type="presParOf" srcId="{A9C46FD3-3BE9-4E6E-BFF6-B0B42B13F857}" destId="{D0658EEB-6338-4C7D-95AE-04745C58DDD0}" srcOrd="0" destOrd="0" presId="urn:microsoft.com/office/officeart/2005/8/layout/orgChart1#4"/>
    <dgm:cxn modelId="{6205D278-26CE-4E9E-B573-541CCEAD8E6E}" type="presParOf" srcId="{A9C46FD3-3BE9-4E6E-BFF6-B0B42B13F857}" destId="{65843C4B-9B38-4278-B1E8-DE2F4AB832F0}" srcOrd="1" destOrd="0" presId="urn:microsoft.com/office/officeart/2005/8/layout/orgChart1#4"/>
    <dgm:cxn modelId="{BC4B3D7A-EC58-424B-879D-36BE696C0C0C}" type="presParOf" srcId="{65843C4B-9B38-4278-B1E8-DE2F4AB832F0}" destId="{5932203D-885B-49A9-B022-5CF3C226E468}" srcOrd="0" destOrd="0" presId="urn:microsoft.com/office/officeart/2005/8/layout/orgChart1#4"/>
    <dgm:cxn modelId="{75B89FD8-AED1-4AE0-ADE7-EFDFCA245399}" type="presParOf" srcId="{5932203D-885B-49A9-B022-5CF3C226E468}" destId="{615AB238-096C-4407-9F3B-61E58D45F9F6}" srcOrd="0" destOrd="0" presId="urn:microsoft.com/office/officeart/2005/8/layout/orgChart1#4"/>
    <dgm:cxn modelId="{54DE00B8-AE75-4ADB-ADAB-58F295E0D21F}" type="presParOf" srcId="{5932203D-885B-49A9-B022-5CF3C226E468}" destId="{796D023E-5B8C-427B-AE5B-13E0BE609625}" srcOrd="1" destOrd="0" presId="urn:microsoft.com/office/officeart/2005/8/layout/orgChart1#4"/>
    <dgm:cxn modelId="{5920D951-3E0D-46C5-B6F4-DB704D273DBB}" type="presParOf" srcId="{65843C4B-9B38-4278-B1E8-DE2F4AB832F0}" destId="{696FC167-B2C2-4532-AE13-9B9A4A21C5F5}" srcOrd="1" destOrd="0" presId="urn:microsoft.com/office/officeart/2005/8/layout/orgChart1#4"/>
    <dgm:cxn modelId="{7F43464B-7358-47B6-94D8-742792AC86BB}" type="presParOf" srcId="{65843C4B-9B38-4278-B1E8-DE2F4AB832F0}" destId="{0D930DB2-ACAA-44F7-ADA7-0615907F8BDB}" srcOrd="2" destOrd="0" presId="urn:microsoft.com/office/officeart/2005/8/layout/orgChart1#4"/>
    <dgm:cxn modelId="{3CA8BECA-08B8-4CE2-94B3-15DB020A198C}" type="presParOf" srcId="{A9C46FD3-3BE9-4E6E-BFF6-B0B42B13F857}" destId="{7536AF84-47E0-4044-843D-B5712EFA6AEC}" srcOrd="2" destOrd="0" presId="urn:microsoft.com/office/officeart/2005/8/layout/orgChart1#4"/>
    <dgm:cxn modelId="{F4945CAD-D5DF-4645-9D4D-4A28DDEC534E}" type="presParOf" srcId="{A9C46FD3-3BE9-4E6E-BFF6-B0B42B13F857}" destId="{A115DBAB-3F79-4F88-B948-CFC98D8E5534}" srcOrd="3" destOrd="0" presId="urn:microsoft.com/office/officeart/2005/8/layout/orgChart1#4"/>
    <dgm:cxn modelId="{43521E3D-D13F-4E09-8C77-A98FBE99516D}" type="presParOf" srcId="{A115DBAB-3F79-4F88-B948-CFC98D8E5534}" destId="{CC7C5857-5573-4934-9BFD-69004CCC4AA5}" srcOrd="0" destOrd="0" presId="urn:microsoft.com/office/officeart/2005/8/layout/orgChart1#4"/>
    <dgm:cxn modelId="{FCFBEFB8-096D-4387-A978-48D261DA7977}" type="presParOf" srcId="{CC7C5857-5573-4934-9BFD-69004CCC4AA5}" destId="{98F9BF1D-BB19-463F-B0B1-873A5C524FB0}" srcOrd="0" destOrd="0" presId="urn:microsoft.com/office/officeart/2005/8/layout/orgChart1#4"/>
    <dgm:cxn modelId="{086BF4C6-AFE5-44B4-B849-34A7A5D364BF}" type="presParOf" srcId="{CC7C5857-5573-4934-9BFD-69004CCC4AA5}" destId="{AA52D81C-1269-4B9B-A43B-382F1CD2F5BA}" srcOrd="1" destOrd="0" presId="urn:microsoft.com/office/officeart/2005/8/layout/orgChart1#4"/>
    <dgm:cxn modelId="{BC98AF07-7482-4516-B339-4558C11FED23}" type="presParOf" srcId="{A115DBAB-3F79-4F88-B948-CFC98D8E5534}" destId="{9CC4F62D-2A69-4EE6-A0EE-1512C6B32F00}" srcOrd="1" destOrd="0" presId="urn:microsoft.com/office/officeart/2005/8/layout/orgChart1#4"/>
    <dgm:cxn modelId="{C4FDAD9C-C27B-424F-8CFB-2128AABF48FB}" type="presParOf" srcId="{A115DBAB-3F79-4F88-B948-CFC98D8E5534}" destId="{8A1CF8FC-6066-40EC-B3C4-693AA96BFD0C}" srcOrd="2" destOrd="0" presId="urn:microsoft.com/office/officeart/2005/8/layout/orgChart1#4"/>
    <dgm:cxn modelId="{3A014A06-1797-48CE-9B8B-D5F0C20CA2DD}" type="presParOf" srcId="{C6F584B9-7EA2-46D8-913B-8F508509ECAB}" destId="{A663BBFB-A120-4F5B-82EC-DB644DB9966B}" srcOrd="2" destOrd="0" presId="urn:microsoft.com/office/officeart/2005/8/layout/orgChart1#4"/>
    <dgm:cxn modelId="{0CB4FFEA-33D9-48E6-A0AD-E73AE92BEDD6}" type="presParOf" srcId="{9A0FF10C-81C7-47CD-A320-768F2009480B}" destId="{AB3A8128-6C86-49B7-B5CC-0153888815E5}" srcOrd="4" destOrd="0" presId="urn:microsoft.com/office/officeart/2005/8/layout/orgChart1#4"/>
    <dgm:cxn modelId="{D4D1A7CA-EF52-47B5-BBBE-E394572C826E}" type="presParOf" srcId="{9A0FF10C-81C7-47CD-A320-768F2009480B}" destId="{1A917F9A-DDE6-4568-B35C-7FABCEF0A586}" srcOrd="5" destOrd="0" presId="urn:microsoft.com/office/officeart/2005/8/layout/orgChart1#4"/>
    <dgm:cxn modelId="{F5D98840-F555-4325-946A-5374D1D24D09}" type="presParOf" srcId="{1A917F9A-DDE6-4568-B35C-7FABCEF0A586}" destId="{FA949B67-3DB7-47FA-97C9-4A653E762F22}" srcOrd="0" destOrd="0" presId="urn:microsoft.com/office/officeart/2005/8/layout/orgChart1#4"/>
    <dgm:cxn modelId="{E5FA1055-E43D-4084-948D-CB37F2AB648F}" type="presParOf" srcId="{FA949B67-3DB7-47FA-97C9-4A653E762F22}" destId="{7D64F4A3-0E55-47AC-A59B-9D5A9DC25552}" srcOrd="0" destOrd="0" presId="urn:microsoft.com/office/officeart/2005/8/layout/orgChart1#4"/>
    <dgm:cxn modelId="{905BFA4D-650B-4FAB-A047-747EEEFF3F7E}" type="presParOf" srcId="{FA949B67-3DB7-47FA-97C9-4A653E762F22}" destId="{5667CB49-EC34-46BC-AD2D-72F3BD95D049}" srcOrd="1" destOrd="0" presId="urn:microsoft.com/office/officeart/2005/8/layout/orgChart1#4"/>
    <dgm:cxn modelId="{E3B674BC-BA21-420B-BA3D-C03B9D1497F6}" type="presParOf" srcId="{1A917F9A-DDE6-4568-B35C-7FABCEF0A586}" destId="{EB3A10DA-2FA4-4DAD-8341-8078D7F83716}" srcOrd="1" destOrd="0" presId="urn:microsoft.com/office/officeart/2005/8/layout/orgChart1#4"/>
    <dgm:cxn modelId="{5B8BDBA7-A7B1-4A61-91BF-B1A09DD0DB6C}" type="presParOf" srcId="{1A917F9A-DDE6-4568-B35C-7FABCEF0A586}" destId="{B05C5608-85C8-433E-A928-1755312B673B}" srcOrd="2" destOrd="0" presId="urn:microsoft.com/office/officeart/2005/8/layout/orgChart1#4"/>
    <dgm:cxn modelId="{2A09BD60-B1C3-44E6-B590-20A41F976FCB}" type="presParOf" srcId="{F728C3E8-5128-4BB6-90CC-A86769ECE335}" destId="{0E819307-1B4E-434E-BA76-D5A4192B0663}" srcOrd="2" destOrd="0" presId="urn:microsoft.com/office/officeart/2005/8/layout/orgChart1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5" loCatId="hierarchy" qsTypeId="urn:microsoft.com/office/officeart/2005/8/quickstyle/simple1#4" qsCatId="simple" csTypeId="urn:microsoft.com/office/officeart/2005/8/colors/accent1_2#5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E46ADEC4-9E22-4692-912E-BB9E07411D91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0"/>
      <dgm:spPr/>
      <dgm:t>
        <a:bodyPr vert="horz" wrap="square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怎样塑造人物形象</a:t>
          </a:r>
        </a:p>
      </dgm:t>
    </dgm:pt>
    <dgm:pt modelId="{EACD17F5-D793-4A43-B489-D1804D50CFEF}" type="parTrans" cxnId="{4FCB111F-4CB2-480A-B193-50BC8A448A2A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内容</a:t>
          </a:r>
        </a:p>
      </dgm:t>
    </dgm:pt>
    <dgm:pt modelId="{FA45D93F-0724-4936-AA45-E6762732A19D}" type="sibTrans" cxnId="{4FCB111F-4CB2-480A-B193-50BC8A448A2A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02EE3E0E-C933-40CE-A57A-A7635F653E14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角度</a:t>
          </a:r>
        </a:p>
      </dgm:t>
    </dgm:pt>
    <dgm:pt modelId="{A2FA9021-4D52-4EAA-A0B7-9CEB0A9F7360}" type="parTrans" cxnId="{8C23E980-8413-4D42-843F-6AA17B261352}">
      <dgm:prSet/>
      <dgm:spPr/>
      <dgm:t>
        <a:bodyPr/>
        <a:lstStyle/>
        <a:p>
          <a:endParaRPr/>
        </a:p>
      </dgm:t>
    </dgm:pt>
    <dgm:pt modelId="{6F7286B2-E885-48E1-BEDD-C0E62F3D6455}">
      <dgm:prSet custT="0"/>
      <dgm:spPr/>
      <dgm:t>
        <a:bodyPr vert="horz" wrap="square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正面</a:t>
          </a:r>
        </a:p>
      </dgm:t>
    </dgm:pt>
    <dgm:pt modelId="{2B01CC47-8667-4EF5-97D9-5D730FA1D51D}" type="parTrans" cxnId="{BEDF082D-2C64-4BDF-94DC-FDE7B6C04A53}">
      <dgm:prSet/>
      <dgm:spPr/>
      <dgm:t>
        <a:bodyPr/>
        <a:lstStyle/>
        <a:p>
          <a:endParaRPr/>
        </a:p>
      </dgm:t>
    </dgm:pt>
    <dgm:pt modelId="{F9DACDFA-78C8-47A4-B1E2-28538334B314}">
      <dgm:prSet custT="0"/>
      <dgm:spPr/>
      <dgm:t>
        <a:bodyPr vert="horz" wrap="square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外貌</a:t>
          </a:r>
        </a:p>
      </dgm:t>
    </dgm:pt>
    <dgm:pt modelId="{A24187D4-5930-4D81-ACBB-2DE03EB14EFD}" type="sibTrans" cxnId="{BEDF082D-2C64-4BDF-94DC-FDE7B6C04A53}">
      <dgm:prSet/>
      <dgm:spPr/>
      <dgm:t>
        <a:bodyPr/>
        <a:lstStyle/>
        <a:p>
          <a:endParaRPr/>
        </a:p>
      </dgm:t>
    </dgm:pt>
    <dgm:pt modelId="{AE6BA1AF-2D82-4AE0-A7BF-FA731A85FEA0}" type="parTrans" cxnId="{137CD9CD-12D1-4F7D-AE21-EA638B44FD64}">
      <dgm:prSet/>
      <dgm:spPr/>
      <dgm:t>
        <a:bodyPr/>
        <a:lstStyle/>
        <a:p>
          <a:endParaRPr/>
        </a:p>
      </dgm:t>
    </dgm:pt>
    <dgm:pt modelId="{73B74010-5579-4615-B2C1-7A1970DF4E26}">
      <dgm:prSet custT="0"/>
      <dgm:spPr/>
      <dgm:t>
        <a:bodyPr vert="horz" wrap="square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语言</a:t>
          </a:r>
        </a:p>
      </dgm:t>
    </dgm:pt>
    <dgm:pt modelId="{6BAC2B7E-BD90-411E-B237-4DE956DA4CBD}" type="sibTrans" cxnId="{137CD9CD-12D1-4F7D-AE21-EA638B44FD64}">
      <dgm:prSet/>
      <dgm:spPr/>
      <dgm:t>
        <a:bodyPr/>
        <a:lstStyle/>
        <a:p>
          <a:endParaRPr/>
        </a:p>
      </dgm:t>
    </dgm:pt>
    <dgm:pt modelId="{878BFAF6-DF4E-4788-BF02-6D31493B68AB}" type="parTrans" cxnId="{3FE7A3EA-A39E-48E3-8353-7BFAD0700B72}">
      <dgm:prSet/>
      <dgm:spPr/>
      <dgm:t>
        <a:bodyPr/>
        <a:lstStyle/>
        <a:p>
          <a:endParaRPr/>
        </a:p>
      </dgm:t>
    </dgm:pt>
    <dgm:pt modelId="{5E009B0F-17A3-45F0-8F04-341C6D12E2AE}">
      <dgm:prSet custT="0"/>
      <dgm:spPr/>
      <dgm:t>
        <a:bodyPr vert="horz" wrap="square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行动</a:t>
          </a:r>
        </a:p>
      </dgm:t>
    </dgm:pt>
    <dgm:pt modelId="{52DD9A0C-75D4-4D27-B2A4-3C2B4C7F180F}" type="sibTrans" cxnId="{3FE7A3EA-A39E-48E3-8353-7BFAD0700B72}">
      <dgm:prSet/>
      <dgm:spPr/>
      <dgm:t>
        <a:bodyPr/>
        <a:lstStyle/>
        <a:p>
          <a:endParaRPr/>
        </a:p>
      </dgm:t>
    </dgm:pt>
    <dgm:pt modelId="{04D4DB46-299F-43F9-A465-A693427465AF}" type="parTrans" cxnId="{1908BEE2-C854-400A-A698-EC33720E68B4}">
      <dgm:prSet/>
      <dgm:spPr/>
      <dgm:t>
        <a:bodyPr/>
        <a:lstStyle/>
        <a:p>
          <a:endParaRPr/>
        </a:p>
      </dgm:t>
    </dgm:pt>
    <dgm:pt modelId="{6BA6B65D-A082-4E80-ABC2-FE7277D9DEA2}">
      <dgm:prSet custT="0"/>
      <dgm:spPr/>
      <dgm:t>
        <a:bodyPr vert="horz" wrap="square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心理</a:t>
          </a:r>
        </a:p>
      </dgm:t>
    </dgm:pt>
    <dgm:pt modelId="{D9430DFC-FA25-47C8-90C1-98659E6A57C3}" type="sibTrans" cxnId="{1908BEE2-C854-400A-A698-EC33720E68B4}">
      <dgm:prSet/>
      <dgm:spPr/>
      <dgm:t>
        <a:bodyPr/>
        <a:lstStyle/>
        <a:p>
          <a:endParaRPr/>
        </a:p>
      </dgm:t>
    </dgm:pt>
    <dgm:pt modelId="{D4126051-BFED-4855-AF55-12F86164FD6E}" type="sibTrans" cxnId="{8C23E980-8413-4D42-843F-6AA17B261352}">
      <dgm:prSet/>
      <dgm:spPr/>
      <dgm:t>
        <a:bodyPr/>
        <a:lstStyle/>
        <a:p>
          <a:endParaRPr/>
        </a:p>
      </dgm:t>
    </dgm:pt>
    <dgm:pt modelId="{DE5C2E12-BB58-407F-8C5B-17F9D8887151}" type="parTrans" cxnId="{94B0EB0E-0F77-47D3-BB98-98B41B638DF9}">
      <dgm:prSet/>
      <dgm:spPr/>
      <dgm:t>
        <a:bodyPr/>
        <a:lstStyle/>
        <a:p>
          <a:endParaRPr/>
        </a:p>
      </dgm:t>
    </dgm:pt>
    <dgm:pt modelId="{36118332-7073-4255-BE8C-52CEE93371DE}">
      <dgm:prSet custT="0"/>
      <dgm:spPr/>
      <dgm:t>
        <a:bodyPr vert="horz" wrap="square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侧面</a:t>
          </a:r>
        </a:p>
      </dgm:t>
    </dgm:pt>
    <dgm:pt modelId="{54B88CD1-2B5A-49DB-A568-DB99D59670E7}" type="parTrans" cxnId="{B4747708-D8AC-4C6F-AFB2-B09105DD256A}">
      <dgm:prSet/>
      <dgm:spPr/>
      <dgm:t>
        <a:bodyPr/>
        <a:lstStyle/>
        <a:p>
          <a:endParaRPr/>
        </a:p>
      </dgm:t>
    </dgm:pt>
    <dgm:pt modelId="{9DC0752F-840E-406D-9D4D-057C66ADD12D}">
      <dgm:prSet custT="0"/>
      <dgm:spPr/>
      <dgm:t>
        <a:bodyPr vert="horz" wrap="square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景</a:t>
          </a:r>
        </a:p>
      </dgm:t>
    </dgm:pt>
    <dgm:pt modelId="{2B2EEC3C-0E0C-4697-836A-93623E30BEA2}" type="sibTrans" cxnId="{B4747708-D8AC-4C6F-AFB2-B09105DD256A}">
      <dgm:prSet/>
      <dgm:spPr/>
      <dgm:t>
        <a:bodyPr/>
        <a:lstStyle/>
        <a:p>
          <a:endParaRPr/>
        </a:p>
      </dgm:t>
    </dgm:pt>
    <dgm:pt modelId="{4AC85508-9B9F-4F04-96A3-53249FA460F3}" type="parTrans" cxnId="{445A6B51-FD87-4AAB-AE35-3517E25E5A01}">
      <dgm:prSet/>
      <dgm:spPr/>
      <dgm:t>
        <a:bodyPr/>
        <a:lstStyle/>
        <a:p>
          <a:endParaRPr/>
        </a:p>
      </dgm:t>
    </dgm:pt>
    <dgm:pt modelId="{A26946E8-5B2A-45C5-8702-4CF850AE9A5D}">
      <dgm:prSet custT="0"/>
      <dgm:spPr/>
      <dgm:t>
        <a:bodyPr vert="horz" wrap="square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人</a:t>
          </a:r>
        </a:p>
      </dgm:t>
    </dgm:pt>
    <dgm:pt modelId="{0E6AF563-000F-4E00-8686-C47C45E91E7E}" type="sibTrans" cxnId="{445A6B51-FD87-4AAB-AE35-3517E25E5A01}">
      <dgm:prSet/>
      <dgm:spPr/>
      <dgm:t>
        <a:bodyPr/>
        <a:lstStyle/>
        <a:p>
          <a:endParaRPr/>
        </a:p>
      </dgm:t>
    </dgm:pt>
    <dgm:pt modelId="{0F9066C2-C6E1-42C0-80F2-C666FDCD9229}" type="parTrans" cxnId="{0A5EA0AB-538C-4BB3-AE81-B4004E9AC077}">
      <dgm:prSet/>
      <dgm:spPr/>
      <dgm:t>
        <a:bodyPr/>
        <a:lstStyle/>
        <a:p>
          <a:endParaRPr/>
        </a:p>
      </dgm:t>
    </dgm:pt>
    <dgm:pt modelId="{EA4351D7-185E-4CA3-9882-CDE0705CD535}">
      <dgm:prSet custT="0"/>
      <dgm:spPr/>
      <dgm:t>
        <a:bodyPr vert="horz" wrap="square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物</a:t>
          </a:r>
        </a:p>
      </dgm:t>
    </dgm:pt>
    <dgm:pt modelId="{339C431E-2921-4918-8AD6-1F5D429CF837}" type="sibTrans" cxnId="{0A5EA0AB-538C-4BB3-AE81-B4004E9AC077}">
      <dgm:prSet/>
      <dgm:spPr/>
      <dgm:t>
        <a:bodyPr/>
        <a:lstStyle/>
        <a:p>
          <a:endParaRPr/>
        </a:p>
      </dgm:t>
    </dgm:pt>
    <dgm:pt modelId="{D195292D-DD95-4B72-B52C-58F46E7C7D86}" type="sibTrans" cxnId="{94B0EB0E-0F77-47D3-BB98-98B41B638DF9}">
      <dgm:prSet/>
      <dgm:spPr/>
      <dgm:t>
        <a:bodyPr/>
        <a:lstStyle/>
        <a:p>
          <a:endParaRPr/>
        </a:p>
      </dgm:t>
    </dgm:pt>
    <dgm:pt modelId="{A1825131-D805-48C8-BFCE-E45C02E6F5CE}" type="sibTrans" cxnId="{02EE3E0E-C933-40CE-A57A-A7635F653E14}">
      <dgm:prSet/>
      <dgm:spPr/>
      <dgm:t>
        <a:bodyPr/>
        <a:lstStyle/>
        <a:p>
          <a:endParaRPr lang="zh-CN" altLang="en-US"/>
        </a:p>
      </dgm:t>
    </dgm:pt>
    <dgm:pt modelId="{CCF68ADE-40B6-47D0-93C1-88EC13ADC8AC}" type="parTrans" cxnId="{08E04957-DA66-443F-9968-93BCB76011ED}">
      <dgm:prSet/>
      <dgm:spPr/>
      <dgm:t>
        <a:bodyPr/>
        <a:lstStyle/>
        <a:p>
          <a:endParaRPr lang="zh-CN" altLang="en-US"/>
        </a:p>
      </dgm:t>
    </dgm:pt>
    <dgm:pt modelId="{CF717C8A-B40B-4AFF-BF49-65ABB7DF8190}">
      <dgm:prSet phldrT="[文本]" custT="0"/>
      <dgm:spPr/>
      <dgm:t>
        <a:bodyPr vert="horz" wrap="square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手法</a:t>
          </a:r>
        </a:p>
      </dgm:t>
    </dgm:pt>
    <dgm:pt modelId="{630D3E0B-D1D7-4E1A-8193-515AA5E1866F}" type="sibTrans" cxnId="{08E04957-DA66-443F-9968-93BCB76011ED}">
      <dgm:prSet/>
      <dgm:spPr/>
      <dgm:t>
        <a:bodyPr/>
        <a:lstStyle/>
        <a:p>
          <a:endParaRPr lang="zh-CN" altLang="en-US"/>
        </a:p>
      </dgm:t>
    </dgm:pt>
    <dgm:pt modelId="{DF0D1C21-B79E-4875-B7FA-EF183CB48B88}" type="sibTrans" cxnId="{E46ADEC4-9E22-4692-912E-BB9E07411D91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5CE747C0-BED7-4493-850F-9E61314A43B5}" type="pres">
      <dgm:prSet presAssocID="{A2FA9021-4D52-4EAA-A0B7-9CEB0A9F7360}" presName="Name37" presStyleLbl="parChTrans1D3" presStyleIdx="0" presStyleCnt="2"/>
      <dgm:spPr/>
      <dgm:t>
        <a:bodyPr/>
        <a:lstStyle/>
        <a:p>
          <a:endParaRPr/>
        </a:p>
      </dgm:t>
    </dgm:pt>
    <dgm:pt modelId="{65843C4B-9B38-4278-B1E8-DE2F4AB832F0}" type="pres">
      <dgm:prSet presAssocID="{6F7286B2-E885-48E1-BEDD-C0E62F3D6455}" presName="hierRoot2" presStyleCnt="0">
        <dgm:presLayoutVars>
          <dgm:hierBranch/>
        </dgm:presLayoutVars>
      </dgm:prSet>
      <dgm:spPr/>
      <dgm:t>
        <a:bodyPr/>
        <a:lstStyle/>
        <a:p>
          <a:endParaRPr/>
        </a:p>
      </dgm:t>
    </dgm:pt>
    <dgm:pt modelId="{5932203D-885B-49A9-B022-5CF3C226E468}" type="pres">
      <dgm:prSet presAssocID="{6F7286B2-E885-48E1-BEDD-C0E62F3D6455}" presName="rootComposite" presStyleCnt="0"/>
      <dgm:spPr/>
      <dgm:t>
        <a:bodyPr/>
        <a:lstStyle/>
        <a:p>
          <a:endParaRPr lang="zh-CN" altLang="en-US"/>
        </a:p>
      </dgm:t>
    </dgm:pt>
    <dgm:pt modelId="{615AB238-096C-4407-9F3B-61E58D45F9F6}" type="pres">
      <dgm:prSet presAssocID="{6F7286B2-E885-48E1-BEDD-C0E62F3D6455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96D023E-5B8C-427B-AE5B-13E0BE609625}" type="pres">
      <dgm:prSet presAssocID="{6F7286B2-E885-48E1-BEDD-C0E62F3D6455}" presName="rootConnector" presStyleLbl="node3" presStyleIdx="0" presStyleCnt="2"/>
      <dgm:spPr/>
      <dgm:t>
        <a:bodyPr/>
        <a:lstStyle/>
        <a:p>
          <a:endParaRPr lang="zh-CN" altLang="en-US"/>
        </a:p>
      </dgm:t>
    </dgm:pt>
    <dgm:pt modelId="{696FC167-B2C2-4532-AE13-9B9A4A21C5F5}" type="pres">
      <dgm:prSet presAssocID="{6F7286B2-E885-48E1-BEDD-C0E62F3D6455}" presName="hierChild4" presStyleCnt="0"/>
      <dgm:spPr/>
      <dgm:t>
        <a:bodyPr/>
        <a:lstStyle/>
        <a:p>
          <a:endParaRPr/>
        </a:p>
      </dgm:t>
    </dgm:pt>
    <dgm:pt modelId="{F49C7FB1-7E01-4AF3-B8EE-222DD82C6641}" type="pres">
      <dgm:prSet presAssocID="{2B01CC47-8667-4EF5-97D9-5D730FA1D51D}" presName="Name35" presStyleLbl="parChTrans1D4" presStyleIdx="0" presStyleCnt="7"/>
      <dgm:spPr/>
      <dgm:t>
        <a:bodyPr/>
        <a:lstStyle/>
        <a:p>
          <a:endParaRPr/>
        </a:p>
      </dgm:t>
    </dgm:pt>
    <dgm:pt modelId="{26F0A83A-9791-44B1-9756-4532183D34BF}" type="pres">
      <dgm:prSet presAssocID="{F9DACDFA-78C8-47A4-B1E2-28538334B314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DFB9BB12-7126-408B-A94C-4EF7BD8612F5}" type="pres">
      <dgm:prSet presAssocID="{F9DACDFA-78C8-47A4-B1E2-28538334B314}" presName="rootComposite" presStyleCnt="0"/>
      <dgm:spPr/>
      <dgm:t>
        <a:bodyPr/>
        <a:lstStyle/>
        <a:p>
          <a:endParaRPr lang="zh-CN" altLang="en-US"/>
        </a:p>
      </dgm:t>
    </dgm:pt>
    <dgm:pt modelId="{D9A33234-6278-492F-85F9-9B967B551C4E}" type="pres">
      <dgm:prSet presAssocID="{F9DACDFA-78C8-47A4-B1E2-28538334B314}" presName="rootText" presStyleLbl="node4" presStyleIdx="0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4FA2EFA-B635-4663-9F62-AE9B8F8D2A9B}" type="pres">
      <dgm:prSet presAssocID="{F9DACDFA-78C8-47A4-B1E2-28538334B314}" presName="rootConnector" presStyleLbl="node4" presStyleIdx="0" presStyleCnt="7"/>
      <dgm:spPr/>
      <dgm:t>
        <a:bodyPr/>
        <a:lstStyle/>
        <a:p>
          <a:endParaRPr lang="zh-CN" altLang="en-US"/>
        </a:p>
      </dgm:t>
    </dgm:pt>
    <dgm:pt modelId="{6482B9B2-9657-4513-9172-43A6D230829B}" type="pres">
      <dgm:prSet presAssocID="{F9DACDFA-78C8-47A4-B1E2-28538334B314}" presName="hierChild4" presStyleCnt="0"/>
      <dgm:spPr/>
      <dgm:t>
        <a:bodyPr/>
        <a:lstStyle/>
        <a:p>
          <a:endParaRPr/>
        </a:p>
      </dgm:t>
    </dgm:pt>
    <dgm:pt modelId="{54D62539-814E-4AA6-8831-F1093052B4D0}" type="pres">
      <dgm:prSet presAssocID="{F9DACDFA-78C8-47A4-B1E2-28538334B314}" presName="hierChild5" presStyleCnt="0"/>
      <dgm:spPr/>
      <dgm:t>
        <a:bodyPr/>
        <a:lstStyle/>
        <a:p>
          <a:endParaRPr/>
        </a:p>
      </dgm:t>
    </dgm:pt>
    <dgm:pt modelId="{E0328D18-9CFD-4C36-9D35-AA8FE8439864}" type="pres">
      <dgm:prSet presAssocID="{AE6BA1AF-2D82-4AE0-A7BF-FA731A85FEA0}" presName="Name35" presStyleLbl="parChTrans1D4" presStyleIdx="1" presStyleCnt="7"/>
      <dgm:spPr/>
      <dgm:t>
        <a:bodyPr/>
        <a:lstStyle/>
        <a:p>
          <a:endParaRPr/>
        </a:p>
      </dgm:t>
    </dgm:pt>
    <dgm:pt modelId="{664D64FA-7165-450B-B900-2B915B4494E4}" type="pres">
      <dgm:prSet presAssocID="{73B74010-5579-4615-B2C1-7A1970DF4E26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3999BC1-522A-42F1-B92B-99556AD8BA49}" type="pres">
      <dgm:prSet presAssocID="{73B74010-5579-4615-B2C1-7A1970DF4E26}" presName="rootComposite" presStyleCnt="0"/>
      <dgm:spPr/>
      <dgm:t>
        <a:bodyPr/>
        <a:lstStyle/>
        <a:p>
          <a:endParaRPr lang="zh-CN" altLang="en-US"/>
        </a:p>
      </dgm:t>
    </dgm:pt>
    <dgm:pt modelId="{9BCAEB23-9767-4EC3-A63A-C7465E1E83D8}" type="pres">
      <dgm:prSet presAssocID="{73B74010-5579-4615-B2C1-7A1970DF4E26}" presName="rootText" presStyleLbl="node4" presStyleIdx="1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1196340-DF15-4F3E-83FB-44224BF4579A}" type="pres">
      <dgm:prSet presAssocID="{73B74010-5579-4615-B2C1-7A1970DF4E26}" presName="rootConnector" presStyleLbl="node4" presStyleIdx="1" presStyleCnt="7"/>
      <dgm:spPr/>
      <dgm:t>
        <a:bodyPr/>
        <a:lstStyle/>
        <a:p>
          <a:endParaRPr lang="zh-CN" altLang="en-US"/>
        </a:p>
      </dgm:t>
    </dgm:pt>
    <dgm:pt modelId="{C90E0688-1060-40F6-9538-D3ED522BD3FC}" type="pres">
      <dgm:prSet presAssocID="{73B74010-5579-4615-B2C1-7A1970DF4E26}" presName="hierChild4" presStyleCnt="0"/>
      <dgm:spPr/>
      <dgm:t>
        <a:bodyPr/>
        <a:lstStyle/>
        <a:p>
          <a:endParaRPr/>
        </a:p>
      </dgm:t>
    </dgm:pt>
    <dgm:pt modelId="{C9D3A180-D141-435D-8873-B84BD588E031}" type="pres">
      <dgm:prSet presAssocID="{73B74010-5579-4615-B2C1-7A1970DF4E26}" presName="hierChild5" presStyleCnt="0"/>
      <dgm:spPr/>
      <dgm:t>
        <a:bodyPr/>
        <a:lstStyle/>
        <a:p>
          <a:endParaRPr/>
        </a:p>
      </dgm:t>
    </dgm:pt>
    <dgm:pt modelId="{FA1F5DE2-92F9-4EDF-BC40-FB7A1306B98D}" type="pres">
      <dgm:prSet presAssocID="{878BFAF6-DF4E-4788-BF02-6D31493B68AB}" presName="Name35" presStyleLbl="parChTrans1D4" presStyleIdx="2" presStyleCnt="7"/>
      <dgm:spPr/>
      <dgm:t>
        <a:bodyPr/>
        <a:lstStyle/>
        <a:p>
          <a:endParaRPr/>
        </a:p>
      </dgm:t>
    </dgm:pt>
    <dgm:pt modelId="{E827B461-13A5-4EA4-9821-A269BF4F6150}" type="pres">
      <dgm:prSet presAssocID="{5E009B0F-17A3-45F0-8F04-341C6D12E2AE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2D60C78C-385A-4F48-B59A-661429BD311D}" type="pres">
      <dgm:prSet presAssocID="{5E009B0F-17A3-45F0-8F04-341C6D12E2AE}" presName="rootComposite" presStyleCnt="0"/>
      <dgm:spPr/>
      <dgm:t>
        <a:bodyPr/>
        <a:lstStyle/>
        <a:p>
          <a:endParaRPr lang="zh-CN" altLang="en-US"/>
        </a:p>
      </dgm:t>
    </dgm:pt>
    <dgm:pt modelId="{8AB4FD0E-1BED-4F09-990B-758892347B31}" type="pres">
      <dgm:prSet presAssocID="{5E009B0F-17A3-45F0-8F04-341C6D12E2AE}" presName="rootText" presStyleLbl="node4" presStyleIdx="2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AEFB593-9017-40D4-A53E-F8B449E6F49D}" type="pres">
      <dgm:prSet presAssocID="{5E009B0F-17A3-45F0-8F04-341C6D12E2AE}" presName="rootConnector" presStyleLbl="node4" presStyleIdx="2" presStyleCnt="7"/>
      <dgm:spPr/>
      <dgm:t>
        <a:bodyPr/>
        <a:lstStyle/>
        <a:p>
          <a:endParaRPr lang="zh-CN" altLang="en-US"/>
        </a:p>
      </dgm:t>
    </dgm:pt>
    <dgm:pt modelId="{F450B770-9EE7-4422-91FE-54A142B484F4}" type="pres">
      <dgm:prSet presAssocID="{5E009B0F-17A3-45F0-8F04-341C6D12E2AE}" presName="hierChild4" presStyleCnt="0"/>
      <dgm:spPr/>
      <dgm:t>
        <a:bodyPr/>
        <a:lstStyle/>
        <a:p>
          <a:endParaRPr/>
        </a:p>
      </dgm:t>
    </dgm:pt>
    <dgm:pt modelId="{CB343E39-7A35-4274-987B-8A61FEBB01BB}" type="pres">
      <dgm:prSet presAssocID="{5E009B0F-17A3-45F0-8F04-341C6D12E2AE}" presName="hierChild5" presStyleCnt="0"/>
      <dgm:spPr/>
      <dgm:t>
        <a:bodyPr/>
        <a:lstStyle/>
        <a:p>
          <a:endParaRPr/>
        </a:p>
      </dgm:t>
    </dgm:pt>
    <dgm:pt modelId="{D1F8F62F-AFB7-4195-88CF-AE7B409EEFF7}" type="pres">
      <dgm:prSet presAssocID="{04D4DB46-299F-43F9-A465-A693427465AF}" presName="Name35" presStyleLbl="parChTrans1D4" presStyleIdx="3" presStyleCnt="7"/>
      <dgm:spPr/>
      <dgm:t>
        <a:bodyPr/>
        <a:lstStyle/>
        <a:p>
          <a:endParaRPr/>
        </a:p>
      </dgm:t>
    </dgm:pt>
    <dgm:pt modelId="{EDDDBA1F-36D9-4B94-99D9-F62B28F14248}" type="pres">
      <dgm:prSet presAssocID="{6BA6B65D-A082-4E80-ABC2-FE7277D9DEA2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5EA192AE-B506-4D83-A633-8C7AE23AC448}" type="pres">
      <dgm:prSet presAssocID="{6BA6B65D-A082-4E80-ABC2-FE7277D9DEA2}" presName="rootComposite" presStyleCnt="0"/>
      <dgm:spPr/>
      <dgm:t>
        <a:bodyPr/>
        <a:lstStyle/>
        <a:p>
          <a:endParaRPr lang="zh-CN" altLang="en-US"/>
        </a:p>
      </dgm:t>
    </dgm:pt>
    <dgm:pt modelId="{047FF321-4063-456E-94DB-0DFFC2598407}" type="pres">
      <dgm:prSet presAssocID="{6BA6B65D-A082-4E80-ABC2-FE7277D9DEA2}" presName="rootText" presStyleLbl="node4" presStyleIdx="3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7AFFFEF-7188-407B-A438-F88ADF742EAD}" type="pres">
      <dgm:prSet presAssocID="{6BA6B65D-A082-4E80-ABC2-FE7277D9DEA2}" presName="rootConnector" presStyleLbl="node4" presStyleIdx="3" presStyleCnt="7"/>
      <dgm:spPr/>
      <dgm:t>
        <a:bodyPr/>
        <a:lstStyle/>
        <a:p>
          <a:endParaRPr lang="zh-CN" altLang="en-US"/>
        </a:p>
      </dgm:t>
    </dgm:pt>
    <dgm:pt modelId="{84A2991F-7698-474C-9B86-32E70315ECD4}" type="pres">
      <dgm:prSet presAssocID="{6BA6B65D-A082-4E80-ABC2-FE7277D9DEA2}" presName="hierChild4" presStyleCnt="0"/>
      <dgm:spPr/>
      <dgm:t>
        <a:bodyPr/>
        <a:lstStyle/>
        <a:p>
          <a:endParaRPr/>
        </a:p>
      </dgm:t>
    </dgm:pt>
    <dgm:pt modelId="{46C36A65-E1FA-4781-BDC4-0DAE6A0B93AE}" type="pres">
      <dgm:prSet presAssocID="{6BA6B65D-A082-4E80-ABC2-FE7277D9DEA2}" presName="hierChild5" presStyleCnt="0"/>
      <dgm:spPr/>
      <dgm:t>
        <a:bodyPr/>
        <a:lstStyle/>
        <a:p>
          <a:endParaRPr/>
        </a:p>
      </dgm:t>
    </dgm:pt>
    <dgm:pt modelId="{0D930DB2-ACAA-44F7-ADA7-0615907F8BDB}" type="pres">
      <dgm:prSet presAssocID="{6F7286B2-E885-48E1-BEDD-C0E62F3D6455}" presName="hierChild5" presStyleCnt="0"/>
      <dgm:spPr/>
      <dgm:t>
        <a:bodyPr/>
        <a:lstStyle/>
        <a:p>
          <a:endParaRPr/>
        </a:p>
      </dgm:t>
    </dgm:pt>
    <dgm:pt modelId="{9288CAA1-C50F-4B91-A144-69376157823B}" type="pres">
      <dgm:prSet presAssocID="{DE5C2E12-BB58-407F-8C5B-17F9D8887151}" presName="Name37" presStyleLbl="parChTrans1D3" presStyleIdx="1" presStyleCnt="2"/>
      <dgm:spPr/>
      <dgm:t>
        <a:bodyPr/>
        <a:lstStyle/>
        <a:p>
          <a:endParaRPr/>
        </a:p>
      </dgm:t>
    </dgm:pt>
    <dgm:pt modelId="{A115DBAB-3F79-4F88-B948-CFC98D8E5534}" type="pres">
      <dgm:prSet presAssocID="{36118332-7073-4255-BE8C-52CEE93371DE}" presName="hierRoot2" presStyleCnt="0">
        <dgm:presLayoutVars>
          <dgm:hierBranch/>
        </dgm:presLayoutVars>
      </dgm:prSet>
      <dgm:spPr/>
      <dgm:t>
        <a:bodyPr/>
        <a:lstStyle/>
        <a:p>
          <a:endParaRPr/>
        </a:p>
      </dgm:t>
    </dgm:pt>
    <dgm:pt modelId="{CC7C5857-5573-4934-9BFD-69004CCC4AA5}" type="pres">
      <dgm:prSet presAssocID="{36118332-7073-4255-BE8C-52CEE93371DE}" presName="rootComposite" presStyleCnt="0"/>
      <dgm:spPr/>
      <dgm:t>
        <a:bodyPr/>
        <a:lstStyle/>
        <a:p>
          <a:endParaRPr lang="zh-CN" altLang="en-US"/>
        </a:p>
      </dgm:t>
    </dgm:pt>
    <dgm:pt modelId="{98F9BF1D-BB19-463F-B0B1-873A5C524FB0}" type="pres">
      <dgm:prSet presAssocID="{36118332-7073-4255-BE8C-52CEE93371DE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A52D81C-1269-4B9B-A43B-382F1CD2F5BA}" type="pres">
      <dgm:prSet presAssocID="{36118332-7073-4255-BE8C-52CEE93371DE}" presName="rootConnector" presStyleLbl="node3" presStyleIdx="1" presStyleCnt="2"/>
      <dgm:spPr/>
      <dgm:t>
        <a:bodyPr/>
        <a:lstStyle/>
        <a:p>
          <a:endParaRPr lang="zh-CN" altLang="en-US"/>
        </a:p>
      </dgm:t>
    </dgm:pt>
    <dgm:pt modelId="{9CC4F62D-2A69-4EE6-A0EE-1512C6B32F00}" type="pres">
      <dgm:prSet presAssocID="{36118332-7073-4255-BE8C-52CEE93371DE}" presName="hierChild4" presStyleCnt="0"/>
      <dgm:spPr/>
      <dgm:t>
        <a:bodyPr/>
        <a:lstStyle/>
        <a:p>
          <a:endParaRPr/>
        </a:p>
      </dgm:t>
    </dgm:pt>
    <dgm:pt modelId="{E54488AB-F553-41C0-AC20-717B4E449EF0}" type="pres">
      <dgm:prSet presAssocID="{54B88CD1-2B5A-49DB-A568-DB99D59670E7}" presName="Name35" presStyleLbl="parChTrans1D4" presStyleIdx="4" presStyleCnt="7"/>
      <dgm:spPr/>
      <dgm:t>
        <a:bodyPr/>
        <a:lstStyle/>
        <a:p>
          <a:endParaRPr/>
        </a:p>
      </dgm:t>
    </dgm:pt>
    <dgm:pt modelId="{43C1B54E-D8AF-4588-8EA0-9432A18CC09F}" type="pres">
      <dgm:prSet presAssocID="{9DC0752F-840E-406D-9D4D-057C66ADD12D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3420613A-B6E9-4CD9-AE84-7474063C039C}" type="pres">
      <dgm:prSet presAssocID="{9DC0752F-840E-406D-9D4D-057C66ADD12D}" presName="rootComposite" presStyleCnt="0"/>
      <dgm:spPr/>
      <dgm:t>
        <a:bodyPr/>
        <a:lstStyle/>
        <a:p>
          <a:endParaRPr lang="zh-CN" altLang="en-US"/>
        </a:p>
      </dgm:t>
    </dgm:pt>
    <dgm:pt modelId="{EA5B076D-31EE-45FF-97E7-B588B939204F}" type="pres">
      <dgm:prSet presAssocID="{9DC0752F-840E-406D-9D4D-057C66ADD12D}" presName="rootText" presStyleLbl="node4" presStyleIdx="4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38D0710-0F01-4DF9-9909-7A89FECCF406}" type="pres">
      <dgm:prSet presAssocID="{9DC0752F-840E-406D-9D4D-057C66ADD12D}" presName="rootConnector" presStyleLbl="node4" presStyleIdx="4" presStyleCnt="7"/>
      <dgm:spPr/>
      <dgm:t>
        <a:bodyPr/>
        <a:lstStyle/>
        <a:p>
          <a:endParaRPr lang="zh-CN" altLang="en-US"/>
        </a:p>
      </dgm:t>
    </dgm:pt>
    <dgm:pt modelId="{3E6BA987-5F17-4A3A-AFBA-94D02602E292}" type="pres">
      <dgm:prSet presAssocID="{9DC0752F-840E-406D-9D4D-057C66ADD12D}" presName="hierChild4" presStyleCnt="0"/>
      <dgm:spPr/>
      <dgm:t>
        <a:bodyPr/>
        <a:lstStyle/>
        <a:p>
          <a:endParaRPr/>
        </a:p>
      </dgm:t>
    </dgm:pt>
    <dgm:pt modelId="{5AFEA4BE-3C76-4335-A259-31046E6B3BA2}" type="pres">
      <dgm:prSet presAssocID="{9DC0752F-840E-406D-9D4D-057C66ADD12D}" presName="hierChild5" presStyleCnt="0"/>
      <dgm:spPr/>
      <dgm:t>
        <a:bodyPr/>
        <a:lstStyle/>
        <a:p>
          <a:endParaRPr/>
        </a:p>
      </dgm:t>
    </dgm:pt>
    <dgm:pt modelId="{5EDC10DA-EC99-4AD7-A25F-0107C6C79315}" type="pres">
      <dgm:prSet presAssocID="{4AC85508-9B9F-4F04-96A3-53249FA460F3}" presName="Name35" presStyleLbl="parChTrans1D4" presStyleIdx="5" presStyleCnt="7"/>
      <dgm:spPr/>
      <dgm:t>
        <a:bodyPr/>
        <a:lstStyle/>
        <a:p>
          <a:endParaRPr/>
        </a:p>
      </dgm:t>
    </dgm:pt>
    <dgm:pt modelId="{D6724820-FFA4-40FF-8E1A-994A14AF4806}" type="pres">
      <dgm:prSet presAssocID="{A26946E8-5B2A-45C5-8702-4CF850AE9A5D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88B15ED3-C44F-40AC-ACE0-31D847A712B5}" type="pres">
      <dgm:prSet presAssocID="{A26946E8-5B2A-45C5-8702-4CF850AE9A5D}" presName="rootComposite" presStyleCnt="0"/>
      <dgm:spPr/>
      <dgm:t>
        <a:bodyPr/>
        <a:lstStyle/>
        <a:p>
          <a:endParaRPr lang="zh-CN" altLang="en-US"/>
        </a:p>
      </dgm:t>
    </dgm:pt>
    <dgm:pt modelId="{F67137D8-5C68-4AD8-9187-D927AE0CA1D1}" type="pres">
      <dgm:prSet presAssocID="{A26946E8-5B2A-45C5-8702-4CF850AE9A5D}" presName="rootText" presStyleLbl="node4" presStyleIdx="5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6A572C3-97F0-40FF-941E-779B0358202B}" type="pres">
      <dgm:prSet presAssocID="{A26946E8-5B2A-45C5-8702-4CF850AE9A5D}" presName="rootConnector" presStyleLbl="node4" presStyleIdx="5" presStyleCnt="7"/>
      <dgm:spPr/>
      <dgm:t>
        <a:bodyPr/>
        <a:lstStyle/>
        <a:p>
          <a:endParaRPr lang="zh-CN" altLang="en-US"/>
        </a:p>
      </dgm:t>
    </dgm:pt>
    <dgm:pt modelId="{AA5CD60F-CD95-489D-A063-ACAA2726B455}" type="pres">
      <dgm:prSet presAssocID="{A26946E8-5B2A-45C5-8702-4CF850AE9A5D}" presName="hierChild4" presStyleCnt="0"/>
      <dgm:spPr/>
      <dgm:t>
        <a:bodyPr/>
        <a:lstStyle/>
        <a:p>
          <a:endParaRPr/>
        </a:p>
      </dgm:t>
    </dgm:pt>
    <dgm:pt modelId="{34316C2C-BA45-4B92-90D5-806395C2E234}" type="pres">
      <dgm:prSet presAssocID="{A26946E8-5B2A-45C5-8702-4CF850AE9A5D}" presName="hierChild5" presStyleCnt="0"/>
      <dgm:spPr/>
      <dgm:t>
        <a:bodyPr/>
        <a:lstStyle/>
        <a:p>
          <a:endParaRPr/>
        </a:p>
      </dgm:t>
    </dgm:pt>
    <dgm:pt modelId="{F8468678-CF9C-4937-9DA1-079D876A9769}" type="pres">
      <dgm:prSet presAssocID="{0F9066C2-C6E1-42C0-80F2-C666FDCD9229}" presName="Name35" presStyleLbl="parChTrans1D4" presStyleIdx="6" presStyleCnt="7"/>
      <dgm:spPr/>
      <dgm:t>
        <a:bodyPr/>
        <a:lstStyle/>
        <a:p>
          <a:endParaRPr/>
        </a:p>
      </dgm:t>
    </dgm:pt>
    <dgm:pt modelId="{AC3CEF02-1F3A-441A-942D-1F5BCBCE0057}" type="pres">
      <dgm:prSet presAssocID="{EA4351D7-185E-4CA3-9882-CDE0705CD535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432B1A56-9668-45B0-AD0B-5706C1707CB2}" type="pres">
      <dgm:prSet presAssocID="{EA4351D7-185E-4CA3-9882-CDE0705CD535}" presName="rootComposite" presStyleCnt="0"/>
      <dgm:spPr/>
      <dgm:t>
        <a:bodyPr/>
        <a:lstStyle/>
        <a:p>
          <a:endParaRPr lang="zh-CN" altLang="en-US"/>
        </a:p>
      </dgm:t>
    </dgm:pt>
    <dgm:pt modelId="{13CE1100-F01F-491E-AB62-60BCFE10B0A5}" type="pres">
      <dgm:prSet presAssocID="{EA4351D7-185E-4CA3-9882-CDE0705CD535}" presName="rootText" presStyleLbl="node4" presStyleIdx="6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1738873-D0E8-402B-87F7-B6CE2A145C6C}" type="pres">
      <dgm:prSet presAssocID="{EA4351D7-185E-4CA3-9882-CDE0705CD535}" presName="rootConnector" presStyleLbl="node4" presStyleIdx="6" presStyleCnt="7"/>
      <dgm:spPr/>
      <dgm:t>
        <a:bodyPr/>
        <a:lstStyle/>
        <a:p>
          <a:endParaRPr lang="zh-CN" altLang="en-US"/>
        </a:p>
      </dgm:t>
    </dgm:pt>
    <dgm:pt modelId="{32541189-46DB-430C-BA13-9EA3A5F596D9}" type="pres">
      <dgm:prSet presAssocID="{EA4351D7-185E-4CA3-9882-CDE0705CD535}" presName="hierChild4" presStyleCnt="0"/>
      <dgm:spPr/>
      <dgm:t>
        <a:bodyPr/>
        <a:lstStyle/>
        <a:p>
          <a:endParaRPr/>
        </a:p>
      </dgm:t>
    </dgm:pt>
    <dgm:pt modelId="{1EBA0794-C4E9-490A-9F63-6F9B7B1121FB}" type="pres">
      <dgm:prSet presAssocID="{EA4351D7-185E-4CA3-9882-CDE0705CD535}" presName="hierChild5" presStyleCnt="0"/>
      <dgm:spPr/>
      <dgm:t>
        <a:bodyPr/>
        <a:lstStyle/>
        <a:p>
          <a:endParaRPr/>
        </a:p>
      </dgm:t>
    </dgm:pt>
    <dgm:pt modelId="{8A1CF8FC-6066-40EC-B3C4-693AA96BFD0C}" type="pres">
      <dgm:prSet presAssocID="{36118332-7073-4255-BE8C-52CEE93371DE}" presName="hierChild5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AB3A8128-6C86-49B7-B5CC-0153888815E5}" type="pres">
      <dgm:prSet presAssocID="{CCF68ADE-40B6-47D0-93C1-88EC13ADC8AC}" presName="Name37" presStyleLbl="parChTrans1D2" presStyleIdx="2" presStyleCnt="3"/>
      <dgm:spPr/>
      <dgm:t>
        <a:bodyPr/>
        <a:lstStyle/>
        <a:p>
          <a:endParaRPr lang="zh-CN" altLang="en-US"/>
        </a:p>
      </dgm:t>
    </dgm:pt>
    <dgm:pt modelId="{1A917F9A-DDE6-4568-B35C-7FABCEF0A586}" type="pres">
      <dgm:prSet presAssocID="{CF717C8A-B40B-4AFF-BF49-65ABB7DF8190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FA949B67-3DB7-47FA-97C9-4A653E762F22}" type="pres">
      <dgm:prSet presAssocID="{CF717C8A-B40B-4AFF-BF49-65ABB7DF8190}" presName="rootComposite" presStyleCnt="0"/>
      <dgm:spPr/>
      <dgm:t>
        <a:bodyPr/>
        <a:lstStyle/>
        <a:p>
          <a:endParaRPr lang="zh-CN" altLang="en-US"/>
        </a:p>
      </dgm:t>
    </dgm:pt>
    <dgm:pt modelId="{7D64F4A3-0E55-47AC-A59B-9D5A9DC25552}" type="pres">
      <dgm:prSet presAssocID="{CF717C8A-B40B-4AFF-BF49-65ABB7DF819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667CB49-EC34-46BC-AD2D-72F3BD95D049}" type="pres">
      <dgm:prSet presAssocID="{CF717C8A-B40B-4AFF-BF49-65ABB7DF8190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EB3A10DA-2FA4-4DAD-8341-8078D7F83716}" type="pres">
      <dgm:prSet presAssocID="{CF717C8A-B40B-4AFF-BF49-65ABB7DF8190}" presName="hierChild4" presStyleCnt="0"/>
      <dgm:spPr/>
      <dgm:t>
        <a:bodyPr/>
        <a:lstStyle/>
        <a:p>
          <a:endParaRPr/>
        </a:p>
      </dgm:t>
    </dgm:pt>
    <dgm:pt modelId="{B05C5608-85C8-433E-A928-1755312B673B}" type="pres">
      <dgm:prSet presAssocID="{CF717C8A-B40B-4AFF-BF49-65ABB7DF8190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1908BEE2-C854-400A-A698-EC33720E68B4}" srcId="{6F7286B2-E885-48E1-BEDD-C0E62F3D6455}" destId="{6BA6B65D-A082-4E80-ABC2-FE7277D9DEA2}" srcOrd="3" destOrd="0" parTransId="{04D4DB46-299F-43F9-A465-A693427465AF}" sibTransId="{D9430DFC-FA25-47C8-90C1-98659E6A57C3}"/>
    <dgm:cxn modelId="{0A5EA0AB-538C-4BB3-AE81-B4004E9AC077}" srcId="{36118332-7073-4255-BE8C-52CEE93371DE}" destId="{EA4351D7-185E-4CA3-9882-CDE0705CD535}" srcOrd="2" destOrd="0" parTransId="{0F9066C2-C6E1-42C0-80F2-C666FDCD9229}" sibTransId="{339C431E-2921-4918-8AD6-1F5D429CF837}"/>
    <dgm:cxn modelId="{94696689-557A-4F29-9130-B3174274FBDF}" type="presOf" srcId="{EA4351D7-185E-4CA3-9882-CDE0705CD535}" destId="{01738873-D0E8-402B-87F7-B6CE2A145C6C}" srcOrd="1" destOrd="0" presId="urn:microsoft.com/office/officeart/2005/8/layout/orgChart1#5"/>
    <dgm:cxn modelId="{4FCB111F-4CB2-480A-B193-50BC8A448A2A}" srcId="{47C757F0-AA23-46BE-9311-EA432CDEEAA1}" destId="{12714FC6-8B41-47E5-91DD-F02D34D23B93}" srcOrd="0" destOrd="0" parTransId="{EACD17F5-D793-4A43-B489-D1804D50CFEF}" sibTransId="{FA45D93F-0724-4936-AA45-E6762732A19D}"/>
    <dgm:cxn modelId="{10AAB3D5-0BAD-4F59-B2D4-795245E0B17A}" type="presOf" srcId="{6BA6B65D-A082-4E80-ABC2-FE7277D9DEA2}" destId="{047FF321-4063-456E-94DB-0DFFC2598407}" srcOrd="0" destOrd="0" presId="urn:microsoft.com/office/officeart/2005/8/layout/orgChart1#5"/>
    <dgm:cxn modelId="{445A6B51-FD87-4AAB-AE35-3517E25E5A01}" srcId="{36118332-7073-4255-BE8C-52CEE93371DE}" destId="{A26946E8-5B2A-45C5-8702-4CF850AE9A5D}" srcOrd="1" destOrd="0" parTransId="{4AC85508-9B9F-4F04-96A3-53249FA460F3}" sibTransId="{0E6AF563-000F-4E00-8686-C47C45E91E7E}"/>
    <dgm:cxn modelId="{338E2555-E3F3-452F-A249-7813B3752C0A}" type="presOf" srcId="{0F9066C2-C6E1-42C0-80F2-C666FDCD9229}" destId="{F8468678-CF9C-4937-9DA1-079D876A9769}" srcOrd="0" destOrd="0" presId="urn:microsoft.com/office/officeart/2005/8/layout/orgChart1#5"/>
    <dgm:cxn modelId="{048B3BDA-FB64-41CC-9FE0-FEAE3107AA6C}" type="presOf" srcId="{6BA6B65D-A082-4E80-ABC2-FE7277D9DEA2}" destId="{47AFFFEF-7188-407B-A438-F88ADF742EAD}" srcOrd="1" destOrd="0" presId="urn:microsoft.com/office/officeart/2005/8/layout/orgChart1#5"/>
    <dgm:cxn modelId="{EFDE4FC2-0AD1-48C5-B615-2D7C32A89323}" type="presOf" srcId="{8D5FB264-0A5C-4C3A-85B7-453D9BD837DF}" destId="{F492B679-3C8C-4E72-95A8-8B81298826E7}" srcOrd="0" destOrd="0" presId="urn:microsoft.com/office/officeart/2005/8/layout/orgChart1#5"/>
    <dgm:cxn modelId="{D90A1438-5BB0-4442-B69E-8B0108D775BB}" type="presOf" srcId="{4EC42421-831D-4CD3-8215-2AF4300F9C01}" destId="{08A0D1D2-3A20-4D63-8E35-B7C8B6B16D48}" srcOrd="0" destOrd="0" presId="urn:microsoft.com/office/officeart/2005/8/layout/orgChart1#5"/>
    <dgm:cxn modelId="{E46ADEC4-9E22-4692-912E-BB9E07411D91}" srcId="{A77D31B3-3808-4FBA-8FA4-CC8D448A173E}" destId="{47C757F0-AA23-46BE-9311-EA432CDEEAA1}" srcOrd="0" destOrd="0" parTransId="{AB39B06D-FE6C-48B2-B5B4-77CD0C8CF7AD}" sibTransId="{DF0D1C21-B79E-4875-B7FA-EF183CB48B88}"/>
    <dgm:cxn modelId="{737E9463-57BE-469E-B781-3D8A71BCC309}" type="presOf" srcId="{5E009B0F-17A3-45F0-8F04-341C6D12E2AE}" destId="{4AEFB593-9017-40D4-A53E-F8B449E6F49D}" srcOrd="1" destOrd="0" presId="urn:microsoft.com/office/officeart/2005/8/layout/orgChart1#5"/>
    <dgm:cxn modelId="{D1151E4E-1C8C-47F1-9084-3A2DB5A229E0}" type="presOf" srcId="{47C757F0-AA23-46BE-9311-EA432CDEEAA1}" destId="{AE79172D-D441-42BB-84EA-E3D989670DED}" srcOrd="0" destOrd="0" presId="urn:microsoft.com/office/officeart/2005/8/layout/orgChart1#5"/>
    <dgm:cxn modelId="{A965EE01-6CBF-4700-A7C4-328D3A06B597}" type="presOf" srcId="{12714FC6-8B41-47E5-91DD-F02D34D23B93}" destId="{9A037140-9B69-4B9F-A134-F2F2EB0F2E32}" srcOrd="1" destOrd="0" presId="urn:microsoft.com/office/officeart/2005/8/layout/orgChart1#5"/>
    <dgm:cxn modelId="{2465A7B0-238A-461E-8C88-80CEBFB4BE94}" type="presOf" srcId="{F9DACDFA-78C8-47A4-B1E2-28538334B314}" destId="{94FA2EFA-B635-4663-9F62-AE9B8F8D2A9B}" srcOrd="1" destOrd="0" presId="urn:microsoft.com/office/officeart/2005/8/layout/orgChart1#5"/>
    <dgm:cxn modelId="{440A273B-2F0B-40F4-9A2F-FBBB07FAF508}" type="presOf" srcId="{A26946E8-5B2A-45C5-8702-4CF850AE9A5D}" destId="{F6A572C3-97F0-40FF-941E-779B0358202B}" srcOrd="1" destOrd="0" presId="urn:microsoft.com/office/officeart/2005/8/layout/orgChart1#5"/>
    <dgm:cxn modelId="{CEFEF988-0AD0-4D4D-BD7B-14CDA7A09F39}" type="presOf" srcId="{A26946E8-5B2A-45C5-8702-4CF850AE9A5D}" destId="{F67137D8-5C68-4AD8-9187-D927AE0CA1D1}" srcOrd="0" destOrd="0" presId="urn:microsoft.com/office/officeart/2005/8/layout/orgChart1#5"/>
    <dgm:cxn modelId="{08E04957-DA66-443F-9968-93BCB76011ED}" srcId="{47C757F0-AA23-46BE-9311-EA432CDEEAA1}" destId="{CF717C8A-B40B-4AFF-BF49-65ABB7DF8190}" srcOrd="2" destOrd="0" parTransId="{CCF68ADE-40B6-47D0-93C1-88EC13ADC8AC}" sibTransId="{630D3E0B-D1D7-4E1A-8193-515AA5E1866F}"/>
    <dgm:cxn modelId="{8D9A56E6-0128-4B4D-A880-B0093E3D1C43}" type="presOf" srcId="{A77D31B3-3808-4FBA-8FA4-CC8D448A173E}" destId="{E498DC9C-C5AC-4482-A26F-3B99DC5D79F0}" srcOrd="0" destOrd="0" presId="urn:microsoft.com/office/officeart/2005/8/layout/orgChart1#5"/>
    <dgm:cxn modelId="{8C23E980-8413-4D42-843F-6AA17B261352}" srcId="{4EC42421-831D-4CD3-8215-2AF4300F9C01}" destId="{6F7286B2-E885-48E1-BEDD-C0E62F3D6455}" srcOrd="0" destOrd="0" parTransId="{A2FA9021-4D52-4EAA-A0B7-9CEB0A9F7360}" sibTransId="{D4126051-BFED-4855-AF55-12F86164FD6E}"/>
    <dgm:cxn modelId="{C56A588B-C3FA-452D-B05D-8E5AFE769F67}" type="presOf" srcId="{6F7286B2-E885-48E1-BEDD-C0E62F3D6455}" destId="{615AB238-096C-4407-9F3B-61E58D45F9F6}" srcOrd="0" destOrd="0" presId="urn:microsoft.com/office/officeart/2005/8/layout/orgChart1#5"/>
    <dgm:cxn modelId="{9872D94C-7421-4D14-B195-5B815AA9534E}" type="presOf" srcId="{DE5C2E12-BB58-407F-8C5B-17F9D8887151}" destId="{9288CAA1-C50F-4B91-A144-69376157823B}" srcOrd="0" destOrd="0" presId="urn:microsoft.com/office/officeart/2005/8/layout/orgChart1#5"/>
    <dgm:cxn modelId="{BEDF082D-2C64-4BDF-94DC-FDE7B6C04A53}" srcId="{6F7286B2-E885-48E1-BEDD-C0E62F3D6455}" destId="{F9DACDFA-78C8-47A4-B1E2-28538334B314}" srcOrd="0" destOrd="0" parTransId="{2B01CC47-8667-4EF5-97D9-5D730FA1D51D}" sibTransId="{A24187D4-5930-4D81-ACBB-2DE03EB14EFD}"/>
    <dgm:cxn modelId="{555309A6-FE21-4F56-92B7-EED2B301C9C9}" type="presOf" srcId="{36118332-7073-4255-BE8C-52CEE93371DE}" destId="{AA52D81C-1269-4B9B-A43B-382F1CD2F5BA}" srcOrd="1" destOrd="0" presId="urn:microsoft.com/office/officeart/2005/8/layout/orgChart1#5"/>
    <dgm:cxn modelId="{771FF4A2-BD74-45CE-8B4C-EF886BE2EB3E}" type="presOf" srcId="{47C757F0-AA23-46BE-9311-EA432CDEEAA1}" destId="{86420519-308D-4A6A-8FEA-6FB2E39BA448}" srcOrd="1" destOrd="0" presId="urn:microsoft.com/office/officeart/2005/8/layout/orgChart1#5"/>
    <dgm:cxn modelId="{F89C57CE-545A-4A36-8C57-B034DFF1D158}" type="presOf" srcId="{4AC85508-9B9F-4F04-96A3-53249FA460F3}" destId="{5EDC10DA-EC99-4AD7-A25F-0107C6C79315}" srcOrd="0" destOrd="0" presId="urn:microsoft.com/office/officeart/2005/8/layout/orgChart1#5"/>
    <dgm:cxn modelId="{A7F712F4-B148-471F-9312-E66C9326450E}" type="presOf" srcId="{04D4DB46-299F-43F9-A465-A693427465AF}" destId="{D1F8F62F-AFB7-4195-88CF-AE7B409EEFF7}" srcOrd="0" destOrd="0" presId="urn:microsoft.com/office/officeart/2005/8/layout/orgChart1#5"/>
    <dgm:cxn modelId="{D00050C9-D264-486A-8B13-7ECFC079E47F}" type="presOf" srcId="{9DC0752F-840E-406D-9D4D-057C66ADD12D}" destId="{538D0710-0F01-4DF9-9909-7A89FECCF406}" srcOrd="1" destOrd="0" presId="urn:microsoft.com/office/officeart/2005/8/layout/orgChart1#5"/>
    <dgm:cxn modelId="{61C1D90D-A1F5-4F5B-86F2-E423F7046452}" type="presOf" srcId="{73B74010-5579-4615-B2C1-7A1970DF4E26}" destId="{61196340-DF15-4F3E-83FB-44224BF4579A}" srcOrd="1" destOrd="0" presId="urn:microsoft.com/office/officeart/2005/8/layout/orgChart1#5"/>
    <dgm:cxn modelId="{137CD9CD-12D1-4F7D-AE21-EA638B44FD64}" srcId="{6F7286B2-E885-48E1-BEDD-C0E62F3D6455}" destId="{73B74010-5579-4615-B2C1-7A1970DF4E26}" srcOrd="1" destOrd="0" parTransId="{AE6BA1AF-2D82-4AE0-A7BF-FA731A85FEA0}" sibTransId="{6BAC2B7E-BD90-411E-B237-4DE956DA4CBD}"/>
    <dgm:cxn modelId="{B87DF313-06D8-4AA2-BF7E-D526E8CDD056}" type="presOf" srcId="{73B74010-5579-4615-B2C1-7A1970DF4E26}" destId="{9BCAEB23-9767-4EC3-A63A-C7465E1E83D8}" srcOrd="0" destOrd="0" presId="urn:microsoft.com/office/officeart/2005/8/layout/orgChart1#5"/>
    <dgm:cxn modelId="{45F9B8B9-37F7-4AB7-BFD8-95A453B55460}" type="presOf" srcId="{F9DACDFA-78C8-47A4-B1E2-28538334B314}" destId="{D9A33234-6278-492F-85F9-9B967B551C4E}" srcOrd="0" destOrd="0" presId="urn:microsoft.com/office/officeart/2005/8/layout/orgChart1#5"/>
    <dgm:cxn modelId="{B4747708-D8AC-4C6F-AFB2-B09105DD256A}" srcId="{36118332-7073-4255-BE8C-52CEE93371DE}" destId="{9DC0752F-840E-406D-9D4D-057C66ADD12D}" srcOrd="0" destOrd="0" parTransId="{54B88CD1-2B5A-49DB-A568-DB99D59670E7}" sibTransId="{2B2EEC3C-0E0C-4697-836A-93623E30BEA2}"/>
    <dgm:cxn modelId="{C5961DA9-2B8C-4BDE-85D0-5102A300FDFE}" type="presOf" srcId="{878BFAF6-DF4E-4788-BF02-6D31493B68AB}" destId="{FA1F5DE2-92F9-4EDF-BC40-FB7A1306B98D}" srcOrd="0" destOrd="0" presId="urn:microsoft.com/office/officeart/2005/8/layout/orgChart1#5"/>
    <dgm:cxn modelId="{36331FA3-1BFA-43B9-82A3-EAF488B139F9}" type="presOf" srcId="{12714FC6-8B41-47E5-91DD-F02D34D23B93}" destId="{43B7C837-49D6-40CE-BBAB-953D9E4BA7ED}" srcOrd="0" destOrd="0" presId="urn:microsoft.com/office/officeart/2005/8/layout/orgChart1#5"/>
    <dgm:cxn modelId="{5F475AFA-9AD1-4FDC-A5DD-BFFD22EDEF93}" type="presOf" srcId="{9DC0752F-840E-406D-9D4D-057C66ADD12D}" destId="{EA5B076D-31EE-45FF-97E7-B588B939204F}" srcOrd="0" destOrd="0" presId="urn:microsoft.com/office/officeart/2005/8/layout/orgChart1#5"/>
    <dgm:cxn modelId="{B4F7BE04-6D41-4B7D-B738-9DB0DE71EDC8}" type="presOf" srcId="{CF717C8A-B40B-4AFF-BF49-65ABB7DF8190}" destId="{5667CB49-EC34-46BC-AD2D-72F3BD95D049}" srcOrd="1" destOrd="0" presId="urn:microsoft.com/office/officeart/2005/8/layout/orgChart1#5"/>
    <dgm:cxn modelId="{02EE3E0E-C933-40CE-A57A-A7635F653E14}" srcId="{47C757F0-AA23-46BE-9311-EA432CDEEAA1}" destId="{4EC42421-831D-4CD3-8215-2AF4300F9C01}" srcOrd="1" destOrd="0" parTransId="{8D5FB264-0A5C-4C3A-85B7-453D9BD837DF}" sibTransId="{A1825131-D805-48C8-BFCE-E45C02E6F5CE}"/>
    <dgm:cxn modelId="{BDC6CB0F-3BD0-4B2E-B094-12DE557FBDF3}" type="presOf" srcId="{54B88CD1-2B5A-49DB-A568-DB99D59670E7}" destId="{E54488AB-F553-41C0-AC20-717B4E449EF0}" srcOrd="0" destOrd="0" presId="urn:microsoft.com/office/officeart/2005/8/layout/orgChart1#5"/>
    <dgm:cxn modelId="{3FE7A3EA-A39E-48E3-8353-7BFAD0700B72}" srcId="{6F7286B2-E885-48E1-BEDD-C0E62F3D6455}" destId="{5E009B0F-17A3-45F0-8F04-341C6D12E2AE}" srcOrd="2" destOrd="0" parTransId="{878BFAF6-DF4E-4788-BF02-6D31493B68AB}" sibTransId="{52DD9A0C-75D4-4D27-B2A4-3C2B4C7F180F}"/>
    <dgm:cxn modelId="{198D93A7-A889-47F3-97BB-1B4EC4BB70DC}" type="presOf" srcId="{36118332-7073-4255-BE8C-52CEE93371DE}" destId="{98F9BF1D-BB19-463F-B0B1-873A5C524FB0}" srcOrd="0" destOrd="0" presId="urn:microsoft.com/office/officeart/2005/8/layout/orgChart1#5"/>
    <dgm:cxn modelId="{E308716C-870E-40E8-9861-37DFC1AC8663}" type="presOf" srcId="{EACD17F5-D793-4A43-B489-D1804D50CFEF}" destId="{6A259130-4455-44E0-969B-948D1249687E}" srcOrd="0" destOrd="0" presId="urn:microsoft.com/office/officeart/2005/8/layout/orgChart1#5"/>
    <dgm:cxn modelId="{94B0EB0E-0F77-47D3-BB98-98B41B638DF9}" srcId="{4EC42421-831D-4CD3-8215-2AF4300F9C01}" destId="{36118332-7073-4255-BE8C-52CEE93371DE}" srcOrd="1" destOrd="0" parTransId="{DE5C2E12-BB58-407F-8C5B-17F9D8887151}" sibTransId="{D195292D-DD95-4B72-B52C-58F46E7C7D86}"/>
    <dgm:cxn modelId="{69CDC58E-72D2-4218-B3E2-E6DA8EE9E5B4}" type="presOf" srcId="{EA4351D7-185E-4CA3-9882-CDE0705CD535}" destId="{13CE1100-F01F-491E-AB62-60BCFE10B0A5}" srcOrd="0" destOrd="0" presId="urn:microsoft.com/office/officeart/2005/8/layout/orgChart1#5"/>
    <dgm:cxn modelId="{AC05371C-C676-4C55-831C-306A0314A14F}" type="presOf" srcId="{AE6BA1AF-2D82-4AE0-A7BF-FA731A85FEA0}" destId="{E0328D18-9CFD-4C36-9D35-AA8FE8439864}" srcOrd="0" destOrd="0" presId="urn:microsoft.com/office/officeart/2005/8/layout/orgChart1#5"/>
    <dgm:cxn modelId="{754762C6-3AD9-47D4-B3C4-87BE7634176D}" type="presOf" srcId="{5E009B0F-17A3-45F0-8F04-341C6D12E2AE}" destId="{8AB4FD0E-1BED-4F09-990B-758892347B31}" srcOrd="0" destOrd="0" presId="urn:microsoft.com/office/officeart/2005/8/layout/orgChart1#5"/>
    <dgm:cxn modelId="{A32CBFD8-A6BB-44DC-A943-6E5BBBC16139}" type="presOf" srcId="{CF717C8A-B40B-4AFF-BF49-65ABB7DF8190}" destId="{7D64F4A3-0E55-47AC-A59B-9D5A9DC25552}" srcOrd="0" destOrd="0" presId="urn:microsoft.com/office/officeart/2005/8/layout/orgChart1#5"/>
    <dgm:cxn modelId="{BFDABD40-DDEB-4B36-9629-20A5AC8A0878}" type="presOf" srcId="{CCF68ADE-40B6-47D0-93C1-88EC13ADC8AC}" destId="{AB3A8128-6C86-49B7-B5CC-0153888815E5}" srcOrd="0" destOrd="0" presId="urn:microsoft.com/office/officeart/2005/8/layout/orgChart1#5"/>
    <dgm:cxn modelId="{EB03A274-B9FE-40E5-ACAB-6EB28F6FDE79}" type="presOf" srcId="{4EC42421-831D-4CD3-8215-2AF4300F9C01}" destId="{6238C53E-A961-488B-8FBD-6EC13507B069}" srcOrd="1" destOrd="0" presId="urn:microsoft.com/office/officeart/2005/8/layout/orgChart1#5"/>
    <dgm:cxn modelId="{373CDA49-F3FB-4597-AC7B-932C34685801}" type="presOf" srcId="{6F7286B2-E885-48E1-BEDD-C0E62F3D6455}" destId="{796D023E-5B8C-427B-AE5B-13E0BE609625}" srcOrd="1" destOrd="0" presId="urn:microsoft.com/office/officeart/2005/8/layout/orgChart1#5"/>
    <dgm:cxn modelId="{31863622-2A7A-4481-BAF8-B80ED5F47CD2}" type="presOf" srcId="{A2FA9021-4D52-4EAA-A0B7-9CEB0A9F7360}" destId="{5CE747C0-BED7-4493-850F-9E61314A43B5}" srcOrd="0" destOrd="0" presId="urn:microsoft.com/office/officeart/2005/8/layout/orgChart1#5"/>
    <dgm:cxn modelId="{99560DAC-5837-4B48-8315-0D77A01C1034}" type="presOf" srcId="{2B01CC47-8667-4EF5-97D9-5D730FA1D51D}" destId="{F49C7FB1-7E01-4AF3-B8EE-222DD82C6641}" srcOrd="0" destOrd="0" presId="urn:microsoft.com/office/officeart/2005/8/layout/orgChart1#5"/>
    <dgm:cxn modelId="{D025D552-8669-407C-84C4-DB658355242C}" type="presParOf" srcId="{E498DC9C-C5AC-4482-A26F-3B99DC5D79F0}" destId="{F728C3E8-5128-4BB6-90CC-A86769ECE335}" srcOrd="0" destOrd="0" presId="urn:microsoft.com/office/officeart/2005/8/layout/orgChart1#5"/>
    <dgm:cxn modelId="{E51B6ABD-C982-4A00-AFAE-6744EA52B447}" type="presParOf" srcId="{F728C3E8-5128-4BB6-90CC-A86769ECE335}" destId="{79147750-B6BF-43FD-83A0-7ACDC9B53EFF}" srcOrd="0" destOrd="0" presId="urn:microsoft.com/office/officeart/2005/8/layout/orgChart1#5"/>
    <dgm:cxn modelId="{66638592-49CF-4568-ADFA-4AA0FD9B51A6}" type="presParOf" srcId="{79147750-B6BF-43FD-83A0-7ACDC9B53EFF}" destId="{AE79172D-D441-42BB-84EA-E3D989670DED}" srcOrd="0" destOrd="0" presId="urn:microsoft.com/office/officeart/2005/8/layout/orgChart1#5"/>
    <dgm:cxn modelId="{3D774154-26E2-4601-B2A6-4070C4E3717E}" type="presParOf" srcId="{79147750-B6BF-43FD-83A0-7ACDC9B53EFF}" destId="{86420519-308D-4A6A-8FEA-6FB2E39BA448}" srcOrd="1" destOrd="0" presId="urn:microsoft.com/office/officeart/2005/8/layout/orgChart1#5"/>
    <dgm:cxn modelId="{C1F33EED-2183-404D-BF0A-9581DA19D11F}" type="presParOf" srcId="{F728C3E8-5128-4BB6-90CC-A86769ECE335}" destId="{9A0FF10C-81C7-47CD-A320-768F2009480B}" srcOrd="1" destOrd="0" presId="urn:microsoft.com/office/officeart/2005/8/layout/orgChart1#5"/>
    <dgm:cxn modelId="{DF4D1032-D438-454B-972B-1844AAA32341}" type="presParOf" srcId="{9A0FF10C-81C7-47CD-A320-768F2009480B}" destId="{6A259130-4455-44E0-969B-948D1249687E}" srcOrd="0" destOrd="0" presId="urn:microsoft.com/office/officeart/2005/8/layout/orgChart1#5"/>
    <dgm:cxn modelId="{3B691D37-773F-40D6-838C-B79286DF0B5C}" type="presParOf" srcId="{9A0FF10C-81C7-47CD-A320-768F2009480B}" destId="{D6C5C065-A308-417C-8ECC-04FC2BEC646C}" srcOrd="1" destOrd="0" presId="urn:microsoft.com/office/officeart/2005/8/layout/orgChart1#5"/>
    <dgm:cxn modelId="{32AAE17A-1267-49F8-9AB6-5AC573094F47}" type="presParOf" srcId="{D6C5C065-A308-417C-8ECC-04FC2BEC646C}" destId="{E36491EF-5019-46FD-BC82-1BD579B9EE0E}" srcOrd="0" destOrd="0" presId="urn:microsoft.com/office/officeart/2005/8/layout/orgChart1#5"/>
    <dgm:cxn modelId="{FF33E746-0EEB-4242-986B-2F2F29BF2859}" type="presParOf" srcId="{E36491EF-5019-46FD-BC82-1BD579B9EE0E}" destId="{43B7C837-49D6-40CE-BBAB-953D9E4BA7ED}" srcOrd="0" destOrd="0" presId="urn:microsoft.com/office/officeart/2005/8/layout/orgChart1#5"/>
    <dgm:cxn modelId="{15699FF8-AABA-4FF3-9F21-47AE281F05EF}" type="presParOf" srcId="{E36491EF-5019-46FD-BC82-1BD579B9EE0E}" destId="{9A037140-9B69-4B9F-A134-F2F2EB0F2E32}" srcOrd="1" destOrd="0" presId="urn:microsoft.com/office/officeart/2005/8/layout/orgChart1#5"/>
    <dgm:cxn modelId="{4B37C61D-0637-4CAA-9C32-E3401F9C77A4}" type="presParOf" srcId="{D6C5C065-A308-417C-8ECC-04FC2BEC646C}" destId="{FA37AA5D-87C2-47F6-9B72-B753C073E744}" srcOrd="1" destOrd="0" presId="urn:microsoft.com/office/officeart/2005/8/layout/orgChart1#5"/>
    <dgm:cxn modelId="{FF236640-FE82-43C4-A5E1-4B77AC02BA86}" type="presParOf" srcId="{D6C5C065-A308-417C-8ECC-04FC2BEC646C}" destId="{A7309641-2A58-41EA-9E42-56812CF298ED}" srcOrd="2" destOrd="0" presId="urn:microsoft.com/office/officeart/2005/8/layout/orgChart1#5"/>
    <dgm:cxn modelId="{A8548FA1-2D10-42A0-8A07-108AD9444607}" type="presParOf" srcId="{9A0FF10C-81C7-47CD-A320-768F2009480B}" destId="{F492B679-3C8C-4E72-95A8-8B81298826E7}" srcOrd="2" destOrd="0" presId="urn:microsoft.com/office/officeart/2005/8/layout/orgChart1#5"/>
    <dgm:cxn modelId="{9292C64D-D311-43B6-82F9-EAF6F0740F7E}" type="presParOf" srcId="{9A0FF10C-81C7-47CD-A320-768F2009480B}" destId="{C6F584B9-7EA2-46D8-913B-8F508509ECAB}" srcOrd="3" destOrd="0" presId="urn:microsoft.com/office/officeart/2005/8/layout/orgChart1#5"/>
    <dgm:cxn modelId="{411C7BC5-A7A2-4785-908B-8FC3C7928BD1}" type="presParOf" srcId="{C6F584B9-7EA2-46D8-913B-8F508509ECAB}" destId="{6CAD9CE6-86A1-4F7D-98A6-3AF53F55F9E3}" srcOrd="0" destOrd="0" presId="urn:microsoft.com/office/officeart/2005/8/layout/orgChart1#5"/>
    <dgm:cxn modelId="{F2C48389-ACFB-4DF8-95D0-0F225A148ACA}" type="presParOf" srcId="{6CAD9CE6-86A1-4F7D-98A6-3AF53F55F9E3}" destId="{08A0D1D2-3A20-4D63-8E35-B7C8B6B16D48}" srcOrd="0" destOrd="0" presId="urn:microsoft.com/office/officeart/2005/8/layout/orgChart1#5"/>
    <dgm:cxn modelId="{9B4B6977-F22E-4B95-AF9A-77A4182C7B21}" type="presParOf" srcId="{6CAD9CE6-86A1-4F7D-98A6-3AF53F55F9E3}" destId="{6238C53E-A961-488B-8FBD-6EC13507B069}" srcOrd="1" destOrd="0" presId="urn:microsoft.com/office/officeart/2005/8/layout/orgChart1#5"/>
    <dgm:cxn modelId="{EA216AA7-6309-4EC9-AF52-A884560A4947}" type="presParOf" srcId="{C6F584B9-7EA2-46D8-913B-8F508509ECAB}" destId="{A9C46FD3-3BE9-4E6E-BFF6-B0B42B13F857}" srcOrd="1" destOrd="0" presId="urn:microsoft.com/office/officeart/2005/8/layout/orgChart1#5"/>
    <dgm:cxn modelId="{3B378701-B372-4462-AE81-B10215454909}" type="presParOf" srcId="{A9C46FD3-3BE9-4E6E-BFF6-B0B42B13F857}" destId="{5CE747C0-BED7-4493-850F-9E61314A43B5}" srcOrd="0" destOrd="0" presId="urn:microsoft.com/office/officeart/2005/8/layout/orgChart1#5"/>
    <dgm:cxn modelId="{17ACEEB0-7BAE-460E-BB7D-2E29D23AA144}" type="presParOf" srcId="{A9C46FD3-3BE9-4E6E-BFF6-B0B42B13F857}" destId="{65843C4B-9B38-4278-B1E8-DE2F4AB832F0}" srcOrd="1" destOrd="0" presId="urn:microsoft.com/office/officeart/2005/8/layout/orgChart1#5"/>
    <dgm:cxn modelId="{C8307AED-6E0C-4820-A301-52A8B0D7F636}" type="presParOf" srcId="{65843C4B-9B38-4278-B1E8-DE2F4AB832F0}" destId="{5932203D-885B-49A9-B022-5CF3C226E468}" srcOrd="0" destOrd="0" presId="urn:microsoft.com/office/officeart/2005/8/layout/orgChart1#5"/>
    <dgm:cxn modelId="{40CD4369-CA05-4E68-976D-D8E5529CC102}" type="presParOf" srcId="{5932203D-885B-49A9-B022-5CF3C226E468}" destId="{615AB238-096C-4407-9F3B-61E58D45F9F6}" srcOrd="0" destOrd="0" presId="urn:microsoft.com/office/officeart/2005/8/layout/orgChart1#5"/>
    <dgm:cxn modelId="{5FBB56BB-5DB9-444F-B5D4-7276730B0ED6}" type="presParOf" srcId="{5932203D-885B-49A9-B022-5CF3C226E468}" destId="{796D023E-5B8C-427B-AE5B-13E0BE609625}" srcOrd="1" destOrd="0" presId="urn:microsoft.com/office/officeart/2005/8/layout/orgChart1#5"/>
    <dgm:cxn modelId="{0E933F96-F9C6-4BAC-8EAB-911464C4D7D9}" type="presParOf" srcId="{65843C4B-9B38-4278-B1E8-DE2F4AB832F0}" destId="{696FC167-B2C2-4532-AE13-9B9A4A21C5F5}" srcOrd="1" destOrd="0" presId="urn:microsoft.com/office/officeart/2005/8/layout/orgChart1#5"/>
    <dgm:cxn modelId="{554EF24C-7E03-4DDD-BC10-15D5A36FF166}" type="presParOf" srcId="{696FC167-B2C2-4532-AE13-9B9A4A21C5F5}" destId="{F49C7FB1-7E01-4AF3-B8EE-222DD82C6641}" srcOrd="0" destOrd="0" presId="urn:microsoft.com/office/officeart/2005/8/layout/orgChart1#5"/>
    <dgm:cxn modelId="{63561E20-4EC1-42C5-95BE-30E559F3806D}" type="presParOf" srcId="{696FC167-B2C2-4532-AE13-9B9A4A21C5F5}" destId="{26F0A83A-9791-44B1-9756-4532183D34BF}" srcOrd="1" destOrd="0" presId="urn:microsoft.com/office/officeart/2005/8/layout/orgChart1#5"/>
    <dgm:cxn modelId="{DA7ED866-0F36-4FC6-A2C7-4F40BAAF9E66}" type="presParOf" srcId="{26F0A83A-9791-44B1-9756-4532183D34BF}" destId="{DFB9BB12-7126-408B-A94C-4EF7BD8612F5}" srcOrd="0" destOrd="0" presId="urn:microsoft.com/office/officeart/2005/8/layout/orgChart1#5"/>
    <dgm:cxn modelId="{1BD23928-EEF2-4ACB-AEB4-567EAE60C4C2}" type="presParOf" srcId="{DFB9BB12-7126-408B-A94C-4EF7BD8612F5}" destId="{D9A33234-6278-492F-85F9-9B967B551C4E}" srcOrd="0" destOrd="0" presId="urn:microsoft.com/office/officeart/2005/8/layout/orgChart1#5"/>
    <dgm:cxn modelId="{1EF1885A-F525-4284-8948-20509E2906F3}" type="presParOf" srcId="{DFB9BB12-7126-408B-A94C-4EF7BD8612F5}" destId="{94FA2EFA-B635-4663-9F62-AE9B8F8D2A9B}" srcOrd="1" destOrd="0" presId="urn:microsoft.com/office/officeart/2005/8/layout/orgChart1#5"/>
    <dgm:cxn modelId="{75ABBA94-F535-4EF9-AA78-E2D8D267B1D6}" type="presParOf" srcId="{26F0A83A-9791-44B1-9756-4532183D34BF}" destId="{6482B9B2-9657-4513-9172-43A6D230829B}" srcOrd="1" destOrd="0" presId="urn:microsoft.com/office/officeart/2005/8/layout/orgChart1#5"/>
    <dgm:cxn modelId="{1159082E-D22A-478F-970F-15222F56ECC5}" type="presParOf" srcId="{26F0A83A-9791-44B1-9756-4532183D34BF}" destId="{54D62539-814E-4AA6-8831-F1093052B4D0}" srcOrd="2" destOrd="0" presId="urn:microsoft.com/office/officeart/2005/8/layout/orgChart1#5"/>
    <dgm:cxn modelId="{98654724-972D-44FE-AD79-5EBFC5D5561B}" type="presParOf" srcId="{696FC167-B2C2-4532-AE13-9B9A4A21C5F5}" destId="{E0328D18-9CFD-4C36-9D35-AA8FE8439864}" srcOrd="2" destOrd="0" presId="urn:microsoft.com/office/officeart/2005/8/layout/orgChart1#5"/>
    <dgm:cxn modelId="{141D68DF-82EF-4BE0-B206-7A867DD34C39}" type="presParOf" srcId="{696FC167-B2C2-4532-AE13-9B9A4A21C5F5}" destId="{664D64FA-7165-450B-B900-2B915B4494E4}" srcOrd="3" destOrd="0" presId="urn:microsoft.com/office/officeart/2005/8/layout/orgChart1#5"/>
    <dgm:cxn modelId="{E0BB3B1E-E0C3-4F49-A097-6C148AB9C0CD}" type="presParOf" srcId="{664D64FA-7165-450B-B900-2B915B4494E4}" destId="{73999BC1-522A-42F1-B92B-99556AD8BA49}" srcOrd="0" destOrd="0" presId="urn:microsoft.com/office/officeart/2005/8/layout/orgChart1#5"/>
    <dgm:cxn modelId="{76D6CD90-CCB2-475A-AFA0-233E7ECA54B7}" type="presParOf" srcId="{73999BC1-522A-42F1-B92B-99556AD8BA49}" destId="{9BCAEB23-9767-4EC3-A63A-C7465E1E83D8}" srcOrd="0" destOrd="0" presId="urn:microsoft.com/office/officeart/2005/8/layout/orgChart1#5"/>
    <dgm:cxn modelId="{5D6D1238-8781-4B20-8C5C-6D00BA74043B}" type="presParOf" srcId="{73999BC1-522A-42F1-B92B-99556AD8BA49}" destId="{61196340-DF15-4F3E-83FB-44224BF4579A}" srcOrd="1" destOrd="0" presId="urn:microsoft.com/office/officeart/2005/8/layout/orgChart1#5"/>
    <dgm:cxn modelId="{35204A2C-59DF-4C30-9D97-0076BA9769DE}" type="presParOf" srcId="{664D64FA-7165-450B-B900-2B915B4494E4}" destId="{C90E0688-1060-40F6-9538-D3ED522BD3FC}" srcOrd="1" destOrd="0" presId="urn:microsoft.com/office/officeart/2005/8/layout/orgChart1#5"/>
    <dgm:cxn modelId="{21BC83AC-9305-4860-9A70-0FF992940FDB}" type="presParOf" srcId="{664D64FA-7165-450B-B900-2B915B4494E4}" destId="{C9D3A180-D141-435D-8873-B84BD588E031}" srcOrd="2" destOrd="0" presId="urn:microsoft.com/office/officeart/2005/8/layout/orgChart1#5"/>
    <dgm:cxn modelId="{6829DB3E-526D-4417-ADC2-CDE7D27CDE5A}" type="presParOf" srcId="{696FC167-B2C2-4532-AE13-9B9A4A21C5F5}" destId="{FA1F5DE2-92F9-4EDF-BC40-FB7A1306B98D}" srcOrd="4" destOrd="0" presId="urn:microsoft.com/office/officeart/2005/8/layout/orgChart1#5"/>
    <dgm:cxn modelId="{D0CF7505-E549-48B8-9531-ABC050098F49}" type="presParOf" srcId="{696FC167-B2C2-4532-AE13-9B9A4A21C5F5}" destId="{E827B461-13A5-4EA4-9821-A269BF4F6150}" srcOrd="5" destOrd="0" presId="urn:microsoft.com/office/officeart/2005/8/layout/orgChart1#5"/>
    <dgm:cxn modelId="{54CC69D0-2E7B-41EA-B10B-850D8E02F306}" type="presParOf" srcId="{E827B461-13A5-4EA4-9821-A269BF4F6150}" destId="{2D60C78C-385A-4F48-B59A-661429BD311D}" srcOrd="0" destOrd="0" presId="urn:microsoft.com/office/officeart/2005/8/layout/orgChart1#5"/>
    <dgm:cxn modelId="{ABDF3E52-CD15-466F-8331-7698AC50FAE5}" type="presParOf" srcId="{2D60C78C-385A-4F48-B59A-661429BD311D}" destId="{8AB4FD0E-1BED-4F09-990B-758892347B31}" srcOrd="0" destOrd="0" presId="urn:microsoft.com/office/officeart/2005/8/layout/orgChart1#5"/>
    <dgm:cxn modelId="{1F13BDFC-F881-4542-8424-354351975A17}" type="presParOf" srcId="{2D60C78C-385A-4F48-B59A-661429BD311D}" destId="{4AEFB593-9017-40D4-A53E-F8B449E6F49D}" srcOrd="1" destOrd="0" presId="urn:microsoft.com/office/officeart/2005/8/layout/orgChart1#5"/>
    <dgm:cxn modelId="{2342DF4A-FA18-4F66-A33C-9F80C233A5D4}" type="presParOf" srcId="{E827B461-13A5-4EA4-9821-A269BF4F6150}" destId="{F450B770-9EE7-4422-91FE-54A142B484F4}" srcOrd="1" destOrd="0" presId="urn:microsoft.com/office/officeart/2005/8/layout/orgChart1#5"/>
    <dgm:cxn modelId="{42AC5C60-16A3-4DBD-914B-BD2D606151C4}" type="presParOf" srcId="{E827B461-13A5-4EA4-9821-A269BF4F6150}" destId="{CB343E39-7A35-4274-987B-8A61FEBB01BB}" srcOrd="2" destOrd="0" presId="urn:microsoft.com/office/officeart/2005/8/layout/orgChart1#5"/>
    <dgm:cxn modelId="{6859377F-CDDF-45EB-B3ED-660D97296AA3}" type="presParOf" srcId="{696FC167-B2C2-4532-AE13-9B9A4A21C5F5}" destId="{D1F8F62F-AFB7-4195-88CF-AE7B409EEFF7}" srcOrd="6" destOrd="0" presId="urn:microsoft.com/office/officeart/2005/8/layout/orgChart1#5"/>
    <dgm:cxn modelId="{CC3354E7-0A3E-4808-8657-0D25DA53FCF7}" type="presParOf" srcId="{696FC167-B2C2-4532-AE13-9B9A4A21C5F5}" destId="{EDDDBA1F-36D9-4B94-99D9-F62B28F14248}" srcOrd="7" destOrd="0" presId="urn:microsoft.com/office/officeart/2005/8/layout/orgChart1#5"/>
    <dgm:cxn modelId="{B721F4B4-B854-4765-8F3A-58D7A0067F79}" type="presParOf" srcId="{EDDDBA1F-36D9-4B94-99D9-F62B28F14248}" destId="{5EA192AE-B506-4D83-A633-8C7AE23AC448}" srcOrd="0" destOrd="0" presId="urn:microsoft.com/office/officeart/2005/8/layout/orgChart1#5"/>
    <dgm:cxn modelId="{57AC6BC4-A52A-44CE-88E1-EAE9ADBA5561}" type="presParOf" srcId="{5EA192AE-B506-4D83-A633-8C7AE23AC448}" destId="{047FF321-4063-456E-94DB-0DFFC2598407}" srcOrd="0" destOrd="0" presId="urn:microsoft.com/office/officeart/2005/8/layout/orgChart1#5"/>
    <dgm:cxn modelId="{BF344C4E-2070-4D7D-BE68-82BCBC29800A}" type="presParOf" srcId="{5EA192AE-B506-4D83-A633-8C7AE23AC448}" destId="{47AFFFEF-7188-407B-A438-F88ADF742EAD}" srcOrd="1" destOrd="0" presId="urn:microsoft.com/office/officeart/2005/8/layout/orgChart1#5"/>
    <dgm:cxn modelId="{53B64E5C-3FE2-4C92-BEF8-147EBA418D75}" type="presParOf" srcId="{EDDDBA1F-36D9-4B94-99D9-F62B28F14248}" destId="{84A2991F-7698-474C-9B86-32E70315ECD4}" srcOrd="1" destOrd="0" presId="urn:microsoft.com/office/officeart/2005/8/layout/orgChart1#5"/>
    <dgm:cxn modelId="{1EE0A321-3238-440A-801A-67D3A1434487}" type="presParOf" srcId="{EDDDBA1F-36D9-4B94-99D9-F62B28F14248}" destId="{46C36A65-E1FA-4781-BDC4-0DAE6A0B93AE}" srcOrd="2" destOrd="0" presId="urn:microsoft.com/office/officeart/2005/8/layout/orgChart1#5"/>
    <dgm:cxn modelId="{2B403F4C-77A1-4987-B067-059E4C8D0F50}" type="presParOf" srcId="{65843C4B-9B38-4278-B1E8-DE2F4AB832F0}" destId="{0D930DB2-ACAA-44F7-ADA7-0615907F8BDB}" srcOrd="2" destOrd="0" presId="urn:microsoft.com/office/officeart/2005/8/layout/orgChart1#5"/>
    <dgm:cxn modelId="{76575A6C-F77F-46F9-BEED-0D48289D0672}" type="presParOf" srcId="{A9C46FD3-3BE9-4E6E-BFF6-B0B42B13F857}" destId="{9288CAA1-C50F-4B91-A144-69376157823B}" srcOrd="2" destOrd="0" presId="urn:microsoft.com/office/officeart/2005/8/layout/orgChart1#5"/>
    <dgm:cxn modelId="{362C4AB9-0C31-42EC-91A8-A1C8D6A7A94D}" type="presParOf" srcId="{A9C46FD3-3BE9-4E6E-BFF6-B0B42B13F857}" destId="{A115DBAB-3F79-4F88-B948-CFC98D8E5534}" srcOrd="3" destOrd="0" presId="urn:microsoft.com/office/officeart/2005/8/layout/orgChart1#5"/>
    <dgm:cxn modelId="{E5C63039-673E-4B18-BC03-E587E638331C}" type="presParOf" srcId="{A115DBAB-3F79-4F88-B948-CFC98D8E5534}" destId="{CC7C5857-5573-4934-9BFD-69004CCC4AA5}" srcOrd="0" destOrd="0" presId="urn:microsoft.com/office/officeart/2005/8/layout/orgChart1#5"/>
    <dgm:cxn modelId="{0FE4E8E2-D5A4-4CEE-B81F-A2B9D1F979E2}" type="presParOf" srcId="{CC7C5857-5573-4934-9BFD-69004CCC4AA5}" destId="{98F9BF1D-BB19-463F-B0B1-873A5C524FB0}" srcOrd="0" destOrd="0" presId="urn:microsoft.com/office/officeart/2005/8/layout/orgChart1#5"/>
    <dgm:cxn modelId="{74D84839-06D0-4C9C-84E8-3458E07AA308}" type="presParOf" srcId="{CC7C5857-5573-4934-9BFD-69004CCC4AA5}" destId="{AA52D81C-1269-4B9B-A43B-382F1CD2F5BA}" srcOrd="1" destOrd="0" presId="urn:microsoft.com/office/officeart/2005/8/layout/orgChart1#5"/>
    <dgm:cxn modelId="{9315206D-F5CA-4137-92BC-87B544B71E3F}" type="presParOf" srcId="{A115DBAB-3F79-4F88-B948-CFC98D8E5534}" destId="{9CC4F62D-2A69-4EE6-A0EE-1512C6B32F00}" srcOrd="1" destOrd="0" presId="urn:microsoft.com/office/officeart/2005/8/layout/orgChart1#5"/>
    <dgm:cxn modelId="{4BA4DA4D-902A-4BC9-9A9C-F443C805BB6B}" type="presParOf" srcId="{9CC4F62D-2A69-4EE6-A0EE-1512C6B32F00}" destId="{E54488AB-F553-41C0-AC20-717B4E449EF0}" srcOrd="0" destOrd="0" presId="urn:microsoft.com/office/officeart/2005/8/layout/orgChart1#5"/>
    <dgm:cxn modelId="{B6958EA4-6C7C-452B-932E-C70E3E71A0A0}" type="presParOf" srcId="{9CC4F62D-2A69-4EE6-A0EE-1512C6B32F00}" destId="{43C1B54E-D8AF-4588-8EA0-9432A18CC09F}" srcOrd="1" destOrd="0" presId="urn:microsoft.com/office/officeart/2005/8/layout/orgChart1#5"/>
    <dgm:cxn modelId="{84E17249-408C-449B-9E85-8324C8A5AF04}" type="presParOf" srcId="{43C1B54E-D8AF-4588-8EA0-9432A18CC09F}" destId="{3420613A-B6E9-4CD9-AE84-7474063C039C}" srcOrd="0" destOrd="0" presId="urn:microsoft.com/office/officeart/2005/8/layout/orgChart1#5"/>
    <dgm:cxn modelId="{69BBB78A-EDE0-441E-BAC1-7E0E56371387}" type="presParOf" srcId="{3420613A-B6E9-4CD9-AE84-7474063C039C}" destId="{EA5B076D-31EE-45FF-97E7-B588B939204F}" srcOrd="0" destOrd="0" presId="urn:microsoft.com/office/officeart/2005/8/layout/orgChart1#5"/>
    <dgm:cxn modelId="{690A0C81-EC32-45EC-BCC2-42A2E13C7B6D}" type="presParOf" srcId="{3420613A-B6E9-4CD9-AE84-7474063C039C}" destId="{538D0710-0F01-4DF9-9909-7A89FECCF406}" srcOrd="1" destOrd="0" presId="urn:microsoft.com/office/officeart/2005/8/layout/orgChart1#5"/>
    <dgm:cxn modelId="{AB1B8734-1A5E-410E-8676-412ABCEFBF2F}" type="presParOf" srcId="{43C1B54E-D8AF-4588-8EA0-9432A18CC09F}" destId="{3E6BA987-5F17-4A3A-AFBA-94D02602E292}" srcOrd="1" destOrd="0" presId="urn:microsoft.com/office/officeart/2005/8/layout/orgChart1#5"/>
    <dgm:cxn modelId="{61FEE27D-3CBA-4EB0-BECA-B2C17B90448B}" type="presParOf" srcId="{43C1B54E-D8AF-4588-8EA0-9432A18CC09F}" destId="{5AFEA4BE-3C76-4335-A259-31046E6B3BA2}" srcOrd="2" destOrd="0" presId="urn:microsoft.com/office/officeart/2005/8/layout/orgChart1#5"/>
    <dgm:cxn modelId="{E0743E89-4865-4CDB-B8D7-A1B96875F866}" type="presParOf" srcId="{9CC4F62D-2A69-4EE6-A0EE-1512C6B32F00}" destId="{5EDC10DA-EC99-4AD7-A25F-0107C6C79315}" srcOrd="2" destOrd="0" presId="urn:microsoft.com/office/officeart/2005/8/layout/orgChart1#5"/>
    <dgm:cxn modelId="{B3213C57-A8CB-4568-818E-95645EAE142C}" type="presParOf" srcId="{9CC4F62D-2A69-4EE6-A0EE-1512C6B32F00}" destId="{D6724820-FFA4-40FF-8E1A-994A14AF4806}" srcOrd="3" destOrd="0" presId="urn:microsoft.com/office/officeart/2005/8/layout/orgChart1#5"/>
    <dgm:cxn modelId="{27EFF671-DAF4-4F06-AA16-EFE992F534C0}" type="presParOf" srcId="{D6724820-FFA4-40FF-8E1A-994A14AF4806}" destId="{88B15ED3-C44F-40AC-ACE0-31D847A712B5}" srcOrd="0" destOrd="0" presId="urn:microsoft.com/office/officeart/2005/8/layout/orgChart1#5"/>
    <dgm:cxn modelId="{23E3352E-F6EB-45C8-BE58-B0A65053450A}" type="presParOf" srcId="{88B15ED3-C44F-40AC-ACE0-31D847A712B5}" destId="{F67137D8-5C68-4AD8-9187-D927AE0CA1D1}" srcOrd="0" destOrd="0" presId="urn:microsoft.com/office/officeart/2005/8/layout/orgChart1#5"/>
    <dgm:cxn modelId="{BA19A201-8BD3-4C68-8D27-9AA5649AF58A}" type="presParOf" srcId="{88B15ED3-C44F-40AC-ACE0-31D847A712B5}" destId="{F6A572C3-97F0-40FF-941E-779B0358202B}" srcOrd="1" destOrd="0" presId="urn:microsoft.com/office/officeart/2005/8/layout/orgChart1#5"/>
    <dgm:cxn modelId="{32C20859-5A94-499C-BAA3-BDC5D67F0AFF}" type="presParOf" srcId="{D6724820-FFA4-40FF-8E1A-994A14AF4806}" destId="{AA5CD60F-CD95-489D-A063-ACAA2726B455}" srcOrd="1" destOrd="0" presId="urn:microsoft.com/office/officeart/2005/8/layout/orgChart1#5"/>
    <dgm:cxn modelId="{F4B548B3-F00E-4BF3-82EA-51E382793731}" type="presParOf" srcId="{D6724820-FFA4-40FF-8E1A-994A14AF4806}" destId="{34316C2C-BA45-4B92-90D5-806395C2E234}" srcOrd="2" destOrd="0" presId="urn:microsoft.com/office/officeart/2005/8/layout/orgChart1#5"/>
    <dgm:cxn modelId="{68278D28-94D0-4876-9066-C630C4198CEE}" type="presParOf" srcId="{9CC4F62D-2A69-4EE6-A0EE-1512C6B32F00}" destId="{F8468678-CF9C-4937-9DA1-079D876A9769}" srcOrd="4" destOrd="0" presId="urn:microsoft.com/office/officeart/2005/8/layout/orgChart1#5"/>
    <dgm:cxn modelId="{74218A34-9668-4566-8357-551ACF8326C5}" type="presParOf" srcId="{9CC4F62D-2A69-4EE6-A0EE-1512C6B32F00}" destId="{AC3CEF02-1F3A-441A-942D-1F5BCBCE0057}" srcOrd="5" destOrd="0" presId="urn:microsoft.com/office/officeart/2005/8/layout/orgChart1#5"/>
    <dgm:cxn modelId="{F330EE71-4A93-4177-8B55-A88E3FB2704F}" type="presParOf" srcId="{AC3CEF02-1F3A-441A-942D-1F5BCBCE0057}" destId="{432B1A56-9668-45B0-AD0B-5706C1707CB2}" srcOrd="0" destOrd="0" presId="urn:microsoft.com/office/officeart/2005/8/layout/orgChart1#5"/>
    <dgm:cxn modelId="{00DEF353-9C78-4C3C-A973-7533490F9715}" type="presParOf" srcId="{432B1A56-9668-45B0-AD0B-5706C1707CB2}" destId="{13CE1100-F01F-491E-AB62-60BCFE10B0A5}" srcOrd="0" destOrd="0" presId="urn:microsoft.com/office/officeart/2005/8/layout/orgChart1#5"/>
    <dgm:cxn modelId="{07C0A39E-7F74-41ED-810F-07C0EE621838}" type="presParOf" srcId="{432B1A56-9668-45B0-AD0B-5706C1707CB2}" destId="{01738873-D0E8-402B-87F7-B6CE2A145C6C}" srcOrd="1" destOrd="0" presId="urn:microsoft.com/office/officeart/2005/8/layout/orgChart1#5"/>
    <dgm:cxn modelId="{78FF9E02-DC45-4022-B5E0-0D236EF0D288}" type="presParOf" srcId="{AC3CEF02-1F3A-441A-942D-1F5BCBCE0057}" destId="{32541189-46DB-430C-BA13-9EA3A5F596D9}" srcOrd="1" destOrd="0" presId="urn:microsoft.com/office/officeart/2005/8/layout/orgChart1#5"/>
    <dgm:cxn modelId="{CF0F5D6A-21C5-41D9-9B83-7B34FED59927}" type="presParOf" srcId="{AC3CEF02-1F3A-441A-942D-1F5BCBCE0057}" destId="{1EBA0794-C4E9-490A-9F63-6F9B7B1121FB}" srcOrd="2" destOrd="0" presId="urn:microsoft.com/office/officeart/2005/8/layout/orgChart1#5"/>
    <dgm:cxn modelId="{E3ADB0F7-A5CC-45A6-8BE9-F5A2D7E61C95}" type="presParOf" srcId="{A115DBAB-3F79-4F88-B948-CFC98D8E5534}" destId="{8A1CF8FC-6066-40EC-B3C4-693AA96BFD0C}" srcOrd="2" destOrd="0" presId="urn:microsoft.com/office/officeart/2005/8/layout/orgChart1#5"/>
    <dgm:cxn modelId="{EEFE34BA-3DF1-4A63-8B3E-AC6A40CEA62C}" type="presParOf" srcId="{C6F584B9-7EA2-46D8-913B-8F508509ECAB}" destId="{A663BBFB-A120-4F5B-82EC-DB644DB9966B}" srcOrd="2" destOrd="0" presId="urn:microsoft.com/office/officeart/2005/8/layout/orgChart1#5"/>
    <dgm:cxn modelId="{DC8A3F85-818B-4992-97BC-391A91D3F80B}" type="presParOf" srcId="{9A0FF10C-81C7-47CD-A320-768F2009480B}" destId="{AB3A8128-6C86-49B7-B5CC-0153888815E5}" srcOrd="4" destOrd="0" presId="urn:microsoft.com/office/officeart/2005/8/layout/orgChart1#5"/>
    <dgm:cxn modelId="{82E173ED-39F4-42FC-BBD5-F87240FD9241}" type="presParOf" srcId="{9A0FF10C-81C7-47CD-A320-768F2009480B}" destId="{1A917F9A-DDE6-4568-B35C-7FABCEF0A586}" srcOrd="5" destOrd="0" presId="urn:microsoft.com/office/officeart/2005/8/layout/orgChart1#5"/>
    <dgm:cxn modelId="{C15BDACE-07AF-4CA7-BE35-8ABB7DF2FEE6}" type="presParOf" srcId="{1A917F9A-DDE6-4568-B35C-7FABCEF0A586}" destId="{FA949B67-3DB7-47FA-97C9-4A653E762F22}" srcOrd="0" destOrd="0" presId="urn:microsoft.com/office/officeart/2005/8/layout/orgChart1#5"/>
    <dgm:cxn modelId="{513F684C-BA85-45C1-8DFC-CCD7640C3BDC}" type="presParOf" srcId="{FA949B67-3DB7-47FA-97C9-4A653E762F22}" destId="{7D64F4A3-0E55-47AC-A59B-9D5A9DC25552}" srcOrd="0" destOrd="0" presId="urn:microsoft.com/office/officeart/2005/8/layout/orgChart1#5"/>
    <dgm:cxn modelId="{F98D655F-3849-4AC9-97CC-1064851A1290}" type="presParOf" srcId="{FA949B67-3DB7-47FA-97C9-4A653E762F22}" destId="{5667CB49-EC34-46BC-AD2D-72F3BD95D049}" srcOrd="1" destOrd="0" presId="urn:microsoft.com/office/officeart/2005/8/layout/orgChart1#5"/>
    <dgm:cxn modelId="{5C7521FB-0E26-4E35-8580-5099129796C1}" type="presParOf" srcId="{1A917F9A-DDE6-4568-B35C-7FABCEF0A586}" destId="{EB3A10DA-2FA4-4DAD-8341-8078D7F83716}" srcOrd="1" destOrd="0" presId="urn:microsoft.com/office/officeart/2005/8/layout/orgChart1#5"/>
    <dgm:cxn modelId="{297B915C-EF77-4406-B401-A32038DB0CE6}" type="presParOf" srcId="{1A917F9A-DDE6-4568-B35C-7FABCEF0A586}" destId="{B05C5608-85C8-433E-A928-1755312B673B}" srcOrd="2" destOrd="0" presId="urn:microsoft.com/office/officeart/2005/8/layout/orgChart1#5"/>
    <dgm:cxn modelId="{DE4003B0-443D-4437-82AD-EA1E73B11D31}" type="presParOf" srcId="{F728C3E8-5128-4BB6-90CC-A86769ECE335}" destId="{0E819307-1B4E-434E-BA76-D5A4192B0663}" srcOrd="2" destOrd="0" presId="urn:microsoft.com/office/officeart/2005/8/layout/orgChart1#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6" loCatId="hierarchy" qsTypeId="urn:microsoft.com/office/officeart/2005/8/quickstyle/simple1#5" qsCatId="simple" csTypeId="urn:microsoft.com/office/officeart/2005/8/colors/accent1_2#6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C0D1F676-D04D-4D45-A956-35BB5B30BF91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1"/>
      <dgm:spPr/>
      <dgm:t>
        <a:bodyPr vert="horz" wrap="square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/>
            <a:t>如何抒发情感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/>
            <a:t>表现主题</a:t>
          </a:r>
        </a:p>
      </dgm:t>
    </dgm:pt>
    <dgm:pt modelId="{EACD17F5-D793-4A43-B489-D1804D50CFEF}" type="parTrans" cxnId="{68A30BCA-864A-45B2-89D8-2BE476C57F0E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直抒胸臆</a:t>
          </a:r>
        </a:p>
      </dgm:t>
    </dgm:pt>
    <dgm:pt modelId="{FA45D93F-0724-4936-AA45-E6762732A19D}" type="sibTrans" cxnId="{68A30BCA-864A-45B2-89D8-2BE476C57F0E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4D86A86B-4313-4FBE-81EE-A55835550E7A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融情于景</a:t>
          </a:r>
        </a:p>
      </dgm:t>
    </dgm:pt>
    <dgm:pt modelId="{21D87578-2DE3-4FF4-A7A7-861E600E26BB}" type="parTrans" cxnId="{F760D45C-32DF-40EC-8641-CCE74EFB25B3}">
      <dgm:prSet/>
      <dgm:spPr/>
      <dgm:t>
        <a:bodyPr/>
        <a:lstStyle/>
        <a:p>
          <a:endParaRPr/>
        </a:p>
      </dgm:t>
    </dgm:pt>
    <dgm:pt modelId="{B349B0B4-0EC5-4AD0-8ADC-15669A9EB8BA}">
      <dgm:prSet custT="0"/>
      <dgm:spPr/>
      <dgm:t>
        <a:bodyPr vert="horz" wrap="square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借景抒情</a:t>
          </a:r>
        </a:p>
      </dgm:t>
    </dgm:pt>
    <dgm:pt modelId="{1E61FBAF-2DE7-4DEF-9AB4-E65BAD27F394}" type="parTrans" cxnId="{4A2B0188-FE18-46FD-A968-0282749A7361}">
      <dgm:prSet/>
      <dgm:spPr/>
      <dgm:t>
        <a:bodyPr/>
        <a:lstStyle/>
        <a:p>
          <a:endParaRPr/>
        </a:p>
      </dgm:t>
    </dgm:pt>
    <dgm:pt modelId="{BD74DCC2-2C19-483F-8C2D-36DDE513DF26}">
      <dgm:prSet custT="0"/>
      <dgm:spPr/>
      <dgm:t>
        <a:bodyPr vert="horz" wrap="square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即景抒情</a:t>
          </a:r>
        </a:p>
      </dgm:t>
    </dgm:pt>
    <dgm:pt modelId="{47AE47C0-9BC2-4DD8-A102-A2479AD1FF4D}" type="parTrans" cxnId="{38A24BBD-4AAC-4379-8184-E7123073277C}">
      <dgm:prSet/>
      <dgm:spPr/>
      <dgm:t>
        <a:bodyPr/>
        <a:lstStyle/>
        <a:p>
          <a:endParaRPr/>
        </a:p>
      </dgm:t>
    </dgm:pt>
    <dgm:pt modelId="{3FE32ADF-D743-4FA1-A92C-A524062E5832}">
      <dgm:prSet custT="0"/>
      <dgm:spPr/>
      <dgm:t>
        <a:bodyPr vert="horz" wrap="square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托物言志</a:t>
          </a:r>
        </a:p>
      </dgm:t>
    </dgm:pt>
    <dgm:pt modelId="{3C746013-FCD0-4776-AB4D-14ABBECE6F81}" type="sibTrans" cxnId="{38A24BBD-4AAC-4379-8184-E7123073277C}">
      <dgm:prSet/>
      <dgm:spPr/>
      <dgm:t>
        <a:bodyPr/>
        <a:lstStyle/>
        <a:p>
          <a:endParaRPr/>
        </a:p>
      </dgm:t>
    </dgm:pt>
    <dgm:pt modelId="{FBE56FCF-BC42-461A-87CF-1D9E87E448B9}" type="sibTrans" cxnId="{4A2B0188-FE18-46FD-A968-0282749A7361}">
      <dgm:prSet/>
      <dgm:spPr/>
      <dgm:t>
        <a:bodyPr/>
        <a:lstStyle/>
        <a:p>
          <a:endParaRPr/>
        </a:p>
      </dgm:t>
    </dgm:pt>
    <dgm:pt modelId="{CD43CCFE-07FB-458B-BD9E-4CEB8433088A}" type="sibTrans" cxnId="{F760D45C-32DF-40EC-8641-CCE74EFB25B3}">
      <dgm:prSet/>
      <dgm:spPr/>
      <dgm:t>
        <a:bodyPr/>
        <a:lstStyle/>
        <a:p>
          <a:endParaRPr/>
        </a:p>
      </dgm:t>
    </dgm:pt>
    <dgm:pt modelId="{A1825131-D805-48C8-BFCE-E45C02E6F5CE}" type="sibTrans" cxnId="{4D86A86B-4313-4FBE-81EE-A55835550E7A}">
      <dgm:prSet/>
      <dgm:spPr/>
      <dgm:t>
        <a:bodyPr/>
        <a:lstStyle/>
        <a:p>
          <a:endParaRPr lang="zh-CN" altLang="en-US"/>
        </a:p>
      </dgm:t>
    </dgm:pt>
    <dgm:pt modelId="{CCF68ADE-40B6-47D0-93C1-88EC13ADC8AC}" type="parTrans" cxnId="{D103208B-F99B-4F30-B8E4-9A5470A1AFA5}">
      <dgm:prSet/>
      <dgm:spPr/>
      <dgm:t>
        <a:bodyPr/>
        <a:lstStyle/>
        <a:p>
          <a:endParaRPr lang="zh-CN" altLang="en-US"/>
        </a:p>
      </dgm:t>
    </dgm:pt>
    <dgm:pt modelId="{CF717C8A-B40B-4AFF-BF49-65ABB7DF8190}">
      <dgm:prSet phldrT="[文本]" custT="0"/>
      <dgm:spPr/>
      <dgm:t>
        <a:bodyPr vert="horz" wrap="square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借事抒情</a:t>
          </a:r>
        </a:p>
      </dgm:t>
    </dgm:pt>
    <dgm:pt modelId="{630D3E0B-D1D7-4E1A-8193-515AA5E1866F}" type="sibTrans" cxnId="{D103208B-F99B-4F30-B8E4-9A5470A1AFA5}">
      <dgm:prSet/>
      <dgm:spPr/>
      <dgm:t>
        <a:bodyPr/>
        <a:lstStyle/>
        <a:p>
          <a:endParaRPr lang="zh-CN" altLang="en-US"/>
        </a:p>
      </dgm:t>
    </dgm:pt>
    <dgm:pt modelId="{2A6052D9-925E-4158-B326-638FC2CD5807}" type="parTrans" cxnId="{2147B37E-EFB9-4F99-A391-57032240A212}">
      <dgm:prSet/>
      <dgm:spPr/>
      <dgm:t>
        <a:bodyPr/>
        <a:lstStyle/>
        <a:p>
          <a:endParaRPr/>
        </a:p>
      </dgm:t>
    </dgm:pt>
    <dgm:pt modelId="{EA7C2500-52BE-427A-826E-E611A1033D7F}">
      <dgm:prSet custT="0"/>
      <dgm:spPr/>
      <dgm:t>
        <a:bodyPr vert="horz" wrap="square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用典抒情</a:t>
          </a:r>
        </a:p>
      </dgm:t>
    </dgm:pt>
    <dgm:pt modelId="{90164FFB-2C3C-4B72-85DB-1C4747A632FB}" type="sibTrans" cxnId="{2147B37E-EFB9-4F99-A391-57032240A212}">
      <dgm:prSet/>
      <dgm:spPr/>
      <dgm:t>
        <a:bodyPr/>
        <a:lstStyle/>
        <a:p>
          <a:endParaRPr/>
        </a:p>
      </dgm:t>
    </dgm:pt>
    <dgm:pt modelId="{DF0D1C21-B79E-4875-B7FA-EF183CB48B88}" type="sibTrans" cxnId="{C0D1F676-D04D-4D45-A956-35BB5B30BF91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4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4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4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4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E8A24840-7CAA-46EC-9B02-58B08D0B2D4C}" type="pres">
      <dgm:prSet presAssocID="{21D87578-2DE3-4FF4-A7A7-861E600E26BB}" presName="Name35" presStyleLbl="parChTrans1D3" presStyleIdx="0" presStyleCnt="1"/>
      <dgm:spPr/>
      <dgm:t>
        <a:bodyPr/>
        <a:lstStyle/>
        <a:p>
          <a:endParaRPr/>
        </a:p>
      </dgm:t>
    </dgm:pt>
    <dgm:pt modelId="{BC80CDF1-D049-467D-98FC-83B690866EC5}" type="pres">
      <dgm:prSet presAssocID="{B349B0B4-0EC5-4AD0-8ADC-15669A9EB8BA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10A72D8D-F0DA-4F5C-88B3-A4B074CEFBB8}" type="pres">
      <dgm:prSet presAssocID="{B349B0B4-0EC5-4AD0-8ADC-15669A9EB8BA}" presName="rootComposite" presStyleCnt="0"/>
      <dgm:spPr/>
      <dgm:t>
        <a:bodyPr/>
        <a:lstStyle/>
        <a:p>
          <a:endParaRPr lang="zh-CN" altLang="en-US"/>
        </a:p>
      </dgm:t>
    </dgm:pt>
    <dgm:pt modelId="{400E216C-2161-432A-98D8-6BB46FE541E2}" type="pres">
      <dgm:prSet presAssocID="{B349B0B4-0EC5-4AD0-8ADC-15669A9EB8BA}" presName="rootText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65B5ED7-6F6E-49F2-BD8A-E485CD74EF7B}" type="pres">
      <dgm:prSet presAssocID="{B349B0B4-0EC5-4AD0-8ADC-15669A9EB8BA}" presName="rootConnector" presStyleLbl="node3" presStyleIdx="0" presStyleCnt="1"/>
      <dgm:spPr/>
      <dgm:t>
        <a:bodyPr/>
        <a:lstStyle/>
        <a:p>
          <a:endParaRPr lang="zh-CN" altLang="en-US"/>
        </a:p>
      </dgm:t>
    </dgm:pt>
    <dgm:pt modelId="{A6C12D21-94A3-47DC-9F3C-FCA3941152D2}" type="pres">
      <dgm:prSet presAssocID="{B349B0B4-0EC5-4AD0-8ADC-15669A9EB8BA}" presName="hierChild4" presStyleCnt="0"/>
      <dgm:spPr/>
      <dgm:t>
        <a:bodyPr/>
        <a:lstStyle/>
        <a:p>
          <a:endParaRPr/>
        </a:p>
      </dgm:t>
    </dgm:pt>
    <dgm:pt modelId="{A6511755-4ED5-427B-8A46-690B1559FD5C}" type="pres">
      <dgm:prSet presAssocID="{1E61FBAF-2DE7-4DEF-9AB4-E65BAD27F394}" presName="Name37" presStyleLbl="parChTrans1D4" presStyleIdx="0" presStyleCnt="2"/>
      <dgm:spPr/>
      <dgm:t>
        <a:bodyPr/>
        <a:lstStyle/>
        <a:p>
          <a:endParaRPr/>
        </a:p>
      </dgm:t>
    </dgm:pt>
    <dgm:pt modelId="{FDB6F282-0655-4EF6-9A2F-3C996A9D7C5F}" type="pres">
      <dgm:prSet presAssocID="{BD74DCC2-2C19-483F-8C2D-36DDE513DF26}" presName="hierRoot2" presStyleCnt="0">
        <dgm:presLayoutVars>
          <dgm:hierBranch/>
        </dgm:presLayoutVars>
      </dgm:prSet>
      <dgm:spPr/>
      <dgm:t>
        <a:bodyPr/>
        <a:lstStyle/>
        <a:p>
          <a:endParaRPr/>
        </a:p>
      </dgm:t>
    </dgm:pt>
    <dgm:pt modelId="{F9A1CFDD-A6D7-47F8-974D-D02246A62ADE}" type="pres">
      <dgm:prSet presAssocID="{BD74DCC2-2C19-483F-8C2D-36DDE513DF26}" presName="rootComposite" presStyleCnt="0"/>
      <dgm:spPr/>
      <dgm:t>
        <a:bodyPr/>
        <a:lstStyle/>
        <a:p>
          <a:endParaRPr lang="zh-CN" altLang="en-US"/>
        </a:p>
      </dgm:t>
    </dgm:pt>
    <dgm:pt modelId="{0EC6D2F4-4FE1-465F-9E8E-38ED32CDC339}" type="pres">
      <dgm:prSet presAssocID="{BD74DCC2-2C19-483F-8C2D-36DDE513DF26}" presName="rootText" presStyleLbl="node4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BD19D3A-E48C-46FA-A968-2F42EDFCB64B}" type="pres">
      <dgm:prSet presAssocID="{BD74DCC2-2C19-483F-8C2D-36DDE513DF26}" presName="rootConnector" presStyleLbl="node4" presStyleIdx="0" presStyleCnt="2"/>
      <dgm:spPr/>
      <dgm:t>
        <a:bodyPr/>
        <a:lstStyle/>
        <a:p>
          <a:endParaRPr lang="zh-CN" altLang="en-US"/>
        </a:p>
      </dgm:t>
    </dgm:pt>
    <dgm:pt modelId="{D1841B00-60B5-4EE9-8872-21305A369791}" type="pres">
      <dgm:prSet presAssocID="{BD74DCC2-2C19-483F-8C2D-36DDE513DF26}" presName="hierChild4" presStyleCnt="0"/>
      <dgm:spPr/>
      <dgm:t>
        <a:bodyPr/>
        <a:lstStyle/>
        <a:p>
          <a:endParaRPr/>
        </a:p>
      </dgm:t>
    </dgm:pt>
    <dgm:pt modelId="{DDC8A8A1-811E-4BCE-AA56-D54048D0DFE4}" type="pres">
      <dgm:prSet presAssocID="{47AE47C0-9BC2-4DD8-A102-A2479AD1FF4D}" presName="Name35" presStyleLbl="parChTrans1D4" presStyleIdx="1" presStyleCnt="2"/>
      <dgm:spPr/>
      <dgm:t>
        <a:bodyPr/>
        <a:lstStyle/>
        <a:p>
          <a:endParaRPr/>
        </a:p>
      </dgm:t>
    </dgm:pt>
    <dgm:pt modelId="{E1D40B75-7A4E-450B-A916-8D7A7A306A47}" type="pres">
      <dgm:prSet presAssocID="{3FE32ADF-D743-4FA1-A92C-A524062E5832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12626995-AE95-4E3C-BBCB-4DFF99055619}" type="pres">
      <dgm:prSet presAssocID="{3FE32ADF-D743-4FA1-A92C-A524062E5832}" presName="rootComposite" presStyleCnt="0"/>
      <dgm:spPr/>
      <dgm:t>
        <a:bodyPr/>
        <a:lstStyle/>
        <a:p>
          <a:endParaRPr lang="zh-CN" altLang="en-US"/>
        </a:p>
      </dgm:t>
    </dgm:pt>
    <dgm:pt modelId="{BF016E61-92BA-4334-8012-6EA564A2466B}" type="pres">
      <dgm:prSet presAssocID="{3FE32ADF-D743-4FA1-A92C-A524062E5832}" presName="rootText" presStyleLbl="node4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247C474-2815-419A-8C20-F855B36E7935}" type="pres">
      <dgm:prSet presAssocID="{3FE32ADF-D743-4FA1-A92C-A524062E5832}" presName="rootConnector" presStyleLbl="node4" presStyleIdx="1" presStyleCnt="2"/>
      <dgm:spPr/>
      <dgm:t>
        <a:bodyPr/>
        <a:lstStyle/>
        <a:p>
          <a:endParaRPr lang="zh-CN" altLang="en-US"/>
        </a:p>
      </dgm:t>
    </dgm:pt>
    <dgm:pt modelId="{FFE79839-1AA0-4B6E-8D0D-EAABBAA1B09B}" type="pres">
      <dgm:prSet presAssocID="{3FE32ADF-D743-4FA1-A92C-A524062E5832}" presName="hierChild4" presStyleCnt="0"/>
      <dgm:spPr/>
      <dgm:t>
        <a:bodyPr/>
        <a:lstStyle/>
        <a:p>
          <a:endParaRPr/>
        </a:p>
      </dgm:t>
    </dgm:pt>
    <dgm:pt modelId="{D75827E7-20E2-4BE1-B752-7CFDEF40EB35}" type="pres">
      <dgm:prSet presAssocID="{3FE32ADF-D743-4FA1-A92C-A524062E5832}" presName="hierChild5" presStyleCnt="0"/>
      <dgm:spPr/>
      <dgm:t>
        <a:bodyPr/>
        <a:lstStyle/>
        <a:p>
          <a:endParaRPr/>
        </a:p>
      </dgm:t>
    </dgm:pt>
    <dgm:pt modelId="{D5FAFFA6-8664-4441-9E7A-623B587925B1}" type="pres">
      <dgm:prSet presAssocID="{BD74DCC2-2C19-483F-8C2D-36DDE513DF26}" presName="hierChild5" presStyleCnt="0"/>
      <dgm:spPr/>
      <dgm:t>
        <a:bodyPr/>
        <a:lstStyle/>
        <a:p>
          <a:endParaRPr/>
        </a:p>
      </dgm:t>
    </dgm:pt>
    <dgm:pt modelId="{391EC6CE-B08E-4A52-ACA1-81CDDC2BE90D}" type="pres">
      <dgm:prSet presAssocID="{B349B0B4-0EC5-4AD0-8ADC-15669A9EB8BA}" presName="hierChild5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AB3A8128-6C86-49B7-B5CC-0153888815E5}" type="pres">
      <dgm:prSet presAssocID="{CCF68ADE-40B6-47D0-93C1-88EC13ADC8AC}" presName="Name37" presStyleLbl="parChTrans1D2" presStyleIdx="2" presStyleCnt="4"/>
      <dgm:spPr/>
      <dgm:t>
        <a:bodyPr/>
        <a:lstStyle/>
        <a:p>
          <a:endParaRPr lang="zh-CN" altLang="en-US"/>
        </a:p>
      </dgm:t>
    </dgm:pt>
    <dgm:pt modelId="{1A917F9A-DDE6-4568-B35C-7FABCEF0A586}" type="pres">
      <dgm:prSet presAssocID="{CF717C8A-B40B-4AFF-BF49-65ABB7DF8190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FA949B67-3DB7-47FA-97C9-4A653E762F22}" type="pres">
      <dgm:prSet presAssocID="{CF717C8A-B40B-4AFF-BF49-65ABB7DF8190}" presName="rootComposite" presStyleCnt="0"/>
      <dgm:spPr/>
      <dgm:t>
        <a:bodyPr/>
        <a:lstStyle/>
        <a:p>
          <a:endParaRPr lang="zh-CN" altLang="en-US"/>
        </a:p>
      </dgm:t>
    </dgm:pt>
    <dgm:pt modelId="{7D64F4A3-0E55-47AC-A59B-9D5A9DC25552}" type="pres">
      <dgm:prSet presAssocID="{CF717C8A-B40B-4AFF-BF49-65ABB7DF8190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667CB49-EC34-46BC-AD2D-72F3BD95D049}" type="pres">
      <dgm:prSet presAssocID="{CF717C8A-B40B-4AFF-BF49-65ABB7DF8190}" presName="rootConnector" presStyleLbl="node2" presStyleIdx="2" presStyleCnt="4"/>
      <dgm:spPr/>
      <dgm:t>
        <a:bodyPr/>
        <a:lstStyle/>
        <a:p>
          <a:endParaRPr lang="zh-CN" altLang="en-US"/>
        </a:p>
      </dgm:t>
    </dgm:pt>
    <dgm:pt modelId="{EB3A10DA-2FA4-4DAD-8341-8078D7F83716}" type="pres">
      <dgm:prSet presAssocID="{CF717C8A-B40B-4AFF-BF49-65ABB7DF8190}" presName="hierChild4" presStyleCnt="0"/>
      <dgm:spPr/>
      <dgm:t>
        <a:bodyPr/>
        <a:lstStyle/>
        <a:p>
          <a:endParaRPr/>
        </a:p>
      </dgm:t>
    </dgm:pt>
    <dgm:pt modelId="{B05C5608-85C8-433E-A928-1755312B673B}" type="pres">
      <dgm:prSet presAssocID="{CF717C8A-B40B-4AFF-BF49-65ABB7DF8190}" presName="hierChild5" presStyleCnt="0"/>
      <dgm:spPr/>
      <dgm:t>
        <a:bodyPr/>
        <a:lstStyle/>
        <a:p>
          <a:endParaRPr/>
        </a:p>
      </dgm:t>
    </dgm:pt>
    <dgm:pt modelId="{BB18C1F4-864B-4488-923B-4BBC5D220F3F}" type="pres">
      <dgm:prSet presAssocID="{2A6052D9-925E-4158-B326-638FC2CD5807}" presName="Name37" presStyleLbl="parChTrans1D2" presStyleIdx="3" presStyleCnt="4"/>
      <dgm:spPr/>
      <dgm:t>
        <a:bodyPr/>
        <a:lstStyle/>
        <a:p>
          <a:endParaRPr/>
        </a:p>
      </dgm:t>
    </dgm:pt>
    <dgm:pt modelId="{E3B6173E-C030-477D-9F4B-3FD7E7EBBC8E}" type="pres">
      <dgm:prSet presAssocID="{EA7C2500-52BE-427A-826E-E611A1033D7F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8074E12-9CB5-4742-9829-BFD9FB098B8A}" type="pres">
      <dgm:prSet presAssocID="{EA7C2500-52BE-427A-826E-E611A1033D7F}" presName="rootComposite" presStyleCnt="0"/>
      <dgm:spPr/>
      <dgm:t>
        <a:bodyPr/>
        <a:lstStyle/>
        <a:p>
          <a:endParaRPr lang="zh-CN" altLang="en-US"/>
        </a:p>
      </dgm:t>
    </dgm:pt>
    <dgm:pt modelId="{2FD852F4-1ED9-4320-ABD3-B2DAB6AEA712}" type="pres">
      <dgm:prSet presAssocID="{EA7C2500-52BE-427A-826E-E611A1033D7F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DBA3E6B-E089-4BCF-8F40-ED5026FF1C19}" type="pres">
      <dgm:prSet presAssocID="{EA7C2500-52BE-427A-826E-E611A1033D7F}" presName="rootConnector" presStyleLbl="node2" presStyleIdx="3" presStyleCnt="4"/>
      <dgm:spPr/>
      <dgm:t>
        <a:bodyPr/>
        <a:lstStyle/>
        <a:p>
          <a:endParaRPr lang="zh-CN" altLang="en-US"/>
        </a:p>
      </dgm:t>
    </dgm:pt>
    <dgm:pt modelId="{703A50ED-11C5-4FE9-938A-D99832966461}" type="pres">
      <dgm:prSet presAssocID="{EA7C2500-52BE-427A-826E-E611A1033D7F}" presName="hierChild4" presStyleCnt="0"/>
      <dgm:spPr/>
      <dgm:t>
        <a:bodyPr/>
        <a:lstStyle/>
        <a:p>
          <a:endParaRPr/>
        </a:p>
      </dgm:t>
    </dgm:pt>
    <dgm:pt modelId="{3ACDADE7-02A7-4ED0-B39E-9B49DA8C167C}" type="pres">
      <dgm:prSet presAssocID="{EA7C2500-52BE-427A-826E-E611A1033D7F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6A3F6513-DEC6-40CA-819D-4D6D1E2B34F5}" type="presOf" srcId="{EA7C2500-52BE-427A-826E-E611A1033D7F}" destId="{CDBA3E6B-E089-4BCF-8F40-ED5026FF1C19}" srcOrd="1" destOrd="0" presId="urn:microsoft.com/office/officeart/2005/8/layout/orgChart1#6"/>
    <dgm:cxn modelId="{D7F80F17-C0D2-42A4-B36B-4C64D69BABE4}" type="presOf" srcId="{BD74DCC2-2C19-483F-8C2D-36DDE513DF26}" destId="{4BD19D3A-E48C-46FA-A968-2F42EDFCB64B}" srcOrd="1" destOrd="0" presId="urn:microsoft.com/office/officeart/2005/8/layout/orgChart1#6"/>
    <dgm:cxn modelId="{B9AC36EF-D5E1-4086-869B-D474A42A215E}" type="presOf" srcId="{12714FC6-8B41-47E5-91DD-F02D34D23B93}" destId="{43B7C837-49D6-40CE-BBAB-953D9E4BA7ED}" srcOrd="0" destOrd="0" presId="urn:microsoft.com/office/officeart/2005/8/layout/orgChart1#6"/>
    <dgm:cxn modelId="{3712CC46-151B-4258-AD5C-D36B8778717C}" type="presOf" srcId="{CCF68ADE-40B6-47D0-93C1-88EC13ADC8AC}" destId="{AB3A8128-6C86-49B7-B5CC-0153888815E5}" srcOrd="0" destOrd="0" presId="urn:microsoft.com/office/officeart/2005/8/layout/orgChart1#6"/>
    <dgm:cxn modelId="{02718654-F879-4288-B7A5-BAD9618932F9}" type="presOf" srcId="{2A6052D9-925E-4158-B326-638FC2CD5807}" destId="{BB18C1F4-864B-4488-923B-4BBC5D220F3F}" srcOrd="0" destOrd="0" presId="urn:microsoft.com/office/officeart/2005/8/layout/orgChart1#6"/>
    <dgm:cxn modelId="{2679F177-EF59-44FD-AEB0-DCA8B995CDEC}" type="presOf" srcId="{CF717C8A-B40B-4AFF-BF49-65ABB7DF8190}" destId="{7D64F4A3-0E55-47AC-A59B-9D5A9DC25552}" srcOrd="0" destOrd="0" presId="urn:microsoft.com/office/officeart/2005/8/layout/orgChart1#6"/>
    <dgm:cxn modelId="{CE174795-D375-4BBA-8114-70EAFC540E0D}" type="presOf" srcId="{12714FC6-8B41-47E5-91DD-F02D34D23B93}" destId="{9A037140-9B69-4B9F-A134-F2F2EB0F2E32}" srcOrd="1" destOrd="0" presId="urn:microsoft.com/office/officeart/2005/8/layout/orgChart1#6"/>
    <dgm:cxn modelId="{0660A875-5275-4C0C-8130-A39430B1AB15}" type="presOf" srcId="{47C757F0-AA23-46BE-9311-EA432CDEEAA1}" destId="{AE79172D-D441-42BB-84EA-E3D989670DED}" srcOrd="0" destOrd="0" presId="urn:microsoft.com/office/officeart/2005/8/layout/orgChart1#6"/>
    <dgm:cxn modelId="{C0D1F676-D04D-4D45-A956-35BB5B30BF91}" srcId="{A77D31B3-3808-4FBA-8FA4-CC8D448A173E}" destId="{47C757F0-AA23-46BE-9311-EA432CDEEAA1}" srcOrd="0" destOrd="0" parTransId="{AB39B06D-FE6C-48B2-B5B4-77CD0C8CF7AD}" sibTransId="{DF0D1C21-B79E-4875-B7FA-EF183CB48B88}"/>
    <dgm:cxn modelId="{68A30BCA-864A-45B2-89D8-2BE476C57F0E}" srcId="{47C757F0-AA23-46BE-9311-EA432CDEEAA1}" destId="{12714FC6-8B41-47E5-91DD-F02D34D23B93}" srcOrd="0" destOrd="0" parTransId="{EACD17F5-D793-4A43-B489-D1804D50CFEF}" sibTransId="{FA45D93F-0724-4936-AA45-E6762732A19D}"/>
    <dgm:cxn modelId="{8B9B860C-BD9A-4DBB-B34E-27E345FF7BCD}" type="presOf" srcId="{4EC42421-831D-4CD3-8215-2AF4300F9C01}" destId="{08A0D1D2-3A20-4D63-8E35-B7C8B6B16D48}" srcOrd="0" destOrd="0" presId="urn:microsoft.com/office/officeart/2005/8/layout/orgChart1#6"/>
    <dgm:cxn modelId="{54CDB5D7-BE75-443E-A55D-FB7B623D4D50}" type="presOf" srcId="{B349B0B4-0EC5-4AD0-8ADC-15669A9EB8BA}" destId="{665B5ED7-6F6E-49F2-BD8A-E485CD74EF7B}" srcOrd="1" destOrd="0" presId="urn:microsoft.com/office/officeart/2005/8/layout/orgChart1#6"/>
    <dgm:cxn modelId="{67C7A885-3410-4B2E-99BF-9FF61625D49D}" type="presOf" srcId="{3FE32ADF-D743-4FA1-A92C-A524062E5832}" destId="{1247C474-2815-419A-8C20-F855B36E7935}" srcOrd="1" destOrd="0" presId="urn:microsoft.com/office/officeart/2005/8/layout/orgChart1#6"/>
    <dgm:cxn modelId="{D103208B-F99B-4F30-B8E4-9A5470A1AFA5}" srcId="{47C757F0-AA23-46BE-9311-EA432CDEEAA1}" destId="{CF717C8A-B40B-4AFF-BF49-65ABB7DF8190}" srcOrd="2" destOrd="0" parTransId="{CCF68ADE-40B6-47D0-93C1-88EC13ADC8AC}" sibTransId="{630D3E0B-D1D7-4E1A-8193-515AA5E1866F}"/>
    <dgm:cxn modelId="{F760D45C-32DF-40EC-8641-CCE74EFB25B3}" srcId="{4EC42421-831D-4CD3-8215-2AF4300F9C01}" destId="{B349B0B4-0EC5-4AD0-8ADC-15669A9EB8BA}" srcOrd="0" destOrd="0" parTransId="{21D87578-2DE3-4FF4-A7A7-861E600E26BB}" sibTransId="{CD43CCFE-07FB-458B-BD9E-4CEB8433088A}"/>
    <dgm:cxn modelId="{69FB232B-F8A4-49CC-8758-F00CCAF81012}" type="presOf" srcId="{EA7C2500-52BE-427A-826E-E611A1033D7F}" destId="{2FD852F4-1ED9-4320-ABD3-B2DAB6AEA712}" srcOrd="0" destOrd="0" presId="urn:microsoft.com/office/officeart/2005/8/layout/orgChart1#6"/>
    <dgm:cxn modelId="{3C6CAD23-2BDF-49E7-90F3-60C05FF31547}" type="presOf" srcId="{3FE32ADF-D743-4FA1-A92C-A524062E5832}" destId="{BF016E61-92BA-4334-8012-6EA564A2466B}" srcOrd="0" destOrd="0" presId="urn:microsoft.com/office/officeart/2005/8/layout/orgChart1#6"/>
    <dgm:cxn modelId="{2147B37E-EFB9-4F99-A391-57032240A212}" srcId="{47C757F0-AA23-46BE-9311-EA432CDEEAA1}" destId="{EA7C2500-52BE-427A-826E-E611A1033D7F}" srcOrd="3" destOrd="0" parTransId="{2A6052D9-925E-4158-B326-638FC2CD5807}" sibTransId="{90164FFB-2C3C-4B72-85DB-1C4747A632FB}"/>
    <dgm:cxn modelId="{7F322FAA-7294-4B83-AF7D-4E48A858BD26}" type="presOf" srcId="{8D5FB264-0A5C-4C3A-85B7-453D9BD837DF}" destId="{F492B679-3C8C-4E72-95A8-8B81298826E7}" srcOrd="0" destOrd="0" presId="urn:microsoft.com/office/officeart/2005/8/layout/orgChart1#6"/>
    <dgm:cxn modelId="{2B86ECE3-AED9-4A08-BE4A-B409C8B1A21E}" type="presOf" srcId="{4EC42421-831D-4CD3-8215-2AF4300F9C01}" destId="{6238C53E-A961-488B-8FBD-6EC13507B069}" srcOrd="1" destOrd="0" presId="urn:microsoft.com/office/officeart/2005/8/layout/orgChart1#6"/>
    <dgm:cxn modelId="{9B5C5FC5-55F4-4707-B003-6ECFA0AFCC9A}" type="presOf" srcId="{1E61FBAF-2DE7-4DEF-9AB4-E65BAD27F394}" destId="{A6511755-4ED5-427B-8A46-690B1559FD5C}" srcOrd="0" destOrd="0" presId="urn:microsoft.com/office/officeart/2005/8/layout/orgChart1#6"/>
    <dgm:cxn modelId="{1B04E9DE-81BF-4DF9-A31E-1C6968F6767B}" type="presOf" srcId="{47C757F0-AA23-46BE-9311-EA432CDEEAA1}" destId="{86420519-308D-4A6A-8FEA-6FB2E39BA448}" srcOrd="1" destOrd="0" presId="urn:microsoft.com/office/officeart/2005/8/layout/orgChart1#6"/>
    <dgm:cxn modelId="{EEAB0DA4-FC1E-4D2F-B4DE-2D3D6751F807}" type="presOf" srcId="{B349B0B4-0EC5-4AD0-8ADC-15669A9EB8BA}" destId="{400E216C-2161-432A-98D8-6BB46FE541E2}" srcOrd="0" destOrd="0" presId="urn:microsoft.com/office/officeart/2005/8/layout/orgChart1#6"/>
    <dgm:cxn modelId="{095A6A3E-FE35-4E5D-8374-B5EEB50821EF}" type="presOf" srcId="{EACD17F5-D793-4A43-B489-D1804D50CFEF}" destId="{6A259130-4455-44E0-969B-948D1249687E}" srcOrd="0" destOrd="0" presId="urn:microsoft.com/office/officeart/2005/8/layout/orgChart1#6"/>
    <dgm:cxn modelId="{6CEE4FAB-786A-4F27-96E3-16A5E970EDC2}" type="presOf" srcId="{21D87578-2DE3-4FF4-A7A7-861E600E26BB}" destId="{E8A24840-7CAA-46EC-9B02-58B08D0B2D4C}" srcOrd="0" destOrd="0" presId="urn:microsoft.com/office/officeart/2005/8/layout/orgChart1#6"/>
    <dgm:cxn modelId="{B2218A8D-4CB3-4216-A9A1-3F0DCC32356F}" type="presOf" srcId="{47AE47C0-9BC2-4DD8-A102-A2479AD1FF4D}" destId="{DDC8A8A1-811E-4BCE-AA56-D54048D0DFE4}" srcOrd="0" destOrd="0" presId="urn:microsoft.com/office/officeart/2005/8/layout/orgChart1#6"/>
    <dgm:cxn modelId="{4D86A86B-4313-4FBE-81EE-A55835550E7A}" srcId="{47C757F0-AA23-46BE-9311-EA432CDEEAA1}" destId="{4EC42421-831D-4CD3-8215-2AF4300F9C01}" srcOrd="1" destOrd="0" parTransId="{8D5FB264-0A5C-4C3A-85B7-453D9BD837DF}" sibTransId="{A1825131-D805-48C8-BFCE-E45C02E6F5CE}"/>
    <dgm:cxn modelId="{318C58D7-DD66-4F72-BADD-92142FEC86E6}" type="presOf" srcId="{CF717C8A-B40B-4AFF-BF49-65ABB7DF8190}" destId="{5667CB49-EC34-46BC-AD2D-72F3BD95D049}" srcOrd="1" destOrd="0" presId="urn:microsoft.com/office/officeart/2005/8/layout/orgChart1#6"/>
    <dgm:cxn modelId="{EEBEAFD4-F9C7-48A1-8D62-2EE882640FF7}" type="presOf" srcId="{BD74DCC2-2C19-483F-8C2D-36DDE513DF26}" destId="{0EC6D2F4-4FE1-465F-9E8E-38ED32CDC339}" srcOrd="0" destOrd="0" presId="urn:microsoft.com/office/officeart/2005/8/layout/orgChart1#6"/>
    <dgm:cxn modelId="{F3E87D7C-3963-4780-9842-33C6885C661A}" type="presOf" srcId="{A77D31B3-3808-4FBA-8FA4-CC8D448A173E}" destId="{E498DC9C-C5AC-4482-A26F-3B99DC5D79F0}" srcOrd="0" destOrd="0" presId="urn:microsoft.com/office/officeart/2005/8/layout/orgChart1#6"/>
    <dgm:cxn modelId="{38A24BBD-4AAC-4379-8184-E7123073277C}" srcId="{BD74DCC2-2C19-483F-8C2D-36DDE513DF26}" destId="{3FE32ADF-D743-4FA1-A92C-A524062E5832}" srcOrd="0" destOrd="0" parTransId="{47AE47C0-9BC2-4DD8-A102-A2479AD1FF4D}" sibTransId="{3C746013-FCD0-4776-AB4D-14ABBECE6F81}"/>
    <dgm:cxn modelId="{4A2B0188-FE18-46FD-A968-0282749A7361}" srcId="{B349B0B4-0EC5-4AD0-8ADC-15669A9EB8BA}" destId="{BD74DCC2-2C19-483F-8C2D-36DDE513DF26}" srcOrd="0" destOrd="0" parTransId="{1E61FBAF-2DE7-4DEF-9AB4-E65BAD27F394}" sibTransId="{FBE56FCF-BC42-461A-87CF-1D9E87E448B9}"/>
    <dgm:cxn modelId="{8CEBE762-4082-4D81-82D3-913CCFD674A4}" type="presParOf" srcId="{E498DC9C-C5AC-4482-A26F-3B99DC5D79F0}" destId="{F728C3E8-5128-4BB6-90CC-A86769ECE335}" srcOrd="0" destOrd="0" presId="urn:microsoft.com/office/officeart/2005/8/layout/orgChart1#6"/>
    <dgm:cxn modelId="{5D711CBD-2972-4290-A5C6-0FB2AFDA4621}" type="presParOf" srcId="{F728C3E8-5128-4BB6-90CC-A86769ECE335}" destId="{79147750-B6BF-43FD-83A0-7ACDC9B53EFF}" srcOrd="0" destOrd="0" presId="urn:microsoft.com/office/officeart/2005/8/layout/orgChart1#6"/>
    <dgm:cxn modelId="{2DAD7BA9-028E-4B2C-B260-55598B0D84B7}" type="presParOf" srcId="{79147750-B6BF-43FD-83A0-7ACDC9B53EFF}" destId="{AE79172D-D441-42BB-84EA-E3D989670DED}" srcOrd="0" destOrd="0" presId="urn:microsoft.com/office/officeart/2005/8/layout/orgChart1#6"/>
    <dgm:cxn modelId="{AF9139F7-4493-45BE-B156-B7B7B9FBFC38}" type="presParOf" srcId="{79147750-B6BF-43FD-83A0-7ACDC9B53EFF}" destId="{86420519-308D-4A6A-8FEA-6FB2E39BA448}" srcOrd="1" destOrd="0" presId="urn:microsoft.com/office/officeart/2005/8/layout/orgChart1#6"/>
    <dgm:cxn modelId="{2939DDD1-3340-4D99-A55C-4D24FB51EF30}" type="presParOf" srcId="{F728C3E8-5128-4BB6-90CC-A86769ECE335}" destId="{9A0FF10C-81C7-47CD-A320-768F2009480B}" srcOrd="1" destOrd="0" presId="urn:microsoft.com/office/officeart/2005/8/layout/orgChart1#6"/>
    <dgm:cxn modelId="{1A3342A7-EEC5-4050-9F73-523EEDE85840}" type="presParOf" srcId="{9A0FF10C-81C7-47CD-A320-768F2009480B}" destId="{6A259130-4455-44E0-969B-948D1249687E}" srcOrd="0" destOrd="0" presId="urn:microsoft.com/office/officeart/2005/8/layout/orgChart1#6"/>
    <dgm:cxn modelId="{437DEBE3-E49F-4BE2-BD2B-2C65D3BF33E9}" type="presParOf" srcId="{9A0FF10C-81C7-47CD-A320-768F2009480B}" destId="{D6C5C065-A308-417C-8ECC-04FC2BEC646C}" srcOrd="1" destOrd="0" presId="urn:microsoft.com/office/officeart/2005/8/layout/orgChart1#6"/>
    <dgm:cxn modelId="{E9408A56-59BB-47D2-8995-26909E0F410E}" type="presParOf" srcId="{D6C5C065-A308-417C-8ECC-04FC2BEC646C}" destId="{E36491EF-5019-46FD-BC82-1BD579B9EE0E}" srcOrd="0" destOrd="0" presId="urn:microsoft.com/office/officeart/2005/8/layout/orgChart1#6"/>
    <dgm:cxn modelId="{EA177AD5-5DF8-4913-83CB-DD6EA1510800}" type="presParOf" srcId="{E36491EF-5019-46FD-BC82-1BD579B9EE0E}" destId="{43B7C837-49D6-40CE-BBAB-953D9E4BA7ED}" srcOrd="0" destOrd="0" presId="urn:microsoft.com/office/officeart/2005/8/layout/orgChart1#6"/>
    <dgm:cxn modelId="{1606A854-D957-4756-B7D7-25EC87BC7633}" type="presParOf" srcId="{E36491EF-5019-46FD-BC82-1BD579B9EE0E}" destId="{9A037140-9B69-4B9F-A134-F2F2EB0F2E32}" srcOrd="1" destOrd="0" presId="urn:microsoft.com/office/officeart/2005/8/layout/orgChart1#6"/>
    <dgm:cxn modelId="{6FBFC682-5B3F-48D1-BD40-9393769A3C29}" type="presParOf" srcId="{D6C5C065-A308-417C-8ECC-04FC2BEC646C}" destId="{FA37AA5D-87C2-47F6-9B72-B753C073E744}" srcOrd="1" destOrd="0" presId="urn:microsoft.com/office/officeart/2005/8/layout/orgChart1#6"/>
    <dgm:cxn modelId="{3C99393B-4EB2-4731-888B-4DEFD280851D}" type="presParOf" srcId="{D6C5C065-A308-417C-8ECC-04FC2BEC646C}" destId="{A7309641-2A58-41EA-9E42-56812CF298ED}" srcOrd="2" destOrd="0" presId="urn:microsoft.com/office/officeart/2005/8/layout/orgChart1#6"/>
    <dgm:cxn modelId="{16AED4CF-27FE-4414-9C23-32F3365AD59C}" type="presParOf" srcId="{9A0FF10C-81C7-47CD-A320-768F2009480B}" destId="{F492B679-3C8C-4E72-95A8-8B81298826E7}" srcOrd="2" destOrd="0" presId="urn:microsoft.com/office/officeart/2005/8/layout/orgChart1#6"/>
    <dgm:cxn modelId="{14198687-3ADD-4B70-9CED-4655C6FE1BFE}" type="presParOf" srcId="{9A0FF10C-81C7-47CD-A320-768F2009480B}" destId="{C6F584B9-7EA2-46D8-913B-8F508509ECAB}" srcOrd="3" destOrd="0" presId="urn:microsoft.com/office/officeart/2005/8/layout/orgChart1#6"/>
    <dgm:cxn modelId="{02B1E67D-26B7-408C-BE3E-40D5470A2C60}" type="presParOf" srcId="{C6F584B9-7EA2-46D8-913B-8F508509ECAB}" destId="{6CAD9CE6-86A1-4F7D-98A6-3AF53F55F9E3}" srcOrd="0" destOrd="0" presId="urn:microsoft.com/office/officeart/2005/8/layout/orgChart1#6"/>
    <dgm:cxn modelId="{3B9F557D-5E36-40B9-A878-7CE41FB1B4C4}" type="presParOf" srcId="{6CAD9CE6-86A1-4F7D-98A6-3AF53F55F9E3}" destId="{08A0D1D2-3A20-4D63-8E35-B7C8B6B16D48}" srcOrd="0" destOrd="0" presId="urn:microsoft.com/office/officeart/2005/8/layout/orgChart1#6"/>
    <dgm:cxn modelId="{4558D1B9-BC4C-488B-9838-0E1008B822CD}" type="presParOf" srcId="{6CAD9CE6-86A1-4F7D-98A6-3AF53F55F9E3}" destId="{6238C53E-A961-488B-8FBD-6EC13507B069}" srcOrd="1" destOrd="0" presId="urn:microsoft.com/office/officeart/2005/8/layout/orgChart1#6"/>
    <dgm:cxn modelId="{559C67A3-6189-4B00-B574-12C8E9447F82}" type="presParOf" srcId="{C6F584B9-7EA2-46D8-913B-8F508509ECAB}" destId="{A9C46FD3-3BE9-4E6E-BFF6-B0B42B13F857}" srcOrd="1" destOrd="0" presId="urn:microsoft.com/office/officeart/2005/8/layout/orgChart1#6"/>
    <dgm:cxn modelId="{96692C74-8BFD-4994-B026-5F8C0FC64245}" type="presParOf" srcId="{A9C46FD3-3BE9-4E6E-BFF6-B0B42B13F857}" destId="{E8A24840-7CAA-46EC-9B02-58B08D0B2D4C}" srcOrd="0" destOrd="0" presId="urn:microsoft.com/office/officeart/2005/8/layout/orgChart1#6"/>
    <dgm:cxn modelId="{F599B2CD-9978-4610-9538-BEB259A33C22}" type="presParOf" srcId="{A9C46FD3-3BE9-4E6E-BFF6-B0B42B13F857}" destId="{BC80CDF1-D049-467D-98FC-83B690866EC5}" srcOrd="1" destOrd="0" presId="urn:microsoft.com/office/officeart/2005/8/layout/orgChart1#6"/>
    <dgm:cxn modelId="{8A86E784-7DB1-402C-963C-4F5D058E5B31}" type="presParOf" srcId="{BC80CDF1-D049-467D-98FC-83B690866EC5}" destId="{10A72D8D-F0DA-4F5C-88B3-A4B074CEFBB8}" srcOrd="0" destOrd="0" presId="urn:microsoft.com/office/officeart/2005/8/layout/orgChart1#6"/>
    <dgm:cxn modelId="{01C106D8-CB17-4F88-9CD0-5939EF82D777}" type="presParOf" srcId="{10A72D8D-F0DA-4F5C-88B3-A4B074CEFBB8}" destId="{400E216C-2161-432A-98D8-6BB46FE541E2}" srcOrd="0" destOrd="0" presId="urn:microsoft.com/office/officeart/2005/8/layout/orgChart1#6"/>
    <dgm:cxn modelId="{B511D86C-A235-46C8-BF85-5ABDB6061BC5}" type="presParOf" srcId="{10A72D8D-F0DA-4F5C-88B3-A4B074CEFBB8}" destId="{665B5ED7-6F6E-49F2-BD8A-E485CD74EF7B}" srcOrd="1" destOrd="0" presId="urn:microsoft.com/office/officeart/2005/8/layout/orgChart1#6"/>
    <dgm:cxn modelId="{7128684F-44ED-4E6E-8504-5E651B054A50}" type="presParOf" srcId="{BC80CDF1-D049-467D-98FC-83B690866EC5}" destId="{A6C12D21-94A3-47DC-9F3C-FCA3941152D2}" srcOrd="1" destOrd="0" presId="urn:microsoft.com/office/officeart/2005/8/layout/orgChart1#6"/>
    <dgm:cxn modelId="{9BE6CF38-51E9-4700-A17E-0713BB0B8A84}" type="presParOf" srcId="{A6C12D21-94A3-47DC-9F3C-FCA3941152D2}" destId="{A6511755-4ED5-427B-8A46-690B1559FD5C}" srcOrd="0" destOrd="0" presId="urn:microsoft.com/office/officeart/2005/8/layout/orgChart1#6"/>
    <dgm:cxn modelId="{75530E5C-D9C6-4A5A-B0F7-B4CD4035899F}" type="presParOf" srcId="{A6C12D21-94A3-47DC-9F3C-FCA3941152D2}" destId="{FDB6F282-0655-4EF6-9A2F-3C996A9D7C5F}" srcOrd="1" destOrd="0" presId="urn:microsoft.com/office/officeart/2005/8/layout/orgChart1#6"/>
    <dgm:cxn modelId="{C517978A-5B6E-4C30-BBB8-04BDAD476E4D}" type="presParOf" srcId="{FDB6F282-0655-4EF6-9A2F-3C996A9D7C5F}" destId="{F9A1CFDD-A6D7-47F8-974D-D02246A62ADE}" srcOrd="0" destOrd="0" presId="urn:microsoft.com/office/officeart/2005/8/layout/orgChart1#6"/>
    <dgm:cxn modelId="{2487AF9E-EA58-4247-BF5F-4705986F67D7}" type="presParOf" srcId="{F9A1CFDD-A6D7-47F8-974D-D02246A62ADE}" destId="{0EC6D2F4-4FE1-465F-9E8E-38ED32CDC339}" srcOrd="0" destOrd="0" presId="urn:microsoft.com/office/officeart/2005/8/layout/orgChart1#6"/>
    <dgm:cxn modelId="{52340131-3A7C-4014-9745-EAB1443CA1A4}" type="presParOf" srcId="{F9A1CFDD-A6D7-47F8-974D-D02246A62ADE}" destId="{4BD19D3A-E48C-46FA-A968-2F42EDFCB64B}" srcOrd="1" destOrd="0" presId="urn:microsoft.com/office/officeart/2005/8/layout/orgChart1#6"/>
    <dgm:cxn modelId="{AB9ABF02-7026-4E62-A6C0-498516C878AF}" type="presParOf" srcId="{FDB6F282-0655-4EF6-9A2F-3C996A9D7C5F}" destId="{D1841B00-60B5-4EE9-8872-21305A369791}" srcOrd="1" destOrd="0" presId="urn:microsoft.com/office/officeart/2005/8/layout/orgChart1#6"/>
    <dgm:cxn modelId="{5F30801E-6F73-436A-B89E-002FE2686EF5}" type="presParOf" srcId="{D1841B00-60B5-4EE9-8872-21305A369791}" destId="{DDC8A8A1-811E-4BCE-AA56-D54048D0DFE4}" srcOrd="0" destOrd="0" presId="urn:microsoft.com/office/officeart/2005/8/layout/orgChart1#6"/>
    <dgm:cxn modelId="{A15003D4-CEF8-4A4A-BCB7-42676F9A027E}" type="presParOf" srcId="{D1841B00-60B5-4EE9-8872-21305A369791}" destId="{E1D40B75-7A4E-450B-A916-8D7A7A306A47}" srcOrd="1" destOrd="0" presId="urn:microsoft.com/office/officeart/2005/8/layout/orgChart1#6"/>
    <dgm:cxn modelId="{2B354A7D-F183-4210-8733-8F9109A71C80}" type="presParOf" srcId="{E1D40B75-7A4E-450B-A916-8D7A7A306A47}" destId="{12626995-AE95-4E3C-BBCB-4DFF99055619}" srcOrd="0" destOrd="0" presId="urn:microsoft.com/office/officeart/2005/8/layout/orgChart1#6"/>
    <dgm:cxn modelId="{E03FB06F-A8CE-46F1-85DD-82BE88707EC9}" type="presParOf" srcId="{12626995-AE95-4E3C-BBCB-4DFF99055619}" destId="{BF016E61-92BA-4334-8012-6EA564A2466B}" srcOrd="0" destOrd="0" presId="urn:microsoft.com/office/officeart/2005/8/layout/orgChart1#6"/>
    <dgm:cxn modelId="{CFCD7CDC-5413-4CC0-873B-A6EAC2CA6956}" type="presParOf" srcId="{12626995-AE95-4E3C-BBCB-4DFF99055619}" destId="{1247C474-2815-419A-8C20-F855B36E7935}" srcOrd="1" destOrd="0" presId="urn:microsoft.com/office/officeart/2005/8/layout/orgChart1#6"/>
    <dgm:cxn modelId="{A699AEE2-EF01-41A2-8B88-DFF9AE3DAC7A}" type="presParOf" srcId="{E1D40B75-7A4E-450B-A916-8D7A7A306A47}" destId="{FFE79839-1AA0-4B6E-8D0D-EAABBAA1B09B}" srcOrd="1" destOrd="0" presId="urn:microsoft.com/office/officeart/2005/8/layout/orgChart1#6"/>
    <dgm:cxn modelId="{F275E525-8319-4C39-BFE5-627594A2BEAA}" type="presParOf" srcId="{E1D40B75-7A4E-450B-A916-8D7A7A306A47}" destId="{D75827E7-20E2-4BE1-B752-7CFDEF40EB35}" srcOrd="2" destOrd="0" presId="urn:microsoft.com/office/officeart/2005/8/layout/orgChart1#6"/>
    <dgm:cxn modelId="{61453B8D-B976-497E-B4F6-5ABE2C1DBEB8}" type="presParOf" srcId="{FDB6F282-0655-4EF6-9A2F-3C996A9D7C5F}" destId="{D5FAFFA6-8664-4441-9E7A-623B587925B1}" srcOrd="2" destOrd="0" presId="urn:microsoft.com/office/officeart/2005/8/layout/orgChart1#6"/>
    <dgm:cxn modelId="{BD6C6C32-87D8-4715-8310-A8A1A53CA5D5}" type="presParOf" srcId="{BC80CDF1-D049-467D-98FC-83B690866EC5}" destId="{391EC6CE-B08E-4A52-ACA1-81CDDC2BE90D}" srcOrd="2" destOrd="0" presId="urn:microsoft.com/office/officeart/2005/8/layout/orgChart1#6"/>
    <dgm:cxn modelId="{A8720ED9-AD5B-4126-B955-B8E0805AE443}" type="presParOf" srcId="{C6F584B9-7EA2-46D8-913B-8F508509ECAB}" destId="{A663BBFB-A120-4F5B-82EC-DB644DB9966B}" srcOrd="2" destOrd="0" presId="urn:microsoft.com/office/officeart/2005/8/layout/orgChart1#6"/>
    <dgm:cxn modelId="{D1706C11-9C59-4B7C-98E0-7CFEF014EFC7}" type="presParOf" srcId="{9A0FF10C-81C7-47CD-A320-768F2009480B}" destId="{AB3A8128-6C86-49B7-B5CC-0153888815E5}" srcOrd="4" destOrd="0" presId="urn:microsoft.com/office/officeart/2005/8/layout/orgChart1#6"/>
    <dgm:cxn modelId="{1011F2CB-3038-4976-B416-857ED0C3F03C}" type="presParOf" srcId="{9A0FF10C-81C7-47CD-A320-768F2009480B}" destId="{1A917F9A-DDE6-4568-B35C-7FABCEF0A586}" srcOrd="5" destOrd="0" presId="urn:microsoft.com/office/officeart/2005/8/layout/orgChart1#6"/>
    <dgm:cxn modelId="{C3B4FF4A-4327-48B7-826C-B18C5291AE80}" type="presParOf" srcId="{1A917F9A-DDE6-4568-B35C-7FABCEF0A586}" destId="{FA949B67-3DB7-47FA-97C9-4A653E762F22}" srcOrd="0" destOrd="0" presId="urn:microsoft.com/office/officeart/2005/8/layout/orgChart1#6"/>
    <dgm:cxn modelId="{8B27121B-73F0-46F8-B4FA-849F43F09C64}" type="presParOf" srcId="{FA949B67-3DB7-47FA-97C9-4A653E762F22}" destId="{7D64F4A3-0E55-47AC-A59B-9D5A9DC25552}" srcOrd="0" destOrd="0" presId="urn:microsoft.com/office/officeart/2005/8/layout/orgChart1#6"/>
    <dgm:cxn modelId="{4A98C1F6-6220-44BB-B894-DCB5CD0BD58C}" type="presParOf" srcId="{FA949B67-3DB7-47FA-97C9-4A653E762F22}" destId="{5667CB49-EC34-46BC-AD2D-72F3BD95D049}" srcOrd="1" destOrd="0" presId="urn:microsoft.com/office/officeart/2005/8/layout/orgChart1#6"/>
    <dgm:cxn modelId="{411F54F0-13E1-4B23-9CDD-8FCD22CA1982}" type="presParOf" srcId="{1A917F9A-DDE6-4568-B35C-7FABCEF0A586}" destId="{EB3A10DA-2FA4-4DAD-8341-8078D7F83716}" srcOrd="1" destOrd="0" presId="urn:microsoft.com/office/officeart/2005/8/layout/orgChart1#6"/>
    <dgm:cxn modelId="{F00EC22D-7BBD-4FF7-99EF-F62D6439828F}" type="presParOf" srcId="{1A917F9A-DDE6-4568-B35C-7FABCEF0A586}" destId="{B05C5608-85C8-433E-A928-1755312B673B}" srcOrd="2" destOrd="0" presId="urn:microsoft.com/office/officeart/2005/8/layout/orgChart1#6"/>
    <dgm:cxn modelId="{144D698B-A304-4389-AAEA-2862289BA93C}" type="presParOf" srcId="{9A0FF10C-81C7-47CD-A320-768F2009480B}" destId="{BB18C1F4-864B-4488-923B-4BBC5D220F3F}" srcOrd="6" destOrd="0" presId="urn:microsoft.com/office/officeart/2005/8/layout/orgChart1#6"/>
    <dgm:cxn modelId="{45F220BE-8CBD-489F-8402-8F540A89E101}" type="presParOf" srcId="{9A0FF10C-81C7-47CD-A320-768F2009480B}" destId="{E3B6173E-C030-477D-9F4B-3FD7E7EBBC8E}" srcOrd="7" destOrd="0" presId="urn:microsoft.com/office/officeart/2005/8/layout/orgChart1#6"/>
    <dgm:cxn modelId="{89D91377-CD91-455C-88C2-AD6B5F7790B8}" type="presParOf" srcId="{E3B6173E-C030-477D-9F4B-3FD7E7EBBC8E}" destId="{E8074E12-9CB5-4742-9829-BFD9FB098B8A}" srcOrd="0" destOrd="0" presId="urn:microsoft.com/office/officeart/2005/8/layout/orgChart1#6"/>
    <dgm:cxn modelId="{8C99854F-93AB-4AA1-AC65-95A6CD234F0E}" type="presParOf" srcId="{E8074E12-9CB5-4742-9829-BFD9FB098B8A}" destId="{2FD852F4-1ED9-4320-ABD3-B2DAB6AEA712}" srcOrd="0" destOrd="0" presId="urn:microsoft.com/office/officeart/2005/8/layout/orgChart1#6"/>
    <dgm:cxn modelId="{13DE847B-0AC7-4C16-92A3-593C66D872B1}" type="presParOf" srcId="{E8074E12-9CB5-4742-9829-BFD9FB098B8A}" destId="{CDBA3E6B-E089-4BCF-8F40-ED5026FF1C19}" srcOrd="1" destOrd="0" presId="urn:microsoft.com/office/officeart/2005/8/layout/orgChart1#6"/>
    <dgm:cxn modelId="{6877A306-4B57-472D-BD20-EFF5E35B7E82}" type="presParOf" srcId="{E3B6173E-C030-477D-9F4B-3FD7E7EBBC8E}" destId="{703A50ED-11C5-4FE9-938A-D99832966461}" srcOrd="1" destOrd="0" presId="urn:microsoft.com/office/officeart/2005/8/layout/orgChart1#6"/>
    <dgm:cxn modelId="{6570E6CC-6A64-4BD2-B980-85C6BDA95DF5}" type="presParOf" srcId="{E3B6173E-C030-477D-9F4B-3FD7E7EBBC8E}" destId="{3ACDADE7-02A7-4ED0-B39E-9B49DA8C167C}" srcOrd="2" destOrd="0" presId="urn:microsoft.com/office/officeart/2005/8/layout/orgChart1#6"/>
    <dgm:cxn modelId="{A436005E-3A73-47D5-80CE-8E14A16BBE68}" type="presParOf" srcId="{F728C3E8-5128-4BB6-90CC-A86769ECE335}" destId="{0E819307-1B4E-434E-BA76-D5A4192B0663}" srcOrd="2" destOrd="0" presId="urn:microsoft.com/office/officeart/2005/8/layout/orgChart1#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7" loCatId="hierarchy" qsTypeId="urn:microsoft.com/office/officeart/2005/8/quickstyle/simple1#6" qsCatId="simple" csTypeId="urn:microsoft.com/office/officeart/2005/8/colors/accent1_2#7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6D7C4A5A-9E59-4613-BF97-CA5F5346C4EA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0"/>
      <dgm:spPr/>
      <dgm:t>
        <a:bodyPr vert="horz" wrap="square"/>
        <a:lstStyle>
          <a:lvl1pPr algn="ctr">
            <a:defRPr sz="3300"/>
          </a:lvl1pPr>
          <a:lvl2pPr marL="228600" indent="-228600" algn="ctr">
            <a:defRPr sz="2500"/>
          </a:lvl2pPr>
          <a:lvl3pPr marL="457200" indent="-228600" algn="ctr">
            <a:defRPr sz="2500"/>
          </a:lvl3pPr>
          <a:lvl4pPr marL="685800" indent="-228600" algn="ctr">
            <a:defRPr sz="2500"/>
          </a:lvl4pPr>
          <a:lvl5pPr marL="914400" indent="-228600" algn="ctr">
            <a:defRPr sz="2500"/>
          </a:lvl5pPr>
          <a:lvl6pPr marL="1143000" indent="-228600" algn="ctr">
            <a:defRPr sz="2500"/>
          </a:lvl6pPr>
          <a:lvl7pPr marL="1371600" indent="-228600" algn="ctr">
            <a:defRPr sz="2500"/>
          </a:lvl7pPr>
          <a:lvl8pPr marL="1600200" indent="-228600" algn="ctr">
            <a:defRPr sz="2500"/>
          </a:lvl8pPr>
          <a:lvl9pPr marL="1828800" indent="-228600" algn="ctr">
            <a:defRPr sz="2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艺术技巧</a:t>
          </a:r>
        </a:p>
      </dgm:t>
    </dgm:pt>
    <dgm:pt modelId="{EACD17F5-D793-4A43-B489-D1804D50CFEF}" type="parTrans" cxnId="{6AF76D42-66B5-4B01-970A-D889133B2B84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3300"/>
          </a:lvl1pPr>
          <a:lvl2pPr marL="228600" indent="-228600" algn="ctr">
            <a:defRPr sz="2500"/>
          </a:lvl2pPr>
          <a:lvl3pPr marL="457200" indent="-228600" algn="ctr">
            <a:defRPr sz="2500"/>
          </a:lvl3pPr>
          <a:lvl4pPr marL="685800" indent="-228600" algn="ctr">
            <a:defRPr sz="2500"/>
          </a:lvl4pPr>
          <a:lvl5pPr marL="914400" indent="-228600" algn="ctr">
            <a:defRPr sz="2500"/>
          </a:lvl5pPr>
          <a:lvl6pPr marL="1143000" indent="-228600" algn="ctr">
            <a:defRPr sz="2500"/>
          </a:lvl6pPr>
          <a:lvl7pPr marL="1371600" indent="-228600" algn="ctr">
            <a:defRPr sz="2500"/>
          </a:lvl7pPr>
          <a:lvl8pPr marL="1600200" indent="-228600" algn="ctr">
            <a:defRPr sz="2500"/>
          </a:lvl8pPr>
          <a:lvl9pPr marL="1828800" indent="-228600" algn="ctr">
            <a:defRPr sz="2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表达技巧（手法）</a:t>
          </a:r>
        </a:p>
      </dgm:t>
    </dgm:pt>
    <dgm:pt modelId="{FA45D93F-0724-4936-AA45-E6762732A19D}" type="sibTrans" cxnId="{6AF76D42-66B5-4B01-970A-D889133B2B84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FD419A1B-ADF4-4297-B74C-31C370E26561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3300"/>
          </a:lvl1pPr>
          <a:lvl2pPr marL="228600" indent="-228600" algn="ctr">
            <a:defRPr sz="2500"/>
          </a:lvl2pPr>
          <a:lvl3pPr marL="457200" indent="-228600" algn="ctr">
            <a:defRPr sz="2500"/>
          </a:lvl3pPr>
          <a:lvl4pPr marL="685800" indent="-228600" algn="ctr">
            <a:defRPr sz="2500"/>
          </a:lvl4pPr>
          <a:lvl5pPr marL="914400" indent="-228600" algn="ctr">
            <a:defRPr sz="2500"/>
          </a:lvl5pPr>
          <a:lvl6pPr marL="1143000" indent="-228600" algn="ctr">
            <a:defRPr sz="2500"/>
          </a:lvl6pPr>
          <a:lvl7pPr marL="1371600" indent="-228600" algn="ctr">
            <a:defRPr sz="2500"/>
          </a:lvl7pPr>
          <a:lvl8pPr marL="1600200" indent="-228600" algn="ctr">
            <a:defRPr sz="2500"/>
          </a:lvl8pPr>
          <a:lvl9pPr marL="1828800" indent="-228600" algn="ctr">
            <a:defRPr sz="2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表现技巧（方式）</a:t>
          </a:r>
        </a:p>
      </dgm:t>
    </dgm:pt>
    <dgm:pt modelId="{A1825131-D805-48C8-BFCE-E45C02E6F5CE}" type="sibTrans" cxnId="{FD419A1B-ADF4-4297-B74C-31C370E26561}">
      <dgm:prSet/>
      <dgm:spPr/>
      <dgm:t>
        <a:bodyPr/>
        <a:lstStyle/>
        <a:p>
          <a:endParaRPr lang="zh-CN" altLang="en-US"/>
        </a:p>
      </dgm:t>
    </dgm:pt>
    <dgm:pt modelId="{CCF68ADE-40B6-47D0-93C1-88EC13ADC8AC}" type="parTrans" cxnId="{5B319DDF-DFFE-45D6-AD5E-5F1D21E6DE8B}">
      <dgm:prSet/>
      <dgm:spPr/>
      <dgm:t>
        <a:bodyPr/>
        <a:lstStyle/>
        <a:p>
          <a:endParaRPr lang="zh-CN" altLang="en-US"/>
        </a:p>
      </dgm:t>
    </dgm:pt>
    <dgm:pt modelId="{CF717C8A-B40B-4AFF-BF49-65ABB7DF8190}">
      <dgm:prSet phldrT="[文本]" custT="0"/>
      <dgm:spPr/>
      <dgm:t>
        <a:bodyPr vert="horz" wrap="square"/>
        <a:lstStyle>
          <a:lvl1pPr algn="ctr">
            <a:defRPr sz="3300"/>
          </a:lvl1pPr>
          <a:lvl2pPr marL="228600" indent="-228600" algn="ctr">
            <a:defRPr sz="2500"/>
          </a:lvl2pPr>
          <a:lvl3pPr marL="457200" indent="-228600" algn="ctr">
            <a:defRPr sz="2500"/>
          </a:lvl3pPr>
          <a:lvl4pPr marL="685800" indent="-228600" algn="ctr">
            <a:defRPr sz="2500"/>
          </a:lvl4pPr>
          <a:lvl5pPr marL="914400" indent="-228600" algn="ctr">
            <a:defRPr sz="2500"/>
          </a:lvl5pPr>
          <a:lvl6pPr marL="1143000" indent="-228600" algn="ctr">
            <a:defRPr sz="2500"/>
          </a:lvl6pPr>
          <a:lvl7pPr marL="1371600" indent="-228600" algn="ctr">
            <a:defRPr sz="2500"/>
          </a:lvl7pPr>
          <a:lvl8pPr marL="1600200" indent="-228600" algn="ctr">
            <a:defRPr sz="2500"/>
          </a:lvl8pPr>
          <a:lvl9pPr marL="1828800" indent="-228600" algn="ctr">
            <a:defRPr sz="2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写作（技巧）手法</a:t>
          </a:r>
        </a:p>
      </dgm:t>
    </dgm:pt>
    <dgm:pt modelId="{630D3E0B-D1D7-4E1A-8193-515AA5E1866F}" type="sibTrans" cxnId="{5B319DDF-DFFE-45D6-AD5E-5F1D21E6DE8B}">
      <dgm:prSet/>
      <dgm:spPr/>
      <dgm:t>
        <a:bodyPr/>
        <a:lstStyle/>
        <a:p>
          <a:endParaRPr lang="zh-CN" altLang="en-US"/>
        </a:p>
      </dgm:t>
    </dgm:pt>
    <dgm:pt modelId="{DF0D1C21-B79E-4875-B7FA-EF183CB48B88}" type="sibTrans" cxnId="{6D7C4A5A-9E59-4613-BF97-CA5F5346C4EA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AB3A8128-6C86-49B7-B5CC-0153888815E5}" type="pres">
      <dgm:prSet presAssocID="{CCF68ADE-40B6-47D0-93C1-88EC13ADC8AC}" presName="Name37" presStyleLbl="parChTrans1D2" presStyleIdx="2" presStyleCnt="3"/>
      <dgm:spPr/>
      <dgm:t>
        <a:bodyPr/>
        <a:lstStyle/>
        <a:p>
          <a:endParaRPr lang="zh-CN" altLang="en-US"/>
        </a:p>
      </dgm:t>
    </dgm:pt>
    <dgm:pt modelId="{1A917F9A-DDE6-4568-B35C-7FABCEF0A586}" type="pres">
      <dgm:prSet presAssocID="{CF717C8A-B40B-4AFF-BF49-65ABB7DF8190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FA949B67-3DB7-47FA-97C9-4A653E762F22}" type="pres">
      <dgm:prSet presAssocID="{CF717C8A-B40B-4AFF-BF49-65ABB7DF8190}" presName="rootComposite" presStyleCnt="0"/>
      <dgm:spPr/>
      <dgm:t>
        <a:bodyPr/>
        <a:lstStyle/>
        <a:p>
          <a:endParaRPr lang="zh-CN" altLang="en-US"/>
        </a:p>
      </dgm:t>
    </dgm:pt>
    <dgm:pt modelId="{7D64F4A3-0E55-47AC-A59B-9D5A9DC25552}" type="pres">
      <dgm:prSet presAssocID="{CF717C8A-B40B-4AFF-BF49-65ABB7DF819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667CB49-EC34-46BC-AD2D-72F3BD95D049}" type="pres">
      <dgm:prSet presAssocID="{CF717C8A-B40B-4AFF-BF49-65ABB7DF8190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EB3A10DA-2FA4-4DAD-8341-8078D7F83716}" type="pres">
      <dgm:prSet presAssocID="{CF717C8A-B40B-4AFF-BF49-65ABB7DF8190}" presName="hierChild4" presStyleCnt="0"/>
      <dgm:spPr/>
      <dgm:t>
        <a:bodyPr/>
        <a:lstStyle/>
        <a:p>
          <a:endParaRPr/>
        </a:p>
      </dgm:t>
    </dgm:pt>
    <dgm:pt modelId="{B05C5608-85C8-433E-A928-1755312B673B}" type="pres">
      <dgm:prSet presAssocID="{CF717C8A-B40B-4AFF-BF49-65ABB7DF8190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70D476FE-DB2D-4636-8A9E-5779DFE34628}" type="presOf" srcId="{4EC42421-831D-4CD3-8215-2AF4300F9C01}" destId="{08A0D1D2-3A20-4D63-8E35-B7C8B6B16D48}" srcOrd="0" destOrd="0" presId="urn:microsoft.com/office/officeart/2005/8/layout/orgChart1#7"/>
    <dgm:cxn modelId="{020685BA-B87B-48A6-B925-71CF5993676B}" type="presOf" srcId="{CF717C8A-B40B-4AFF-BF49-65ABB7DF8190}" destId="{7D64F4A3-0E55-47AC-A59B-9D5A9DC25552}" srcOrd="0" destOrd="0" presId="urn:microsoft.com/office/officeart/2005/8/layout/orgChart1#7"/>
    <dgm:cxn modelId="{FD419A1B-ADF4-4297-B74C-31C370E26561}" srcId="{47C757F0-AA23-46BE-9311-EA432CDEEAA1}" destId="{4EC42421-831D-4CD3-8215-2AF4300F9C01}" srcOrd="1" destOrd="0" parTransId="{8D5FB264-0A5C-4C3A-85B7-453D9BD837DF}" sibTransId="{A1825131-D805-48C8-BFCE-E45C02E6F5CE}"/>
    <dgm:cxn modelId="{FEA5DA97-2999-4474-ADF9-15D66DADEE08}" type="presOf" srcId="{47C757F0-AA23-46BE-9311-EA432CDEEAA1}" destId="{86420519-308D-4A6A-8FEA-6FB2E39BA448}" srcOrd="1" destOrd="0" presId="urn:microsoft.com/office/officeart/2005/8/layout/orgChart1#7"/>
    <dgm:cxn modelId="{5B319DDF-DFFE-45D6-AD5E-5F1D21E6DE8B}" srcId="{47C757F0-AA23-46BE-9311-EA432CDEEAA1}" destId="{CF717C8A-B40B-4AFF-BF49-65ABB7DF8190}" srcOrd="2" destOrd="0" parTransId="{CCF68ADE-40B6-47D0-93C1-88EC13ADC8AC}" sibTransId="{630D3E0B-D1D7-4E1A-8193-515AA5E1866F}"/>
    <dgm:cxn modelId="{258E1B6F-C01B-4730-9ED7-0DF048718F19}" type="presOf" srcId="{12714FC6-8B41-47E5-91DD-F02D34D23B93}" destId="{9A037140-9B69-4B9F-A134-F2F2EB0F2E32}" srcOrd="1" destOrd="0" presId="urn:microsoft.com/office/officeart/2005/8/layout/orgChart1#7"/>
    <dgm:cxn modelId="{013FC0D3-3D4E-4265-BD9B-FAC7D1E35064}" type="presOf" srcId="{CF717C8A-B40B-4AFF-BF49-65ABB7DF8190}" destId="{5667CB49-EC34-46BC-AD2D-72F3BD95D049}" srcOrd="1" destOrd="0" presId="urn:microsoft.com/office/officeart/2005/8/layout/orgChart1#7"/>
    <dgm:cxn modelId="{9BF8C2BF-5164-4FB8-ADF1-035B27E2113A}" type="presOf" srcId="{4EC42421-831D-4CD3-8215-2AF4300F9C01}" destId="{6238C53E-A961-488B-8FBD-6EC13507B069}" srcOrd="1" destOrd="0" presId="urn:microsoft.com/office/officeart/2005/8/layout/orgChart1#7"/>
    <dgm:cxn modelId="{D462EF87-68C8-49DD-98D1-1E1101E26B1E}" type="presOf" srcId="{12714FC6-8B41-47E5-91DD-F02D34D23B93}" destId="{43B7C837-49D6-40CE-BBAB-953D9E4BA7ED}" srcOrd="0" destOrd="0" presId="urn:microsoft.com/office/officeart/2005/8/layout/orgChart1#7"/>
    <dgm:cxn modelId="{6AF76D42-66B5-4B01-970A-D889133B2B84}" srcId="{47C757F0-AA23-46BE-9311-EA432CDEEAA1}" destId="{12714FC6-8B41-47E5-91DD-F02D34D23B93}" srcOrd="0" destOrd="0" parTransId="{EACD17F5-D793-4A43-B489-D1804D50CFEF}" sibTransId="{FA45D93F-0724-4936-AA45-E6762732A19D}"/>
    <dgm:cxn modelId="{883BC245-3391-422C-B4F9-2F7D9B4F0667}" type="presOf" srcId="{EACD17F5-D793-4A43-B489-D1804D50CFEF}" destId="{6A259130-4455-44E0-969B-948D1249687E}" srcOrd="0" destOrd="0" presId="urn:microsoft.com/office/officeart/2005/8/layout/orgChart1#7"/>
    <dgm:cxn modelId="{4DBF7E35-3DF2-4593-A381-3ABA3810E540}" type="presOf" srcId="{A77D31B3-3808-4FBA-8FA4-CC8D448A173E}" destId="{E498DC9C-C5AC-4482-A26F-3B99DC5D79F0}" srcOrd="0" destOrd="0" presId="urn:microsoft.com/office/officeart/2005/8/layout/orgChart1#7"/>
    <dgm:cxn modelId="{5718F25A-5244-4609-AF16-0CBAEECD3655}" type="presOf" srcId="{8D5FB264-0A5C-4C3A-85B7-453D9BD837DF}" destId="{F492B679-3C8C-4E72-95A8-8B81298826E7}" srcOrd="0" destOrd="0" presId="urn:microsoft.com/office/officeart/2005/8/layout/orgChart1#7"/>
    <dgm:cxn modelId="{6D7C4A5A-9E59-4613-BF97-CA5F5346C4EA}" srcId="{A77D31B3-3808-4FBA-8FA4-CC8D448A173E}" destId="{47C757F0-AA23-46BE-9311-EA432CDEEAA1}" srcOrd="0" destOrd="0" parTransId="{AB39B06D-FE6C-48B2-B5B4-77CD0C8CF7AD}" sibTransId="{DF0D1C21-B79E-4875-B7FA-EF183CB48B88}"/>
    <dgm:cxn modelId="{1E45E449-1F7B-423F-B60B-EE2F82D9D5C4}" type="presOf" srcId="{47C757F0-AA23-46BE-9311-EA432CDEEAA1}" destId="{AE79172D-D441-42BB-84EA-E3D989670DED}" srcOrd="0" destOrd="0" presId="urn:microsoft.com/office/officeart/2005/8/layout/orgChart1#7"/>
    <dgm:cxn modelId="{CFE23F91-5715-4E55-A08B-48ADFB68E8C3}" type="presOf" srcId="{CCF68ADE-40B6-47D0-93C1-88EC13ADC8AC}" destId="{AB3A8128-6C86-49B7-B5CC-0153888815E5}" srcOrd="0" destOrd="0" presId="urn:microsoft.com/office/officeart/2005/8/layout/orgChart1#7"/>
    <dgm:cxn modelId="{3EADB719-E7DF-43A4-BE0A-B96E8621FF0B}" type="presParOf" srcId="{E498DC9C-C5AC-4482-A26F-3B99DC5D79F0}" destId="{F728C3E8-5128-4BB6-90CC-A86769ECE335}" srcOrd="0" destOrd="0" presId="urn:microsoft.com/office/officeart/2005/8/layout/orgChart1#7"/>
    <dgm:cxn modelId="{A80C8EBB-0A9E-406C-8924-07338B8641CD}" type="presParOf" srcId="{F728C3E8-5128-4BB6-90CC-A86769ECE335}" destId="{79147750-B6BF-43FD-83A0-7ACDC9B53EFF}" srcOrd="0" destOrd="0" presId="urn:microsoft.com/office/officeart/2005/8/layout/orgChart1#7"/>
    <dgm:cxn modelId="{4F7755A7-D1FD-4AB6-819A-46EA81BD204F}" type="presParOf" srcId="{79147750-B6BF-43FD-83A0-7ACDC9B53EFF}" destId="{AE79172D-D441-42BB-84EA-E3D989670DED}" srcOrd="0" destOrd="0" presId="urn:microsoft.com/office/officeart/2005/8/layout/orgChart1#7"/>
    <dgm:cxn modelId="{FFFB87FF-6CD2-4F0F-956B-5C163945AF70}" type="presParOf" srcId="{79147750-B6BF-43FD-83A0-7ACDC9B53EFF}" destId="{86420519-308D-4A6A-8FEA-6FB2E39BA448}" srcOrd="1" destOrd="0" presId="urn:microsoft.com/office/officeart/2005/8/layout/orgChart1#7"/>
    <dgm:cxn modelId="{B8ABFFED-35E0-41A5-B814-8B64622CA3AA}" type="presParOf" srcId="{F728C3E8-5128-4BB6-90CC-A86769ECE335}" destId="{9A0FF10C-81C7-47CD-A320-768F2009480B}" srcOrd="1" destOrd="0" presId="urn:microsoft.com/office/officeart/2005/8/layout/orgChart1#7"/>
    <dgm:cxn modelId="{5538D2B1-3A14-4CCA-A7F0-71BC9854C997}" type="presParOf" srcId="{9A0FF10C-81C7-47CD-A320-768F2009480B}" destId="{6A259130-4455-44E0-969B-948D1249687E}" srcOrd="0" destOrd="0" presId="urn:microsoft.com/office/officeart/2005/8/layout/orgChart1#7"/>
    <dgm:cxn modelId="{8D600176-14A8-4316-A825-F908262A76A7}" type="presParOf" srcId="{9A0FF10C-81C7-47CD-A320-768F2009480B}" destId="{D6C5C065-A308-417C-8ECC-04FC2BEC646C}" srcOrd="1" destOrd="0" presId="urn:microsoft.com/office/officeart/2005/8/layout/orgChart1#7"/>
    <dgm:cxn modelId="{F9342CC8-191A-4E5F-8CA8-2998B1CA1CF3}" type="presParOf" srcId="{D6C5C065-A308-417C-8ECC-04FC2BEC646C}" destId="{E36491EF-5019-46FD-BC82-1BD579B9EE0E}" srcOrd="0" destOrd="0" presId="urn:microsoft.com/office/officeart/2005/8/layout/orgChart1#7"/>
    <dgm:cxn modelId="{FD8AB7CA-2EC4-4515-848E-FA8CD007AF3B}" type="presParOf" srcId="{E36491EF-5019-46FD-BC82-1BD579B9EE0E}" destId="{43B7C837-49D6-40CE-BBAB-953D9E4BA7ED}" srcOrd="0" destOrd="0" presId="urn:microsoft.com/office/officeart/2005/8/layout/orgChart1#7"/>
    <dgm:cxn modelId="{93640689-55C8-4D0C-8D0D-A00DBFE6DCD9}" type="presParOf" srcId="{E36491EF-5019-46FD-BC82-1BD579B9EE0E}" destId="{9A037140-9B69-4B9F-A134-F2F2EB0F2E32}" srcOrd="1" destOrd="0" presId="urn:microsoft.com/office/officeart/2005/8/layout/orgChart1#7"/>
    <dgm:cxn modelId="{8C6B7528-2B2E-4663-83CB-725F1372DEA0}" type="presParOf" srcId="{D6C5C065-A308-417C-8ECC-04FC2BEC646C}" destId="{FA37AA5D-87C2-47F6-9B72-B753C073E744}" srcOrd="1" destOrd="0" presId="urn:microsoft.com/office/officeart/2005/8/layout/orgChart1#7"/>
    <dgm:cxn modelId="{5109EAF6-EAC7-4D08-81F3-20D23BDF1DA6}" type="presParOf" srcId="{D6C5C065-A308-417C-8ECC-04FC2BEC646C}" destId="{A7309641-2A58-41EA-9E42-56812CF298ED}" srcOrd="2" destOrd="0" presId="urn:microsoft.com/office/officeart/2005/8/layout/orgChart1#7"/>
    <dgm:cxn modelId="{661B9CAC-550D-4D43-9EF7-C0DBC5CABF41}" type="presParOf" srcId="{9A0FF10C-81C7-47CD-A320-768F2009480B}" destId="{F492B679-3C8C-4E72-95A8-8B81298826E7}" srcOrd="2" destOrd="0" presId="urn:microsoft.com/office/officeart/2005/8/layout/orgChart1#7"/>
    <dgm:cxn modelId="{FEB93247-D649-40B4-A68A-2DEF02BA75FD}" type="presParOf" srcId="{9A0FF10C-81C7-47CD-A320-768F2009480B}" destId="{C6F584B9-7EA2-46D8-913B-8F508509ECAB}" srcOrd="3" destOrd="0" presId="urn:microsoft.com/office/officeart/2005/8/layout/orgChart1#7"/>
    <dgm:cxn modelId="{F74E7467-0164-4D09-93FF-7278E6363BBF}" type="presParOf" srcId="{C6F584B9-7EA2-46D8-913B-8F508509ECAB}" destId="{6CAD9CE6-86A1-4F7D-98A6-3AF53F55F9E3}" srcOrd="0" destOrd="0" presId="urn:microsoft.com/office/officeart/2005/8/layout/orgChart1#7"/>
    <dgm:cxn modelId="{AC9ECA91-9B62-496C-B22C-216062CBE6C9}" type="presParOf" srcId="{6CAD9CE6-86A1-4F7D-98A6-3AF53F55F9E3}" destId="{08A0D1D2-3A20-4D63-8E35-B7C8B6B16D48}" srcOrd="0" destOrd="0" presId="urn:microsoft.com/office/officeart/2005/8/layout/orgChart1#7"/>
    <dgm:cxn modelId="{723B65F0-ACCE-4C58-9B13-5D7FF2C7855F}" type="presParOf" srcId="{6CAD9CE6-86A1-4F7D-98A6-3AF53F55F9E3}" destId="{6238C53E-A961-488B-8FBD-6EC13507B069}" srcOrd="1" destOrd="0" presId="urn:microsoft.com/office/officeart/2005/8/layout/orgChart1#7"/>
    <dgm:cxn modelId="{542C0992-0222-4DCE-9787-8EFF4A731554}" type="presParOf" srcId="{C6F584B9-7EA2-46D8-913B-8F508509ECAB}" destId="{A9C46FD3-3BE9-4E6E-BFF6-B0B42B13F857}" srcOrd="1" destOrd="0" presId="urn:microsoft.com/office/officeart/2005/8/layout/orgChart1#7"/>
    <dgm:cxn modelId="{F2FADC0E-6C55-4EEA-BDCE-093DA024F79B}" type="presParOf" srcId="{C6F584B9-7EA2-46D8-913B-8F508509ECAB}" destId="{A663BBFB-A120-4F5B-82EC-DB644DB9966B}" srcOrd="2" destOrd="0" presId="urn:microsoft.com/office/officeart/2005/8/layout/orgChart1#7"/>
    <dgm:cxn modelId="{81A4F4C0-85E7-45C8-A21C-F4CB22243E13}" type="presParOf" srcId="{9A0FF10C-81C7-47CD-A320-768F2009480B}" destId="{AB3A8128-6C86-49B7-B5CC-0153888815E5}" srcOrd="4" destOrd="0" presId="urn:microsoft.com/office/officeart/2005/8/layout/orgChart1#7"/>
    <dgm:cxn modelId="{741B4F69-7EA6-49A9-AB8D-C9EF982C7B6F}" type="presParOf" srcId="{9A0FF10C-81C7-47CD-A320-768F2009480B}" destId="{1A917F9A-DDE6-4568-B35C-7FABCEF0A586}" srcOrd="5" destOrd="0" presId="urn:microsoft.com/office/officeart/2005/8/layout/orgChart1#7"/>
    <dgm:cxn modelId="{D4A9D076-79AB-4F59-9D60-C4C8E6744717}" type="presParOf" srcId="{1A917F9A-DDE6-4568-B35C-7FABCEF0A586}" destId="{FA949B67-3DB7-47FA-97C9-4A653E762F22}" srcOrd="0" destOrd="0" presId="urn:microsoft.com/office/officeart/2005/8/layout/orgChart1#7"/>
    <dgm:cxn modelId="{1437BC38-285C-44CB-9AC0-90C1467735D1}" type="presParOf" srcId="{FA949B67-3DB7-47FA-97C9-4A653E762F22}" destId="{7D64F4A3-0E55-47AC-A59B-9D5A9DC25552}" srcOrd="0" destOrd="0" presId="urn:microsoft.com/office/officeart/2005/8/layout/orgChart1#7"/>
    <dgm:cxn modelId="{9E7359BD-0555-4615-B456-53D4EE628E98}" type="presParOf" srcId="{FA949B67-3DB7-47FA-97C9-4A653E762F22}" destId="{5667CB49-EC34-46BC-AD2D-72F3BD95D049}" srcOrd="1" destOrd="0" presId="urn:microsoft.com/office/officeart/2005/8/layout/orgChart1#7"/>
    <dgm:cxn modelId="{2DB86E9B-8488-44B2-A909-49E956723FA1}" type="presParOf" srcId="{1A917F9A-DDE6-4568-B35C-7FABCEF0A586}" destId="{EB3A10DA-2FA4-4DAD-8341-8078D7F83716}" srcOrd="1" destOrd="0" presId="urn:microsoft.com/office/officeart/2005/8/layout/orgChart1#7"/>
    <dgm:cxn modelId="{95DD11CA-2867-4C89-B883-253BFC85132D}" type="presParOf" srcId="{1A917F9A-DDE6-4568-B35C-7FABCEF0A586}" destId="{B05C5608-85C8-433E-A928-1755312B673B}" srcOrd="2" destOrd="0" presId="urn:microsoft.com/office/officeart/2005/8/layout/orgChart1#7"/>
    <dgm:cxn modelId="{B54C0C61-DEC1-4556-9C23-F9E8EDBBF6E0}" type="presParOf" srcId="{F728C3E8-5128-4BB6-90CC-A86769ECE335}" destId="{0E819307-1B4E-434E-BA76-D5A4192B0663}" srcOrd="2" destOrd="0" presId="urn:microsoft.com/office/officeart/2005/8/layout/orgChart1#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8" loCatId="hierarchy" qsTypeId="urn:microsoft.com/office/officeart/2005/8/quickstyle/simple1#7" qsCatId="simple" csTypeId="urn:microsoft.com/office/officeart/2005/8/colors/accent1_2#8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6F266EB3-FCFE-4606-A66D-2FE59FF160B3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0"/>
      <dgm:spPr/>
      <dgm:t>
        <a:bodyPr vert="horz" wrap="square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表达方式</a:t>
          </a:r>
        </a:p>
      </dgm:t>
    </dgm:pt>
    <dgm:pt modelId="{EACD17F5-D793-4A43-B489-D1804D50CFEF}" type="parTrans" cxnId="{4CA9FFF3-34A2-42F0-884E-C4197255A73D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记叙</a:t>
          </a:r>
        </a:p>
      </dgm:t>
    </dgm:pt>
    <dgm:pt modelId="{FA45D93F-0724-4936-AA45-E6762732A19D}" type="sibTrans" cxnId="{4CA9FFF3-34A2-42F0-884E-C4197255A73D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726BDDF2-EF07-43C2-9FBB-1775146237EF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描写</a:t>
          </a:r>
        </a:p>
      </dgm:t>
    </dgm:pt>
    <dgm:pt modelId="{A1825131-D805-48C8-BFCE-E45C02E6F5CE}" type="sibTrans" cxnId="{726BDDF2-EF07-43C2-9FBB-1775146237EF}">
      <dgm:prSet/>
      <dgm:spPr/>
      <dgm:t>
        <a:bodyPr/>
        <a:lstStyle/>
        <a:p>
          <a:endParaRPr lang="zh-CN" altLang="en-US"/>
        </a:p>
      </dgm:t>
    </dgm:pt>
    <dgm:pt modelId="{CCF68ADE-40B6-47D0-93C1-88EC13ADC8AC}" type="parTrans" cxnId="{4945E705-F018-4DF3-A76E-5C171705C08A}">
      <dgm:prSet/>
      <dgm:spPr/>
      <dgm:t>
        <a:bodyPr/>
        <a:lstStyle/>
        <a:p>
          <a:endParaRPr lang="zh-CN" altLang="en-US"/>
        </a:p>
      </dgm:t>
    </dgm:pt>
    <dgm:pt modelId="{CF717C8A-B40B-4AFF-BF49-65ABB7DF8190}">
      <dgm:prSet phldrT="[文本]" custT="0"/>
      <dgm:spPr/>
      <dgm:t>
        <a:bodyPr vert="horz" wrap="square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抒情</a:t>
          </a:r>
        </a:p>
      </dgm:t>
    </dgm:pt>
    <dgm:pt modelId="{630D3E0B-D1D7-4E1A-8193-515AA5E1866F}" type="sibTrans" cxnId="{4945E705-F018-4DF3-A76E-5C171705C08A}">
      <dgm:prSet/>
      <dgm:spPr/>
      <dgm:t>
        <a:bodyPr/>
        <a:lstStyle/>
        <a:p>
          <a:endParaRPr lang="zh-CN" altLang="en-US"/>
        </a:p>
      </dgm:t>
    </dgm:pt>
    <dgm:pt modelId="{2D634B45-5A2F-4C2A-A60F-E36A96BE1B81}" type="parTrans" cxnId="{47961A3A-694C-4676-9B6B-3B77B694AB6D}">
      <dgm:prSet/>
      <dgm:spPr/>
      <dgm:t>
        <a:bodyPr/>
        <a:lstStyle/>
        <a:p>
          <a:endParaRPr/>
        </a:p>
      </dgm:t>
    </dgm:pt>
    <dgm:pt modelId="{BC188C17-B048-4FF0-B32B-20663662809D}">
      <dgm:prSet custT="0"/>
      <dgm:spPr/>
      <dgm:t>
        <a:bodyPr vert="horz" wrap="square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议论</a:t>
          </a:r>
        </a:p>
      </dgm:t>
    </dgm:pt>
    <dgm:pt modelId="{2FFDAAAA-70AD-4A86-B4BD-87CA3DA6D0B6}" type="sibTrans" cxnId="{47961A3A-694C-4676-9B6B-3B77B694AB6D}">
      <dgm:prSet/>
      <dgm:spPr/>
      <dgm:t>
        <a:bodyPr/>
        <a:lstStyle/>
        <a:p>
          <a:endParaRPr/>
        </a:p>
      </dgm:t>
    </dgm:pt>
    <dgm:pt modelId="{DF0D1C21-B79E-4875-B7FA-EF183CB48B88}" type="sibTrans" cxnId="{6F266EB3-FCFE-4606-A66D-2FE59FF160B3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4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4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4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4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AB3A8128-6C86-49B7-B5CC-0153888815E5}" type="pres">
      <dgm:prSet presAssocID="{CCF68ADE-40B6-47D0-93C1-88EC13ADC8AC}" presName="Name37" presStyleLbl="parChTrans1D2" presStyleIdx="2" presStyleCnt="4"/>
      <dgm:spPr/>
      <dgm:t>
        <a:bodyPr/>
        <a:lstStyle/>
        <a:p>
          <a:endParaRPr lang="zh-CN" altLang="en-US"/>
        </a:p>
      </dgm:t>
    </dgm:pt>
    <dgm:pt modelId="{1A917F9A-DDE6-4568-B35C-7FABCEF0A586}" type="pres">
      <dgm:prSet presAssocID="{CF717C8A-B40B-4AFF-BF49-65ABB7DF8190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FA949B67-3DB7-47FA-97C9-4A653E762F22}" type="pres">
      <dgm:prSet presAssocID="{CF717C8A-B40B-4AFF-BF49-65ABB7DF8190}" presName="rootComposite" presStyleCnt="0"/>
      <dgm:spPr/>
      <dgm:t>
        <a:bodyPr/>
        <a:lstStyle/>
        <a:p>
          <a:endParaRPr lang="zh-CN" altLang="en-US"/>
        </a:p>
      </dgm:t>
    </dgm:pt>
    <dgm:pt modelId="{7D64F4A3-0E55-47AC-A59B-9D5A9DC25552}" type="pres">
      <dgm:prSet presAssocID="{CF717C8A-B40B-4AFF-BF49-65ABB7DF8190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667CB49-EC34-46BC-AD2D-72F3BD95D049}" type="pres">
      <dgm:prSet presAssocID="{CF717C8A-B40B-4AFF-BF49-65ABB7DF8190}" presName="rootConnector" presStyleLbl="node2" presStyleIdx="2" presStyleCnt="4"/>
      <dgm:spPr/>
      <dgm:t>
        <a:bodyPr/>
        <a:lstStyle/>
        <a:p>
          <a:endParaRPr lang="zh-CN" altLang="en-US"/>
        </a:p>
      </dgm:t>
    </dgm:pt>
    <dgm:pt modelId="{EB3A10DA-2FA4-4DAD-8341-8078D7F83716}" type="pres">
      <dgm:prSet presAssocID="{CF717C8A-B40B-4AFF-BF49-65ABB7DF8190}" presName="hierChild4" presStyleCnt="0"/>
      <dgm:spPr/>
      <dgm:t>
        <a:bodyPr/>
        <a:lstStyle/>
        <a:p>
          <a:endParaRPr/>
        </a:p>
      </dgm:t>
    </dgm:pt>
    <dgm:pt modelId="{B05C5608-85C8-433E-A928-1755312B673B}" type="pres">
      <dgm:prSet presAssocID="{CF717C8A-B40B-4AFF-BF49-65ABB7DF8190}" presName="hierChild5" presStyleCnt="0"/>
      <dgm:spPr/>
      <dgm:t>
        <a:bodyPr/>
        <a:lstStyle/>
        <a:p>
          <a:endParaRPr/>
        </a:p>
      </dgm:t>
    </dgm:pt>
    <dgm:pt modelId="{FB2002BE-9CFE-41CC-8685-0260A8B472C4}" type="pres">
      <dgm:prSet presAssocID="{2D634B45-5A2F-4C2A-A60F-E36A96BE1B81}" presName="Name37" presStyleLbl="parChTrans1D2" presStyleIdx="3" presStyleCnt="4"/>
      <dgm:spPr/>
      <dgm:t>
        <a:bodyPr/>
        <a:lstStyle/>
        <a:p>
          <a:endParaRPr/>
        </a:p>
      </dgm:t>
    </dgm:pt>
    <dgm:pt modelId="{F08008A3-6E64-4686-B940-672E1827D656}" type="pres">
      <dgm:prSet presAssocID="{BC188C17-B048-4FF0-B32B-20663662809D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F1412617-8731-4E26-A5B0-DEEE8BC1E127}" type="pres">
      <dgm:prSet presAssocID="{BC188C17-B048-4FF0-B32B-20663662809D}" presName="rootComposite" presStyleCnt="0"/>
      <dgm:spPr/>
      <dgm:t>
        <a:bodyPr/>
        <a:lstStyle/>
        <a:p>
          <a:endParaRPr lang="zh-CN" altLang="en-US"/>
        </a:p>
      </dgm:t>
    </dgm:pt>
    <dgm:pt modelId="{62108AAB-BBC0-4221-B29B-E37CA30CC07C}" type="pres">
      <dgm:prSet presAssocID="{BC188C17-B048-4FF0-B32B-20663662809D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1EBB317-7341-411C-B77E-69D91D6F947B}" type="pres">
      <dgm:prSet presAssocID="{BC188C17-B048-4FF0-B32B-20663662809D}" presName="rootConnector" presStyleLbl="node2" presStyleIdx="3" presStyleCnt="4"/>
      <dgm:spPr/>
      <dgm:t>
        <a:bodyPr/>
        <a:lstStyle/>
        <a:p>
          <a:endParaRPr lang="zh-CN" altLang="en-US"/>
        </a:p>
      </dgm:t>
    </dgm:pt>
    <dgm:pt modelId="{687D8548-4B1F-4854-9931-E9EC534FCC66}" type="pres">
      <dgm:prSet presAssocID="{BC188C17-B048-4FF0-B32B-20663662809D}" presName="hierChild4" presStyleCnt="0"/>
      <dgm:spPr/>
      <dgm:t>
        <a:bodyPr/>
        <a:lstStyle/>
        <a:p>
          <a:endParaRPr/>
        </a:p>
      </dgm:t>
    </dgm:pt>
    <dgm:pt modelId="{5B7C8A8E-333C-4818-A970-A046E372A2FA}" type="pres">
      <dgm:prSet presAssocID="{BC188C17-B048-4FF0-B32B-20663662809D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A1C80BF3-225F-4093-800A-13199500E964}" type="presOf" srcId="{2D634B45-5A2F-4C2A-A60F-E36A96BE1B81}" destId="{FB2002BE-9CFE-41CC-8685-0260A8B472C4}" srcOrd="0" destOrd="0" presId="urn:microsoft.com/office/officeart/2005/8/layout/orgChart1#8"/>
    <dgm:cxn modelId="{414417E1-A4F8-4113-9350-85AAAEBF5FF9}" type="presOf" srcId="{47C757F0-AA23-46BE-9311-EA432CDEEAA1}" destId="{86420519-308D-4A6A-8FEA-6FB2E39BA448}" srcOrd="1" destOrd="0" presId="urn:microsoft.com/office/officeart/2005/8/layout/orgChart1#8"/>
    <dgm:cxn modelId="{4CA9FFF3-34A2-42F0-884E-C4197255A73D}" srcId="{47C757F0-AA23-46BE-9311-EA432CDEEAA1}" destId="{12714FC6-8B41-47E5-91DD-F02D34D23B93}" srcOrd="0" destOrd="0" parTransId="{EACD17F5-D793-4A43-B489-D1804D50CFEF}" sibTransId="{FA45D93F-0724-4936-AA45-E6762732A19D}"/>
    <dgm:cxn modelId="{205F162D-D619-4E0E-A40F-FDC7D17644C4}" type="presOf" srcId="{A77D31B3-3808-4FBA-8FA4-CC8D448A173E}" destId="{E498DC9C-C5AC-4482-A26F-3B99DC5D79F0}" srcOrd="0" destOrd="0" presId="urn:microsoft.com/office/officeart/2005/8/layout/orgChart1#8"/>
    <dgm:cxn modelId="{BA25D726-2634-463E-9E9C-8F3A6ED341FF}" type="presOf" srcId="{CF717C8A-B40B-4AFF-BF49-65ABB7DF8190}" destId="{7D64F4A3-0E55-47AC-A59B-9D5A9DC25552}" srcOrd="0" destOrd="0" presId="urn:microsoft.com/office/officeart/2005/8/layout/orgChart1#8"/>
    <dgm:cxn modelId="{1EEAFB88-E7AA-4A93-B569-9BF0FC8C264B}" type="presOf" srcId="{4EC42421-831D-4CD3-8215-2AF4300F9C01}" destId="{6238C53E-A961-488B-8FBD-6EC13507B069}" srcOrd="1" destOrd="0" presId="urn:microsoft.com/office/officeart/2005/8/layout/orgChart1#8"/>
    <dgm:cxn modelId="{5790B265-57A1-48D5-91E4-71B6AE365236}" type="presOf" srcId="{12714FC6-8B41-47E5-91DD-F02D34D23B93}" destId="{43B7C837-49D6-40CE-BBAB-953D9E4BA7ED}" srcOrd="0" destOrd="0" presId="urn:microsoft.com/office/officeart/2005/8/layout/orgChart1#8"/>
    <dgm:cxn modelId="{6F266EB3-FCFE-4606-A66D-2FE59FF160B3}" srcId="{A77D31B3-3808-4FBA-8FA4-CC8D448A173E}" destId="{47C757F0-AA23-46BE-9311-EA432CDEEAA1}" srcOrd="0" destOrd="0" parTransId="{AB39B06D-FE6C-48B2-B5B4-77CD0C8CF7AD}" sibTransId="{DF0D1C21-B79E-4875-B7FA-EF183CB48B88}"/>
    <dgm:cxn modelId="{2F209F1C-C0E4-4702-81E0-69B55C1436B5}" type="presOf" srcId="{12714FC6-8B41-47E5-91DD-F02D34D23B93}" destId="{9A037140-9B69-4B9F-A134-F2F2EB0F2E32}" srcOrd="1" destOrd="0" presId="urn:microsoft.com/office/officeart/2005/8/layout/orgChart1#8"/>
    <dgm:cxn modelId="{261A49DD-F8FD-4300-A215-0C22FC7F737B}" type="presOf" srcId="{CCF68ADE-40B6-47D0-93C1-88EC13ADC8AC}" destId="{AB3A8128-6C86-49B7-B5CC-0153888815E5}" srcOrd="0" destOrd="0" presId="urn:microsoft.com/office/officeart/2005/8/layout/orgChart1#8"/>
    <dgm:cxn modelId="{78B4AEB0-49F4-479C-9E36-98C219EED4B2}" type="presOf" srcId="{BC188C17-B048-4FF0-B32B-20663662809D}" destId="{62108AAB-BBC0-4221-B29B-E37CA30CC07C}" srcOrd="0" destOrd="0" presId="urn:microsoft.com/office/officeart/2005/8/layout/orgChart1#8"/>
    <dgm:cxn modelId="{4945E705-F018-4DF3-A76E-5C171705C08A}" srcId="{47C757F0-AA23-46BE-9311-EA432CDEEAA1}" destId="{CF717C8A-B40B-4AFF-BF49-65ABB7DF8190}" srcOrd="2" destOrd="0" parTransId="{CCF68ADE-40B6-47D0-93C1-88EC13ADC8AC}" sibTransId="{630D3E0B-D1D7-4E1A-8193-515AA5E1866F}"/>
    <dgm:cxn modelId="{D7DB4892-0698-43F7-8A03-297EB175999F}" type="presOf" srcId="{47C757F0-AA23-46BE-9311-EA432CDEEAA1}" destId="{AE79172D-D441-42BB-84EA-E3D989670DED}" srcOrd="0" destOrd="0" presId="urn:microsoft.com/office/officeart/2005/8/layout/orgChart1#8"/>
    <dgm:cxn modelId="{37564E36-AE19-4533-957C-95CAA624B8EC}" type="presOf" srcId="{CF717C8A-B40B-4AFF-BF49-65ABB7DF8190}" destId="{5667CB49-EC34-46BC-AD2D-72F3BD95D049}" srcOrd="1" destOrd="0" presId="urn:microsoft.com/office/officeart/2005/8/layout/orgChart1#8"/>
    <dgm:cxn modelId="{E9C54D18-A98A-4FD5-87D0-A59C244FD422}" type="presOf" srcId="{BC188C17-B048-4FF0-B32B-20663662809D}" destId="{21EBB317-7341-411C-B77E-69D91D6F947B}" srcOrd="1" destOrd="0" presId="urn:microsoft.com/office/officeart/2005/8/layout/orgChart1#8"/>
    <dgm:cxn modelId="{4039C19F-056B-4BF3-B3EF-6E2D6574524F}" type="presOf" srcId="{4EC42421-831D-4CD3-8215-2AF4300F9C01}" destId="{08A0D1D2-3A20-4D63-8E35-B7C8B6B16D48}" srcOrd="0" destOrd="0" presId="urn:microsoft.com/office/officeart/2005/8/layout/orgChart1#8"/>
    <dgm:cxn modelId="{77C47878-FC18-4AA5-81E6-6AC882E12475}" type="presOf" srcId="{EACD17F5-D793-4A43-B489-D1804D50CFEF}" destId="{6A259130-4455-44E0-969B-948D1249687E}" srcOrd="0" destOrd="0" presId="urn:microsoft.com/office/officeart/2005/8/layout/orgChart1#8"/>
    <dgm:cxn modelId="{726BDDF2-EF07-43C2-9FBB-1775146237EF}" srcId="{47C757F0-AA23-46BE-9311-EA432CDEEAA1}" destId="{4EC42421-831D-4CD3-8215-2AF4300F9C01}" srcOrd="1" destOrd="0" parTransId="{8D5FB264-0A5C-4C3A-85B7-453D9BD837DF}" sibTransId="{A1825131-D805-48C8-BFCE-E45C02E6F5CE}"/>
    <dgm:cxn modelId="{47961A3A-694C-4676-9B6B-3B77B694AB6D}" srcId="{47C757F0-AA23-46BE-9311-EA432CDEEAA1}" destId="{BC188C17-B048-4FF0-B32B-20663662809D}" srcOrd="3" destOrd="0" parTransId="{2D634B45-5A2F-4C2A-A60F-E36A96BE1B81}" sibTransId="{2FFDAAAA-70AD-4A86-B4BD-87CA3DA6D0B6}"/>
    <dgm:cxn modelId="{089747D6-EFD5-4584-9589-1FA035077562}" type="presOf" srcId="{8D5FB264-0A5C-4C3A-85B7-453D9BD837DF}" destId="{F492B679-3C8C-4E72-95A8-8B81298826E7}" srcOrd="0" destOrd="0" presId="urn:microsoft.com/office/officeart/2005/8/layout/orgChart1#8"/>
    <dgm:cxn modelId="{F0439D2A-CC63-48A5-B122-C6097D26EA01}" type="presParOf" srcId="{E498DC9C-C5AC-4482-A26F-3B99DC5D79F0}" destId="{F728C3E8-5128-4BB6-90CC-A86769ECE335}" srcOrd="0" destOrd="0" presId="urn:microsoft.com/office/officeart/2005/8/layout/orgChart1#8"/>
    <dgm:cxn modelId="{F8FC9E8C-6BC0-4974-B0AD-23EEE8E183E9}" type="presParOf" srcId="{F728C3E8-5128-4BB6-90CC-A86769ECE335}" destId="{79147750-B6BF-43FD-83A0-7ACDC9B53EFF}" srcOrd="0" destOrd="0" presId="urn:microsoft.com/office/officeart/2005/8/layout/orgChart1#8"/>
    <dgm:cxn modelId="{61A77BED-1461-4C7C-B931-0A5E196B849A}" type="presParOf" srcId="{79147750-B6BF-43FD-83A0-7ACDC9B53EFF}" destId="{AE79172D-D441-42BB-84EA-E3D989670DED}" srcOrd="0" destOrd="0" presId="urn:microsoft.com/office/officeart/2005/8/layout/orgChart1#8"/>
    <dgm:cxn modelId="{D4E47B61-6846-4BEA-B4B9-A10475BF213B}" type="presParOf" srcId="{79147750-B6BF-43FD-83A0-7ACDC9B53EFF}" destId="{86420519-308D-4A6A-8FEA-6FB2E39BA448}" srcOrd="1" destOrd="0" presId="urn:microsoft.com/office/officeart/2005/8/layout/orgChart1#8"/>
    <dgm:cxn modelId="{09B10E2D-FC99-424D-8774-0BEB02239C8C}" type="presParOf" srcId="{F728C3E8-5128-4BB6-90CC-A86769ECE335}" destId="{9A0FF10C-81C7-47CD-A320-768F2009480B}" srcOrd="1" destOrd="0" presId="urn:microsoft.com/office/officeart/2005/8/layout/orgChart1#8"/>
    <dgm:cxn modelId="{4191AB77-8500-4E63-B331-EAAE2F02C92B}" type="presParOf" srcId="{9A0FF10C-81C7-47CD-A320-768F2009480B}" destId="{6A259130-4455-44E0-969B-948D1249687E}" srcOrd="0" destOrd="0" presId="urn:microsoft.com/office/officeart/2005/8/layout/orgChart1#8"/>
    <dgm:cxn modelId="{445FB83E-6ED9-47F6-98E0-04FEB706CAAA}" type="presParOf" srcId="{9A0FF10C-81C7-47CD-A320-768F2009480B}" destId="{D6C5C065-A308-417C-8ECC-04FC2BEC646C}" srcOrd="1" destOrd="0" presId="urn:microsoft.com/office/officeart/2005/8/layout/orgChart1#8"/>
    <dgm:cxn modelId="{0B78821C-1A55-4D77-9C41-4B9764D9F016}" type="presParOf" srcId="{D6C5C065-A308-417C-8ECC-04FC2BEC646C}" destId="{E36491EF-5019-46FD-BC82-1BD579B9EE0E}" srcOrd="0" destOrd="0" presId="urn:microsoft.com/office/officeart/2005/8/layout/orgChart1#8"/>
    <dgm:cxn modelId="{0F6CDE0C-3F15-4FE8-877F-4EE59623615B}" type="presParOf" srcId="{E36491EF-5019-46FD-BC82-1BD579B9EE0E}" destId="{43B7C837-49D6-40CE-BBAB-953D9E4BA7ED}" srcOrd="0" destOrd="0" presId="urn:microsoft.com/office/officeart/2005/8/layout/orgChart1#8"/>
    <dgm:cxn modelId="{51B0810A-C94F-49E3-87D3-6F3C9B8C6EF2}" type="presParOf" srcId="{E36491EF-5019-46FD-BC82-1BD579B9EE0E}" destId="{9A037140-9B69-4B9F-A134-F2F2EB0F2E32}" srcOrd="1" destOrd="0" presId="urn:microsoft.com/office/officeart/2005/8/layout/orgChart1#8"/>
    <dgm:cxn modelId="{7B103BD6-4CF9-4ED8-8954-555795AAB278}" type="presParOf" srcId="{D6C5C065-A308-417C-8ECC-04FC2BEC646C}" destId="{FA37AA5D-87C2-47F6-9B72-B753C073E744}" srcOrd="1" destOrd="0" presId="urn:microsoft.com/office/officeart/2005/8/layout/orgChart1#8"/>
    <dgm:cxn modelId="{3BA0B7B3-C441-46A9-956B-5BA5950F1A74}" type="presParOf" srcId="{D6C5C065-A308-417C-8ECC-04FC2BEC646C}" destId="{A7309641-2A58-41EA-9E42-56812CF298ED}" srcOrd="2" destOrd="0" presId="urn:microsoft.com/office/officeart/2005/8/layout/orgChart1#8"/>
    <dgm:cxn modelId="{2B8B7E69-4101-46A9-AB75-194DDFAA12A3}" type="presParOf" srcId="{9A0FF10C-81C7-47CD-A320-768F2009480B}" destId="{F492B679-3C8C-4E72-95A8-8B81298826E7}" srcOrd="2" destOrd="0" presId="urn:microsoft.com/office/officeart/2005/8/layout/orgChart1#8"/>
    <dgm:cxn modelId="{1AF1C78A-831A-4795-838D-688684D00B8A}" type="presParOf" srcId="{9A0FF10C-81C7-47CD-A320-768F2009480B}" destId="{C6F584B9-7EA2-46D8-913B-8F508509ECAB}" srcOrd="3" destOrd="0" presId="urn:microsoft.com/office/officeart/2005/8/layout/orgChart1#8"/>
    <dgm:cxn modelId="{2CE9CEB1-9828-482F-B2A7-8FF74A494911}" type="presParOf" srcId="{C6F584B9-7EA2-46D8-913B-8F508509ECAB}" destId="{6CAD9CE6-86A1-4F7D-98A6-3AF53F55F9E3}" srcOrd="0" destOrd="0" presId="urn:microsoft.com/office/officeart/2005/8/layout/orgChart1#8"/>
    <dgm:cxn modelId="{A4A2D96D-AD63-430A-BCC0-0A4079AC97E5}" type="presParOf" srcId="{6CAD9CE6-86A1-4F7D-98A6-3AF53F55F9E3}" destId="{08A0D1D2-3A20-4D63-8E35-B7C8B6B16D48}" srcOrd="0" destOrd="0" presId="urn:microsoft.com/office/officeart/2005/8/layout/orgChart1#8"/>
    <dgm:cxn modelId="{9B5B5E3A-CFD1-4B84-9CD9-266F2EB96E72}" type="presParOf" srcId="{6CAD9CE6-86A1-4F7D-98A6-3AF53F55F9E3}" destId="{6238C53E-A961-488B-8FBD-6EC13507B069}" srcOrd="1" destOrd="0" presId="urn:microsoft.com/office/officeart/2005/8/layout/orgChart1#8"/>
    <dgm:cxn modelId="{334B63C1-467E-4539-A158-5828F58F27F5}" type="presParOf" srcId="{C6F584B9-7EA2-46D8-913B-8F508509ECAB}" destId="{A9C46FD3-3BE9-4E6E-BFF6-B0B42B13F857}" srcOrd="1" destOrd="0" presId="urn:microsoft.com/office/officeart/2005/8/layout/orgChart1#8"/>
    <dgm:cxn modelId="{DECB37C4-3323-4602-BF90-6FA60222A561}" type="presParOf" srcId="{C6F584B9-7EA2-46D8-913B-8F508509ECAB}" destId="{A663BBFB-A120-4F5B-82EC-DB644DB9966B}" srcOrd="2" destOrd="0" presId="urn:microsoft.com/office/officeart/2005/8/layout/orgChart1#8"/>
    <dgm:cxn modelId="{339B0779-8777-4743-B024-B7DCCA60C684}" type="presParOf" srcId="{9A0FF10C-81C7-47CD-A320-768F2009480B}" destId="{AB3A8128-6C86-49B7-B5CC-0153888815E5}" srcOrd="4" destOrd="0" presId="urn:microsoft.com/office/officeart/2005/8/layout/orgChart1#8"/>
    <dgm:cxn modelId="{3C69992F-335B-4839-A677-7616F3FF34EB}" type="presParOf" srcId="{9A0FF10C-81C7-47CD-A320-768F2009480B}" destId="{1A917F9A-DDE6-4568-B35C-7FABCEF0A586}" srcOrd="5" destOrd="0" presId="urn:microsoft.com/office/officeart/2005/8/layout/orgChart1#8"/>
    <dgm:cxn modelId="{63C16D9F-2838-46D6-BC25-8B1E35D848B0}" type="presParOf" srcId="{1A917F9A-DDE6-4568-B35C-7FABCEF0A586}" destId="{FA949B67-3DB7-47FA-97C9-4A653E762F22}" srcOrd="0" destOrd="0" presId="urn:microsoft.com/office/officeart/2005/8/layout/orgChart1#8"/>
    <dgm:cxn modelId="{F09A3360-1F3D-4D8C-8A45-3AB68B6FB702}" type="presParOf" srcId="{FA949B67-3DB7-47FA-97C9-4A653E762F22}" destId="{7D64F4A3-0E55-47AC-A59B-9D5A9DC25552}" srcOrd="0" destOrd="0" presId="urn:microsoft.com/office/officeart/2005/8/layout/orgChart1#8"/>
    <dgm:cxn modelId="{77F5A28C-A98E-41FD-B071-3FD0B6C12854}" type="presParOf" srcId="{FA949B67-3DB7-47FA-97C9-4A653E762F22}" destId="{5667CB49-EC34-46BC-AD2D-72F3BD95D049}" srcOrd="1" destOrd="0" presId="urn:microsoft.com/office/officeart/2005/8/layout/orgChart1#8"/>
    <dgm:cxn modelId="{5F38FC48-334A-466C-92EB-A5A3EEB0CAE8}" type="presParOf" srcId="{1A917F9A-DDE6-4568-B35C-7FABCEF0A586}" destId="{EB3A10DA-2FA4-4DAD-8341-8078D7F83716}" srcOrd="1" destOrd="0" presId="urn:microsoft.com/office/officeart/2005/8/layout/orgChart1#8"/>
    <dgm:cxn modelId="{502B48CC-F21D-4071-ADD2-03C4F5D2B44E}" type="presParOf" srcId="{1A917F9A-DDE6-4568-B35C-7FABCEF0A586}" destId="{B05C5608-85C8-433E-A928-1755312B673B}" srcOrd="2" destOrd="0" presId="urn:microsoft.com/office/officeart/2005/8/layout/orgChart1#8"/>
    <dgm:cxn modelId="{F42779D3-17FF-45B2-8A4C-3A388FD51970}" type="presParOf" srcId="{9A0FF10C-81C7-47CD-A320-768F2009480B}" destId="{FB2002BE-9CFE-41CC-8685-0260A8B472C4}" srcOrd="6" destOrd="0" presId="urn:microsoft.com/office/officeart/2005/8/layout/orgChart1#8"/>
    <dgm:cxn modelId="{EF293A93-0EA8-4949-A6F9-F82A38A906EE}" type="presParOf" srcId="{9A0FF10C-81C7-47CD-A320-768F2009480B}" destId="{F08008A3-6E64-4686-B940-672E1827D656}" srcOrd="7" destOrd="0" presId="urn:microsoft.com/office/officeart/2005/8/layout/orgChart1#8"/>
    <dgm:cxn modelId="{35D64F65-AD06-4FB3-9DCF-7FB482A4B251}" type="presParOf" srcId="{F08008A3-6E64-4686-B940-672E1827D656}" destId="{F1412617-8731-4E26-A5B0-DEEE8BC1E127}" srcOrd="0" destOrd="0" presId="urn:microsoft.com/office/officeart/2005/8/layout/orgChart1#8"/>
    <dgm:cxn modelId="{748C13FC-DBF1-470A-95BB-8E9491287953}" type="presParOf" srcId="{F1412617-8731-4E26-A5B0-DEEE8BC1E127}" destId="{62108AAB-BBC0-4221-B29B-E37CA30CC07C}" srcOrd="0" destOrd="0" presId="urn:microsoft.com/office/officeart/2005/8/layout/orgChart1#8"/>
    <dgm:cxn modelId="{F9E0D56B-77AB-4546-80AC-B792EA5BDCA4}" type="presParOf" srcId="{F1412617-8731-4E26-A5B0-DEEE8BC1E127}" destId="{21EBB317-7341-411C-B77E-69D91D6F947B}" srcOrd="1" destOrd="0" presId="urn:microsoft.com/office/officeart/2005/8/layout/orgChart1#8"/>
    <dgm:cxn modelId="{27F8C17A-6295-4B46-9F0F-E9520E273FA3}" type="presParOf" srcId="{F08008A3-6E64-4686-B940-672E1827D656}" destId="{687D8548-4B1F-4854-9931-E9EC534FCC66}" srcOrd="1" destOrd="0" presId="urn:microsoft.com/office/officeart/2005/8/layout/orgChart1#8"/>
    <dgm:cxn modelId="{5118D5E4-064C-4A49-A32E-8B6BCA9ADAE0}" type="presParOf" srcId="{F08008A3-6E64-4686-B940-672E1827D656}" destId="{5B7C8A8E-333C-4818-A970-A046E372A2FA}" srcOrd="2" destOrd="0" presId="urn:microsoft.com/office/officeart/2005/8/layout/orgChart1#8"/>
    <dgm:cxn modelId="{2C4E24A0-BFDA-4048-A2B9-C0ACE24589CE}" type="presParOf" srcId="{F728C3E8-5128-4BB6-90CC-A86769ECE335}" destId="{0E819307-1B4E-434E-BA76-D5A4192B0663}" srcOrd="2" destOrd="0" presId="urn:microsoft.com/office/officeart/2005/8/layout/orgChart1#8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9" loCatId="hierarchy" qsTypeId="urn:microsoft.com/office/officeart/2005/8/quickstyle/simple1#8" qsCatId="simple" csTypeId="urn:microsoft.com/office/officeart/2005/8/colors/accent1_2#9" csCatId="accent1" phldr="0"/>
      <dgm:spPr/>
      <dgm:t>
        <a:bodyPr/>
        <a:lstStyle/>
        <a:p>
          <a:endParaRPr lang="zh-CN" altLang="en-US"/>
        </a:p>
      </dgm:t>
    </dgm:pt>
    <dgm:pt modelId="{AB39B06D-FE6C-48B2-B5B4-77CD0C8CF7AD}" type="parTrans" cxnId="{E275658D-0D37-4C7D-A969-74B4CA95ECE2}">
      <dgm:prSet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custT="0"/>
      <dgm:spPr/>
      <dgm:t>
        <a:bodyPr vert="horz" wrap="square"/>
        <a:lstStyle>
          <a:lvl1pPr algn="ctr">
            <a:defRPr sz="4500"/>
          </a:lvl1pPr>
          <a:lvl2pPr marL="285750" indent="-285750" algn="ctr">
            <a:defRPr sz="3500"/>
          </a:lvl2pPr>
          <a:lvl3pPr marL="571500" indent="-285750" algn="ctr">
            <a:defRPr sz="3500"/>
          </a:lvl3pPr>
          <a:lvl4pPr marL="857250" indent="-285750" algn="ctr">
            <a:defRPr sz="3500"/>
          </a:lvl4pPr>
          <a:lvl5pPr marL="1143000" indent="-285750" algn="ctr">
            <a:defRPr sz="3500"/>
          </a:lvl5pPr>
          <a:lvl6pPr marL="1428750" indent="-285750" algn="ctr">
            <a:defRPr sz="3500"/>
          </a:lvl6pPr>
          <a:lvl7pPr marL="1714500" indent="-285750" algn="ctr">
            <a:defRPr sz="3500"/>
          </a:lvl7pPr>
          <a:lvl8pPr marL="2000250" indent="-285750" algn="ctr">
            <a:defRPr sz="3500"/>
          </a:lvl8pPr>
          <a:lvl9pPr marL="2286000" indent="-285750" algn="ctr">
            <a:defRPr sz="3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艺术手法</a:t>
          </a:r>
        </a:p>
      </dgm:t>
    </dgm:pt>
    <dgm:pt modelId="{EACD17F5-D793-4A43-B489-D1804D50CFEF}" type="parTrans" cxnId="{13BF21E7-8090-480C-A2B4-0ECCF683D65C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custT="0"/>
      <dgm:spPr/>
      <dgm:t>
        <a:bodyPr vert="horz" wrap="square"/>
        <a:lstStyle>
          <a:lvl1pPr algn="ctr">
            <a:defRPr sz="4500"/>
          </a:lvl1pPr>
          <a:lvl2pPr marL="285750" indent="-285750" algn="ctr">
            <a:defRPr sz="3500"/>
          </a:lvl2pPr>
          <a:lvl3pPr marL="571500" indent="-285750" algn="ctr">
            <a:defRPr sz="3500"/>
          </a:lvl3pPr>
          <a:lvl4pPr marL="857250" indent="-285750" algn="ctr">
            <a:defRPr sz="3500"/>
          </a:lvl4pPr>
          <a:lvl5pPr marL="1143000" indent="-285750" algn="ctr">
            <a:defRPr sz="3500"/>
          </a:lvl5pPr>
          <a:lvl6pPr marL="1428750" indent="-285750" algn="ctr">
            <a:defRPr sz="3500"/>
          </a:lvl6pPr>
          <a:lvl7pPr marL="1714500" indent="-285750" algn="ctr">
            <a:defRPr sz="3500"/>
          </a:lvl7pPr>
          <a:lvl8pPr marL="2000250" indent="-285750" algn="ctr">
            <a:defRPr sz="3500"/>
          </a:lvl8pPr>
          <a:lvl9pPr marL="2286000" indent="-285750" algn="ctr">
            <a:defRPr sz="3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修辞</a:t>
          </a:r>
        </a:p>
      </dgm:t>
    </dgm:pt>
    <dgm:pt modelId="{FA45D93F-0724-4936-AA45-E6762732A19D}" type="sibTrans" cxnId="{13BF21E7-8090-480C-A2B4-0ECCF683D65C}">
      <dgm:prSet/>
      <dgm:spPr/>
      <dgm:t>
        <a:bodyPr/>
        <a:lstStyle/>
        <a:p>
          <a:endParaRPr lang="zh-CN" altLang="en-US"/>
        </a:p>
      </dgm:t>
    </dgm:pt>
    <dgm:pt modelId="{8D5FB264-0A5C-4C3A-85B7-453D9BD837DF}" type="parTrans" cxnId="{09B613A0-9CF1-4572-AEAE-FDA1A09737D9}">
      <dgm:prSet/>
      <dgm:spPr/>
      <dgm:t>
        <a:bodyPr/>
        <a:lstStyle/>
        <a:p>
          <a:endParaRPr lang="zh-CN" altLang="en-US"/>
        </a:p>
      </dgm:t>
    </dgm:pt>
    <dgm:pt modelId="{4EC42421-831D-4CD3-8215-2AF4300F9C01}">
      <dgm:prSet phldrT="[文本]" custT="0"/>
      <dgm:spPr/>
      <dgm:t>
        <a:bodyPr vert="horz" wrap="square"/>
        <a:lstStyle>
          <a:lvl1pPr algn="ctr">
            <a:defRPr sz="4500"/>
          </a:lvl1pPr>
          <a:lvl2pPr marL="285750" indent="-285750" algn="ctr">
            <a:defRPr sz="3500"/>
          </a:lvl2pPr>
          <a:lvl3pPr marL="571500" indent="-285750" algn="ctr">
            <a:defRPr sz="3500"/>
          </a:lvl3pPr>
          <a:lvl4pPr marL="857250" indent="-285750" algn="ctr">
            <a:defRPr sz="3500"/>
          </a:lvl4pPr>
          <a:lvl5pPr marL="1143000" indent="-285750" algn="ctr">
            <a:defRPr sz="3500"/>
          </a:lvl5pPr>
          <a:lvl6pPr marL="1428750" indent="-285750" algn="ctr">
            <a:defRPr sz="3500"/>
          </a:lvl6pPr>
          <a:lvl7pPr marL="1714500" indent="-285750" algn="ctr">
            <a:defRPr sz="3500"/>
          </a:lvl7pPr>
          <a:lvl8pPr marL="2000250" indent="-285750" algn="ctr">
            <a:defRPr sz="3500"/>
          </a:lvl8pPr>
          <a:lvl9pPr marL="2286000" indent="-285750" algn="ctr">
            <a:defRPr sz="3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表现手法</a:t>
          </a:r>
        </a:p>
      </dgm:t>
    </dgm:pt>
    <dgm:pt modelId="{A1825131-D805-48C8-BFCE-E45C02E6F5CE}" type="sibTrans" cxnId="{09B613A0-9CF1-4572-AEAE-FDA1A09737D9}">
      <dgm:prSet/>
      <dgm:spPr/>
      <dgm:t>
        <a:bodyPr/>
        <a:lstStyle/>
        <a:p>
          <a:endParaRPr lang="zh-CN" altLang="en-US"/>
        </a:p>
      </dgm:t>
    </dgm:pt>
    <dgm:pt modelId="{CCF68ADE-40B6-47D0-93C1-88EC13ADC8AC}" type="parTrans" cxnId="{6F0E008D-19C1-41EA-9615-075D9FE79B75}">
      <dgm:prSet/>
      <dgm:spPr/>
      <dgm:t>
        <a:bodyPr/>
        <a:lstStyle/>
        <a:p>
          <a:endParaRPr lang="zh-CN" altLang="en-US"/>
        </a:p>
      </dgm:t>
    </dgm:pt>
    <dgm:pt modelId="{CF717C8A-B40B-4AFF-BF49-65ABB7DF8190}">
      <dgm:prSet phldrT="[文本]" custT="0"/>
      <dgm:spPr/>
      <dgm:t>
        <a:bodyPr vert="horz" wrap="square"/>
        <a:lstStyle>
          <a:lvl1pPr algn="ctr">
            <a:defRPr sz="4500"/>
          </a:lvl1pPr>
          <a:lvl2pPr marL="285750" indent="-285750" algn="ctr">
            <a:defRPr sz="3500"/>
          </a:lvl2pPr>
          <a:lvl3pPr marL="571500" indent="-285750" algn="ctr">
            <a:defRPr sz="3500"/>
          </a:lvl3pPr>
          <a:lvl4pPr marL="857250" indent="-285750" algn="ctr">
            <a:defRPr sz="3500"/>
          </a:lvl4pPr>
          <a:lvl5pPr marL="1143000" indent="-285750" algn="ctr">
            <a:defRPr sz="3500"/>
          </a:lvl5pPr>
          <a:lvl6pPr marL="1428750" indent="-285750" algn="ctr">
            <a:defRPr sz="3500"/>
          </a:lvl6pPr>
          <a:lvl7pPr marL="1714500" indent="-285750" algn="ctr">
            <a:defRPr sz="3500"/>
          </a:lvl7pPr>
          <a:lvl8pPr marL="2000250" indent="-285750" algn="ctr">
            <a:defRPr sz="3500"/>
          </a:lvl8pPr>
          <a:lvl9pPr marL="2286000" indent="-285750" algn="ctr">
            <a:defRPr sz="3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抒情方式</a:t>
          </a:r>
        </a:p>
      </dgm:t>
    </dgm:pt>
    <dgm:pt modelId="{630D3E0B-D1D7-4E1A-8193-515AA5E1866F}" type="sibTrans" cxnId="{6F0E008D-19C1-41EA-9615-075D9FE79B75}">
      <dgm:prSet/>
      <dgm:spPr/>
      <dgm:t>
        <a:bodyPr/>
        <a:lstStyle/>
        <a:p>
          <a:endParaRPr lang="zh-CN" altLang="en-US"/>
        </a:p>
      </dgm:t>
    </dgm:pt>
    <dgm:pt modelId="{DF0D1C21-B79E-4875-B7FA-EF183CB48B88}" type="sibTrans" cxnId="{E275658D-0D37-4C7D-A969-74B4CA95ECE2}">
      <dgm:prSet/>
      <dgm:spPr/>
      <dgm:t>
        <a:bodyPr/>
        <a:lstStyle/>
        <a:p>
          <a:endParaRPr lang="zh-CN" altLang="en-US"/>
        </a:p>
      </dgm:t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  <dgm:t>
        <a:bodyPr/>
        <a:lstStyle/>
        <a:p>
          <a:endParaRPr/>
        </a:p>
      </dgm:t>
    </dgm:pt>
    <dgm:pt modelId="{6A259130-4455-44E0-969B-948D1249687E}" type="pres">
      <dgm:prSet presAssocID="{EACD17F5-D793-4A43-B489-D1804D50CFEF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  <dgm:t>
        <a:bodyPr/>
        <a:lstStyle/>
        <a:p>
          <a:endParaRPr/>
        </a:p>
      </dgm:t>
    </dgm:pt>
    <dgm:pt modelId="{A7309641-2A58-41EA-9E42-56812CF298ED}" type="pres">
      <dgm:prSet presAssocID="{12714FC6-8B41-47E5-91DD-F02D34D23B93}" presName="hierChild5" presStyleCnt="0"/>
      <dgm:spPr/>
      <dgm:t>
        <a:bodyPr/>
        <a:lstStyle/>
        <a:p>
          <a:endParaRPr/>
        </a:p>
      </dgm:t>
    </dgm:pt>
    <dgm:pt modelId="{F492B679-3C8C-4E72-95A8-8B81298826E7}" type="pres">
      <dgm:prSet presAssocID="{8D5FB264-0A5C-4C3A-85B7-453D9BD837DF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  <dgm:t>
        <a:bodyPr/>
        <a:lstStyle/>
        <a:p>
          <a:endParaRPr/>
        </a:p>
      </dgm:t>
    </dgm:pt>
    <dgm:pt modelId="{A663BBFB-A120-4F5B-82EC-DB644DB9966B}" type="pres">
      <dgm:prSet presAssocID="{4EC42421-831D-4CD3-8215-2AF4300F9C01}" presName="hierChild5" presStyleCnt="0"/>
      <dgm:spPr/>
      <dgm:t>
        <a:bodyPr/>
        <a:lstStyle/>
        <a:p>
          <a:endParaRPr/>
        </a:p>
      </dgm:t>
    </dgm:pt>
    <dgm:pt modelId="{AB3A8128-6C86-49B7-B5CC-0153888815E5}" type="pres">
      <dgm:prSet presAssocID="{CCF68ADE-40B6-47D0-93C1-88EC13ADC8AC}" presName="Name37" presStyleLbl="parChTrans1D2" presStyleIdx="2" presStyleCnt="3"/>
      <dgm:spPr/>
      <dgm:t>
        <a:bodyPr/>
        <a:lstStyle/>
        <a:p>
          <a:endParaRPr lang="zh-CN" altLang="en-US"/>
        </a:p>
      </dgm:t>
    </dgm:pt>
    <dgm:pt modelId="{1A917F9A-DDE6-4568-B35C-7FABCEF0A586}" type="pres">
      <dgm:prSet presAssocID="{CF717C8A-B40B-4AFF-BF49-65ABB7DF8190}" presName="hierRoot2" presStyleCnt="0">
        <dgm:presLayoutVars>
          <dgm:hierBranch val="init"/>
        </dgm:presLayoutVars>
      </dgm:prSet>
      <dgm:spPr/>
      <dgm:t>
        <a:bodyPr/>
        <a:lstStyle/>
        <a:p>
          <a:endParaRPr/>
        </a:p>
      </dgm:t>
    </dgm:pt>
    <dgm:pt modelId="{FA949B67-3DB7-47FA-97C9-4A653E762F22}" type="pres">
      <dgm:prSet presAssocID="{CF717C8A-B40B-4AFF-BF49-65ABB7DF8190}" presName="rootComposite" presStyleCnt="0"/>
      <dgm:spPr/>
      <dgm:t>
        <a:bodyPr/>
        <a:lstStyle/>
        <a:p>
          <a:endParaRPr lang="zh-CN" altLang="en-US"/>
        </a:p>
      </dgm:t>
    </dgm:pt>
    <dgm:pt modelId="{7D64F4A3-0E55-47AC-A59B-9D5A9DC25552}" type="pres">
      <dgm:prSet presAssocID="{CF717C8A-B40B-4AFF-BF49-65ABB7DF819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667CB49-EC34-46BC-AD2D-72F3BD95D049}" type="pres">
      <dgm:prSet presAssocID="{CF717C8A-B40B-4AFF-BF49-65ABB7DF8190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EB3A10DA-2FA4-4DAD-8341-8078D7F83716}" type="pres">
      <dgm:prSet presAssocID="{CF717C8A-B40B-4AFF-BF49-65ABB7DF8190}" presName="hierChild4" presStyleCnt="0"/>
      <dgm:spPr/>
      <dgm:t>
        <a:bodyPr/>
        <a:lstStyle/>
        <a:p>
          <a:endParaRPr/>
        </a:p>
      </dgm:t>
    </dgm:pt>
    <dgm:pt modelId="{B05C5608-85C8-433E-A928-1755312B673B}" type="pres">
      <dgm:prSet presAssocID="{CF717C8A-B40B-4AFF-BF49-65ABB7DF8190}" presName="hierChild5" presStyleCnt="0"/>
      <dgm:spPr/>
      <dgm:t>
        <a:bodyPr/>
        <a:lstStyle/>
        <a:p>
          <a:endParaRPr/>
        </a:p>
      </dgm:t>
    </dgm:pt>
    <dgm:pt modelId="{0E819307-1B4E-434E-BA76-D5A4192B0663}" type="pres">
      <dgm:prSet presAssocID="{47C757F0-AA23-46BE-9311-EA432CDEEAA1}" presName="hierChild3" presStyleCnt="0"/>
      <dgm:spPr/>
      <dgm:t>
        <a:bodyPr/>
        <a:lstStyle/>
        <a:p>
          <a:endParaRPr/>
        </a:p>
      </dgm:t>
    </dgm:pt>
  </dgm:ptLst>
  <dgm:cxnLst>
    <dgm:cxn modelId="{13BF21E7-8090-480C-A2B4-0ECCF683D65C}" srcId="{47C757F0-AA23-46BE-9311-EA432CDEEAA1}" destId="{12714FC6-8B41-47E5-91DD-F02D34D23B93}" srcOrd="0" destOrd="0" parTransId="{EACD17F5-D793-4A43-B489-D1804D50CFEF}" sibTransId="{FA45D93F-0724-4936-AA45-E6762732A19D}"/>
    <dgm:cxn modelId="{09B613A0-9CF1-4572-AEAE-FDA1A09737D9}" srcId="{47C757F0-AA23-46BE-9311-EA432CDEEAA1}" destId="{4EC42421-831D-4CD3-8215-2AF4300F9C01}" srcOrd="1" destOrd="0" parTransId="{8D5FB264-0A5C-4C3A-85B7-453D9BD837DF}" sibTransId="{A1825131-D805-48C8-BFCE-E45C02E6F5CE}"/>
    <dgm:cxn modelId="{0364AC92-6F9C-4F7F-875A-321817B5FE91}" type="presOf" srcId="{EACD17F5-D793-4A43-B489-D1804D50CFEF}" destId="{6A259130-4455-44E0-969B-948D1249687E}" srcOrd="0" destOrd="0" presId="urn:microsoft.com/office/officeart/2005/8/layout/orgChart1#9"/>
    <dgm:cxn modelId="{DDA46F34-17F8-4810-A17E-6D463A8CE199}" type="presOf" srcId="{A77D31B3-3808-4FBA-8FA4-CC8D448A173E}" destId="{E498DC9C-C5AC-4482-A26F-3B99DC5D79F0}" srcOrd="0" destOrd="0" presId="urn:microsoft.com/office/officeart/2005/8/layout/orgChart1#9"/>
    <dgm:cxn modelId="{98CE32C7-4496-4832-B3E0-A2814FC3F956}" type="presOf" srcId="{12714FC6-8B41-47E5-91DD-F02D34D23B93}" destId="{43B7C837-49D6-40CE-BBAB-953D9E4BA7ED}" srcOrd="0" destOrd="0" presId="urn:microsoft.com/office/officeart/2005/8/layout/orgChart1#9"/>
    <dgm:cxn modelId="{29DE1B15-DADD-484F-9AB7-469DDDE858C3}" type="presOf" srcId="{12714FC6-8B41-47E5-91DD-F02D34D23B93}" destId="{9A037140-9B69-4B9F-A134-F2F2EB0F2E32}" srcOrd="1" destOrd="0" presId="urn:microsoft.com/office/officeart/2005/8/layout/orgChart1#9"/>
    <dgm:cxn modelId="{9FCD2CCF-5F94-43D9-B574-D8196176C29B}" type="presOf" srcId="{CF717C8A-B40B-4AFF-BF49-65ABB7DF8190}" destId="{5667CB49-EC34-46BC-AD2D-72F3BD95D049}" srcOrd="1" destOrd="0" presId="urn:microsoft.com/office/officeart/2005/8/layout/orgChart1#9"/>
    <dgm:cxn modelId="{2EAE5951-3F7F-439B-A5CF-CF37B84ED9E5}" type="presOf" srcId="{CF717C8A-B40B-4AFF-BF49-65ABB7DF8190}" destId="{7D64F4A3-0E55-47AC-A59B-9D5A9DC25552}" srcOrd="0" destOrd="0" presId="urn:microsoft.com/office/officeart/2005/8/layout/orgChart1#9"/>
    <dgm:cxn modelId="{F6BD4AAD-FEB1-470E-8689-419938FB93BA}" type="presOf" srcId="{CCF68ADE-40B6-47D0-93C1-88EC13ADC8AC}" destId="{AB3A8128-6C86-49B7-B5CC-0153888815E5}" srcOrd="0" destOrd="0" presId="urn:microsoft.com/office/officeart/2005/8/layout/orgChart1#9"/>
    <dgm:cxn modelId="{E275658D-0D37-4C7D-A969-74B4CA95ECE2}" srcId="{A77D31B3-3808-4FBA-8FA4-CC8D448A173E}" destId="{47C757F0-AA23-46BE-9311-EA432CDEEAA1}" srcOrd="0" destOrd="0" parTransId="{AB39B06D-FE6C-48B2-B5B4-77CD0C8CF7AD}" sibTransId="{DF0D1C21-B79E-4875-B7FA-EF183CB48B88}"/>
    <dgm:cxn modelId="{E5024761-CE5E-45D0-BF37-116C104F7182}" type="presOf" srcId="{47C757F0-AA23-46BE-9311-EA432CDEEAA1}" destId="{86420519-308D-4A6A-8FEA-6FB2E39BA448}" srcOrd="1" destOrd="0" presId="urn:microsoft.com/office/officeart/2005/8/layout/orgChart1#9"/>
    <dgm:cxn modelId="{9E852083-53A8-405B-92AB-BB856AD42316}" type="presOf" srcId="{8D5FB264-0A5C-4C3A-85B7-453D9BD837DF}" destId="{F492B679-3C8C-4E72-95A8-8B81298826E7}" srcOrd="0" destOrd="0" presId="urn:microsoft.com/office/officeart/2005/8/layout/orgChart1#9"/>
    <dgm:cxn modelId="{339860EA-184B-4CE0-B9C6-4F8CD3D30001}" type="presOf" srcId="{4EC42421-831D-4CD3-8215-2AF4300F9C01}" destId="{6238C53E-A961-488B-8FBD-6EC13507B069}" srcOrd="1" destOrd="0" presId="urn:microsoft.com/office/officeart/2005/8/layout/orgChart1#9"/>
    <dgm:cxn modelId="{6252F924-7D63-41A4-A994-47E4F60D8B8E}" type="presOf" srcId="{47C757F0-AA23-46BE-9311-EA432CDEEAA1}" destId="{AE79172D-D441-42BB-84EA-E3D989670DED}" srcOrd="0" destOrd="0" presId="urn:microsoft.com/office/officeart/2005/8/layout/orgChart1#9"/>
    <dgm:cxn modelId="{7F9CC301-9FC7-4025-915C-23596CDE23F2}" type="presOf" srcId="{4EC42421-831D-4CD3-8215-2AF4300F9C01}" destId="{08A0D1D2-3A20-4D63-8E35-B7C8B6B16D48}" srcOrd="0" destOrd="0" presId="urn:microsoft.com/office/officeart/2005/8/layout/orgChart1#9"/>
    <dgm:cxn modelId="{6F0E008D-19C1-41EA-9615-075D9FE79B75}" srcId="{47C757F0-AA23-46BE-9311-EA432CDEEAA1}" destId="{CF717C8A-B40B-4AFF-BF49-65ABB7DF8190}" srcOrd="2" destOrd="0" parTransId="{CCF68ADE-40B6-47D0-93C1-88EC13ADC8AC}" sibTransId="{630D3E0B-D1D7-4E1A-8193-515AA5E1866F}"/>
    <dgm:cxn modelId="{E1DF14E5-2E2B-4B88-868F-1D5255912413}" type="presParOf" srcId="{E498DC9C-C5AC-4482-A26F-3B99DC5D79F0}" destId="{F728C3E8-5128-4BB6-90CC-A86769ECE335}" srcOrd="0" destOrd="0" presId="urn:microsoft.com/office/officeart/2005/8/layout/orgChart1#9"/>
    <dgm:cxn modelId="{FFD02EF6-16FD-40D5-9268-4A9600C26D69}" type="presParOf" srcId="{F728C3E8-5128-4BB6-90CC-A86769ECE335}" destId="{79147750-B6BF-43FD-83A0-7ACDC9B53EFF}" srcOrd="0" destOrd="0" presId="urn:microsoft.com/office/officeart/2005/8/layout/orgChart1#9"/>
    <dgm:cxn modelId="{719D6F8C-7056-4E0C-8B80-F700F3F30446}" type="presParOf" srcId="{79147750-B6BF-43FD-83A0-7ACDC9B53EFF}" destId="{AE79172D-D441-42BB-84EA-E3D989670DED}" srcOrd="0" destOrd="0" presId="urn:microsoft.com/office/officeart/2005/8/layout/orgChart1#9"/>
    <dgm:cxn modelId="{2B1B8B9C-3B5A-4134-8B9C-D784695E02F1}" type="presParOf" srcId="{79147750-B6BF-43FD-83A0-7ACDC9B53EFF}" destId="{86420519-308D-4A6A-8FEA-6FB2E39BA448}" srcOrd="1" destOrd="0" presId="urn:microsoft.com/office/officeart/2005/8/layout/orgChart1#9"/>
    <dgm:cxn modelId="{D901CFCB-D333-4C0F-BDAB-AF0E841351AE}" type="presParOf" srcId="{F728C3E8-5128-4BB6-90CC-A86769ECE335}" destId="{9A0FF10C-81C7-47CD-A320-768F2009480B}" srcOrd="1" destOrd="0" presId="urn:microsoft.com/office/officeart/2005/8/layout/orgChart1#9"/>
    <dgm:cxn modelId="{506894FB-5F5B-4C4E-B29E-15A07EFBD9FE}" type="presParOf" srcId="{9A0FF10C-81C7-47CD-A320-768F2009480B}" destId="{6A259130-4455-44E0-969B-948D1249687E}" srcOrd="0" destOrd="0" presId="urn:microsoft.com/office/officeart/2005/8/layout/orgChart1#9"/>
    <dgm:cxn modelId="{33385478-9E78-402A-A95E-6D2FB3952779}" type="presParOf" srcId="{9A0FF10C-81C7-47CD-A320-768F2009480B}" destId="{D6C5C065-A308-417C-8ECC-04FC2BEC646C}" srcOrd="1" destOrd="0" presId="urn:microsoft.com/office/officeart/2005/8/layout/orgChart1#9"/>
    <dgm:cxn modelId="{53D90BA7-A22F-4328-B0BA-511279F7417B}" type="presParOf" srcId="{D6C5C065-A308-417C-8ECC-04FC2BEC646C}" destId="{E36491EF-5019-46FD-BC82-1BD579B9EE0E}" srcOrd="0" destOrd="0" presId="urn:microsoft.com/office/officeart/2005/8/layout/orgChart1#9"/>
    <dgm:cxn modelId="{66780A0F-A86A-4036-86A4-AF7ADCDFE012}" type="presParOf" srcId="{E36491EF-5019-46FD-BC82-1BD579B9EE0E}" destId="{43B7C837-49D6-40CE-BBAB-953D9E4BA7ED}" srcOrd="0" destOrd="0" presId="urn:microsoft.com/office/officeart/2005/8/layout/orgChart1#9"/>
    <dgm:cxn modelId="{A56EAC0F-7AC1-4BA8-B453-D3D516DAC975}" type="presParOf" srcId="{E36491EF-5019-46FD-BC82-1BD579B9EE0E}" destId="{9A037140-9B69-4B9F-A134-F2F2EB0F2E32}" srcOrd="1" destOrd="0" presId="urn:microsoft.com/office/officeart/2005/8/layout/orgChart1#9"/>
    <dgm:cxn modelId="{8391A94D-DB30-4E5D-B507-CCF99F852271}" type="presParOf" srcId="{D6C5C065-A308-417C-8ECC-04FC2BEC646C}" destId="{FA37AA5D-87C2-47F6-9B72-B753C073E744}" srcOrd="1" destOrd="0" presId="urn:microsoft.com/office/officeart/2005/8/layout/orgChart1#9"/>
    <dgm:cxn modelId="{4101CFB5-8D23-4E07-9E40-599248F97E06}" type="presParOf" srcId="{D6C5C065-A308-417C-8ECC-04FC2BEC646C}" destId="{A7309641-2A58-41EA-9E42-56812CF298ED}" srcOrd="2" destOrd="0" presId="urn:microsoft.com/office/officeart/2005/8/layout/orgChart1#9"/>
    <dgm:cxn modelId="{924924E3-0EA3-4FE3-8997-080E501E6884}" type="presParOf" srcId="{9A0FF10C-81C7-47CD-A320-768F2009480B}" destId="{F492B679-3C8C-4E72-95A8-8B81298826E7}" srcOrd="2" destOrd="0" presId="urn:microsoft.com/office/officeart/2005/8/layout/orgChart1#9"/>
    <dgm:cxn modelId="{063F93C7-4E0B-44D8-961C-475E34EF4B7B}" type="presParOf" srcId="{9A0FF10C-81C7-47CD-A320-768F2009480B}" destId="{C6F584B9-7EA2-46D8-913B-8F508509ECAB}" srcOrd="3" destOrd="0" presId="urn:microsoft.com/office/officeart/2005/8/layout/orgChart1#9"/>
    <dgm:cxn modelId="{1D8FEF96-1CD1-4708-9135-40CB1CEAA830}" type="presParOf" srcId="{C6F584B9-7EA2-46D8-913B-8F508509ECAB}" destId="{6CAD9CE6-86A1-4F7D-98A6-3AF53F55F9E3}" srcOrd="0" destOrd="0" presId="urn:microsoft.com/office/officeart/2005/8/layout/orgChart1#9"/>
    <dgm:cxn modelId="{79C99F14-4A85-4461-9F8F-8027A3A56EB8}" type="presParOf" srcId="{6CAD9CE6-86A1-4F7D-98A6-3AF53F55F9E3}" destId="{08A0D1D2-3A20-4D63-8E35-B7C8B6B16D48}" srcOrd="0" destOrd="0" presId="urn:microsoft.com/office/officeart/2005/8/layout/orgChart1#9"/>
    <dgm:cxn modelId="{70392E23-DC55-48B3-9C22-9BBC4F33952E}" type="presParOf" srcId="{6CAD9CE6-86A1-4F7D-98A6-3AF53F55F9E3}" destId="{6238C53E-A961-488B-8FBD-6EC13507B069}" srcOrd="1" destOrd="0" presId="urn:microsoft.com/office/officeart/2005/8/layout/orgChart1#9"/>
    <dgm:cxn modelId="{E94A0B59-7EA5-47C8-97F9-36F13E31FD0D}" type="presParOf" srcId="{C6F584B9-7EA2-46D8-913B-8F508509ECAB}" destId="{A9C46FD3-3BE9-4E6E-BFF6-B0B42B13F857}" srcOrd="1" destOrd="0" presId="urn:microsoft.com/office/officeart/2005/8/layout/orgChart1#9"/>
    <dgm:cxn modelId="{7730B7D1-4003-453C-AB42-8C9BF46BB175}" type="presParOf" srcId="{C6F584B9-7EA2-46D8-913B-8F508509ECAB}" destId="{A663BBFB-A120-4F5B-82EC-DB644DB9966B}" srcOrd="2" destOrd="0" presId="urn:microsoft.com/office/officeart/2005/8/layout/orgChart1#9"/>
    <dgm:cxn modelId="{1863FBB2-FA2D-4A98-8A6F-3D03D142A593}" type="presParOf" srcId="{9A0FF10C-81C7-47CD-A320-768F2009480B}" destId="{AB3A8128-6C86-49B7-B5CC-0153888815E5}" srcOrd="4" destOrd="0" presId="urn:microsoft.com/office/officeart/2005/8/layout/orgChart1#9"/>
    <dgm:cxn modelId="{5A216DD0-0B8E-4152-B717-A264A18035AB}" type="presParOf" srcId="{9A0FF10C-81C7-47CD-A320-768F2009480B}" destId="{1A917F9A-DDE6-4568-B35C-7FABCEF0A586}" srcOrd="5" destOrd="0" presId="urn:microsoft.com/office/officeart/2005/8/layout/orgChart1#9"/>
    <dgm:cxn modelId="{A787D3E3-E7C9-4FC5-BCF1-EF23E1771668}" type="presParOf" srcId="{1A917F9A-DDE6-4568-B35C-7FABCEF0A586}" destId="{FA949B67-3DB7-47FA-97C9-4A653E762F22}" srcOrd="0" destOrd="0" presId="urn:microsoft.com/office/officeart/2005/8/layout/orgChart1#9"/>
    <dgm:cxn modelId="{70265D11-C1C9-4940-A5F1-FC5983BD89ED}" type="presParOf" srcId="{FA949B67-3DB7-47FA-97C9-4A653E762F22}" destId="{7D64F4A3-0E55-47AC-A59B-9D5A9DC25552}" srcOrd="0" destOrd="0" presId="urn:microsoft.com/office/officeart/2005/8/layout/orgChart1#9"/>
    <dgm:cxn modelId="{CF1EC038-90F8-4EEA-A36D-A4ABA02B8A7C}" type="presParOf" srcId="{FA949B67-3DB7-47FA-97C9-4A653E762F22}" destId="{5667CB49-EC34-46BC-AD2D-72F3BD95D049}" srcOrd="1" destOrd="0" presId="urn:microsoft.com/office/officeart/2005/8/layout/orgChart1#9"/>
    <dgm:cxn modelId="{72CFBA8F-2A4F-4784-B163-5745EB16F924}" type="presParOf" srcId="{1A917F9A-DDE6-4568-B35C-7FABCEF0A586}" destId="{EB3A10DA-2FA4-4DAD-8341-8078D7F83716}" srcOrd="1" destOrd="0" presId="urn:microsoft.com/office/officeart/2005/8/layout/orgChart1#9"/>
    <dgm:cxn modelId="{1C592DAD-7A82-4742-9FC8-C498C95761F5}" type="presParOf" srcId="{1A917F9A-DDE6-4568-B35C-7FABCEF0A586}" destId="{B05C5608-85C8-433E-A928-1755312B673B}" srcOrd="2" destOrd="0" presId="urn:microsoft.com/office/officeart/2005/8/layout/orgChart1#9"/>
    <dgm:cxn modelId="{5B77AA77-AE12-4986-B596-879E82E6217F}" type="presParOf" srcId="{F728C3E8-5128-4BB6-90CC-A86769ECE335}" destId="{0E819307-1B4E-434E-BA76-D5A4192B0663}" srcOrd="2" destOrd="0" presId="urn:microsoft.com/office/officeart/2005/8/layout/orgChart1#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36CF57-4CB7-4432-9FFA-8B5EB262FEA8}">
      <dsp:nvSpPr>
        <dsp:cNvPr id="0" name=""/>
        <dsp:cNvSpPr/>
      </dsp:nvSpPr>
      <dsp:spPr>
        <a:xfrm>
          <a:off x="4726939" y="2495051"/>
          <a:ext cx="3702168" cy="4283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175"/>
              </a:lnTo>
              <a:lnTo>
                <a:pt x="3702168" y="214175"/>
              </a:lnTo>
              <a:lnTo>
                <a:pt x="3702168" y="42835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3A8128-6C86-49B7-B5CC-0153888815E5}">
      <dsp:nvSpPr>
        <dsp:cNvPr id="0" name=""/>
        <dsp:cNvSpPr/>
      </dsp:nvSpPr>
      <dsp:spPr>
        <a:xfrm>
          <a:off x="4726939" y="2495051"/>
          <a:ext cx="1234056" cy="4283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175"/>
              </a:lnTo>
              <a:lnTo>
                <a:pt x="1234056" y="214175"/>
              </a:lnTo>
              <a:lnTo>
                <a:pt x="1234056" y="42835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2B679-3C8C-4E72-95A8-8B81298826E7}">
      <dsp:nvSpPr>
        <dsp:cNvPr id="0" name=""/>
        <dsp:cNvSpPr/>
      </dsp:nvSpPr>
      <dsp:spPr>
        <a:xfrm>
          <a:off x="3492883" y="2495051"/>
          <a:ext cx="1234056" cy="428350"/>
        </a:xfrm>
        <a:custGeom>
          <a:avLst/>
          <a:gdLst/>
          <a:ahLst/>
          <a:cxnLst/>
          <a:rect l="0" t="0" r="0" b="0"/>
          <a:pathLst>
            <a:path>
              <a:moveTo>
                <a:pt x="1234056" y="0"/>
              </a:moveTo>
              <a:lnTo>
                <a:pt x="1234056" y="214175"/>
              </a:lnTo>
              <a:lnTo>
                <a:pt x="0" y="214175"/>
              </a:lnTo>
              <a:lnTo>
                <a:pt x="0" y="42835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259130-4455-44E0-969B-948D1249687E}">
      <dsp:nvSpPr>
        <dsp:cNvPr id="0" name=""/>
        <dsp:cNvSpPr/>
      </dsp:nvSpPr>
      <dsp:spPr>
        <a:xfrm>
          <a:off x="1024771" y="2495051"/>
          <a:ext cx="3702168" cy="428350"/>
        </a:xfrm>
        <a:custGeom>
          <a:avLst/>
          <a:gdLst/>
          <a:ahLst/>
          <a:cxnLst/>
          <a:rect l="0" t="0" r="0" b="0"/>
          <a:pathLst>
            <a:path>
              <a:moveTo>
                <a:pt x="3702168" y="0"/>
              </a:moveTo>
              <a:lnTo>
                <a:pt x="3702168" y="214175"/>
              </a:lnTo>
              <a:lnTo>
                <a:pt x="0" y="214175"/>
              </a:lnTo>
              <a:lnTo>
                <a:pt x="0" y="42835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79172D-D441-42BB-84EA-E3D989670DED}">
      <dsp:nvSpPr>
        <dsp:cNvPr id="0" name=""/>
        <dsp:cNvSpPr/>
      </dsp:nvSpPr>
      <dsp:spPr>
        <a:xfrm>
          <a:off x="3707058" y="1475170"/>
          <a:ext cx="2039762" cy="1019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kern="1200"/>
            <a:t>景物描写的作用</a:t>
          </a:r>
        </a:p>
      </dsp:txBody>
      <dsp:txXfrm>
        <a:off x="3707058" y="1475170"/>
        <a:ext cx="2039762" cy="1019881"/>
      </dsp:txXfrm>
    </dsp:sp>
    <dsp:sp modelId="{43B7C837-49D6-40CE-BBAB-953D9E4BA7ED}">
      <dsp:nvSpPr>
        <dsp:cNvPr id="0" name=""/>
        <dsp:cNvSpPr/>
      </dsp:nvSpPr>
      <dsp:spPr>
        <a:xfrm>
          <a:off x="4890" y="2923402"/>
          <a:ext cx="2039762" cy="1019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kern="1200"/>
            <a:t>内容</a:t>
          </a:r>
        </a:p>
      </dsp:txBody>
      <dsp:txXfrm>
        <a:off x="4890" y="2923402"/>
        <a:ext cx="2039762" cy="1019881"/>
      </dsp:txXfrm>
    </dsp:sp>
    <dsp:sp modelId="{08A0D1D2-3A20-4D63-8E35-B7C8B6B16D48}">
      <dsp:nvSpPr>
        <dsp:cNvPr id="0" name=""/>
        <dsp:cNvSpPr/>
      </dsp:nvSpPr>
      <dsp:spPr>
        <a:xfrm>
          <a:off x="2473002" y="2923402"/>
          <a:ext cx="2039762" cy="1019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kern="1200"/>
            <a:t>情感</a:t>
          </a:r>
        </a:p>
      </dsp:txBody>
      <dsp:txXfrm>
        <a:off x="2473002" y="2923402"/>
        <a:ext cx="2039762" cy="1019881"/>
      </dsp:txXfrm>
    </dsp:sp>
    <dsp:sp modelId="{7D64F4A3-0E55-47AC-A59B-9D5A9DC25552}">
      <dsp:nvSpPr>
        <dsp:cNvPr id="0" name=""/>
        <dsp:cNvSpPr/>
      </dsp:nvSpPr>
      <dsp:spPr>
        <a:xfrm>
          <a:off x="4941115" y="2923402"/>
          <a:ext cx="2039762" cy="1019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kern="1200"/>
            <a:t>结构</a:t>
          </a:r>
        </a:p>
      </dsp:txBody>
      <dsp:txXfrm>
        <a:off x="4941115" y="2923402"/>
        <a:ext cx="2039762" cy="1019881"/>
      </dsp:txXfrm>
    </dsp:sp>
    <dsp:sp modelId="{37B41069-BB91-4E1B-B0D5-81765FB50CF7}">
      <dsp:nvSpPr>
        <dsp:cNvPr id="0" name=""/>
        <dsp:cNvSpPr/>
      </dsp:nvSpPr>
      <dsp:spPr>
        <a:xfrm>
          <a:off x="7409227" y="2923402"/>
          <a:ext cx="2039762" cy="1019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altLang="en-US" sz="2900" kern="1200"/>
        </a:p>
      </dsp:txBody>
      <dsp:txXfrm>
        <a:off x="7409227" y="2923402"/>
        <a:ext cx="2039762" cy="101988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A46A42-F21F-45C6-9118-641B652E786D}">
      <dsp:nvSpPr>
        <dsp:cNvPr id="0" name=""/>
        <dsp:cNvSpPr/>
      </dsp:nvSpPr>
      <dsp:spPr>
        <a:xfrm>
          <a:off x="4506277" y="1497175"/>
          <a:ext cx="3188224" cy="5533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6664"/>
              </a:lnTo>
              <a:lnTo>
                <a:pt x="3188224" y="276664"/>
              </a:lnTo>
              <a:lnTo>
                <a:pt x="3188224" y="55332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3EAA47-120A-49B0-BDE7-7A710F868A8F}">
      <dsp:nvSpPr>
        <dsp:cNvPr id="0" name=""/>
        <dsp:cNvSpPr/>
      </dsp:nvSpPr>
      <dsp:spPr>
        <a:xfrm>
          <a:off x="4506277" y="3367952"/>
          <a:ext cx="276664" cy="12120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2052"/>
              </a:lnTo>
              <a:lnTo>
                <a:pt x="276664" y="121205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11FA09-491A-47BA-814C-EF6D4257DE02}">
      <dsp:nvSpPr>
        <dsp:cNvPr id="0" name=""/>
        <dsp:cNvSpPr/>
      </dsp:nvSpPr>
      <dsp:spPr>
        <a:xfrm>
          <a:off x="4229613" y="3367952"/>
          <a:ext cx="276664" cy="1212052"/>
        </a:xfrm>
        <a:custGeom>
          <a:avLst/>
          <a:gdLst/>
          <a:ahLst/>
          <a:cxnLst/>
          <a:rect l="0" t="0" r="0" b="0"/>
          <a:pathLst>
            <a:path>
              <a:moveTo>
                <a:pt x="276664" y="0"/>
              </a:moveTo>
              <a:lnTo>
                <a:pt x="276664" y="1212052"/>
              </a:lnTo>
              <a:lnTo>
                <a:pt x="0" y="121205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2B679-3C8C-4E72-95A8-8B81298826E7}">
      <dsp:nvSpPr>
        <dsp:cNvPr id="0" name=""/>
        <dsp:cNvSpPr/>
      </dsp:nvSpPr>
      <dsp:spPr>
        <a:xfrm>
          <a:off x="4460557" y="1497175"/>
          <a:ext cx="91440" cy="55332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5332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259130-4455-44E0-969B-948D1249687E}">
      <dsp:nvSpPr>
        <dsp:cNvPr id="0" name=""/>
        <dsp:cNvSpPr/>
      </dsp:nvSpPr>
      <dsp:spPr>
        <a:xfrm>
          <a:off x="1318053" y="1497175"/>
          <a:ext cx="3188224" cy="553328"/>
        </a:xfrm>
        <a:custGeom>
          <a:avLst/>
          <a:gdLst/>
          <a:ahLst/>
          <a:cxnLst/>
          <a:rect l="0" t="0" r="0" b="0"/>
          <a:pathLst>
            <a:path>
              <a:moveTo>
                <a:pt x="3188224" y="0"/>
              </a:moveTo>
              <a:lnTo>
                <a:pt x="3188224" y="276664"/>
              </a:lnTo>
              <a:lnTo>
                <a:pt x="0" y="276664"/>
              </a:lnTo>
              <a:lnTo>
                <a:pt x="0" y="55332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79172D-D441-42BB-84EA-E3D989670DED}">
      <dsp:nvSpPr>
        <dsp:cNvPr id="0" name=""/>
        <dsp:cNvSpPr/>
      </dsp:nvSpPr>
      <dsp:spPr>
        <a:xfrm>
          <a:off x="3188829" y="179727"/>
          <a:ext cx="2634896" cy="13174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800" kern="1200"/>
            <a:t>景物描写的手法</a:t>
          </a:r>
        </a:p>
      </dsp:txBody>
      <dsp:txXfrm>
        <a:off x="3188829" y="179727"/>
        <a:ext cx="2634896" cy="1317448"/>
      </dsp:txXfrm>
    </dsp:sp>
    <dsp:sp modelId="{43B7C837-49D6-40CE-BBAB-953D9E4BA7ED}">
      <dsp:nvSpPr>
        <dsp:cNvPr id="0" name=""/>
        <dsp:cNvSpPr/>
      </dsp:nvSpPr>
      <dsp:spPr>
        <a:xfrm>
          <a:off x="605" y="2050503"/>
          <a:ext cx="2634896" cy="13174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800" kern="1200"/>
            <a:t>意象</a:t>
          </a:r>
        </a:p>
      </dsp:txBody>
      <dsp:txXfrm>
        <a:off x="605" y="2050503"/>
        <a:ext cx="2634896" cy="1317448"/>
      </dsp:txXfrm>
    </dsp:sp>
    <dsp:sp modelId="{08A0D1D2-3A20-4D63-8E35-B7C8B6B16D48}">
      <dsp:nvSpPr>
        <dsp:cNvPr id="0" name=""/>
        <dsp:cNvSpPr/>
      </dsp:nvSpPr>
      <dsp:spPr>
        <a:xfrm>
          <a:off x="3188829" y="2050503"/>
          <a:ext cx="2634896" cy="13174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800" kern="1200"/>
            <a:t>手法</a:t>
          </a:r>
        </a:p>
      </dsp:txBody>
      <dsp:txXfrm>
        <a:off x="3188829" y="2050503"/>
        <a:ext cx="2634896" cy="1317448"/>
      </dsp:txXfrm>
    </dsp:sp>
    <dsp:sp modelId="{F1E5ACC6-1494-41AA-AF45-7930FB585323}">
      <dsp:nvSpPr>
        <dsp:cNvPr id="0" name=""/>
        <dsp:cNvSpPr/>
      </dsp:nvSpPr>
      <dsp:spPr>
        <a:xfrm>
          <a:off x="1594717" y="3921280"/>
          <a:ext cx="2634896" cy="13174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3800" kern="1200"/>
            <a:t>修辞</a:t>
          </a:r>
        </a:p>
      </dsp:txBody>
      <dsp:txXfrm>
        <a:off x="1594717" y="3921280"/>
        <a:ext cx="2634896" cy="1317448"/>
      </dsp:txXfrm>
    </dsp:sp>
    <dsp:sp modelId="{B24EAACE-2E55-4B1C-BFA2-899AC856FE16}">
      <dsp:nvSpPr>
        <dsp:cNvPr id="0" name=""/>
        <dsp:cNvSpPr/>
      </dsp:nvSpPr>
      <dsp:spPr>
        <a:xfrm>
          <a:off x="4782941" y="3921280"/>
          <a:ext cx="2634896" cy="13174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800" kern="1200"/>
            <a:t>角度</a:t>
          </a:r>
        </a:p>
      </dsp:txBody>
      <dsp:txXfrm>
        <a:off x="4782941" y="3921280"/>
        <a:ext cx="2634896" cy="1317448"/>
      </dsp:txXfrm>
    </dsp:sp>
    <dsp:sp modelId="{BEF4ACE6-ECB0-4CEA-A632-D0F2078292D3}">
      <dsp:nvSpPr>
        <dsp:cNvPr id="0" name=""/>
        <dsp:cNvSpPr/>
      </dsp:nvSpPr>
      <dsp:spPr>
        <a:xfrm>
          <a:off x="6377053" y="2050503"/>
          <a:ext cx="2634896" cy="13174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800" kern="1200"/>
            <a:t>语言</a:t>
          </a:r>
        </a:p>
      </dsp:txBody>
      <dsp:txXfrm>
        <a:off x="6377053" y="2050503"/>
        <a:ext cx="2634896" cy="13174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3A8128-6C86-49B7-B5CC-0153888815E5}">
      <dsp:nvSpPr>
        <dsp:cNvPr id="0" name=""/>
        <dsp:cNvSpPr/>
      </dsp:nvSpPr>
      <dsp:spPr>
        <a:xfrm>
          <a:off x="4064000" y="2459717"/>
          <a:ext cx="2875309" cy="4990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510"/>
              </a:lnTo>
              <a:lnTo>
                <a:pt x="2875309" y="249510"/>
              </a:lnTo>
              <a:lnTo>
                <a:pt x="2875309" y="4990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2B679-3C8C-4E72-95A8-8B81298826E7}">
      <dsp:nvSpPr>
        <dsp:cNvPr id="0" name=""/>
        <dsp:cNvSpPr/>
      </dsp:nvSpPr>
      <dsp:spPr>
        <a:xfrm>
          <a:off x="4018280" y="2459717"/>
          <a:ext cx="91440" cy="4990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0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259130-4455-44E0-969B-948D1249687E}">
      <dsp:nvSpPr>
        <dsp:cNvPr id="0" name=""/>
        <dsp:cNvSpPr/>
      </dsp:nvSpPr>
      <dsp:spPr>
        <a:xfrm>
          <a:off x="1188690" y="2459717"/>
          <a:ext cx="2875309" cy="499020"/>
        </a:xfrm>
        <a:custGeom>
          <a:avLst/>
          <a:gdLst/>
          <a:ahLst/>
          <a:cxnLst/>
          <a:rect l="0" t="0" r="0" b="0"/>
          <a:pathLst>
            <a:path>
              <a:moveTo>
                <a:pt x="2875309" y="0"/>
              </a:moveTo>
              <a:lnTo>
                <a:pt x="2875309" y="249510"/>
              </a:lnTo>
              <a:lnTo>
                <a:pt x="0" y="249510"/>
              </a:lnTo>
              <a:lnTo>
                <a:pt x="0" y="4990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79172D-D441-42BB-84EA-E3D989670DED}">
      <dsp:nvSpPr>
        <dsp:cNvPr id="0" name=""/>
        <dsp:cNvSpPr/>
      </dsp:nvSpPr>
      <dsp:spPr>
        <a:xfrm>
          <a:off x="2875855" y="1271573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/>
            <a:t>人物形象特点</a:t>
          </a:r>
        </a:p>
      </dsp:txBody>
      <dsp:txXfrm>
        <a:off x="2875855" y="1271573"/>
        <a:ext cx="2376289" cy="1188144"/>
      </dsp:txXfrm>
    </dsp:sp>
    <dsp:sp modelId="{43B7C837-49D6-40CE-BBAB-953D9E4BA7ED}">
      <dsp:nvSpPr>
        <dsp:cNvPr id="0" name=""/>
        <dsp:cNvSpPr/>
      </dsp:nvSpPr>
      <dsp:spPr>
        <a:xfrm>
          <a:off x="545" y="2958738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/>
            <a:t>处境</a:t>
          </a:r>
        </a:p>
      </dsp:txBody>
      <dsp:txXfrm>
        <a:off x="545" y="2958738"/>
        <a:ext cx="2376289" cy="1188144"/>
      </dsp:txXfrm>
    </dsp:sp>
    <dsp:sp modelId="{08A0D1D2-3A20-4D63-8E35-B7C8B6B16D48}">
      <dsp:nvSpPr>
        <dsp:cNvPr id="0" name=""/>
        <dsp:cNvSpPr/>
      </dsp:nvSpPr>
      <dsp:spPr>
        <a:xfrm>
          <a:off x="2875855" y="2958738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/>
            <a:t>心境</a:t>
          </a:r>
        </a:p>
      </dsp:txBody>
      <dsp:txXfrm>
        <a:off x="2875855" y="2958738"/>
        <a:ext cx="2376289" cy="1188144"/>
      </dsp:txXfrm>
    </dsp:sp>
    <dsp:sp modelId="{7D64F4A3-0E55-47AC-A59B-9D5A9DC25552}">
      <dsp:nvSpPr>
        <dsp:cNvPr id="0" name=""/>
        <dsp:cNvSpPr/>
      </dsp:nvSpPr>
      <dsp:spPr>
        <a:xfrm>
          <a:off x="5751165" y="2958738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/>
            <a:t>身份</a:t>
          </a:r>
        </a:p>
      </dsp:txBody>
      <dsp:txXfrm>
        <a:off x="5751165" y="2958738"/>
        <a:ext cx="2376289" cy="11881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3A8128-6C86-49B7-B5CC-0153888815E5}">
      <dsp:nvSpPr>
        <dsp:cNvPr id="0" name=""/>
        <dsp:cNvSpPr/>
      </dsp:nvSpPr>
      <dsp:spPr>
        <a:xfrm>
          <a:off x="4064000" y="1616135"/>
          <a:ext cx="2875309" cy="4990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510"/>
              </a:lnTo>
              <a:lnTo>
                <a:pt x="2875309" y="249510"/>
              </a:lnTo>
              <a:lnTo>
                <a:pt x="2875309" y="4990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36AF84-47E0-4044-843D-B5712EFA6AEC}">
      <dsp:nvSpPr>
        <dsp:cNvPr id="0" name=""/>
        <dsp:cNvSpPr/>
      </dsp:nvSpPr>
      <dsp:spPr>
        <a:xfrm>
          <a:off x="4063999" y="3303300"/>
          <a:ext cx="1437654" cy="4990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510"/>
              </a:lnTo>
              <a:lnTo>
                <a:pt x="1437654" y="249510"/>
              </a:lnTo>
              <a:lnTo>
                <a:pt x="1437654" y="4990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658EEB-6338-4C7D-95AE-04745C58DDD0}">
      <dsp:nvSpPr>
        <dsp:cNvPr id="0" name=""/>
        <dsp:cNvSpPr/>
      </dsp:nvSpPr>
      <dsp:spPr>
        <a:xfrm>
          <a:off x="2626345" y="3303300"/>
          <a:ext cx="1437654" cy="499020"/>
        </a:xfrm>
        <a:custGeom>
          <a:avLst/>
          <a:gdLst/>
          <a:ahLst/>
          <a:cxnLst/>
          <a:rect l="0" t="0" r="0" b="0"/>
          <a:pathLst>
            <a:path>
              <a:moveTo>
                <a:pt x="1437654" y="0"/>
              </a:moveTo>
              <a:lnTo>
                <a:pt x="1437654" y="249510"/>
              </a:lnTo>
              <a:lnTo>
                <a:pt x="0" y="249510"/>
              </a:lnTo>
              <a:lnTo>
                <a:pt x="0" y="4990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2B679-3C8C-4E72-95A8-8B81298826E7}">
      <dsp:nvSpPr>
        <dsp:cNvPr id="0" name=""/>
        <dsp:cNvSpPr/>
      </dsp:nvSpPr>
      <dsp:spPr>
        <a:xfrm>
          <a:off x="4018279" y="1616135"/>
          <a:ext cx="91440" cy="4990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0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259130-4455-44E0-969B-948D1249687E}">
      <dsp:nvSpPr>
        <dsp:cNvPr id="0" name=""/>
        <dsp:cNvSpPr/>
      </dsp:nvSpPr>
      <dsp:spPr>
        <a:xfrm>
          <a:off x="1188690" y="1616135"/>
          <a:ext cx="2875309" cy="499020"/>
        </a:xfrm>
        <a:custGeom>
          <a:avLst/>
          <a:gdLst/>
          <a:ahLst/>
          <a:cxnLst/>
          <a:rect l="0" t="0" r="0" b="0"/>
          <a:pathLst>
            <a:path>
              <a:moveTo>
                <a:pt x="2875309" y="0"/>
              </a:moveTo>
              <a:lnTo>
                <a:pt x="2875309" y="249510"/>
              </a:lnTo>
              <a:lnTo>
                <a:pt x="0" y="249510"/>
              </a:lnTo>
              <a:lnTo>
                <a:pt x="0" y="4990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79172D-D441-42BB-84EA-E3D989670DED}">
      <dsp:nvSpPr>
        <dsp:cNvPr id="0" name=""/>
        <dsp:cNvSpPr/>
      </dsp:nvSpPr>
      <dsp:spPr>
        <a:xfrm>
          <a:off x="2875855" y="427990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/>
            <a:t>人物形象的作用</a:t>
          </a:r>
        </a:p>
      </dsp:txBody>
      <dsp:txXfrm>
        <a:off x="2875855" y="427990"/>
        <a:ext cx="2376289" cy="1188144"/>
      </dsp:txXfrm>
    </dsp:sp>
    <dsp:sp modelId="{43B7C837-49D6-40CE-BBAB-953D9E4BA7ED}">
      <dsp:nvSpPr>
        <dsp:cNvPr id="0" name=""/>
        <dsp:cNvSpPr/>
      </dsp:nvSpPr>
      <dsp:spPr>
        <a:xfrm>
          <a:off x="545" y="2115155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/>
            <a:t>形象特点</a:t>
          </a:r>
        </a:p>
      </dsp:txBody>
      <dsp:txXfrm>
        <a:off x="545" y="2115155"/>
        <a:ext cx="2376289" cy="1188144"/>
      </dsp:txXfrm>
    </dsp:sp>
    <dsp:sp modelId="{08A0D1D2-3A20-4D63-8E35-B7C8B6B16D48}">
      <dsp:nvSpPr>
        <dsp:cNvPr id="0" name=""/>
        <dsp:cNvSpPr/>
      </dsp:nvSpPr>
      <dsp:spPr>
        <a:xfrm>
          <a:off x="2875855" y="2115155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/>
            <a:t>诗人情感</a:t>
          </a:r>
        </a:p>
      </dsp:txBody>
      <dsp:txXfrm>
        <a:off x="2875855" y="2115155"/>
        <a:ext cx="2376289" cy="1188144"/>
      </dsp:txXfrm>
    </dsp:sp>
    <dsp:sp modelId="{615AB238-096C-4407-9F3B-61E58D45F9F6}">
      <dsp:nvSpPr>
        <dsp:cNvPr id="0" name=""/>
        <dsp:cNvSpPr/>
      </dsp:nvSpPr>
      <dsp:spPr>
        <a:xfrm>
          <a:off x="1438200" y="3802320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400" kern="1200"/>
            <a:t>对形象</a:t>
          </a:r>
        </a:p>
      </dsp:txBody>
      <dsp:txXfrm>
        <a:off x="1438200" y="3802320"/>
        <a:ext cx="2376289" cy="1188144"/>
      </dsp:txXfrm>
    </dsp:sp>
    <dsp:sp modelId="{98F9BF1D-BB19-463F-B0B1-873A5C524FB0}">
      <dsp:nvSpPr>
        <dsp:cNvPr id="0" name=""/>
        <dsp:cNvSpPr/>
      </dsp:nvSpPr>
      <dsp:spPr>
        <a:xfrm>
          <a:off x="4313510" y="3802320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400" kern="1200"/>
            <a:t>对自己</a:t>
          </a:r>
        </a:p>
      </dsp:txBody>
      <dsp:txXfrm>
        <a:off x="4313510" y="3802320"/>
        <a:ext cx="2376289" cy="1188144"/>
      </dsp:txXfrm>
    </dsp:sp>
    <dsp:sp modelId="{7D64F4A3-0E55-47AC-A59B-9D5A9DC25552}">
      <dsp:nvSpPr>
        <dsp:cNvPr id="0" name=""/>
        <dsp:cNvSpPr/>
      </dsp:nvSpPr>
      <dsp:spPr>
        <a:xfrm>
          <a:off x="5751165" y="2115155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/>
            <a:t>时代社会</a:t>
          </a:r>
        </a:p>
      </dsp:txBody>
      <dsp:txXfrm>
        <a:off x="5751165" y="2115155"/>
        <a:ext cx="2376289" cy="11881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#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orgChart1#10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orgChart1#1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orgChart1#12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orgChart1#13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orgChart1#14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#2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#3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#4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#5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#6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#7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#8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#9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#1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#1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pPr fontAlgn="auto"/>
            <a:fld id="{0F9B84EA-7D68-4D60-9CB1-D50884785D1C}" type="datetimeFigureOut">
              <a:rPr lang="zh-CN" altLang="en-US" sz="1245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pPr fontAlgn="auto"/>
            <a:fld id="{8D4E0FC9-F1F8-4FAE-9988-3BA365CFD46F}" type="slidenum">
              <a:rPr lang="zh-CN" altLang="en-US" sz="1245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9810241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6C8D182-E4C8-4120-9249-FC9774456FF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5D0DACE-38E0-42D2-9336-2B707D34BC6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8014073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itchFamily="34" charset="0"/>
                <a:ea typeface="宋体" pitchFamily="2" charset="-122"/>
              </a:rPr>
              <a:pPr lvl="0" algn="r"/>
              <a:t>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812246" y="1451429"/>
            <a:ext cx="953338" cy="3594074"/>
          </a:xfrm>
        </p:spPr>
        <p:txBody>
          <a:bodyPr vert="eaVert" wrap="square" anchor="ctr" anchorCtr="0">
            <a:normAutofit/>
          </a:bodyPr>
          <a:lstStyle>
            <a:lvl1pPr algn="ctr">
              <a:lnSpc>
                <a:spcPct val="90000"/>
              </a:lnSpc>
              <a:defRPr sz="5400">
                <a:solidFill>
                  <a:schemeClr val="tx2"/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238905" y="2274465"/>
            <a:ext cx="469359" cy="2771038"/>
          </a:xfrm>
        </p:spPr>
        <p:txBody>
          <a:bodyPr vert="eaVert" anchor="ctr" anchorCtr="0">
            <a:normAutofit/>
          </a:bodyPr>
          <a:lstStyle>
            <a:lvl1pPr marL="0" indent="0" algn="ctr">
              <a:lnSpc>
                <a:spcPct val="90000"/>
              </a:lnSpc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>
            <a:alphaModFix amt="82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999038" y="498475"/>
            <a:ext cx="4029075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2053" y="1164277"/>
            <a:ext cx="3640814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pic>
        <p:nvPicPr>
          <p:cNvPr id="6149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94063" y="2173288"/>
            <a:ext cx="2647950" cy="313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699465" y="3208205"/>
            <a:ext cx="3125992" cy="646331"/>
          </a:xfrm>
        </p:spPr>
        <p:txBody>
          <a:bodyPr wrap="square" anchor="t" anchorCtr="0">
            <a:normAutofit/>
          </a:bodyPr>
          <a:lstStyle>
            <a:lvl1pPr algn="ctr">
              <a:lnSpc>
                <a:spcPct val="90000"/>
              </a:lnSpc>
              <a:defRPr sz="4000">
                <a:solidFill>
                  <a:schemeClr val="tx2"/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699465" y="1917860"/>
            <a:ext cx="3125992" cy="1200329"/>
          </a:xfrm>
        </p:spPr>
        <p:txBody>
          <a:bodyPr anchor="b" anchorCtr="0">
            <a:normAutofit/>
          </a:bodyPr>
          <a:lstStyle>
            <a:lvl1pPr marL="0" indent="0" algn="ctr">
              <a:lnSpc>
                <a:spcPct val="90000"/>
              </a:lnSpc>
              <a:buNone/>
              <a:defRPr sz="8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2635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>
            <a:alphaModFix amt="82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78" y="966238"/>
            <a:ext cx="4830147" cy="4830147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/>
        </p:spPr>
      </p:pic>
      <p:pic>
        <p:nvPicPr>
          <p:cNvPr id="7172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254778">
            <a:off x="3887788" y="1327150"/>
            <a:ext cx="1066800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7050" y="4311650"/>
            <a:ext cx="544513" cy="566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371612" y="1583474"/>
            <a:ext cx="1292662" cy="3487462"/>
          </a:xfrm>
        </p:spPr>
        <p:txBody>
          <a:bodyPr vert="eaVert">
            <a:norm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119360" y="365125"/>
            <a:ext cx="1234440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3892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0">
          <a:gsLst>
            <a:gs pos="0">
              <a:srgbClr val="F2F2F2"/>
            </a:gs>
            <a:gs pos="100000">
              <a:schemeClr val="tx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 hidden="1"/>
          <p:cNvCxnSpPr/>
          <p:nvPr userDrawn="1"/>
        </p:nvCxnSpPr>
        <p:spPr>
          <a:xfrm flipH="1">
            <a:off x="742950" y="434975"/>
            <a:ext cx="0" cy="1390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9EFD9D74-47D9-4702-A33C-335B63B48DB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FABC47A4-756D-490B-A52F-7D9E2C9FC05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ags" Target="../tags/tag6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ags" Target="../tags/tag5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ags" Target="../tags/tag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F2F2"/>
            </a:gs>
            <a:gs pos="100000">
              <a:schemeClr val="tx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>
            <a:alphaModFix amt="82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2020-12-7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ransition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10.png"/><Relationship Id="rId4" Type="http://schemas.openxmlformats.org/officeDocument/2006/relationships/tags" Target="../tags/tag10.xml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10" Type="http://schemas.openxmlformats.org/officeDocument/2006/relationships/image" Target="../media/image11.png"/><Relationship Id="rId4" Type="http://schemas.openxmlformats.org/officeDocument/2006/relationships/tags" Target="../tags/tag16.xml"/><Relationship Id="rId9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9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11.pn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slideLayout" Target="../slideLayouts/slideLayout1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9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0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3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5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10" Type="http://schemas.openxmlformats.org/officeDocument/2006/relationships/image" Target="../media/image11.png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8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0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1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5"/>
          <p:cNvSpPr txBox="1"/>
          <p:nvPr>
            <p:custDataLst>
              <p:tags r:id="rId3"/>
            </p:custDataLst>
          </p:nvPr>
        </p:nvSpPr>
        <p:spPr>
          <a:xfrm>
            <a:off x="593725" y="1771650"/>
            <a:ext cx="6943725" cy="3324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  <a:ea typeface="宋体" pitchFamily="2" charset="-122"/>
                <a:sym typeface="Arial" panose="020B0604020202020204" pitchFamily="34" charset="0"/>
              </a:rPr>
              <a:t>鉴赏评价 D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楷体"/>
                <a:sym typeface="Arial" panose="020B0604020202020204" pitchFamily="34" charset="0"/>
              </a:rPr>
              <a:t>　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楷体"/>
                <a:sym typeface="Arial" panose="020B0604020202020204" pitchFamily="34" charset="0"/>
              </a:rPr>
              <a:t>　⑴ 鉴赏文学作品的形象、语言和表达技巧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楷体"/>
                <a:sym typeface="Arial" panose="020B0604020202020204" pitchFamily="34" charset="0"/>
              </a:rPr>
              <a:t>　　⑵ 评价文章的思想内容和作者的观点态度</a:t>
            </a:r>
          </a:p>
        </p:txBody>
      </p:sp>
      <p:sp>
        <p:nvSpPr>
          <p:cNvPr id="25602" name="文本框 6"/>
          <p:cNvSpPr txBox="1"/>
          <p:nvPr>
            <p:custDataLst>
              <p:tags r:id="rId4"/>
            </p:custDataLst>
          </p:nvPr>
        </p:nvSpPr>
        <p:spPr>
          <a:xfrm>
            <a:off x="593725" y="1125538"/>
            <a:ext cx="5580063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楷体"/>
              </a:rPr>
              <a:t>考纲要求</a:t>
            </a:r>
          </a:p>
        </p:txBody>
      </p:sp>
      <p:pic>
        <p:nvPicPr>
          <p:cNvPr id="2560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985125" y="1771650"/>
            <a:ext cx="3332163" cy="332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9"/>
          <a:stretch>
            <a:fillRect/>
          </a:stretch>
        </p:blipFill>
        <p:spPr>
          <a:xfrm flipH="1">
            <a:off x="7984516" y="7834"/>
            <a:ext cx="4207484" cy="3115750"/>
          </a:xfrm>
          <a:custGeom>
            <a:avLst/>
            <a:gdLst>
              <a:gd name="connsiteX0" fmla="*/ 4207484 w 4207484"/>
              <a:gd name="connsiteY0" fmla="*/ 0 h 3115750"/>
              <a:gd name="connsiteX1" fmla="*/ 0 w 4207484"/>
              <a:gd name="connsiteY1" fmla="*/ 0 h 3115750"/>
              <a:gd name="connsiteX2" fmla="*/ 0 w 4207484"/>
              <a:gd name="connsiteY2" fmla="*/ 3115750 h 3115750"/>
              <a:gd name="connsiteX3" fmla="*/ 4207484 w 4207484"/>
              <a:gd name="connsiteY3" fmla="*/ 3115750 h 311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7484" h="3115750">
                <a:moveTo>
                  <a:pt x="4207484" y="0"/>
                </a:moveTo>
                <a:lnTo>
                  <a:pt x="0" y="0"/>
                </a:lnTo>
                <a:lnTo>
                  <a:pt x="0" y="3115750"/>
                </a:lnTo>
                <a:lnTo>
                  <a:pt x="4207484" y="3115750"/>
                </a:lnTo>
                <a:close/>
              </a:path>
            </a:pathLst>
          </a:custGeom>
        </p:spPr>
      </p:pic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内容占位符 2"/>
          <p:cNvSpPr>
            <a:spLocks noGrp="1"/>
          </p:cNvSpPr>
          <p:nvPr>
            <p:ph idx="1"/>
          </p:nvPr>
        </p:nvSpPr>
        <p:spPr>
          <a:xfrm>
            <a:off x="906463" y="752475"/>
            <a:ext cx="10447337" cy="1398588"/>
          </a:xfrm>
        </p:spPr>
        <p:txBody>
          <a:bodyPr vert="horz" lIns="91440" tIns="45720" rIns="91440" bIns="45720" anchor="t"/>
          <a:lstStyle/>
          <a:p>
            <a:pPr marL="0" indent="0">
              <a:buNone/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风急天高猿啸哀，渚清沙白鸟飞回。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描绘了一幅怎样的景象？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3700" y="1863725"/>
            <a:ext cx="116078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楷体"/>
              </a:rPr>
              <a:t>描绘了一幅秋风劲吹，天空高远，猿猴哀鸣，小洲清冷，水鸟回旋的景象。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96913" y="3148013"/>
            <a:ext cx="110013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266700" indent="-266700"/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二平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畴交远风，良苗亦怀新”描绘了一幅怎样的画面？（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分）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27652" name="文本框 6"/>
          <p:cNvSpPr txBox="1"/>
          <p:nvPr/>
        </p:nvSpPr>
        <p:spPr>
          <a:xfrm>
            <a:off x="1041400" y="4327525"/>
            <a:ext cx="1065688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描绘了一幅田野平旷，远风轻拂，禾苗茁壮，生机勃勃的画面。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" grpId="1"/>
      <p:bldP spid="27652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44800"/>
          </a:xfrm>
        </p:spPr>
        <p:txBody>
          <a:bodyPr vert="horz" lIns="91440" tIns="45720" rIns="91440" bIns="45720" anchor="ctr"/>
          <a:lstStyle/>
          <a:p>
            <a:r>
              <a:rPr lang="en-US" altLang="zh-CN" sz="2400">
                <a:latin typeface="楷体" panose="02010609060101010101" charset="-122"/>
              </a:rPr>
              <a:t>    </a:t>
            </a:r>
            <a:r>
              <a:rPr lang="zh-CN" altLang="en-US" sz="2400">
                <a:latin typeface="楷体" panose="02010609060101010101" charset="-122"/>
              </a:rPr>
              <a:t>独立寒秋，湘江北去，橘子洲头。看万山红遍，层林尽染；漫江碧透，百舸争流。鹰击长空，鱼翔浅底，万类霜天竞自由。怅寥廓，问苍茫大地，谁主沉浮？</a:t>
            </a:r>
            <a:br>
              <a:rPr lang="zh-CN" altLang="en-US" sz="2400">
                <a:latin typeface="楷体" panose="02010609060101010101" charset="-122"/>
              </a:rPr>
            </a:br>
            <a:r>
              <a:rPr lang="zh-CN" altLang="en-US" sz="2400">
                <a:latin typeface="楷体" panose="02010609060101010101" charset="-122"/>
              </a:rPr>
              <a:t>   携来百侣曾游，忆往昔峥嵘岁月稠。恰同学少年，风华正茂；书生意气，挥斥方遒。指点江山，激扬文字，粪土当年万户侯。曾记否，到中流击水，浪遏飞舟？</a:t>
            </a:r>
          </a:p>
        </p:txBody>
      </p:sp>
      <p:sp>
        <p:nvSpPr>
          <p:cNvPr id="33794" name="文本框 3"/>
          <p:cNvSpPr txBox="1"/>
          <p:nvPr/>
        </p:nvSpPr>
        <p:spPr>
          <a:xfrm>
            <a:off x="2033588" y="3417888"/>
            <a:ext cx="7802562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>
                <a:latin typeface="宋体" pitchFamily="2" charset="-122"/>
                <a:ea typeface="宋体" pitchFamily="2" charset="-122"/>
                <a:sym typeface="楷体" panose="02010609060101010101" charset="-122"/>
              </a:rPr>
              <a:t>词的上阕描绘了一幅怎样的画面？</a:t>
            </a:r>
          </a:p>
        </p:txBody>
      </p:sp>
      <p:sp>
        <p:nvSpPr>
          <p:cNvPr id="33795" name="文本框 4"/>
          <p:cNvSpPr txBox="1"/>
          <p:nvPr/>
        </p:nvSpPr>
        <p:spPr>
          <a:xfrm>
            <a:off x="631825" y="4291013"/>
            <a:ext cx="1401763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答法：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33588" y="4229100"/>
            <a:ext cx="1865312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①概括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33588" y="4735513"/>
            <a:ext cx="9745662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②表明意境、体现精神的四字短语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微软雅黑"/>
                <a:sym typeface="楷体" panose="02010609060101010101" charset="-122"/>
              </a:rPr>
              <a:t>+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时间、地点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楷体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             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31825" y="5526088"/>
            <a:ext cx="11358563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  <a:ea typeface="楷体"/>
              </a:rPr>
              <a:t>答案：描绘了一幅雄浑壮阔、生机勃勃的湘江秋景图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1"/>
      <p:bldP spid="17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内容占位符 2"/>
          <p:cNvSpPr>
            <a:spLocks noGrp="1"/>
          </p:cNvSpPr>
          <p:nvPr>
            <p:ph idx="1"/>
          </p:nvPr>
        </p:nvSpPr>
        <p:spPr>
          <a:xfrm>
            <a:off x="371475" y="827088"/>
            <a:ext cx="11449050" cy="2608262"/>
          </a:xfrm>
        </p:spPr>
        <p:txBody>
          <a:bodyPr vert="horz" lIns="91440" tIns="45720" rIns="91440" bIns="45720" anchor="t"/>
          <a:lstStyle/>
          <a:p>
            <a:pPr marL="0" indent="0">
              <a:lnSpc>
                <a:spcPct val="80000"/>
              </a:lnSpc>
              <a:buNone/>
            </a:pPr>
            <a:r>
              <a:rPr lang="en-US" altLang="zh-CN" sz="2800"/>
              <a:t>      </a:t>
            </a:r>
            <a:r>
              <a:rPr lang="zh-CN" altLang="en-US" sz="2800"/>
              <a:t>塞下秋来风景异，衡阳雁去无留意。四面边声连角起。千嶂里，长烟落日孤城闭。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800"/>
              <a:t>      浊酒一杯家万里，燕然未勒归无计。羌管悠悠霜满地。人不寐 ，将军白发征夫泪。   </a:t>
            </a:r>
            <a:endParaRPr lang="zh-CN" altLang="en-US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/>
              <a:t>                                                                                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范仲淹《 渔家傲·秋思》</a:t>
            </a:r>
          </a:p>
        </p:txBody>
      </p:sp>
      <p:sp>
        <p:nvSpPr>
          <p:cNvPr id="34818" name="文本框 3"/>
          <p:cNvSpPr txBox="1"/>
          <p:nvPr/>
        </p:nvSpPr>
        <p:spPr>
          <a:xfrm>
            <a:off x="871538" y="3435350"/>
            <a:ext cx="5516562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latin typeface="宋体" pitchFamily="2" charset="-122"/>
                <a:ea typeface="宋体" pitchFamily="2" charset="-122"/>
                <a:sym typeface="楷体" panose="02010609060101010101" charset="-122"/>
              </a:rPr>
              <a:t>词的上阕描绘了一幅怎样的画面？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71538" y="4267200"/>
            <a:ext cx="989488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楷体"/>
              </a:rPr>
              <a:t>上片描摹出了一幅寥廓荒僻、萧瑟悲凉的边塞秋景。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/>
          <a:lstStyle/>
          <a:p>
            <a:r>
              <a:rPr lang="zh-CN" altLang="zh-CN"/>
              <a:t>总结：</a:t>
            </a:r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anchor="t"/>
          <a:lstStyle/>
          <a:p>
            <a:r>
              <a:rPr lang="zh-CN" altLang="en-US" sz="3200"/>
              <a:t>景物形象</a:t>
            </a:r>
            <a:r>
              <a:rPr lang="en-US" altLang="zh-CN" sz="3200"/>
              <a:t>“</a:t>
            </a:r>
            <a:r>
              <a:rPr lang="zh-CN" altLang="en-US" sz="3200"/>
              <a:t>是什么</a:t>
            </a:r>
            <a:r>
              <a:rPr lang="en-US" altLang="zh-CN" sz="3200"/>
              <a:t>”</a:t>
            </a:r>
            <a:r>
              <a:rPr lang="zh-CN" altLang="en-US" sz="3200"/>
              <a:t>的问题。</a:t>
            </a:r>
          </a:p>
        </p:txBody>
      </p:sp>
      <p:sp>
        <p:nvSpPr>
          <p:cNvPr id="35843" name="文本框 4"/>
          <p:cNvSpPr txBox="1"/>
          <p:nvPr/>
        </p:nvSpPr>
        <p:spPr>
          <a:xfrm>
            <a:off x="1397000" y="2752725"/>
            <a:ext cx="186531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①翻译</a:t>
            </a:r>
          </a:p>
        </p:txBody>
      </p:sp>
      <p:sp>
        <p:nvSpPr>
          <p:cNvPr id="35844" name="文本框 5"/>
          <p:cNvSpPr txBox="1"/>
          <p:nvPr/>
        </p:nvSpPr>
        <p:spPr>
          <a:xfrm>
            <a:off x="3419475" y="2752725"/>
            <a:ext cx="254635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②扩展意象              </a:t>
            </a:r>
          </a:p>
        </p:txBody>
      </p:sp>
      <p:sp>
        <p:nvSpPr>
          <p:cNvPr id="35845" name="文本框 6"/>
          <p:cNvSpPr txBox="1"/>
          <p:nvPr/>
        </p:nvSpPr>
        <p:spPr>
          <a:xfrm>
            <a:off x="6411913" y="2752725"/>
            <a:ext cx="4802187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③尽量用四字短语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楷体"/>
            </a:endParaRPr>
          </a:p>
        </p:txBody>
      </p:sp>
      <p:sp>
        <p:nvSpPr>
          <p:cNvPr id="35846" name="文本框 7"/>
          <p:cNvSpPr txBox="1"/>
          <p:nvPr/>
        </p:nvSpPr>
        <p:spPr>
          <a:xfrm>
            <a:off x="1397000" y="3794125"/>
            <a:ext cx="186531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①概括</a:t>
            </a:r>
          </a:p>
        </p:txBody>
      </p:sp>
      <p:sp>
        <p:nvSpPr>
          <p:cNvPr id="35847" name="文本框 8"/>
          <p:cNvSpPr txBox="1"/>
          <p:nvPr/>
        </p:nvSpPr>
        <p:spPr>
          <a:xfrm>
            <a:off x="1466850" y="4438650"/>
            <a:ext cx="9747250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②表明意境、体现精神的四字短语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微软雅黑"/>
                <a:sym typeface="楷体" panose="02010609060101010101" charset="-122"/>
              </a:rPr>
              <a:t>+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时间、地点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楷体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              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500063" y="3549650"/>
            <a:ext cx="113807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/>
          <a:lstStyle/>
          <a:p>
            <a:r>
              <a:rPr lang="zh-CN" altLang="en-US"/>
              <a:t>迁移</a:t>
            </a:r>
          </a:p>
        </p:txBody>
      </p:sp>
      <p:sp>
        <p:nvSpPr>
          <p:cNvPr id="36866" name="文本框 99"/>
          <p:cNvSpPr txBox="1"/>
          <p:nvPr/>
        </p:nvSpPr>
        <p:spPr>
          <a:xfrm>
            <a:off x="568325" y="1690688"/>
            <a:ext cx="10785475" cy="3414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400" smtClean="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五阅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读下面这首唐诗，完成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10—11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题。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寄和州刘使君</a:t>
            </a:r>
            <a:r>
              <a:rPr lang="en-US" altLang="zh-CN" sz="2400" baseline="30000">
                <a:solidFill>
                  <a:srgbClr val="000000"/>
                </a:solidFill>
                <a:latin typeface="宋体" pitchFamily="2" charset="-122"/>
                <a:ea typeface="微软雅黑"/>
              </a:rPr>
              <a:t>①</a:t>
            </a:r>
            <a:endParaRPr lang="zh-CN" altLang="zh-CN" sz="2400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张籍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别离已久犹为郡，闲向春风倒酒瓶。送客特过沙口堰，看花多上水心亭。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晓来江气连城白，雨后山光满郭青。到此诗情应更远，醉中高咏有谁听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?</a:t>
            </a:r>
          </a:p>
          <a:p>
            <a:endParaRPr lang="zh-CN" altLang="zh-CN" sz="2400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【注】①刘使君，指唐代诗人刘禹锡，时任和州刺史。诗中沙口堰、水心亭，均在和州。</a:t>
            </a:r>
            <a:endParaRPr lang="en-US" altLang="zh-CN" sz="2400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 sz="2400" u="sng">
                <a:solidFill>
                  <a:srgbClr val="000000"/>
                </a:solidFill>
                <a:latin typeface="宋体" pitchFamily="2" charset="-122"/>
                <a:ea typeface="微软雅黑"/>
              </a:rPr>
              <a:t>10</a:t>
            </a:r>
            <a:r>
              <a:rPr lang="zh-CN" altLang="zh-CN" sz="2400" u="sng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．根据前两联，概括刘禹锡“闲”的表现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，并分析他如此表现的原因。（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5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分）</a:t>
            </a:r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200" y="5513388"/>
            <a:ext cx="730726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表现：把酒当春，绕道送客，常去赏花。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/>
        </p:nvGraphicFramePr>
        <p:xfrm>
          <a:off x="1088390" y="454025"/>
          <a:ext cx="9453880" cy="5418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7890" name="文本框 4"/>
          <p:cNvSpPr txBox="1"/>
          <p:nvPr/>
        </p:nvSpPr>
        <p:spPr>
          <a:xfrm>
            <a:off x="9091613" y="3540125"/>
            <a:ext cx="1169987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楷体"/>
              </a:rPr>
              <a:t>效果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72820" y="591185"/>
            <a:ext cx="104140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A2-a</a:t>
            </a:r>
            <a:endParaRPr lang="en-US" altLang="zh-CN" sz="32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0230" y="487680"/>
            <a:ext cx="10686415" cy="611695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/>
              <a:t>阅读下面这首唐诗，完成下面小题。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投长沙裴侍郎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杜荀鹤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zh-CN" altLang="en-US"/>
              <a:t>此身虽贱道长存，非谒朱门谒孔门。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zh-CN" altLang="en-US"/>
              <a:t>只望至公将卷读[注]，不求朝士致书论。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zh-CN" altLang="en-US"/>
              <a:t>垂纶雨结渔乡思，吹木风传雁夜瑰。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zh-CN" altLang="en-US"/>
              <a:t>男子受恩须有地，平生不受等闲思。</a:t>
            </a:r>
          </a:p>
          <a:p>
            <a:pPr marL="0" indent="0" algn="l">
              <a:lnSpc>
                <a:spcPct val="90000"/>
              </a:lnSpc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[注]至公：科举时代对主考官的敬称。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14. 下列对这首诗的理解和分析，不正确的一项是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A. 诗人表示，虽然自己的社会地位低下，但对儒家思想的信奉坚定不移。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B. “朱门”“孔门”分别代指世俗的权势与精神的归依，形成鲜明的对比。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C. 诗人希望自己能凭借真才实学通过正常渠道进身，而不愿去寻找捷径。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D. 诗人表达了自己对待恩惠的态度，不随便接受别人的恩惠，受恩必报。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15. 诗歌的颈联描写了两个具体场景，与其他各联直抒胸臆的写法不同，这样写在情感表达和结构安排方面有什么作用？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64410"/>
            <a:ext cx="10515600" cy="3912870"/>
          </a:xfrm>
        </p:spPr>
        <p:txBody>
          <a:bodyPr/>
          <a:lstStyle/>
          <a:p>
            <a:r>
              <a:rPr lang="zh-CN" altLang="en-US"/>
              <a:t> </a:t>
            </a:r>
            <a:r>
              <a:rPr lang="zh-CN" altLang="en-US" sz="3600"/>
              <a:t>①情感表达：颈联所写场景是作者孤高耿介情怀的形象化表达，可使读者更加直观地感受到作者的心志。</a:t>
            </a:r>
          </a:p>
          <a:p>
            <a:r>
              <a:rPr lang="zh-CN" altLang="en-US" sz="3600"/>
              <a:t>②结构安排：舒缓诗歌全篇的节奏，使整首诗歌有委婉从容之致。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4"/>
          <p:cNvSpPr txBox="1"/>
          <p:nvPr/>
        </p:nvSpPr>
        <p:spPr>
          <a:xfrm>
            <a:off x="9091613" y="3540125"/>
            <a:ext cx="1169987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楷体"/>
              </a:rPr>
              <a:t>效果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6445" y="621030"/>
            <a:ext cx="104140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A3-a</a:t>
            </a:r>
            <a:endParaRPr lang="en-US" altLang="zh-CN" sz="32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032000" y="719455"/>
          <a:ext cx="9012555" cy="5418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lum bright="6000" contrast="17999"/>
          </a:blip>
          <a:stretch>
            <a:fillRect/>
          </a:stretch>
        </p:blipFill>
        <p:spPr>
          <a:xfrm>
            <a:off x="3079750" y="755650"/>
            <a:ext cx="7904163" cy="5715000"/>
          </a:xfrm>
        </p:spPr>
      </p:pic>
      <p:sp>
        <p:nvSpPr>
          <p:cNvPr id="7" name="文本框 6"/>
          <p:cNvSpPr txBox="1"/>
          <p:nvPr/>
        </p:nvSpPr>
        <p:spPr>
          <a:xfrm>
            <a:off x="766445" y="621030"/>
            <a:ext cx="49695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A1-b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（人物形象</a:t>
            </a:r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“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是什么</a:t>
            </a:r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”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）</a:t>
            </a:r>
            <a:endParaRPr lang="zh-CN" altLang="en-US" sz="32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10160"/>
            <a:ext cx="40644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6317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763199" y="605954"/>
            <a:ext cx="907181" cy="314492"/>
            <a:chOff x="572509" y="277950"/>
            <a:chExt cx="907181" cy="314492"/>
          </a:xfrm>
        </p:grpSpPr>
        <p:sp>
          <p:nvSpPr>
            <p:cNvPr id="4" name="矩形: 圆角 3"/>
            <p:cNvSpPr/>
            <p:nvPr>
              <p:custDataLst>
                <p:tags r:id="rId7"/>
              </p:custDataLst>
            </p:nvPr>
          </p:nvSpPr>
          <p:spPr>
            <a:xfrm>
              <a:off x="572509" y="277950"/>
              <a:ext cx="907181" cy="31326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>
              <a:normAutofit fontScale="5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" name="文本框 33"/>
            <p:cNvSpPr txBox="1"/>
            <p:nvPr>
              <p:custDataLst>
                <p:tags r:id="rId8"/>
              </p:custDataLst>
            </p:nvPr>
          </p:nvSpPr>
          <p:spPr>
            <a:xfrm>
              <a:off x="619578" y="284665"/>
              <a:ext cx="860112" cy="3077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spc="100" baseline="0" noProof="0">
                  <a:ln>
                    <a:noFill/>
                  </a:ln>
                  <a:solidFill>
                    <a:schemeClr val="dk1">
                      <a:alpha val="80000"/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隶书" panose="02010509060101010101" pitchFamily="49" charset="-122"/>
                  <a:cs typeface="Arial" panose="020B0604020202020204" pitchFamily="34" charset="0"/>
                </a:rPr>
                <a:t>LOGO</a:t>
              </a:r>
            </a:p>
          </p:txBody>
        </p:sp>
      </p:grp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672800" y="762586"/>
            <a:ext cx="6756001" cy="5332826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lvl="0" indent="0" algn="ctr">
              <a:lnSpc>
                <a:spcPct val="13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None/>
              <a:defRPr/>
            </a:pPr>
            <a:r>
              <a:rPr lang="zh-CN" altLang="en-US" sz="320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野  歌</a:t>
            </a:r>
          </a:p>
          <a:p>
            <a:pPr lvl="0" indent="0" algn="ctr">
              <a:lnSpc>
                <a:spcPct val="13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None/>
              <a:defRPr/>
            </a:pPr>
            <a:r>
              <a:rPr lang="zh-CN" altLang="en-US" sz="3200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</a:rPr>
              <a:t>李  贺</a:t>
            </a:r>
          </a:p>
          <a:p>
            <a:pPr lvl="0" indent="0" algn="ctr">
              <a:lnSpc>
                <a:spcPct val="13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None/>
              <a:defRPr/>
            </a:pPr>
            <a:r>
              <a:rPr lang="zh-CN" altLang="en-US" sz="3200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</a:rPr>
              <a:t>鸦翎羽箭山桑弓，仰天射落衔芦鸿。</a:t>
            </a:r>
          </a:p>
          <a:p>
            <a:pPr lvl="0" indent="0" algn="ctr">
              <a:lnSpc>
                <a:spcPct val="13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None/>
              <a:defRPr/>
            </a:pPr>
            <a:r>
              <a:rPr lang="zh-CN" altLang="en-US" sz="3200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</a:rPr>
              <a:t>麻衣黑肥冲北风，带酒日晚歌田中。</a:t>
            </a:r>
          </a:p>
          <a:p>
            <a:pPr lvl="0" indent="0" algn="ctr">
              <a:lnSpc>
                <a:spcPct val="13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None/>
              <a:defRPr/>
            </a:pPr>
            <a:r>
              <a:rPr lang="zh-CN" altLang="en-US" sz="3200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</a:rPr>
              <a:t>男儿屈穷心不穷，枯荣不等嗔天公。</a:t>
            </a:r>
          </a:p>
          <a:p>
            <a:pPr lvl="0" indent="0" algn="ctr">
              <a:lnSpc>
                <a:spcPct val="13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None/>
              <a:defRPr/>
            </a:pPr>
            <a:r>
              <a:rPr lang="zh-CN" altLang="en-US" sz="3200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</a:rPr>
              <a:t>寒风又变为春柳，条条看即烟濛濛。</a:t>
            </a:r>
          </a:p>
          <a:p>
            <a:pPr lvl="0" indent="0" algn="ctr">
              <a:lnSpc>
                <a:spcPct val="13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None/>
              <a:defRPr/>
            </a:pPr>
            <a:endParaRPr lang="zh-CN" altLang="en-US" sz="3200">
              <a:solidFill>
                <a:schemeClr val="tx1"/>
              </a:solidFill>
              <a:uFillTx/>
              <a:latin typeface="楷体" panose="02010609060101010101" charset="-122"/>
              <a:ea typeface="楷体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29260" y="1386840"/>
            <a:ext cx="3206115" cy="4083685"/>
          </a:xfrm>
          <a:prstGeom prst="rect">
            <a:avLst/>
          </a:prstGeom>
          <a:noFill/>
        </p:spPr>
        <p:txBody>
          <a:bodyPr wrap="square" lIns="46800" rIns="46800" rtlCol="0" anchor="t" anchorCtr="0">
            <a:normAutofit/>
          </a:bodyPr>
          <a:lstStyle/>
          <a:p>
            <a:pPr marL="742950" lvl="0" indent="-742950">
              <a:lnSpc>
                <a:spcPct val="110000"/>
              </a:lnSpc>
              <a:buAutoNum type="arabicPeriod"/>
              <a:defRPr/>
            </a:pPr>
            <a:r>
              <a:rPr lang="zh-CN" altLang="en-US" sz="4000" b="1" spc="1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写了啥？</a:t>
            </a:r>
          </a:p>
          <a:p>
            <a:pPr marL="742950" lvl="0" indent="-742950">
              <a:lnSpc>
                <a:spcPct val="110000"/>
              </a:lnSpc>
              <a:buAutoNum type="arabicPeriod"/>
              <a:defRPr/>
            </a:pPr>
            <a:r>
              <a:rPr lang="zh-CN" altLang="en-US" sz="4000" b="1" spc="1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写这干啥？</a:t>
            </a:r>
          </a:p>
          <a:p>
            <a:pPr marL="742950" lvl="0" indent="-742950">
              <a:lnSpc>
                <a:spcPct val="110000"/>
              </a:lnSpc>
              <a:buAutoNum type="arabicPeriod"/>
              <a:defRPr/>
            </a:pPr>
            <a:r>
              <a:rPr lang="zh-CN" altLang="en-US" sz="4000" b="1" spc="1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咋写的？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3" descr="古诗常见的人物形象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0525" y="171450"/>
            <a:ext cx="8870950" cy="6515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66445" y="621030"/>
            <a:ext cx="49695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A1-b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（人物形象</a:t>
            </a:r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“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是什么</a:t>
            </a:r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”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）</a:t>
            </a:r>
            <a:endParaRPr lang="zh-CN" altLang="en-US" sz="32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2032000" y="719455"/>
          <a:ext cx="8128000" cy="5418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/>
        </p:nvGraphicFramePr>
        <p:xfrm>
          <a:off x="2489200" y="719455"/>
          <a:ext cx="8128000" cy="5418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838200" y="719138"/>
            <a:ext cx="4970463" cy="584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/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A2-b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（人物形象</a:t>
            </a:r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“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为什么</a:t>
            </a:r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”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）</a:t>
            </a:r>
            <a:endParaRPr lang="en-US" altLang="zh-CN" sz="32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/>
        </p:nvGraphicFramePr>
        <p:xfrm>
          <a:off x="234315" y="-45085"/>
          <a:ext cx="11118215" cy="636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11163" y="719138"/>
            <a:ext cx="4946650" cy="584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/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A3-c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（人物形象</a:t>
            </a:r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“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怎么写</a:t>
            </a:r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”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）</a:t>
            </a:r>
            <a:endParaRPr lang="en-US" altLang="zh-CN" sz="32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66445" y="621030"/>
            <a:ext cx="494665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A1-c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（事物形象</a:t>
            </a:r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“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是什么</a:t>
            </a:r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”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）</a:t>
            </a:r>
            <a:endParaRPr lang="zh-CN" altLang="en-US" sz="32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5058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lum contrast="11999"/>
          </a:blip>
          <a:stretch>
            <a:fillRect/>
          </a:stretch>
        </p:blipFill>
        <p:spPr>
          <a:xfrm>
            <a:off x="3171825" y="447675"/>
            <a:ext cx="8086725" cy="59626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2343150" y="339725"/>
            <a:ext cx="7932738" cy="5956300"/>
          </a:xfrm>
        </p:spPr>
      </p:pic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2011363" y="-46037"/>
            <a:ext cx="8670925" cy="6396037"/>
          </a:xfrm>
        </p:spPr>
      </p:pic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3"/>
          <p:cNvSpPr txBox="1"/>
          <p:nvPr/>
        </p:nvSpPr>
        <p:spPr>
          <a:xfrm>
            <a:off x="5568950" y="2051050"/>
            <a:ext cx="1860550" cy="11064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600">
                <a:latin typeface="Arial" panose="020B0604020202020204" pitchFamily="34" charset="0"/>
                <a:ea typeface="楷体"/>
              </a:rPr>
              <a:t>主旨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3" descr="古诗的题材"/>
          <p:cNvPicPr>
            <a:picLocks noChangeAspect="1"/>
          </p:cNvPicPr>
          <p:nvPr/>
        </p:nvPicPr>
        <p:blipFill>
          <a:blip r:embed="rId3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lum bright="12000" contrast="6000"/>
          </a:blip>
          <a:stretch>
            <a:fillRect/>
          </a:stretch>
        </p:blipFill>
        <p:spPr>
          <a:xfrm>
            <a:off x="1257300" y="44450"/>
            <a:ext cx="9985375" cy="6503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4" name="文本框 4"/>
          <p:cNvSpPr txBox="1"/>
          <p:nvPr/>
        </p:nvSpPr>
        <p:spPr>
          <a:xfrm>
            <a:off x="963613" y="606425"/>
            <a:ext cx="681037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200">
                <a:latin typeface="Arial" panose="020B0604020202020204" pitchFamily="34" charset="0"/>
                <a:ea typeface="微软雅黑"/>
                <a:sym typeface="楷体" panose="02010609060101010101" charset="-122"/>
              </a:rPr>
              <a:t>B1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3" descr="古诗的情感主题分类"/>
          <p:cNvPicPr>
            <a:picLocks noChangeAspect="1"/>
          </p:cNvPicPr>
          <p:nvPr/>
        </p:nvPicPr>
        <p:blipFill>
          <a:blip r:embed="rId3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lum bright="6000" contrast="6000"/>
          </a:blip>
          <a:stretch>
            <a:fillRect/>
          </a:stretch>
        </p:blipFill>
        <p:spPr>
          <a:xfrm>
            <a:off x="2443163" y="309563"/>
            <a:ext cx="8118475" cy="6037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8" name="文本框 4"/>
          <p:cNvSpPr txBox="1"/>
          <p:nvPr/>
        </p:nvSpPr>
        <p:spPr>
          <a:xfrm>
            <a:off x="963613" y="606425"/>
            <a:ext cx="681037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200">
                <a:latin typeface="Arial" panose="020B0604020202020204" pitchFamily="34" charset="0"/>
                <a:ea typeface="微软雅黑"/>
                <a:sym typeface="楷体" panose="02010609060101010101" charset="-122"/>
              </a:rPr>
              <a:t>B1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0"/>
            <a:ext cx="40644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6317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763199" y="605954"/>
            <a:ext cx="907181" cy="314492"/>
            <a:chOff x="572509" y="277950"/>
            <a:chExt cx="907181" cy="314492"/>
          </a:xfrm>
        </p:grpSpPr>
        <p:sp>
          <p:nvSpPr>
            <p:cNvPr id="4" name="矩形: 圆角 3"/>
            <p:cNvSpPr/>
            <p:nvPr>
              <p:custDataLst>
                <p:tags r:id="rId10"/>
              </p:custDataLst>
            </p:nvPr>
          </p:nvSpPr>
          <p:spPr>
            <a:xfrm>
              <a:off x="572509" y="277950"/>
              <a:ext cx="907181" cy="31326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>
              <a:normAutofit fontScale="5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" name="文本框 33"/>
            <p:cNvSpPr txBox="1"/>
            <p:nvPr>
              <p:custDataLst>
                <p:tags r:id="rId11"/>
              </p:custDataLst>
            </p:nvPr>
          </p:nvSpPr>
          <p:spPr>
            <a:xfrm>
              <a:off x="619578" y="284665"/>
              <a:ext cx="860112" cy="3077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spc="100" baseline="0" noProof="0">
                  <a:ln>
                    <a:noFill/>
                  </a:ln>
                  <a:solidFill>
                    <a:schemeClr val="dk1">
                      <a:alpha val="80000"/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隶书" panose="02010509060101010101" pitchFamily="49" charset="-122"/>
                  <a:cs typeface="Arial" panose="020B0604020202020204" pitchFamily="34" charset="0"/>
                </a:rPr>
                <a:t>LOGO</a:t>
              </a:r>
            </a:p>
          </p:txBody>
        </p:sp>
      </p:grp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672800" y="1383363"/>
            <a:ext cx="6756001" cy="52540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/>
          <a:p>
            <a:pPr marL="685800" lvl="0" indent="-685800" algn="ctr">
              <a:buFont typeface="Wingdings"/>
              <a:buChar char="Ø"/>
              <a:defRPr/>
            </a:pPr>
            <a:r>
              <a:rPr lang="zh-CN" alt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发散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672800" y="2447879"/>
            <a:ext cx="6756001" cy="52514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/>
          <a:p>
            <a:pPr marL="685800" lvl="0" indent="-685800" algn="ctr">
              <a:buFont typeface="Wingdings"/>
              <a:buChar char="Ø"/>
              <a:defRPr/>
            </a:pPr>
            <a:r>
              <a:rPr lang="zh-CN" alt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联系</a:t>
            </a: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63200" y="1178175"/>
            <a:ext cx="2692800" cy="4083799"/>
          </a:xfrm>
          <a:prstGeom prst="rect">
            <a:avLst/>
          </a:prstGeom>
          <a:noFill/>
        </p:spPr>
        <p:txBody>
          <a:bodyPr wrap="square" lIns="46800" rIns="46800" rtlCol="0" anchor="t" anchorCtr="0">
            <a:norm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sz="4400" b="1" spc="10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理解语文思维是学好语文的基础</a:t>
            </a: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4672800" y="3512139"/>
            <a:ext cx="6756001" cy="52514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/>
          <a:p>
            <a:pPr marL="685800" lvl="0" indent="-685800" algn="ctr">
              <a:buFont typeface="Wingdings"/>
              <a:buChar char="Ø"/>
              <a:defRPr/>
            </a:pPr>
            <a:r>
              <a:rPr lang="zh-CN" alt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表里</a:t>
            </a: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4715980" y="4576399"/>
            <a:ext cx="6756001" cy="52514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/>
          <a:p>
            <a:pPr marL="685800" lvl="0" indent="-685800" algn="ctr">
              <a:buFont typeface="Wingdings"/>
              <a:buChar char="Ø"/>
              <a:defRPr/>
            </a:pPr>
            <a:r>
              <a:rPr lang="zh-CN" alt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人文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3"/>
          <p:cNvSpPr txBox="1"/>
          <p:nvPr/>
        </p:nvSpPr>
        <p:spPr>
          <a:xfrm>
            <a:off x="963613" y="606425"/>
            <a:ext cx="681037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200">
                <a:latin typeface="Arial" panose="020B0604020202020204" pitchFamily="34" charset="0"/>
                <a:ea typeface="微软雅黑"/>
              </a:rPr>
              <a:t>B2</a:t>
            </a:r>
          </a:p>
        </p:txBody>
      </p:sp>
      <p:pic>
        <p:nvPicPr>
          <p:cNvPr id="51202" name="图片 4" descr="古诗如何抓住作者的思想感情"/>
          <p:cNvPicPr>
            <a:picLocks noChangeAspect="1"/>
          </p:cNvPicPr>
          <p:nvPr/>
        </p:nvPicPr>
        <p:blipFill>
          <a:blip r:embed="rId3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5975" y="606425"/>
            <a:ext cx="8770938" cy="61483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文本框 3"/>
          <p:cNvSpPr txBox="1"/>
          <p:nvPr/>
        </p:nvSpPr>
        <p:spPr>
          <a:xfrm>
            <a:off x="963613" y="606425"/>
            <a:ext cx="681037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200">
                <a:latin typeface="Arial" panose="020B0604020202020204" pitchFamily="34" charset="0"/>
                <a:ea typeface="微软雅黑"/>
                <a:sym typeface="楷体" panose="02010609060101010101" charset="-122"/>
              </a:rPr>
              <a:t>B3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2032000" y="425450"/>
          <a:ext cx="8687435" cy="5712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19395" y="2875915"/>
            <a:ext cx="2378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5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手法</a:t>
            </a:r>
            <a:endParaRPr lang="zh-CN" altLang="en-US" sz="5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3"/>
          <p:cNvSpPr txBox="1"/>
          <p:nvPr/>
        </p:nvSpPr>
        <p:spPr>
          <a:xfrm>
            <a:off x="952500" y="606425"/>
            <a:ext cx="703263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200">
                <a:latin typeface="Arial" panose="020B0604020202020204" pitchFamily="34" charset="0"/>
                <a:ea typeface="微软雅黑"/>
                <a:sym typeface="楷体" panose="02010609060101010101" charset="-122"/>
              </a:rPr>
              <a:t>C1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3402965" y="26669"/>
          <a:ext cx="7303135" cy="3831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562100" y="4129088"/>
            <a:ext cx="21653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"/>
              </a:rPr>
              <a:t>注意区分</a:t>
            </a:r>
            <a:r>
              <a:rPr lang="en-US" altLang="zh-CN">
                <a:latin typeface="Arial" panose="020B0604020202020204" pitchFamily="34" charset="0"/>
                <a:ea typeface="微软雅黑"/>
              </a:rPr>
              <a:t>“</a:t>
            </a:r>
            <a:r>
              <a:rPr lang="zh-CN" altLang="en-US">
                <a:latin typeface="Arial" panose="020B0604020202020204" pitchFamily="34" charset="0"/>
                <a:ea typeface="楷体"/>
              </a:rPr>
              <a:t>表达方式</a:t>
            </a:r>
            <a:r>
              <a:rPr lang="en-US" altLang="zh-CN">
                <a:latin typeface="Arial" panose="020B0604020202020204" pitchFamily="34" charset="0"/>
                <a:ea typeface="微软雅黑"/>
              </a:rPr>
              <a:t>”</a:t>
            </a:r>
          </a:p>
        </p:txBody>
      </p:sp>
      <p:graphicFrame>
        <p:nvGraphicFramePr>
          <p:cNvPr id="6" name="图示 5"/>
          <p:cNvGraphicFramePr/>
          <p:nvPr/>
        </p:nvGraphicFramePr>
        <p:xfrm>
          <a:off x="4700270" y="2737485"/>
          <a:ext cx="5814060" cy="3973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1"/>
          <p:cNvSpPr txBox="1"/>
          <p:nvPr/>
        </p:nvSpPr>
        <p:spPr>
          <a:xfrm>
            <a:off x="720725" y="398463"/>
            <a:ext cx="7683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微软雅黑"/>
              </a:rPr>
              <a:t>C1</a:t>
            </a:r>
          </a:p>
        </p:txBody>
      </p:sp>
      <p:graphicFrame>
        <p:nvGraphicFramePr>
          <p:cNvPr id="4" name="图示 3"/>
          <p:cNvGraphicFramePr/>
          <p:nvPr/>
        </p:nvGraphicFramePr>
        <p:xfrm>
          <a:off x="2032000" y="276860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lum bright="6000" contrast="6000"/>
          </a:blip>
          <a:stretch>
            <a:fillRect/>
          </a:stretch>
        </p:blipFill>
        <p:spPr>
          <a:xfrm>
            <a:off x="1370013" y="515938"/>
            <a:ext cx="9377362" cy="5824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2" name="文本框 2"/>
          <p:cNvSpPr txBox="1"/>
          <p:nvPr/>
        </p:nvSpPr>
        <p:spPr>
          <a:xfrm>
            <a:off x="720725" y="398463"/>
            <a:ext cx="7683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微软雅黑"/>
              </a:rPr>
              <a:t>C1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C9F754DE-2CAD-44b6-B708-469DEB6407EB-2" descr="qt_temp"/>
          <p:cNvPicPr>
            <a:picLocks noChangeAspect="1"/>
          </p:cNvPicPr>
          <p:nvPr/>
        </p:nvPicPr>
        <p:blipFill>
          <a:blip r:embed="rId3">
            <a:clrChange>
              <a:clrFrom>
                <a:srgbClr val="FCF5DE"/>
              </a:clrFrom>
              <a:clrTo>
                <a:srgbClr val="FCF5DE">
                  <a:alpha val="0"/>
                </a:srgbClr>
              </a:clrTo>
            </a:clrChange>
            <a:lum contrast="11999"/>
          </a:blip>
          <a:stretch>
            <a:fillRect/>
          </a:stretch>
        </p:blipFill>
        <p:spPr>
          <a:xfrm>
            <a:off x="1066800" y="169863"/>
            <a:ext cx="10058400" cy="651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6" name="文本框 6"/>
          <p:cNvSpPr txBox="1"/>
          <p:nvPr/>
        </p:nvSpPr>
        <p:spPr>
          <a:xfrm>
            <a:off x="720725" y="398463"/>
            <a:ext cx="7683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微软雅黑"/>
              </a:rPr>
              <a:t>C1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2739390" y="-252095"/>
          <a:ext cx="8763000" cy="5638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8370" name="文本框 2"/>
          <p:cNvSpPr txBox="1"/>
          <p:nvPr/>
        </p:nvSpPr>
        <p:spPr>
          <a:xfrm>
            <a:off x="1155700" y="2582863"/>
            <a:ext cx="2540000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"/>
              </a:rPr>
              <a:t>执手相看泪眼，竟无语凝噎”</a:t>
            </a:r>
          </a:p>
        </p:txBody>
      </p:sp>
      <p:sp>
        <p:nvSpPr>
          <p:cNvPr id="58371" name="文本框 3"/>
          <p:cNvSpPr txBox="1"/>
          <p:nvPr/>
        </p:nvSpPr>
        <p:spPr>
          <a:xfrm>
            <a:off x="2952750" y="4737100"/>
            <a:ext cx="1611313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"/>
              </a:rPr>
              <a:t>好雨知时节，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当春乃发生。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随风潜入夜，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润物细无声</a:t>
            </a:r>
          </a:p>
        </p:txBody>
      </p:sp>
      <p:sp>
        <p:nvSpPr>
          <p:cNvPr id="58372" name="文本框 4"/>
          <p:cNvSpPr txBox="1"/>
          <p:nvPr/>
        </p:nvSpPr>
        <p:spPr>
          <a:xfrm>
            <a:off x="5149850" y="4737100"/>
            <a:ext cx="1890713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"/>
              </a:rPr>
              <a:t>张籍的《秋思》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洛阳城里见秋风，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欲作家书意万重。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复恐匆匆说不尽，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行人临发又开封。</a:t>
            </a:r>
          </a:p>
        </p:txBody>
      </p:sp>
      <p:sp>
        <p:nvSpPr>
          <p:cNvPr id="58373" name="文本框 5"/>
          <p:cNvSpPr txBox="1"/>
          <p:nvPr/>
        </p:nvSpPr>
        <p:spPr>
          <a:xfrm>
            <a:off x="7539038" y="4737100"/>
            <a:ext cx="15970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"/>
              </a:rPr>
              <a:t>虞世南的《蝉》 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垂绥饮清露，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流响出疏桐。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居高声自远，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非是藉秋风。</a:t>
            </a:r>
          </a:p>
        </p:txBody>
      </p:sp>
      <p:sp>
        <p:nvSpPr>
          <p:cNvPr id="58374" name="文本框 6"/>
          <p:cNvSpPr txBox="1"/>
          <p:nvPr/>
        </p:nvSpPr>
        <p:spPr>
          <a:xfrm>
            <a:off x="9513888" y="4598988"/>
            <a:ext cx="2239962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"/>
              </a:rPr>
              <a:t>刘禹锡的《 乌衣巷》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朱雀桥边野草花，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乌衣巷口夕阳斜。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旧时王谢堂前燕，</a:t>
            </a:r>
          </a:p>
          <a:p>
            <a:r>
              <a:rPr lang="zh-CN" altLang="en-US">
                <a:latin typeface="Arial" panose="020B0604020202020204" pitchFamily="34" charset="0"/>
                <a:ea typeface="楷体"/>
              </a:rPr>
              <a:t>飞入寻常百姓家。</a:t>
            </a:r>
          </a:p>
        </p:txBody>
      </p:sp>
      <p:sp>
        <p:nvSpPr>
          <p:cNvPr id="58375" name="文本框 7"/>
          <p:cNvSpPr txBox="1"/>
          <p:nvPr/>
        </p:nvSpPr>
        <p:spPr>
          <a:xfrm>
            <a:off x="1155700" y="1133475"/>
            <a:ext cx="2540000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"/>
              </a:rPr>
              <a:t>陈子昂&lt;登幽州台歌&gt; “前不见古人，后不见来者。念天地之悠悠，独怆然而涕下。”</a:t>
            </a:r>
          </a:p>
        </p:txBody>
      </p:sp>
      <p:sp>
        <p:nvSpPr>
          <p:cNvPr id="58376" name="文本框 8"/>
          <p:cNvSpPr txBox="1"/>
          <p:nvPr/>
        </p:nvSpPr>
        <p:spPr>
          <a:xfrm>
            <a:off x="720725" y="398463"/>
            <a:ext cx="7683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微软雅黑"/>
              </a:rPr>
              <a:t>C1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4275" y="463550"/>
            <a:ext cx="8299450" cy="593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4" name="文本框 2"/>
          <p:cNvSpPr txBox="1"/>
          <p:nvPr/>
        </p:nvSpPr>
        <p:spPr>
          <a:xfrm>
            <a:off x="720725" y="398463"/>
            <a:ext cx="7683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微软雅黑"/>
              </a:rPr>
              <a:t>C1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2032000" y="719455"/>
          <a:ext cx="8128000" cy="5418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0418" name="文本框 2"/>
          <p:cNvSpPr txBox="1"/>
          <p:nvPr/>
        </p:nvSpPr>
        <p:spPr>
          <a:xfrm>
            <a:off x="720725" y="398463"/>
            <a:ext cx="7683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微软雅黑"/>
              </a:rPr>
              <a:t>C2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0644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6317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763199" y="605954"/>
            <a:ext cx="907181" cy="314492"/>
            <a:chOff x="572509" y="277950"/>
            <a:chExt cx="907181" cy="314492"/>
          </a:xfrm>
        </p:grpSpPr>
        <p:sp>
          <p:nvSpPr>
            <p:cNvPr id="4" name="矩形: 圆角 3"/>
            <p:cNvSpPr/>
            <p:nvPr>
              <p:custDataLst>
                <p:tags r:id="rId7"/>
              </p:custDataLst>
            </p:nvPr>
          </p:nvSpPr>
          <p:spPr>
            <a:xfrm>
              <a:off x="572509" y="277950"/>
              <a:ext cx="907181" cy="31326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>
              <a:normAutofit fontScale="5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" name="文本框 33"/>
            <p:cNvSpPr txBox="1"/>
            <p:nvPr>
              <p:custDataLst>
                <p:tags r:id="rId8"/>
              </p:custDataLst>
            </p:nvPr>
          </p:nvSpPr>
          <p:spPr>
            <a:xfrm>
              <a:off x="619578" y="284665"/>
              <a:ext cx="860112" cy="3077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spc="100" baseline="0" noProof="0">
                  <a:ln>
                    <a:noFill/>
                  </a:ln>
                  <a:solidFill>
                    <a:schemeClr val="dk1">
                      <a:alpha val="80000"/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隶书" panose="02010509060101010101" pitchFamily="49" charset="-122"/>
                  <a:cs typeface="Arial" panose="020B0604020202020204" pitchFamily="34" charset="0"/>
                </a:rPr>
                <a:t>LOGO</a:t>
              </a:r>
            </a:p>
          </p:txBody>
        </p:sp>
      </p:grp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672800" y="762586"/>
            <a:ext cx="6756001" cy="5332826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 fontScale="50000" lnSpcReduction="20000"/>
          </a:bodyPr>
          <a:lstStyle/>
          <a:p>
            <a:pPr algn="ctr"/>
            <a:r>
              <a:rPr lang="zh-CN" altLang="zh-CN" sz="5600" b="1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  <a:sym typeface="+mn-ea"/>
              </a:rPr>
              <a:t>送子由使契丹</a:t>
            </a:r>
            <a:endParaRPr lang="zh-CN" altLang="zh-CN" sz="5600" b="1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pPr algn="ctr"/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  <a:sym typeface="+mn-ea"/>
              </a:rPr>
              <a:t>苏</a:t>
            </a:r>
            <a:r>
              <a:rPr lang="en-US" altLang="zh-CN" sz="3200">
                <a:solidFill>
                  <a:srgbClr val="000000"/>
                </a:solidFill>
                <a:latin typeface="宋体" pitchFamily="2" charset="-122"/>
                <a:ea typeface="微软雅黑"/>
                <a:sym typeface="+mn-ea"/>
              </a:rPr>
              <a:t> 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  <a:sym typeface="+mn-ea"/>
              </a:rPr>
              <a:t>轼</a:t>
            </a:r>
            <a:endParaRPr lang="zh-CN" altLang="zh-CN" sz="3200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zh-CN" sz="5600">
                <a:solidFill>
                  <a:srgbClr val="000000"/>
                </a:solidFill>
                <a:latin typeface="楷体" panose="02010609060101010101" charset="-122"/>
                <a:ea typeface="楷体"/>
                <a:sym typeface="+mn-ea"/>
              </a:rPr>
              <a:t>云海相望寄此身，那因远适更沾巾。</a:t>
            </a:r>
            <a:endParaRPr lang="zh-CN" altLang="zh-CN" sz="5600">
              <a:solidFill>
                <a:srgbClr val="000000"/>
              </a:solidFill>
              <a:latin typeface="楷体" panose="02010609060101010101" charset="-122"/>
              <a:ea typeface="楷体"/>
            </a:endParaRPr>
          </a:p>
          <a:p>
            <a:pPr algn="ctr">
              <a:lnSpc>
                <a:spcPct val="170000"/>
              </a:lnSpc>
            </a:pPr>
            <a:r>
              <a:rPr lang="zh-CN" altLang="zh-CN" sz="5600">
                <a:solidFill>
                  <a:srgbClr val="000000"/>
                </a:solidFill>
                <a:latin typeface="楷体" panose="02010609060101010101" charset="-122"/>
                <a:ea typeface="楷体"/>
                <a:sym typeface="+mn-ea"/>
              </a:rPr>
              <a:t>不辞驿骑凌风雪，要使天骄识凤麟。</a:t>
            </a:r>
            <a:endParaRPr lang="zh-CN" altLang="zh-CN" sz="5600">
              <a:solidFill>
                <a:srgbClr val="000000"/>
              </a:solidFill>
              <a:latin typeface="楷体" panose="02010609060101010101" charset="-122"/>
              <a:ea typeface="楷体"/>
            </a:endParaRPr>
          </a:p>
          <a:p>
            <a:pPr algn="ctr">
              <a:lnSpc>
                <a:spcPct val="170000"/>
              </a:lnSpc>
            </a:pPr>
            <a:r>
              <a:rPr lang="zh-CN" altLang="zh-CN" sz="5600">
                <a:solidFill>
                  <a:srgbClr val="000000"/>
                </a:solidFill>
                <a:latin typeface="楷体" panose="02010609060101010101" charset="-122"/>
                <a:ea typeface="楷体"/>
                <a:sym typeface="+mn-ea"/>
              </a:rPr>
              <a:t>沙漠回看清禁月</a:t>
            </a:r>
            <a:r>
              <a:rPr lang="en-US" altLang="zh-CN" sz="5600" baseline="30000">
                <a:solidFill>
                  <a:srgbClr val="000000"/>
                </a:solidFill>
                <a:latin typeface="楷体" panose="02010609060101010101" charset="-122"/>
                <a:ea typeface="微软雅黑"/>
                <a:sym typeface="+mn-ea"/>
              </a:rPr>
              <a:t>①</a:t>
            </a:r>
            <a:r>
              <a:rPr lang="zh-CN" altLang="zh-CN" sz="5600">
                <a:solidFill>
                  <a:srgbClr val="000000"/>
                </a:solidFill>
                <a:latin typeface="楷体" panose="02010609060101010101" charset="-122"/>
                <a:ea typeface="楷体"/>
                <a:sym typeface="+mn-ea"/>
              </a:rPr>
              <a:t>，湖山应梦武林春</a:t>
            </a:r>
            <a:r>
              <a:rPr lang="en-US" altLang="zh-CN" sz="5600" baseline="30000">
                <a:solidFill>
                  <a:srgbClr val="000000"/>
                </a:solidFill>
                <a:latin typeface="楷体" panose="02010609060101010101" charset="-122"/>
                <a:ea typeface="微软雅黑"/>
                <a:sym typeface="+mn-ea"/>
              </a:rPr>
              <a:t>②</a:t>
            </a:r>
            <a:r>
              <a:rPr lang="zh-CN" altLang="zh-CN" sz="5600">
                <a:solidFill>
                  <a:srgbClr val="000000"/>
                </a:solidFill>
                <a:latin typeface="楷体" panose="02010609060101010101" charset="-122"/>
                <a:ea typeface="楷体"/>
                <a:sym typeface="+mn-ea"/>
              </a:rPr>
              <a:t>。</a:t>
            </a:r>
            <a:endParaRPr lang="zh-CN" altLang="zh-CN" sz="5600">
              <a:solidFill>
                <a:srgbClr val="000000"/>
              </a:solidFill>
              <a:latin typeface="楷体" panose="02010609060101010101" charset="-122"/>
              <a:ea typeface="楷体"/>
            </a:endParaRPr>
          </a:p>
          <a:p>
            <a:pPr algn="ctr">
              <a:lnSpc>
                <a:spcPct val="170000"/>
              </a:lnSpc>
            </a:pPr>
            <a:r>
              <a:rPr lang="zh-CN" altLang="zh-CN" sz="5600">
                <a:solidFill>
                  <a:srgbClr val="000000"/>
                </a:solidFill>
                <a:latin typeface="楷体" panose="02010609060101010101" charset="-122"/>
                <a:ea typeface="楷体"/>
                <a:sym typeface="+mn-ea"/>
              </a:rPr>
              <a:t>单于若问君家世，莫道中朝第一人</a:t>
            </a:r>
            <a:r>
              <a:rPr lang="en-US" altLang="zh-CN" sz="5600" baseline="30000">
                <a:solidFill>
                  <a:srgbClr val="000000"/>
                </a:solidFill>
                <a:latin typeface="楷体" panose="02010609060101010101" charset="-122"/>
                <a:ea typeface="微软雅黑"/>
                <a:sym typeface="+mn-ea"/>
              </a:rPr>
              <a:t>③</a:t>
            </a:r>
            <a:r>
              <a:rPr lang="zh-CN" altLang="zh-CN" sz="5600">
                <a:solidFill>
                  <a:srgbClr val="000000"/>
                </a:solidFill>
                <a:latin typeface="楷体" panose="02010609060101010101" charset="-122"/>
                <a:ea typeface="楷体"/>
                <a:sym typeface="+mn-ea"/>
              </a:rPr>
              <a:t>。</a:t>
            </a:r>
          </a:p>
          <a:p>
            <a:pPr algn="l">
              <a:lnSpc>
                <a:spcPct val="140000"/>
              </a:lnSpc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  <a:sym typeface="+mn-ea"/>
              </a:rPr>
              <a:t>【注】①清禁：皇宫。苏辙时任翰林学士，常出入宫禁。②武林：杭州的别称。苏轼时知杭州。③唐代李揆被皇帝誉为“门地、人物、文学皆当世第一”。后来入吐蕃会盟，酋长问他：“闻唐有第一人李揆，公是否？”李揆怕被扣留，骗他说：“彼李揆，安肯来邪？”</a:t>
            </a:r>
            <a:endParaRPr lang="en-US" altLang="zh-CN" sz="2800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pPr algn="l">
              <a:lnSpc>
                <a:spcPct val="140000"/>
              </a:lnSpc>
            </a:pPr>
            <a:endParaRPr lang="zh-CN" altLang="zh-CN" sz="2800">
              <a:solidFill>
                <a:srgbClr val="000000"/>
              </a:solidFill>
              <a:uFillTx/>
              <a:latin typeface="楷体" panose="02010609060101010101" charset="-122"/>
              <a:ea typeface="楷体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763200" y="1178175"/>
            <a:ext cx="2692800" cy="4083799"/>
          </a:xfrm>
          <a:prstGeom prst="rect">
            <a:avLst/>
          </a:prstGeom>
          <a:noFill/>
        </p:spPr>
        <p:txBody>
          <a:bodyPr wrap="square" lIns="46800" rIns="46800" rtlCol="0" anchor="t" anchorCtr="0">
            <a:norm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sz="4400" b="1" spc="1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概述诗歌内容及主旨情感。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内容占位符 4"/>
          <p:cNvSpPr>
            <a:spLocks noGrp="1"/>
          </p:cNvSpPr>
          <p:nvPr>
            <p:ph idx="1"/>
          </p:nvPr>
        </p:nvSpPr>
        <p:spPr>
          <a:xfrm>
            <a:off x="1103313" y="1501775"/>
            <a:ext cx="10515600" cy="4351338"/>
          </a:xfrm>
        </p:spPr>
        <p:txBody>
          <a:bodyPr vert="horz" lIns="91440" tIns="45720" rIns="91440" bIns="45720" anchor="t"/>
          <a:lstStyle/>
          <a:p>
            <a:r>
              <a:rPr lang="zh-CN" altLang="en-US" sz="4400"/>
              <a:t>如何铺垫</a:t>
            </a:r>
          </a:p>
          <a:p>
            <a:r>
              <a:rPr lang="zh-CN" altLang="en-US" sz="4400"/>
              <a:t>赏析对比的艺术</a:t>
            </a:r>
          </a:p>
          <a:p>
            <a:r>
              <a:rPr lang="zh-CN" altLang="en-US" sz="4400"/>
              <a:t>分析情与景的关系</a:t>
            </a:r>
          </a:p>
          <a:p>
            <a:r>
              <a:rPr lang="en-US" altLang="zh-CN" sz="4400"/>
              <a:t>……</a:t>
            </a:r>
          </a:p>
        </p:txBody>
      </p:sp>
      <p:sp>
        <p:nvSpPr>
          <p:cNvPr id="61442" name="文本框 2"/>
          <p:cNvSpPr txBox="1"/>
          <p:nvPr/>
        </p:nvSpPr>
        <p:spPr>
          <a:xfrm>
            <a:off x="720725" y="398463"/>
            <a:ext cx="7683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微软雅黑"/>
              </a:rPr>
              <a:t>C3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标题 1"/>
          <p:cNvSpPr>
            <a:spLocks noGrp="1"/>
          </p:cNvSpPr>
          <p:nvPr>
            <p:ph type="title"/>
          </p:nvPr>
        </p:nvSpPr>
        <p:spPr>
          <a:xfrm>
            <a:off x="4745038" y="2384425"/>
            <a:ext cx="3306762" cy="1327150"/>
          </a:xfrm>
        </p:spPr>
        <p:txBody>
          <a:bodyPr vert="horz" lIns="91440" tIns="45720" rIns="91440" bIns="45720" anchor="ctr"/>
          <a:lstStyle/>
          <a:p>
            <a:r>
              <a:rPr lang="zh-CN" altLang="en-US" sz="7200"/>
              <a:t>语言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/>
          <a:lstStyle/>
          <a:p>
            <a:r>
              <a:rPr lang="en-US" altLang="zh-CN"/>
              <a:t>D1</a:t>
            </a:r>
          </a:p>
        </p:txBody>
      </p:sp>
      <p:graphicFrame>
        <p:nvGraphicFramePr>
          <p:cNvPr id="4" name="图示 3"/>
          <p:cNvGraphicFramePr/>
          <p:nvPr/>
        </p:nvGraphicFramePr>
        <p:xfrm>
          <a:off x="2032000" y="719455"/>
          <a:ext cx="8128000" cy="5418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5"/>
          <p:cNvSpPr txBox="1"/>
          <p:nvPr/>
        </p:nvSpPr>
        <p:spPr>
          <a:xfrm>
            <a:off x="493713" y="1122363"/>
            <a:ext cx="10941050" cy="5322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  <a:ea typeface="楷体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楷体"/>
              </a:rPr>
              <a:t>.平实质朴</a:t>
            </a:r>
            <a:r>
              <a:rPr lang="zh-CN" altLang="en-US" sz="2000">
                <a:latin typeface="Arial" panose="020B0604020202020204" pitchFamily="34" charset="0"/>
                <a:ea typeface="楷体"/>
              </a:rPr>
              <a:t>。如贾岛的《访隐者不遇》:“松下问童子,言师采药去。只在此山中,云深不知处。”</a:t>
            </a:r>
          </a:p>
          <a:p>
            <a:r>
              <a:rPr lang="zh-CN" altLang="en-US" sz="2000">
                <a:latin typeface="Arial" panose="020B0604020202020204" pitchFamily="34" charset="0"/>
                <a:ea typeface="楷体"/>
              </a:rPr>
              <a:t>2.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楷体"/>
              </a:rPr>
              <a:t>含蓄隽永</a:t>
            </a:r>
            <a:r>
              <a:rPr lang="zh-CN" altLang="en-US" sz="2000">
                <a:latin typeface="Arial" panose="020B0604020202020204" pitchFamily="34" charset="0"/>
                <a:ea typeface="楷体"/>
              </a:rPr>
              <a:t>。如李商隐的《夜雨寄北》:“君问归期未有期,巴山夜雨涨秋池。何当共剪西窗烛,却话巴山夜雨时。”</a:t>
            </a:r>
          </a:p>
          <a:p>
            <a:r>
              <a:rPr lang="zh-CN" altLang="en-US" sz="2000">
                <a:latin typeface="Arial" panose="020B0604020202020204" pitchFamily="34" charset="0"/>
                <a:ea typeface="楷体"/>
              </a:rPr>
              <a:t>3.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楷体"/>
              </a:rPr>
              <a:t>清新雅致</a:t>
            </a:r>
            <a:r>
              <a:rPr lang="zh-CN" altLang="en-US" sz="2000">
                <a:latin typeface="Arial" panose="020B0604020202020204" pitchFamily="34" charset="0"/>
                <a:ea typeface="楷体"/>
              </a:rPr>
              <a:t>。其如杨万里的“小荷才露尖尖角,早有蜻蜓立上头”(《小池》)。孟浩然的“故人具鸡黍,邀我至田家。绿树村边合,青山郭外斜。开轩面场圃,把酒话桑麻。待到重阳日,还来就菊花”(《过故人庄》)。</a:t>
            </a:r>
          </a:p>
          <a:p>
            <a:r>
              <a:rPr lang="zh-CN" altLang="en-US" sz="2000">
                <a:latin typeface="Arial" panose="020B0604020202020204" pitchFamily="34" charset="0"/>
                <a:ea typeface="楷体"/>
              </a:rPr>
              <a:t>4.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楷体"/>
              </a:rPr>
              <a:t>绚丽飘逸</a:t>
            </a:r>
            <a:r>
              <a:rPr lang="zh-CN" altLang="en-US" sz="2000">
                <a:latin typeface="Arial" panose="020B0604020202020204" pitchFamily="34" charset="0"/>
                <a:ea typeface="楷体"/>
              </a:rPr>
              <a:t>。如李白的“日照香炉生紫烟,遥看瀑布挂前川。飞流直下三千尺,疑是银河落九天”(《望庐山瀑布》)。</a:t>
            </a:r>
          </a:p>
          <a:p>
            <a:r>
              <a:rPr lang="zh-CN" altLang="en-US" sz="2000">
                <a:latin typeface="Arial" panose="020B0604020202020204" pitchFamily="34" charset="0"/>
                <a:ea typeface="楷体"/>
              </a:rPr>
              <a:t>5.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楷体"/>
              </a:rPr>
              <a:t>简洁明快</a:t>
            </a:r>
            <a:r>
              <a:rPr lang="zh-CN" altLang="en-US" sz="2000">
                <a:latin typeface="Arial" panose="020B0604020202020204" pitchFamily="34" charset="0"/>
                <a:ea typeface="楷体"/>
              </a:rPr>
              <a:t>。其特点是:语言简练利落、洗练、浅显、明白如话、不加修饰。如贾岛的诗、马致远的散曲等。</a:t>
            </a:r>
          </a:p>
          <a:p>
            <a:r>
              <a:rPr lang="zh-CN" altLang="en-US" sz="2000">
                <a:latin typeface="Arial" panose="020B0604020202020204" pitchFamily="34" charset="0"/>
                <a:ea typeface="楷体"/>
              </a:rPr>
              <a:t>6.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楷体"/>
              </a:rPr>
              <a:t>雄浑壮丽</a:t>
            </a:r>
            <a:r>
              <a:rPr lang="zh-CN" altLang="en-US" sz="2000">
                <a:latin typeface="Arial" panose="020B0604020202020204" pitchFamily="34" charset="0"/>
                <a:ea typeface="楷体"/>
              </a:rPr>
              <a:t>。如曹操的《观沧海》最具代表的是盛唐诗歌中以高适、岑参为代表的边塞诗人。</a:t>
            </a:r>
          </a:p>
          <a:p>
            <a:r>
              <a:rPr lang="zh-CN" altLang="en-US" sz="2000">
                <a:latin typeface="Arial" panose="020B0604020202020204" pitchFamily="34" charset="0"/>
                <a:ea typeface="楷体"/>
              </a:rPr>
              <a:t>7.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楷体"/>
              </a:rPr>
              <a:t>粗犷豪放</a:t>
            </a:r>
            <a:r>
              <a:rPr lang="zh-CN" altLang="en-US" sz="2000">
                <a:latin typeface="Arial" panose="020B0604020202020204" pitchFamily="34" charset="0"/>
                <a:ea typeface="楷体"/>
              </a:rPr>
              <a:t>。李白是豪放风格之集大成者,宋词中的豪放派,以苏、辛为最杰出代表。</a:t>
            </a:r>
          </a:p>
          <a:p>
            <a:r>
              <a:rPr lang="zh-CN" altLang="en-US" sz="2000">
                <a:latin typeface="Arial" panose="020B0604020202020204" pitchFamily="34" charset="0"/>
                <a:ea typeface="楷体"/>
              </a:rPr>
              <a:t>8.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楷体"/>
              </a:rPr>
              <a:t>沉郁顿挫</a:t>
            </a:r>
            <a:r>
              <a:rPr lang="zh-CN" altLang="en-US" sz="2000">
                <a:latin typeface="Arial" panose="020B0604020202020204" pitchFamily="34" charset="0"/>
                <a:ea typeface="楷体"/>
              </a:rPr>
              <a:t>。沉郁,就是指情感的浑厚、浓郁、忧愤、蕴藉。杜甫之诗,为浓郁之极致。他的“三吏”“三别”《兵车行》《茅屋为秋风所破歌》都是沉郁的力作。</a:t>
            </a:r>
          </a:p>
          <a:p>
            <a:r>
              <a:rPr lang="zh-CN" altLang="en-US" sz="2000">
                <a:latin typeface="Arial" panose="020B0604020202020204" pitchFamily="34" charset="0"/>
                <a:ea typeface="楷体"/>
              </a:rPr>
              <a:t>9.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楷体"/>
              </a:rPr>
              <a:t>悲壮慷慨</a:t>
            </a:r>
            <a:r>
              <a:rPr lang="zh-CN" altLang="en-US" sz="2000">
                <a:latin typeface="Arial" panose="020B0604020202020204" pitchFamily="34" charset="0"/>
                <a:ea typeface="楷体"/>
              </a:rPr>
              <a:t>。悲慨是时代的心声,诗人的呼喊,诗人面对动乱的现实,出于严肃的责任感,遂作悲慨。陈子昂的诗,就以悲慨而驰誉诗坛。《登幽州台歌》是最激动人心的悲慨之诗。</a:t>
            </a:r>
          </a:p>
          <a:p>
            <a:r>
              <a:rPr lang="zh-CN" altLang="en-US" sz="2000">
                <a:latin typeface="Arial" panose="020B0604020202020204" pitchFamily="34" charset="0"/>
                <a:ea typeface="楷体"/>
              </a:rPr>
              <a:t>10.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楷体"/>
              </a:rPr>
              <a:t>缠绵哀怨</a:t>
            </a:r>
            <a:r>
              <a:rPr lang="zh-CN" altLang="en-US" sz="2000">
                <a:latin typeface="Arial" panose="020B0604020202020204" pitchFamily="34" charset="0"/>
                <a:ea typeface="楷体"/>
              </a:rPr>
              <a:t>。诗作婉曲,感情细腻。如柳永、李清照、姜夔的词。</a:t>
            </a:r>
          </a:p>
        </p:txBody>
      </p:sp>
      <p:sp>
        <p:nvSpPr>
          <p:cNvPr id="64514" name="文本框 6"/>
          <p:cNvSpPr txBox="1"/>
          <p:nvPr/>
        </p:nvSpPr>
        <p:spPr>
          <a:xfrm>
            <a:off x="590550" y="398463"/>
            <a:ext cx="180816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latin typeface="宋体" pitchFamily="2" charset="-122"/>
                <a:ea typeface="宋体" pitchFamily="2" charset="-122"/>
              </a:rPr>
              <a:t>语言风格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779145" y="247015"/>
          <a:ext cx="10986770" cy="6185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2032000" y="719455"/>
          <a:ext cx="8128000" cy="5418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2" descr="古诗炼字的考查点"/>
          <p:cNvPicPr>
            <a:picLocks noChangeAspect="1"/>
          </p:cNvPicPr>
          <p:nvPr/>
        </p:nvPicPr>
        <p:blipFill>
          <a:blip r:embed="rId3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800" y="-419100"/>
            <a:ext cx="11002963" cy="72802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1046163" y="-90487"/>
            <a:ext cx="9891712" cy="68945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1311275" y="212725"/>
            <a:ext cx="9569450" cy="64325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99000" y="1917700"/>
            <a:ext cx="3125788" cy="1200150"/>
          </a:xfrm>
        </p:spPr>
        <p:txBody>
          <a:bodyPr anchor="b" anchorCtr="0">
            <a:normAutofit fontScale="77500" lnSpcReduction="10000"/>
          </a:bodyPr>
          <a:lstStyle/>
          <a:p>
            <a:pPr fontAlgn="auto"/>
            <a:r>
              <a:rPr lang="zh-CN" altLang="en-US" strike="noStrike" noProof="1"/>
              <a:t>高考直击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443038" y="1698625"/>
          <a:ext cx="8975725" cy="434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145"/>
                <a:gridCol w="1795145"/>
                <a:gridCol w="1795145"/>
                <a:gridCol w="1795145"/>
                <a:gridCol w="1795145"/>
              </a:tblGrid>
              <a:tr h="10852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形象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主旨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手法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语言</a:t>
                      </a:r>
                    </a:p>
                  </a:txBody>
                  <a:tcPr anchor="ctr"/>
                </a:tc>
              </a:tr>
              <a:tr h="10852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是什么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A1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B1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C1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D1</a:t>
                      </a:r>
                    </a:p>
                  </a:txBody>
                  <a:tcPr anchor="ctr"/>
                </a:tc>
              </a:tr>
              <a:tr h="10852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为什么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A2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C000"/>
                          </a:solidFill>
                        </a:rPr>
                        <a:t>B2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C2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D2</a:t>
                      </a:r>
                    </a:p>
                  </a:txBody>
                  <a:tcPr anchor="ctr"/>
                </a:tc>
              </a:tr>
              <a:tr h="10852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怎么样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A3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C000"/>
                          </a:solidFill>
                        </a:rPr>
                        <a:t>B3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C3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D3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7681" name="文本框 2"/>
          <p:cNvSpPr txBox="1"/>
          <p:nvPr/>
        </p:nvSpPr>
        <p:spPr>
          <a:xfrm>
            <a:off x="1644650" y="541338"/>
            <a:ext cx="2011363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3600">
                <a:latin typeface="Arial" panose="020B0604020202020204" pitchFamily="34" charset="0"/>
                <a:ea typeface="黑体" panose="02010609060101010101" charset="-122"/>
              </a:rPr>
              <a:t>考点图谱</a:t>
            </a:r>
          </a:p>
        </p:txBody>
      </p:sp>
    </p:spTree>
    <p:custDataLst>
      <p:tags r:id="rId1"/>
    </p:custDataLst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99"/>
          <p:cNvSpPr txBox="1"/>
          <p:nvPr/>
        </p:nvSpPr>
        <p:spPr>
          <a:xfrm>
            <a:off x="692150" y="341313"/>
            <a:ext cx="10615613" cy="563231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二</a:t>
            </a:r>
            <a:r>
              <a:rPr lang="zh-CN" altLang="zh-CN" sz="24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、阅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读下面这首唐诗，完成14～15题。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投长沙裴侍郎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杜荀鹤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此身虽贱道长存，非谒朱门谒孔门。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只望至公将卷读，不求朝士致书论。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垂纶雨结渔乡思，吹木风传雁夜魂。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男子受恩须有地，平生不受等闲思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[注]至公：科举时代对主考官的敬称。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14．下列对这首诗的理解和分析，不正确的一项是（3分）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A．诗人表示，虽然自己的社会地位低下，但对儒家思想的信奉坚定不移。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B．“朱门”“孔门”分别代指世俗的权势与精神的归依，形成鲜明的对比。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C．诗人希望自己能凭借真才实学通过正常渠道进身，而不愿去寻找捷径。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D．诗人表达了自己对待恩惠的态度，不随便接受别人的恩惠，受恩必报。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15．诗歌的颈联描写了两个具体场景，与其他各联直抒胸臆的写法不同，这样写在情感表达和结构安排方面有什么作用？(6分)</a:t>
            </a:r>
          </a:p>
        </p:txBody>
      </p:sp>
    </p:spTree>
    <p:custDataLst>
      <p:tags r:id="rId1"/>
    </p:custDataLst>
  </p:cSld>
  <p:clrMapOvr>
    <a:masterClrMapping/>
  </p:clrMapOvr>
  <p:transition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文本框 99"/>
          <p:cNvSpPr txBox="1"/>
          <p:nvPr/>
        </p:nvSpPr>
        <p:spPr>
          <a:xfrm>
            <a:off x="692150" y="341313"/>
            <a:ext cx="10615613" cy="56308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一</a:t>
            </a:r>
            <a:r>
              <a:rPr lang="zh-CN" altLang="zh-CN" sz="2400" smtClean="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、阅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读下面这首唐诗，完成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14~15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题。</a:t>
            </a:r>
          </a:p>
          <a:p>
            <a:pPr algn="ctr"/>
            <a:endParaRPr lang="zh-CN" altLang="zh-CN" sz="2400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pPr algn="ctr"/>
            <a:r>
              <a:rPr lang="zh-CN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野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微软雅黑"/>
              </a:rPr>
              <a:t>  </a:t>
            </a:r>
            <a:r>
              <a:rPr lang="zh-CN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歌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李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  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贺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鸦翎羽箭山桑弓，仰天射落衔芦鸿。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麻衣黑肥冲北风，带酒日晚歌田中。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男儿屈穷心不穷，枯荣不等嗔天公。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寒风又变为春柳，条条看即烟濛濛。</a:t>
            </a:r>
          </a:p>
          <a:p>
            <a:pPr algn="ctr"/>
            <a:endParaRPr lang="zh-CN" altLang="zh-CN" sz="2400">
              <a:solidFill>
                <a:srgbClr val="000000"/>
              </a:solidFill>
              <a:latin typeface="楷体" panose="02010609060101010101" charset="-122"/>
              <a:ea typeface="楷体"/>
            </a:endParaRPr>
          </a:p>
          <a:p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14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．下列对这首诗的赏析，不正确的一项是（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3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分）</a:t>
            </a:r>
            <a:endParaRPr lang="en-US" altLang="zh-CN" sz="2400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A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．弯弓射鸿、麻衣冲风、饮酒高歌都是诗人排解心头苦闷与抑郁的方式。</a:t>
            </a:r>
            <a:endParaRPr lang="en-US" altLang="zh-CN" sz="2400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B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．诗人虽不得不接受生活贫穷的命运，但意志并不消沉，气概仍然豪迈。</a:t>
            </a:r>
            <a:endParaRPr lang="en-US" altLang="zh-CN" sz="2400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C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．诗中形容春柳的方式与韩愈《早春呈水部张十八员外》相同，较为常见。</a:t>
            </a:r>
            <a:endParaRPr lang="en-US" altLang="zh-CN" sz="2400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D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．本诗前半描写场景，后半感事抒怀，描写与抒情紧密关联，脉络清晰。</a:t>
            </a:r>
          </a:p>
          <a:p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15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．诗的最后两句有何含意？请简要分析。（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6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分）</a:t>
            </a:r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99"/>
          <p:cNvSpPr txBox="1"/>
          <p:nvPr/>
        </p:nvSpPr>
        <p:spPr>
          <a:xfrm>
            <a:off x="692150" y="341313"/>
            <a:ext cx="10615613" cy="56308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4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二阅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读下面这首宋诗，完成14~15题。</a:t>
            </a:r>
          </a:p>
          <a:p>
            <a:endParaRPr lang="zh-CN" altLang="zh-CN" sz="24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zh-CN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题醉中所作草书卷后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（节选）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陆游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胸中磊落藏五兵，欲试无路空峥嵘。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酒为旗鼓笔刀槊，势从天落银河倾。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端溪石池浓作墨，烛光相射飞纵横。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须臾收卷复把酒，如见万里烟尘清。</a:t>
            </a:r>
          </a:p>
          <a:p>
            <a:pPr algn="ctr"/>
            <a:endParaRPr lang="zh-CN" altLang="zh-CN" sz="24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14．下列对这首诗的赏析，不正确的一项是（3分）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A．这首诗写诗人观看自己已完成的一幅草书作品，并回顾它的创作过程。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B．诗人驰骋疆场杀敌报国的志向无法实现，借书法创作来抒发心中郁闷。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C．诗人把书法创作中的自己想象成战场上的战士，气吞山河，势不可挡。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D．诗人豪情勃发，他在砚台中磨出的浓黑墨汁，也映射着烛光纵横飞溅。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15．诗中前后两次出现“酒”，各有什么作用？请结合诗句简要分析。（6分）</a:t>
            </a:r>
          </a:p>
        </p:txBody>
      </p:sp>
    </p:spTree>
    <p:custDataLst>
      <p:tags r:id="rId1"/>
    </p:custDataLst>
  </p:cSld>
  <p:clrMapOvr>
    <a:masterClrMapping/>
  </p:clrMapOvr>
  <p:transition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99"/>
          <p:cNvSpPr txBox="1"/>
          <p:nvPr/>
        </p:nvSpPr>
        <p:spPr>
          <a:xfrm>
            <a:off x="587375" y="428625"/>
            <a:ext cx="10615613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4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三阅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读下面这首唐诗，完成各小题。</a:t>
            </a:r>
          </a:p>
          <a:p>
            <a:endParaRPr lang="zh-CN" altLang="zh-CN" sz="24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zh-CN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精卫词   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王建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精卫谁教尔填海，海边石子青磊磊。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但得海水作枯池，海中鱼龙何所为。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品穿岂为空衔石，山中草木无全枝。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朝在树头暮海里，飞多羽折时堕水。</a:t>
            </a:r>
          </a:p>
          <a:p>
            <a:pPr algn="ctr"/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高山未尽海未平，愿我身死子还生。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14．下列对这首诗的赏析，不正确的一项是（3分）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A．作者对精卫辛劳填海的动机感到困惑，因此用提问的方式来开启全篇。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B．诗的第三、四句设想，若有一天海水枯干，海中的鱼龙也会陷入困境。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C．第五至第八句着力描写精卫填海的艰辛，不仅奔波劳碌而且遍体鳞伤。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D．这首诗的语言质朴无华，平白如话，与白居易的《观刈麦》一诗相近。</a:t>
            </a:r>
          </a:p>
          <a:p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15．一般认为，诗最后两句的内容是以精卫的口吻表达的，你是否同意这种解读？请结合诗句说明你的理由。（6分）</a:t>
            </a:r>
          </a:p>
        </p:txBody>
      </p:sp>
    </p:spTree>
    <p:custDataLst>
      <p:tags r:id="rId1"/>
    </p:custDataLst>
  </p:cSld>
  <p:clrMapOvr>
    <a:masterClrMapping/>
  </p:clrMapOvr>
  <p:transition spd="slow"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1"/>
          <p:cNvSpPr txBox="1"/>
          <p:nvPr/>
        </p:nvSpPr>
        <p:spPr>
          <a:xfrm>
            <a:off x="1022350" y="612775"/>
            <a:ext cx="2898775" cy="563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微软雅黑"/>
              </a:rPr>
              <a:t>14</a:t>
            </a:r>
            <a:r>
              <a:rPr lang="zh-CN" altLang="zh-CN" sz="20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  <a:sym typeface="黑体" panose="02010609060101010101" charset="-122"/>
              </a:rPr>
              <a:t>．下列对这首诗的赏析，不正确的一项是（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微软雅黑"/>
              </a:rPr>
              <a:t>3</a:t>
            </a:r>
            <a:r>
              <a:rPr lang="zh-CN" altLang="zh-CN" sz="20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  <a:sym typeface="黑体" panose="02010609060101010101" charset="-122"/>
              </a:rPr>
              <a:t>分）</a:t>
            </a:r>
            <a:endParaRPr lang="en-US" altLang="zh-CN" sz="2000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微软雅黑"/>
              </a:rPr>
              <a:t>A</a:t>
            </a:r>
            <a:r>
              <a:rPr lang="zh-CN" altLang="zh-CN" sz="20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  <a:sym typeface="黑体" panose="02010609060101010101" charset="-122"/>
              </a:rPr>
              <a:t>．弯弓射鸿、麻衣冲风、饮酒高歌都是诗人排解心头苦闷与抑郁的方式。</a:t>
            </a:r>
            <a:endParaRPr lang="en-US" altLang="zh-CN" sz="2000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微软雅黑"/>
              </a:rPr>
              <a:t>B</a:t>
            </a:r>
            <a:r>
              <a:rPr lang="zh-CN" altLang="zh-CN" sz="20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  <a:sym typeface="黑体" panose="02010609060101010101" charset="-122"/>
              </a:rPr>
              <a:t>．诗人虽不得不接受生活贫穷的命运，但意志并不消沉，气概仍然豪迈。</a:t>
            </a:r>
            <a:endParaRPr lang="en-US" altLang="zh-CN" sz="2000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微软雅黑"/>
              </a:rPr>
              <a:t>C</a:t>
            </a:r>
            <a:r>
              <a:rPr lang="zh-CN" altLang="zh-CN" sz="20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  <a:sym typeface="黑体" panose="02010609060101010101" charset="-122"/>
              </a:rPr>
              <a:t>．诗中形容春柳的方式与韩愈《早春呈水部张十八员外》相同，较为常见。</a:t>
            </a:r>
            <a:endParaRPr lang="en-US" altLang="zh-CN" sz="2000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微软雅黑"/>
              </a:rPr>
              <a:t>D</a:t>
            </a:r>
            <a:r>
              <a:rPr lang="zh-CN" altLang="zh-CN" sz="20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  <a:sym typeface="黑体" panose="02010609060101010101" charset="-122"/>
              </a:rPr>
              <a:t>．本诗前半描写场景，后半感事抒怀，描写与抒情紧密关联，脉络清晰。</a:t>
            </a:r>
            <a:endParaRPr lang="zh-CN" altLang="en-US" sz="2000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  <a:sym typeface="黑体" panose="02010609060101010101" charset="-122"/>
            </a:endParaRPr>
          </a:p>
        </p:txBody>
      </p:sp>
      <p:sp>
        <p:nvSpPr>
          <p:cNvPr id="74754" name="文本框 3"/>
          <p:cNvSpPr txBox="1"/>
          <p:nvPr/>
        </p:nvSpPr>
        <p:spPr>
          <a:xfrm>
            <a:off x="4387850" y="612775"/>
            <a:ext cx="2898775" cy="563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14．下列对这首诗的赏析，不正确的一项是（3分）</a:t>
            </a:r>
            <a:endParaRPr lang="zh-CN" altLang="zh-CN" sz="2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A．这首诗写诗人观看自己已完成的一幅草书作品，并回顾它的创作过程。</a:t>
            </a:r>
            <a:endParaRPr lang="zh-CN" altLang="zh-CN" sz="2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B．诗人驰骋疆场杀敌报国的志向无法实现，借书法创作来抒发心中郁闷。</a:t>
            </a:r>
            <a:endParaRPr lang="zh-CN" altLang="zh-CN" sz="2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C．诗人把书法创作中的自己想象成战场上的战士，气吞山河，势不可挡。</a:t>
            </a:r>
            <a:endParaRPr lang="zh-CN" altLang="zh-CN" sz="2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D．诗人豪情勃发，他在砚台中磨出的浓黑墨汁，也映射着烛光纵横飞溅。</a:t>
            </a:r>
            <a:endParaRPr lang="zh-CN" altLang="en-US" sz="2000">
              <a:solidFill>
                <a:srgbClr val="000000"/>
              </a:solidFill>
              <a:latin typeface="宋体" pitchFamily="2" charset="-122"/>
              <a:ea typeface="宋体" pitchFamily="2" charset="-122"/>
              <a:sym typeface="黑体" panose="02010609060101010101" charset="-122"/>
            </a:endParaRPr>
          </a:p>
        </p:txBody>
      </p:sp>
      <p:sp>
        <p:nvSpPr>
          <p:cNvPr id="74755" name="文本框 4"/>
          <p:cNvSpPr txBox="1"/>
          <p:nvPr/>
        </p:nvSpPr>
        <p:spPr>
          <a:xfrm>
            <a:off x="7691438" y="612775"/>
            <a:ext cx="2897187" cy="563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14．下列对这首诗的赏析，不正确的一项是（3分）</a:t>
            </a:r>
            <a:endParaRPr lang="zh-CN" altLang="zh-CN" sz="2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A．作者对精卫辛劳填海的动机感到困惑，因此用提问的方式来开启全篇。</a:t>
            </a:r>
            <a:endParaRPr lang="zh-CN" altLang="zh-CN" sz="2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B．诗的第三、四句设想，若有一天海水枯干，海中的鱼龙也会陷入困境。</a:t>
            </a:r>
            <a:endParaRPr lang="zh-CN" altLang="zh-CN" sz="2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C．第五至第八句着力描写精卫填海的艰辛，不仅奔波劳碌而且遍体鳞伤。</a:t>
            </a:r>
            <a:endParaRPr lang="zh-CN" altLang="zh-CN" sz="2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D．这首诗的语言质朴无华，平白如话，与白居易的《观刈麦》一诗相近。</a:t>
            </a:r>
            <a:endParaRPr lang="zh-CN" altLang="en-US" sz="2000">
              <a:solidFill>
                <a:srgbClr val="000000"/>
              </a:solidFill>
              <a:latin typeface="宋体" pitchFamily="2" charset="-122"/>
              <a:ea typeface="宋体" pitchFamily="2" charset="-122"/>
              <a:sym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1"/>
          <p:cNvSpPr txBox="1"/>
          <p:nvPr/>
        </p:nvSpPr>
        <p:spPr>
          <a:xfrm>
            <a:off x="709613" y="981075"/>
            <a:ext cx="5929312" cy="3984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15</a:t>
            </a:r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．诗的最后两句有何含意？请简要分析。（</a:t>
            </a:r>
            <a:r>
              <a:rPr lang="en-US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分）</a:t>
            </a:r>
            <a:endParaRPr lang="zh-CN" altLang="en-US" sz="2000" b="1">
              <a:solidFill>
                <a:srgbClr val="000000"/>
              </a:solidFill>
              <a:latin typeface="宋体" pitchFamily="2" charset="-122"/>
              <a:ea typeface="宋体" pitchFamily="2" charset="-122"/>
              <a:sym typeface="黑体" panose="02010609060101010101" charset="-122"/>
            </a:endParaRPr>
          </a:p>
        </p:txBody>
      </p:sp>
      <p:sp>
        <p:nvSpPr>
          <p:cNvPr id="75778" name="文本框 2"/>
          <p:cNvSpPr txBox="1"/>
          <p:nvPr/>
        </p:nvSpPr>
        <p:spPr>
          <a:xfrm>
            <a:off x="709613" y="2493963"/>
            <a:ext cx="8991600" cy="3984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15．诗中前后两次出现“酒”，各有什么作用？请结合诗句简要分析。（6分）</a:t>
            </a:r>
            <a:endParaRPr lang="zh-CN" altLang="en-US" sz="2000" b="1">
              <a:solidFill>
                <a:srgbClr val="000000"/>
              </a:solidFill>
              <a:latin typeface="宋体" pitchFamily="2" charset="-122"/>
              <a:ea typeface="宋体" pitchFamily="2" charset="-122"/>
              <a:sym typeface="黑体" panose="02010609060101010101" charset="-122"/>
            </a:endParaRPr>
          </a:p>
        </p:txBody>
      </p:sp>
      <p:sp>
        <p:nvSpPr>
          <p:cNvPr id="75779" name="文本框 3"/>
          <p:cNvSpPr txBox="1"/>
          <p:nvPr/>
        </p:nvSpPr>
        <p:spPr>
          <a:xfrm>
            <a:off x="709613" y="4025900"/>
            <a:ext cx="9374187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15．一般认为，诗最后两句的内容是以精卫的口吻表达的，你是否同意这种解读？</a:t>
            </a:r>
          </a:p>
          <a:p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黑体" panose="02010609060101010101" charset="-122"/>
              </a:rPr>
              <a:t>请结合诗句说明你的理由。（6分）</a:t>
            </a:r>
            <a:endParaRPr lang="zh-CN" altLang="en-US" sz="2000" b="1">
              <a:solidFill>
                <a:srgbClr val="000000"/>
              </a:solidFill>
              <a:latin typeface="宋体" pitchFamily="2" charset="-122"/>
              <a:ea typeface="宋体" pitchFamily="2" charset="-122"/>
              <a:sym typeface="黑体" panose="02010609060101010101" charset="-122"/>
            </a:endParaRPr>
          </a:p>
        </p:txBody>
      </p:sp>
      <p:sp>
        <p:nvSpPr>
          <p:cNvPr id="75780" name="文本框 99"/>
          <p:cNvSpPr txBox="1"/>
          <p:nvPr/>
        </p:nvSpPr>
        <p:spPr>
          <a:xfrm>
            <a:off x="1135063" y="1590675"/>
            <a:ext cx="9145587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266700" indent="-266700"/>
            <a:r>
              <a:rPr lang="zh-CN" altLang="zh-CN" sz="20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①意为凛冽的寒风终将过去，和煦的春风拂绿枯柳，缀满嫩绿的柳条好像轻烟笼罩一般摇曳多姿；②表达了诗人虽感叹不遇于时，但不甘沉沦的乐观、自勉之情。</a:t>
            </a:r>
            <a:endParaRPr lang="zh-CN" altLang="en-US" sz="2000">
              <a:solidFill>
                <a:srgbClr val="000000"/>
              </a:solidFill>
              <a:latin typeface="楷体" panose="02010609060101010101" charset="-122"/>
              <a:ea typeface="楷体"/>
            </a:endParaRPr>
          </a:p>
        </p:txBody>
      </p:sp>
      <p:sp>
        <p:nvSpPr>
          <p:cNvPr id="75781" name="文本框 4"/>
          <p:cNvSpPr txBox="1"/>
          <p:nvPr/>
        </p:nvSpPr>
        <p:spPr>
          <a:xfrm>
            <a:off x="847725" y="3011488"/>
            <a:ext cx="9721850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266700" indent="-266700"/>
            <a:r>
              <a:rPr lang="en-US" altLang="zh-CN" sz="16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      </a:t>
            </a:r>
            <a:r>
              <a:rPr lang="en-US" altLang="zh-CN" sz="16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 </a:t>
            </a:r>
            <a:r>
              <a:rPr lang="zh-CN" altLang="zh-CN" sz="20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①第一个</a:t>
            </a:r>
            <a:r>
              <a:rPr lang="en-US" altLang="zh-CN" sz="20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“</a:t>
            </a:r>
            <a:r>
              <a:rPr lang="zh-CN" altLang="zh-CN" sz="20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酒</a:t>
            </a:r>
            <a:r>
              <a:rPr lang="en-US" altLang="zh-CN" sz="20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”</a:t>
            </a:r>
            <a:r>
              <a:rPr lang="zh-CN" altLang="zh-CN" sz="20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出现在作书之前，诗人把它比喻成战场上的旗鼓，起到酝酿情绪、积蓄气势的作用；②第二个</a:t>
            </a:r>
            <a:r>
              <a:rPr lang="en-US" altLang="zh-CN" sz="20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“</a:t>
            </a:r>
            <a:r>
              <a:rPr lang="zh-CN" altLang="zh-CN" sz="20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酒</a:t>
            </a:r>
            <a:r>
              <a:rPr lang="en-US" altLang="zh-CN" sz="20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”</a:t>
            </a:r>
            <a:r>
              <a:rPr lang="zh-CN" altLang="zh-CN" sz="20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则用来表现创作完成之后诗人的心理状态，他</a:t>
            </a:r>
            <a:r>
              <a:rPr lang="en-US" altLang="zh-CN" sz="20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“</a:t>
            </a:r>
            <a:r>
              <a:rPr lang="zh-CN" altLang="zh-CN" sz="20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如见万里烟尘清</a:t>
            </a:r>
            <a:r>
              <a:rPr lang="en-US" altLang="zh-CN" sz="20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”</a:t>
            </a:r>
            <a:r>
              <a:rPr lang="zh-CN" altLang="zh-CN" sz="20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，似乎赢得了一场战役的胜利，心满意足、踌躇满志。</a:t>
            </a:r>
            <a:endParaRPr lang="zh-CN" altLang="en-US" sz="2000">
              <a:solidFill>
                <a:srgbClr val="000000"/>
              </a:solidFill>
              <a:latin typeface="楷体" panose="02010609060101010101" charset="-122"/>
              <a:ea typeface="楷体"/>
            </a:endParaRPr>
          </a:p>
        </p:txBody>
      </p:sp>
      <p:sp>
        <p:nvSpPr>
          <p:cNvPr id="75782" name="文本框 5"/>
          <p:cNvSpPr txBox="1"/>
          <p:nvPr/>
        </p:nvSpPr>
        <p:spPr>
          <a:xfrm>
            <a:off x="1054100" y="4732338"/>
            <a:ext cx="9686925" cy="1630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266700" indent="-266700"/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    </a:t>
            </a:r>
            <a:r>
              <a:rPr lang="zh-CN" altLang="zh-CN" sz="20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观点一：同意。①这两句诗是精卫坚韧不拔、前赴后继奋斗精神的自我抒发；②意为即使自己在有生之年不能完成移山填海的事业，也希望子孙后代能够继承遗志，填海不止。</a:t>
            </a:r>
          </a:p>
          <a:p>
            <a:pPr marL="266700" indent="-266700"/>
            <a:r>
              <a:rPr lang="zh-CN" altLang="zh-CN" sz="2000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观点二：不同意。①这两句诗是作者对精卫的同情与崇敬之情的表达；②意为移山填海的事业尚未完成，我愿牺牲生命来帮助精卫，以自己的生命来换精卫的生命。</a:t>
            </a:r>
            <a:endParaRPr lang="zh-CN" altLang="en-US" sz="2000">
              <a:solidFill>
                <a:srgbClr val="000000"/>
              </a:solidFill>
              <a:latin typeface="楷体" panose="02010609060101010101" charset="-122"/>
              <a:ea typeface="楷体"/>
            </a:endParaRPr>
          </a:p>
        </p:txBody>
      </p:sp>
    </p:spTree>
    <p:custDataLst>
      <p:tags r:id="rId1"/>
    </p:custDataLst>
  </p:cSld>
  <p:clrMapOvr>
    <a:masterClrMapping/>
  </p:clrMapOvr>
  <p:transition spd="slow"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1"/>
          <p:cNvSpPr txBox="1"/>
          <p:nvPr/>
        </p:nvSpPr>
        <p:spPr>
          <a:xfrm>
            <a:off x="1200150" y="622300"/>
            <a:ext cx="8994775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  <a:sym typeface="Arial" panose="020B0604020202020204" pitchFamily="34" charset="0"/>
              </a:rPr>
              <a:t>鉴赏评价 D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Arial" panose="020B0604020202020204" pitchFamily="34" charset="0"/>
                <a:ea typeface="楷体"/>
                <a:sym typeface="Arial" panose="020B0604020202020204" pitchFamily="34" charset="0"/>
              </a:rPr>
              <a:t>　</a:t>
            </a:r>
            <a:r>
              <a:rPr lang="zh-CN" altLang="en-US" sz="2400" b="1">
                <a:latin typeface="Arial" panose="020B0604020202020204" pitchFamily="34" charset="0"/>
                <a:ea typeface="楷体"/>
                <a:sym typeface="Arial" panose="020B0604020202020204" pitchFamily="34" charset="0"/>
              </a:rPr>
              <a:t>　⑴ 鉴赏文学作品的形象、语言和表达技巧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  <a:ea typeface="楷体"/>
                <a:sym typeface="Arial" panose="020B0604020202020204" pitchFamily="34" charset="0"/>
              </a:rPr>
              <a:t>　　⑵ 评价文章的思想内容和作者的观点态度</a:t>
            </a:r>
          </a:p>
        </p:txBody>
      </p:sp>
      <p:sp>
        <p:nvSpPr>
          <p:cNvPr id="76802" name="文本框 2"/>
          <p:cNvSpPr txBox="1"/>
          <p:nvPr/>
        </p:nvSpPr>
        <p:spPr>
          <a:xfrm>
            <a:off x="2266950" y="3106738"/>
            <a:ext cx="207168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  <a:sym typeface="Arial" panose="020B0604020202020204" pitchFamily="34" charset="0"/>
              </a:rPr>
              <a:t>形象、主旨</a:t>
            </a:r>
          </a:p>
        </p:txBody>
      </p:sp>
      <p:sp>
        <p:nvSpPr>
          <p:cNvPr id="76803" name="文本框 3"/>
          <p:cNvSpPr txBox="1"/>
          <p:nvPr/>
        </p:nvSpPr>
        <p:spPr>
          <a:xfrm>
            <a:off x="2401888" y="4829175"/>
            <a:ext cx="1573212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  <a:sym typeface="Arial" panose="020B0604020202020204" pitchFamily="34" charset="0"/>
              </a:rPr>
              <a:t>读懂诗歌</a:t>
            </a:r>
          </a:p>
        </p:txBody>
      </p:sp>
      <p:sp>
        <p:nvSpPr>
          <p:cNvPr id="76804" name="文本框 99"/>
          <p:cNvSpPr txBox="1"/>
          <p:nvPr/>
        </p:nvSpPr>
        <p:spPr>
          <a:xfrm>
            <a:off x="8774113" y="3998913"/>
            <a:ext cx="2205037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400" b="1">
                <a:latin typeface="Calibri" pitchFamily="34" charset="0"/>
                <a:ea typeface="宋体" pitchFamily="2" charset="-122"/>
              </a:rPr>
              <a:t>“思维品质”</a:t>
            </a:r>
          </a:p>
          <a:p>
            <a:r>
              <a:rPr lang="zh-CN" altLang="zh-CN" sz="2400" b="1">
                <a:latin typeface="Calibri" pitchFamily="34" charset="0"/>
                <a:ea typeface="宋体" pitchFamily="2" charset="-122"/>
              </a:rPr>
              <a:t>“表达能力”</a:t>
            </a:r>
            <a:endParaRPr lang="zh-CN" altLang="en-US" sz="2400" b="1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76805" name="文本框 4"/>
          <p:cNvSpPr txBox="1"/>
          <p:nvPr/>
        </p:nvSpPr>
        <p:spPr>
          <a:xfrm>
            <a:off x="5875338" y="3290888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400" b="1">
                <a:latin typeface="Calibri" pitchFamily="34" charset="0"/>
                <a:ea typeface="宋体" pitchFamily="2" charset="-122"/>
                <a:sym typeface="黑体" panose="02010609060101010101" charset="-122"/>
              </a:rPr>
              <a:t>“信息处理”</a:t>
            </a:r>
            <a:endParaRPr lang="zh-CN" altLang="en-US" sz="2400" b="1">
              <a:latin typeface="Calibri" pitchFamily="34" charset="0"/>
              <a:ea typeface="宋体" pitchFamily="2" charset="-122"/>
              <a:sym typeface="黑体" panose="02010609060101010101" charset="-122"/>
            </a:endParaRPr>
          </a:p>
        </p:txBody>
      </p:sp>
      <p:sp>
        <p:nvSpPr>
          <p:cNvPr id="76806" name="文本框 5"/>
          <p:cNvSpPr txBox="1"/>
          <p:nvPr/>
        </p:nvSpPr>
        <p:spPr>
          <a:xfrm>
            <a:off x="5875338" y="4921250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400" b="1">
                <a:latin typeface="Calibri" pitchFamily="34" charset="0"/>
                <a:ea typeface="宋体" pitchFamily="2" charset="-122"/>
              </a:rPr>
              <a:t>“自主学习”</a:t>
            </a:r>
            <a:endParaRPr lang="zh-CN" altLang="en-US" sz="2400" b="1">
              <a:latin typeface="Calibri" pitchFamily="34" charset="0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框 99"/>
          <p:cNvSpPr txBox="1"/>
          <p:nvPr/>
        </p:nvSpPr>
        <p:spPr>
          <a:xfrm>
            <a:off x="1381125" y="376238"/>
            <a:ext cx="9515475" cy="4246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阅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读下面这首宋诗，完成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14~15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题。</a:t>
            </a:r>
          </a:p>
          <a:p>
            <a:pPr algn="ctr"/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pPr algn="ctr"/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礼部贡院阅进士就试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    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欧阳修</a:t>
            </a:r>
          </a:p>
          <a:p>
            <a:pPr algn="ctr"/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紫案焚香暖吹轻，广庭清晓席群英。</a:t>
            </a:r>
          </a:p>
          <a:p>
            <a:pPr algn="ctr"/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无哗战士衔枚勇，下笔春蚕食叶声。</a:t>
            </a:r>
          </a:p>
          <a:p>
            <a:pPr algn="ctr"/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乡里献贤先德行，朝廷列爵待公卿。</a:t>
            </a:r>
          </a:p>
          <a:p>
            <a:pPr algn="ctr"/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自惭衰病心神耗，赖有群公鉴裁精。</a:t>
            </a: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14．下列对这首诗的赏析，不恰当的两项是（5分）</a:t>
            </a:r>
          </a:p>
          <a:p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A．诗的第一句写出了考场肃穆而又怡人的环境，衬托出作者的喜悦心情。</a:t>
            </a:r>
          </a:p>
          <a:p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B．第三句重点在表现考生们奋勇争先、一往无前，所以把他们比作战士。</a:t>
            </a:r>
          </a:p>
          <a:p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C．参加礼部考试的考生都由各地选送而来，道德品行是选送的首要依据。</a:t>
            </a:r>
          </a:p>
          <a:p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D．朝廷对考生寄予了殷切的期望，希望他们能够成长为国家的栋梁之才。</a:t>
            </a:r>
          </a:p>
          <a:p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E．作者承认自己体弱多病的事实，表示选材工作要依靠其他考官来完成。</a:t>
            </a:r>
          </a:p>
          <a:p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15．本诗的第四句“下笔春蚕食叶声”广受后世称道，请赏析这一句的精妙之处。（6分）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77826" name="文本框 1"/>
          <p:cNvSpPr txBox="1"/>
          <p:nvPr/>
        </p:nvSpPr>
        <p:spPr>
          <a:xfrm>
            <a:off x="1111250" y="4610100"/>
            <a:ext cx="930116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266700" indent="-266700"/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 14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BE</a:t>
            </a:r>
          </a:p>
          <a:p>
            <a:pPr marL="266700" indent="-266700"/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微软雅黑"/>
              </a:rPr>
              <a:t>15</a:t>
            </a: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．①用春蚕食叶描摹考场内考生落笔纸上的声响，生动贴切；（2分）②动中见静，越发见出考场的庄严寂静；（2分）③强化作者充满希望的喜悦之情。（2分）</a:t>
            </a:r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wip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文本框 99"/>
          <p:cNvSpPr txBox="1"/>
          <p:nvPr/>
        </p:nvSpPr>
        <p:spPr>
          <a:xfrm>
            <a:off x="657225" y="298450"/>
            <a:ext cx="10877550" cy="64627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阅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读下面这首宋诗，完成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14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～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15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题。</a:t>
            </a:r>
          </a:p>
          <a:p>
            <a:pPr algn="ctr"/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pPr algn="ctr"/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送子由使契丹</a:t>
            </a:r>
          </a:p>
          <a:p>
            <a:pPr algn="ctr"/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苏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 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轼</a:t>
            </a:r>
          </a:p>
          <a:p>
            <a:pPr algn="ctr"/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云海相望寄此身，那因远适更沾巾。</a:t>
            </a:r>
          </a:p>
          <a:p>
            <a:pPr algn="ctr"/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不辞驿骑凌风雪，要使天骄识凤麟。</a:t>
            </a:r>
          </a:p>
          <a:p>
            <a:pPr algn="ctr"/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沙漠回看清禁月</a:t>
            </a:r>
            <a:r>
              <a:rPr lang="en-US" altLang="zh-CN" baseline="300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①</a:t>
            </a:r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，湖山应梦武林春</a:t>
            </a:r>
            <a:r>
              <a:rPr lang="en-US" altLang="zh-CN" baseline="300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②</a:t>
            </a:r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。</a:t>
            </a:r>
          </a:p>
          <a:p>
            <a:pPr algn="ctr"/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单于若问君家世，莫道中朝第一人</a:t>
            </a:r>
            <a:r>
              <a:rPr lang="en-US" altLang="zh-CN" baseline="300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③</a:t>
            </a:r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。</a:t>
            </a:r>
          </a:p>
          <a:p>
            <a:endParaRPr lang="zh-CN" altLang="zh-CN">
              <a:solidFill>
                <a:srgbClr val="000000"/>
              </a:solidFill>
              <a:latin typeface="楷体" panose="02010609060101010101" charset="-122"/>
              <a:ea typeface="楷体"/>
            </a:endParaRPr>
          </a:p>
          <a:p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【注】①清禁：皇宫。苏辙时任翰林学士，常出入宫禁。②武林：杭州的别称。苏轼时知杭州。③唐代李揆被皇帝誉为“门地、人物、文学皆当世第一”。后来入吐蕃会盟，酋长问他：“闻唐有第一人李揆，公是否？”李揆怕被扣留，骗他说：“彼李揆，安肯来邪？”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14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．本诗尾联用了唐代李揆的典故，以下对此进行的赏析不正确的两项是（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5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分）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A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．本联用李揆的典故准确贴切，因为苏轼兄弟在当时声名卓著，与李揆非常相似。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B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．中原地域辽阔，人才济济，豪杰辈出，即使卓越如苏轼兄弟，也不敢自居第一。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C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．从李揆的故事推断，如果苏辙承认自己的家世第一，很有可能被契丹君主扣留。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D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．苏轼告诫苏辙，作为大国使臣，切莫以家世傲人，而要展示出谦恭的君子风度。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E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．苏轼与苏辙兄弟情深，此时更为远行的弟弟担心，希望他小心谨慎，平安归来。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15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．本诗首联表现了诗人什么样的性格？请加以分析。（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6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分）</a:t>
            </a:r>
          </a:p>
          <a:p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【答案】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 b="1">
                <a:solidFill>
                  <a:srgbClr val="000000"/>
                </a:solidFill>
                <a:latin typeface="宋体" pitchFamily="2" charset="-122"/>
                <a:ea typeface="微软雅黑"/>
              </a:rPr>
              <a:t>14</a:t>
            </a: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</a:t>
            </a:r>
            <a:r>
              <a:rPr lang="en-US" altLang="zh-CN" b="1">
                <a:solidFill>
                  <a:srgbClr val="000000"/>
                </a:solidFill>
                <a:latin typeface="宋体" pitchFamily="2" charset="-122"/>
                <a:ea typeface="微软雅黑"/>
              </a:rPr>
              <a:t>BD</a:t>
            </a:r>
          </a:p>
          <a:p>
            <a:r>
              <a:rPr lang="en-US" altLang="zh-CN" b="1">
                <a:solidFill>
                  <a:srgbClr val="000000"/>
                </a:solidFill>
                <a:latin typeface="宋体" pitchFamily="2" charset="-122"/>
                <a:ea typeface="微软雅黑"/>
              </a:rPr>
              <a:t>15</a:t>
            </a: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．表现了诗人旷达的性格，苏轼兄弟情谊深重，但诗人远在杭州，与在京城的苏辙已是天各一方。这次虽是远别，诗人表示也不会作儿女之态，悲伤落泪。</a:t>
            </a: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wip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99"/>
          <p:cNvSpPr txBox="1"/>
          <p:nvPr/>
        </p:nvSpPr>
        <p:spPr>
          <a:xfrm>
            <a:off x="542925" y="279400"/>
            <a:ext cx="11049000" cy="646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阅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读下面这首唐诗，完成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14~15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题。</a:t>
            </a:r>
          </a:p>
          <a:p>
            <a:pPr algn="ctr"/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pPr algn="ctr"/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编集拙诗，成一十五卷，因题卷末，戏赠元九、李二十</a:t>
            </a:r>
            <a:r>
              <a:rPr lang="en-US" altLang="zh-CN" baseline="30000">
                <a:solidFill>
                  <a:srgbClr val="000000"/>
                </a:solidFill>
                <a:latin typeface="宋体" pitchFamily="2" charset="-122"/>
                <a:ea typeface="微软雅黑"/>
              </a:rPr>
              <a:t>①</a:t>
            </a: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pPr algn="ctr"/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白居易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pPr algn="ctr"/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 </a:t>
            </a:r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一篇长恨有风情</a:t>
            </a:r>
            <a:r>
              <a:rPr lang="en-US" altLang="zh-CN" baseline="300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②</a:t>
            </a:r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，十首秦吟近正声</a:t>
            </a:r>
            <a:r>
              <a:rPr lang="en-US" altLang="zh-CN" baseline="300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③</a:t>
            </a:r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。</a:t>
            </a:r>
          </a:p>
          <a:p>
            <a:pPr algn="ctr"/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每被老元偷格律，苦教短李伏歌行</a:t>
            </a:r>
            <a:r>
              <a:rPr lang="en-US" altLang="zh-CN" baseline="30000">
                <a:solidFill>
                  <a:srgbClr val="000000"/>
                </a:solidFill>
                <a:latin typeface="楷体" panose="02010609060101010101" charset="-122"/>
                <a:ea typeface="微软雅黑"/>
              </a:rPr>
              <a:t>④</a:t>
            </a:r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。</a:t>
            </a:r>
          </a:p>
          <a:p>
            <a:pPr algn="ctr"/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世间富贵应无分，身后文章合有名。</a:t>
            </a:r>
          </a:p>
          <a:p>
            <a:pPr algn="ctr"/>
            <a:r>
              <a:rPr lang="zh-CN" altLang="zh-CN">
                <a:solidFill>
                  <a:srgbClr val="000000"/>
                </a:solidFill>
                <a:latin typeface="楷体" panose="02010609060101010101" charset="-122"/>
                <a:ea typeface="楷体"/>
              </a:rPr>
              <a:t>莫怪气粗言语大，新排十五卷诗成。</a:t>
            </a:r>
          </a:p>
          <a:p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【注】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①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元九、李二十：分指作者的朋友元稹、李绅，即诗中的“老元”“短李”。李绅身材矮小，时称“短李”。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②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长恨：指作者的长诗《长恨歌》。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③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秦吟：指作者的讽喻组诗《秦中吟》。正声：雅正的诗篇。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④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伏：服气。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14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．以下对本诗的理解和分析，不正确的两项是（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5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分）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A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．《长恨歌》和《秦中吟》都是白居易的得意之作，能够作为其诗歌创作的代表。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B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．元稹常常私下对白居易的诗歌进行模仿，这从侧面说明了白诗较高的创作水准。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C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．白居易在诗中称呼李绅为“短李”，也隐含着不太认可李绅诗歌创作的意思。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D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．作者坚信自己必将因文学成就而名扬后世，因此并不介意在当时是否得到认可。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E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．在诗的最后两句中，白居易称，自己新编出的诗集可以成为自我炫耀的资本。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15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．请从“戏赠”入手，结合全诗，分析作者表达的情感态度。（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微软雅黑"/>
              </a:rPr>
              <a:t>6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分）</a:t>
            </a:r>
          </a:p>
          <a:p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【答案】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微软雅黑"/>
            </a:endParaRPr>
          </a:p>
          <a:p>
            <a:r>
              <a:rPr lang="en-US" altLang="zh-CN" b="1">
                <a:solidFill>
                  <a:srgbClr val="000000"/>
                </a:solidFill>
                <a:latin typeface="宋体" pitchFamily="2" charset="-122"/>
                <a:ea typeface="微软雅黑"/>
              </a:rPr>
              <a:t>14</a:t>
            </a: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</a:t>
            </a:r>
            <a:r>
              <a:rPr lang="en-US" altLang="zh-CN" b="1">
                <a:solidFill>
                  <a:srgbClr val="000000"/>
                </a:solidFill>
                <a:latin typeface="宋体" pitchFamily="2" charset="-122"/>
                <a:ea typeface="微软雅黑"/>
              </a:rPr>
              <a:t>CD</a:t>
            </a:r>
          </a:p>
          <a:p>
            <a:r>
              <a:rPr lang="en-US" altLang="zh-CN" b="1">
                <a:solidFill>
                  <a:srgbClr val="000000"/>
                </a:solidFill>
                <a:latin typeface="宋体" pitchFamily="2" charset="-122"/>
                <a:ea typeface="微软雅黑"/>
              </a:rPr>
              <a:t>15</a:t>
            </a: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rPr>
              <a:t>．①诗人戏谑友人，夸耀自己，通过诙谐的态度表现出对文学成就的自得；②诗歌并非全是戏言，也透露出一丝对自己现实境况的无奈与自嘲。</a:t>
            </a: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1"/>
          <p:cNvSpPr txBox="1"/>
          <p:nvPr/>
        </p:nvSpPr>
        <p:spPr>
          <a:xfrm>
            <a:off x="4684713" y="2449513"/>
            <a:ext cx="4281487" cy="1106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600">
                <a:latin typeface="Arial" panose="020B0604020202020204" pitchFamily="34" charset="0"/>
                <a:ea typeface="楷体"/>
              </a:rPr>
              <a:t>形象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文本框 1"/>
          <p:cNvSpPr txBox="1"/>
          <p:nvPr/>
        </p:nvSpPr>
        <p:spPr>
          <a:xfrm>
            <a:off x="4338638" y="2106613"/>
            <a:ext cx="3382962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读懂诗歌是基础</a:t>
            </a:r>
          </a:p>
        </p:txBody>
      </p:sp>
      <p:sp>
        <p:nvSpPr>
          <p:cNvPr id="80898" name="文本框 2"/>
          <p:cNvSpPr txBox="1"/>
          <p:nvPr/>
        </p:nvSpPr>
        <p:spPr>
          <a:xfrm>
            <a:off x="4338638" y="3265488"/>
            <a:ext cx="3382962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认真审题是关键</a:t>
            </a:r>
          </a:p>
        </p:txBody>
      </p:sp>
      <p:sp>
        <p:nvSpPr>
          <p:cNvPr id="80899" name="文本框 3"/>
          <p:cNvSpPr txBox="1"/>
          <p:nvPr/>
        </p:nvSpPr>
        <p:spPr>
          <a:xfrm>
            <a:off x="4338638" y="4422775"/>
            <a:ext cx="338296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表述清楚是法宝</a:t>
            </a:r>
          </a:p>
        </p:txBody>
      </p:sp>
      <p:pic>
        <p:nvPicPr>
          <p:cNvPr id="8090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404600" y="11366500"/>
            <a:ext cx="368300" cy="2667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377825" y="-49212"/>
            <a:ext cx="10515600" cy="1325562"/>
          </a:xfrm>
        </p:spPr>
        <p:txBody>
          <a:bodyPr vert="horz" lIns="91440" tIns="45720" rIns="91440" bIns="45720" anchor="ctr"/>
          <a:lstStyle/>
          <a:p>
            <a:r>
              <a:rPr lang="zh-CN" altLang="zh-CN">
                <a:latin typeface="华文中宋" panose="02010600040101010101" charset="-122"/>
                <a:ea typeface="华文中宋" panose="02010600040101010101" charset="-122"/>
              </a:rPr>
              <a:t>什么是诗歌形象？</a:t>
            </a:r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>
          <a:xfrm>
            <a:off x="838200" y="1457325"/>
            <a:ext cx="5975350" cy="828675"/>
          </a:xfrm>
        </p:spPr>
        <p:txBody>
          <a:bodyPr vert="horz" lIns="91440" tIns="45720" rIns="91440" bIns="45720" anchor="t"/>
          <a:lstStyle/>
          <a:p>
            <a:pPr>
              <a:buFont typeface="Wingdings"/>
              <a:buChar char="l"/>
            </a:pPr>
            <a:r>
              <a:rPr lang="zh-CN" altLang="en-US" sz="2800"/>
              <a:t>风急天高猿啸哀，渚清沙白鸟飞回。</a:t>
            </a:r>
          </a:p>
        </p:txBody>
      </p:sp>
      <p:sp>
        <p:nvSpPr>
          <p:cNvPr id="29699" name="文本框 99"/>
          <p:cNvSpPr txBox="1"/>
          <p:nvPr/>
        </p:nvSpPr>
        <p:spPr>
          <a:xfrm>
            <a:off x="776288" y="2590800"/>
            <a:ext cx="6035675" cy="18145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buFont typeface="Wingdings"/>
              <a:buChar char="l"/>
            </a:pPr>
            <a:r>
              <a:rPr lang="zh-CN" altLang="zh-CN" sz="2800">
                <a:latin typeface="楷体" panose="02010609060101010101" charset="-122"/>
                <a:ea typeface="楷体"/>
              </a:rPr>
              <a:t>复有贫妇人，抱子在其旁。右手秉遗穗，左臂悬敝筐。听其相顾言，闻者为悲伤。家田输税尽，拾此充饥肠。</a:t>
            </a:r>
            <a:endParaRPr lang="zh-CN" altLang="en-US" sz="2800">
              <a:latin typeface="楷体" panose="02010609060101010101" charset="-122"/>
              <a:ea typeface="楷体"/>
            </a:endParaRPr>
          </a:p>
        </p:txBody>
      </p:sp>
      <p:sp>
        <p:nvSpPr>
          <p:cNvPr id="29700" name="文本框 3"/>
          <p:cNvSpPr txBox="1"/>
          <p:nvPr/>
        </p:nvSpPr>
        <p:spPr>
          <a:xfrm>
            <a:off x="774700" y="4708525"/>
            <a:ext cx="59277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buFont typeface="Wingdings"/>
              <a:buChar char="l"/>
            </a:pPr>
            <a:r>
              <a:rPr lang="zh-CN" altLang="zh-CN" sz="2800">
                <a:solidFill>
                  <a:srgbClr val="3E3E3E"/>
                </a:solidFill>
                <a:latin typeface="楷体" panose="02010609060101010101" charset="-122"/>
                <a:ea typeface="楷体"/>
              </a:rPr>
              <a:t>锦瑟无端五十弦,一弦一柱思华年。</a:t>
            </a:r>
            <a:endParaRPr lang="zh-CN" altLang="en-US" sz="2800">
              <a:solidFill>
                <a:srgbClr val="3E3E3E"/>
              </a:solidFill>
              <a:latin typeface="楷体" panose="02010609060101010101" charset="-122"/>
              <a:ea typeface="楷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61300" y="1641475"/>
            <a:ext cx="533400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宋体" pitchFamily="2" charset="-122"/>
                <a:ea typeface="宋体" pitchFamily="2" charset="-122"/>
              </a:rPr>
              <a:t>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61300" y="3206750"/>
            <a:ext cx="592138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宋体" pitchFamily="2" charset="-122"/>
                <a:ea typeface="宋体" pitchFamily="2" charset="-122"/>
              </a:rPr>
              <a:t>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61300" y="4710113"/>
            <a:ext cx="438150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宋体" pitchFamily="2" charset="-122"/>
                <a:ea typeface="宋体" pitchFamily="2" charset="-122"/>
              </a:rPr>
              <a:t>物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996363" y="2706688"/>
            <a:ext cx="7413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"/>
              </a:rPr>
              <a:t>意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429875" y="2552700"/>
            <a:ext cx="868363" cy="1752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>
                <a:latin typeface="Arial" panose="020B0604020202020204" pitchFamily="34" charset="0"/>
                <a:ea typeface="楷体"/>
              </a:rPr>
              <a:t>内</a:t>
            </a:r>
          </a:p>
          <a:p>
            <a:r>
              <a:rPr lang="zh-CN" altLang="en-US" sz="5400">
                <a:latin typeface="Arial" panose="020B0604020202020204" pitchFamily="34" charset="0"/>
                <a:ea typeface="楷体"/>
              </a:rPr>
              <a:t>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996363" y="3536950"/>
            <a:ext cx="7413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"/>
              </a:rPr>
              <a:t>象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7" grpId="2"/>
      <p:bldP spid="8" grpId="3"/>
      <p:bldP spid="9" grpId="4"/>
      <p:bldP spid="10" grpId="5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/>
          <a:lstStyle/>
          <a:p>
            <a:r>
              <a:rPr lang="zh-CN" altLang="en-US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古诗形象鉴赏题会怎么考？</a:t>
            </a:r>
            <a:r>
              <a:rPr lang="zh-CN" altLang="en-US" sz="2800">
                <a:solidFill>
                  <a:srgbClr val="FF0000"/>
                </a:solidFill>
              </a:rPr>
              <a:t>（常式）</a:t>
            </a:r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25488"/>
          </a:xfrm>
        </p:spPr>
        <p:txBody>
          <a:bodyPr vert="horz" lIns="91440" tIns="45720" rIns="91440" bIns="45720" anchor="t"/>
          <a:lstStyle/>
          <a:p>
            <a:pPr marL="0" indent="0">
              <a:buNone/>
            </a:pPr>
            <a:r>
              <a:rPr lang="en-US" altLang="zh-CN"/>
              <a:t>“</a:t>
            </a:r>
            <a:r>
              <a:rPr lang="zh-CN" altLang="en-US"/>
              <a:t>描绘了一幅怎样的画面（景象）？</a:t>
            </a:r>
            <a:r>
              <a:rPr lang="en-US" altLang="zh-CN"/>
              <a:t>”“</a:t>
            </a:r>
            <a:r>
              <a:rPr lang="zh-CN" altLang="en-US"/>
              <a:t>塑造了一个怎样人物形象？</a:t>
            </a:r>
            <a:r>
              <a:rPr lang="en-US" altLang="zh-CN"/>
              <a:t>”……</a:t>
            </a:r>
          </a:p>
        </p:txBody>
      </p:sp>
      <p:sp>
        <p:nvSpPr>
          <p:cNvPr id="30723" name="内容占位符 2"/>
          <p:cNvSpPr>
            <a:spLocks noGrp="1"/>
          </p:cNvSpPr>
          <p:nvPr/>
        </p:nvSpPr>
        <p:spPr>
          <a:xfrm>
            <a:off x="838200" y="3411538"/>
            <a:ext cx="10515600" cy="7254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2400">
                <a:latin typeface="Arial" panose="020B0604020202020204" pitchFamily="34" charset="0"/>
                <a:ea typeface="微软雅黑"/>
              </a:rPr>
              <a:t>“</a:t>
            </a:r>
            <a:r>
              <a:rPr lang="zh-CN" altLang="en-US" sz="2400">
                <a:latin typeface="Arial" panose="020B0604020202020204" pitchFamily="34" charset="0"/>
                <a:ea typeface="楷体"/>
              </a:rPr>
              <a:t>描写</a:t>
            </a:r>
            <a:r>
              <a:rPr lang="en-US" altLang="zh-CN" sz="2400">
                <a:latin typeface="Arial" panose="020B0604020202020204" pitchFamily="34" charset="0"/>
                <a:ea typeface="微软雅黑"/>
              </a:rPr>
              <a:t>***</a:t>
            </a:r>
            <a:r>
              <a:rPr lang="zh-CN" altLang="en-US" sz="2400">
                <a:latin typeface="Arial" panose="020B0604020202020204" pitchFamily="34" charset="0"/>
                <a:ea typeface="楷体"/>
              </a:rPr>
              <a:t>的画面，有何作用？</a:t>
            </a:r>
            <a:r>
              <a:rPr lang="en-US" altLang="zh-CN" sz="2400">
                <a:latin typeface="Arial" panose="020B0604020202020204" pitchFamily="34" charset="0"/>
                <a:ea typeface="微软雅黑"/>
              </a:rPr>
              <a:t>”“</a:t>
            </a:r>
            <a:r>
              <a:rPr lang="zh-CN" altLang="en-US" sz="2400">
                <a:latin typeface="Arial" panose="020B0604020202020204" pitchFamily="34" charset="0"/>
                <a:ea typeface="楷体"/>
              </a:rPr>
              <a:t>为什么要刻画这一形象？</a:t>
            </a:r>
            <a:r>
              <a:rPr lang="en-US" altLang="zh-CN" sz="2400">
                <a:latin typeface="Arial" panose="020B0604020202020204" pitchFamily="34" charset="0"/>
                <a:ea typeface="微软雅黑"/>
              </a:rPr>
              <a:t>”……</a:t>
            </a:r>
          </a:p>
        </p:txBody>
      </p:sp>
      <p:sp>
        <p:nvSpPr>
          <p:cNvPr id="30724" name="文本框 6"/>
          <p:cNvSpPr txBox="1"/>
          <p:nvPr/>
        </p:nvSpPr>
        <p:spPr>
          <a:xfrm>
            <a:off x="838200" y="5132388"/>
            <a:ext cx="9328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Arial" panose="020B0604020202020204" pitchFamily="34" charset="0"/>
                <a:ea typeface="楷体"/>
              </a:rPr>
              <a:t>作者是怎样描绘这一景象的？诗歌是如何塑造人物形象的？</a:t>
            </a:r>
            <a:r>
              <a:rPr lang="en-US" altLang="zh-CN" sz="2400">
                <a:latin typeface="Arial" panose="020B0604020202020204" pitchFamily="34" charset="0"/>
                <a:ea typeface="微软雅黑"/>
              </a:rPr>
              <a:t>……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602663" y="2551113"/>
            <a:ext cx="18081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是什么？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602663" y="4343400"/>
            <a:ext cx="18669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为什么？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602663" y="5822950"/>
            <a:ext cx="180816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怎么样？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1"/>
      <p:bldP spid="11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/>
          <a:lstStyle/>
          <a:p>
            <a:r>
              <a:rPr lang="zh-CN" altLang="en-US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古诗形象鉴赏题该怎么答？</a:t>
            </a:r>
          </a:p>
        </p:txBody>
      </p:sp>
      <p:sp>
        <p:nvSpPr>
          <p:cNvPr id="31746" name="内容占位符 11"/>
          <p:cNvSpPr>
            <a:spLocks noGrp="1"/>
          </p:cNvSpPr>
          <p:nvPr>
            <p:ph idx="1"/>
          </p:nvPr>
        </p:nvSpPr>
        <p:spPr>
          <a:xfrm>
            <a:off x="838200" y="1690688"/>
            <a:ext cx="5091113" cy="3748087"/>
          </a:xfrm>
        </p:spPr>
        <p:txBody>
          <a:bodyPr vert="horz" lIns="91440" tIns="45720" rIns="91440" bIns="45720" anchor="t"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一、景物形象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（一）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楷体" panose="02010609060101010101" charset="-122"/>
              </a:rPr>
              <a:t>是什么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楷体" panose="02010609060101010101" charset="-122"/>
              </a:rPr>
              <a:t>(A1-a)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楷体" panose="02010609060101010101" charset="-122"/>
              </a:rPr>
              <a:t>？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zh-CN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问法：</a:t>
            </a:r>
            <a:r>
              <a:rPr lang="en-US" altLang="zh-CN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描绘了一幅怎样的画面？</a:t>
            </a:r>
            <a:r>
              <a:rPr lang="en-US" altLang="zh-CN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”</a:t>
            </a:r>
            <a:endParaRPr lang="zh-CN" altLang="en-US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答法：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758113" y="1487488"/>
            <a:ext cx="3716337" cy="4154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zh-CN" sz="2800" b="1">
                <a:latin typeface="Calibri" pitchFamily="34" charset="0"/>
                <a:ea typeface="宋体" pitchFamily="2" charset="-122"/>
              </a:rPr>
              <a:t>静夜思</a:t>
            </a:r>
            <a:endParaRPr lang="zh-CN" altLang="zh-CN" sz="2800">
              <a:latin typeface="Calibri" pitchFamily="34" charset="0"/>
              <a:ea typeface="宋体" pitchFamily="2" charset="-122"/>
            </a:endParaRPr>
          </a:p>
          <a:p>
            <a:pPr algn="ctr"/>
            <a:r>
              <a:rPr lang="zh-CN" altLang="zh-CN" sz="2800">
                <a:latin typeface="Calibri" pitchFamily="34" charset="0"/>
                <a:ea typeface="宋体" pitchFamily="2" charset="-122"/>
              </a:rPr>
              <a:t>【唐】李白</a:t>
            </a:r>
            <a:endParaRPr lang="zh-CN" altLang="zh-CN" sz="2800">
              <a:solidFill>
                <a:srgbClr val="333333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pPr algn="ctr"/>
            <a:r>
              <a:rPr lang="zh-CN" altLang="zh-CN" sz="2800">
                <a:solidFill>
                  <a:srgbClr val="333333"/>
                </a:solidFill>
                <a:latin typeface="楷体" panose="02010609060101010101" charset="-122"/>
                <a:ea typeface="楷体"/>
              </a:rPr>
              <a:t>床前明月光，</a:t>
            </a:r>
          </a:p>
          <a:p>
            <a:pPr algn="ctr"/>
            <a:r>
              <a:rPr lang="zh-CN" altLang="zh-CN" sz="2800">
                <a:solidFill>
                  <a:srgbClr val="333333"/>
                </a:solidFill>
                <a:latin typeface="楷体" panose="02010609060101010101" charset="-122"/>
                <a:ea typeface="楷体"/>
              </a:rPr>
              <a:t>疑是地上霜。</a:t>
            </a:r>
          </a:p>
          <a:p>
            <a:pPr algn="ctr"/>
            <a:r>
              <a:rPr lang="zh-CN" altLang="zh-CN" sz="2800">
                <a:solidFill>
                  <a:srgbClr val="333333"/>
                </a:solidFill>
                <a:latin typeface="楷体" panose="02010609060101010101" charset="-122"/>
                <a:ea typeface="楷体"/>
              </a:rPr>
              <a:t>举头望明月，</a:t>
            </a:r>
          </a:p>
          <a:p>
            <a:pPr algn="ctr"/>
            <a:r>
              <a:rPr lang="zh-CN" altLang="zh-CN" sz="2800">
                <a:solidFill>
                  <a:srgbClr val="333333"/>
                </a:solidFill>
                <a:latin typeface="楷体" panose="02010609060101010101" charset="-122"/>
                <a:ea typeface="楷体"/>
              </a:rPr>
              <a:t>低头思故乡。</a:t>
            </a:r>
            <a:endParaRPr lang="en-US" altLang="zh-CN" sz="3200">
              <a:latin typeface="Calibri" pitchFamily="34" charset="0"/>
              <a:ea typeface="宋体" pitchFamily="2" charset="-122"/>
            </a:endParaRPr>
          </a:p>
          <a:p>
            <a:pPr algn="ctr"/>
            <a:r>
              <a:rPr lang="en-US" altLang="zh-CN" sz="3200">
                <a:latin typeface="Calibri" pitchFamily="34" charset="0"/>
                <a:ea typeface="宋体" pitchFamily="2" charset="-122"/>
              </a:rPr>
              <a:t>1.</a:t>
            </a:r>
            <a:r>
              <a:rPr lang="zh-CN" altLang="zh-CN" sz="3200">
                <a:latin typeface="Calibri" pitchFamily="34" charset="0"/>
                <a:ea typeface="宋体" pitchFamily="2" charset="-122"/>
              </a:rPr>
              <a:t>诗歌前两句描绘了一幅怎么的画面？</a:t>
            </a:r>
            <a:r>
              <a:rPr lang="zh-CN" altLang="zh-CN" sz="3200" i="1">
                <a:latin typeface="Calibri" pitchFamily="34" charset="0"/>
                <a:ea typeface="宋体" pitchFamily="2" charset="-122"/>
              </a:rPr>
              <a:t>有何作用？</a:t>
            </a:r>
            <a:endParaRPr lang="zh-CN" altLang="en-US" sz="3200" i="1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20775" y="3929063"/>
            <a:ext cx="186531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</a:rPr>
              <a:t>①翻译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120775" y="4573588"/>
            <a:ext cx="2546350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②扩展意象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楷体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             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127125" y="5227638"/>
            <a:ext cx="4802188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楷体"/>
                <a:sym typeface="楷体" panose="02010609060101010101" charset="-122"/>
              </a:rPr>
              <a:t>③尽量用四字短语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楷体"/>
            </a:endParaRPr>
          </a:p>
          <a:p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楷体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1"/>
      <p:bldP spid="16" grpId="2"/>
      <p:bldP spid="17" grpId="3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9055"/>
  <p:tag name="KSO_WM_UNIT_CLEAR" val="0"/>
  <p:tag name="KSO_WM_UNIT_COMPATIBLE" val="0"/>
  <p:tag name="KSO_WM_UNIT_HIGHLIGHT" val="0"/>
  <p:tag name="KSO_WM_UNIT_ID" val="custom20189055_9*a*1"/>
  <p:tag name="KSO_WM_UNIT_INDEX" val="1"/>
  <p:tag name="KSO_WM_UNIT_ISCONTENTSTITLE" val="0"/>
  <p:tag name="KSO_WM_UNIT_LAYERLEVEL" val="1"/>
  <p:tag name="KSO_WM_UNIT_PRESET_TEXT" val="输入标题"/>
  <p:tag name="KSO_WM_UNIT_TYPE" val="a"/>
  <p:tag name="KSO_WM_UNIT_VALUE" val="1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9055"/>
  <p:tag name="KSO_WM_UNIT_ID" val="custom20189055_9*i*3"/>
  <p:tag name="KSO_WM_UNIT_INDEX" val="3"/>
  <p:tag name="KSO_WM_UNIT_TYPE" val="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9055"/>
  <p:tag name="KSO_WM_UNIT_ID" val="custom20189055_9*i*4"/>
  <p:tag name="KSO_WM_UNIT_INDEX" val="4"/>
  <p:tag name="KSO_WM_UNIT_TYPE" val="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leftRight&quot;]"/>
  <p:tag name="KSO_WM_SLIDE_CAN_ADD_NAVIGATION" val="1"/>
  <p:tag name="KSO_WM_SLIDE_ID" val="custom20204181_8"/>
  <p:tag name="KSO_WM_SLIDE_INDEX" val="8"/>
  <p:tag name="KSO_WM_SLIDE_ITEM_CNT" val="0"/>
  <p:tag name="KSO_WM_SLIDE_LAYOUT" val="a_f_i_k"/>
  <p:tag name="KSO_WM_SLIDE_LAYOUT_CNT" val="1_1_1_1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33.4},&quot;minSize&quot;:{&quot;size1&quot;:33.4},&quot;maxSize&quot;:{&quot;size1&quot;:33.4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2.12,&quot;top&quot;:3.27,&quot;right&quot;:1.69,&quot;bottom&quot;:4.43},&quot;edge&quot;:{&quot;left&quot;:true,&quot;top&quot;:true,&quot;right&quot;:false,&quot;bottom&quot;:true},&quot;backgroundInfo&quot;:[{&quot;type&quot;:&quot;leftRight&quot;,&quot;left&quot;:0.0,&quot;top&quot;:0.0,&quot;right&quot;:0.0,&quot;bottom&quot;:0.0,&quot;leftAbs&quot;:false,&quot;topAbs&quot;:false,&quot;rightAbs&quot;:false,&quot;bottomAbs&quot;:false}]},{&quot;direction&quot;:0,&quot;horizontalAlign&quot;:0,&quot;verticalAlign&quot;:1,&quot;type&quot;:0,&quot;diagramDirection&quot;:0,&quot;canSetOverLayout&quot;:0,&quot;isOverLayout&quot;:0,&quot;margin&quot;:{&quot;left&quot;:1.69,&quot;top&quot;:2.12,&quot;right&quot;:2.12,&quot;bottom&quot;:2.12},&quot;edge&quot;:{&quot;left&quot;:false,&quot;top&quot;:true,&quot;right&quot;:true,&quot;bottom&quot;:true}}]}"/>
  <p:tag name="KSO_WM_SLIDE_POSITION" val="0*0"/>
  <p:tag name="KSO_WM_SLIDE_RATIO" val="1.777778"/>
  <p:tag name="KSO_WM_SLIDE_SIZE" val="959*540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181"/>
  <p:tag name="KSO_WM_TEMPLATE_MASTER_TYPE" val="1"/>
  <p:tag name="KSO_WM_TEMPLATE_SUBCATEGORY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4181_8*i*1"/>
  <p:tag name="KSO_WM_UNIT_INDEX" val="1"/>
  <p:tag name="KSO_WM_UNIT_LAYERLEVEL" val="1"/>
  <p:tag name="KSO_WM_UNIT_SUBTYPE" val="h"/>
  <p:tag name="KSO_WM_UNIT_TYPE" val="i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COMPATIBLE" val="0"/>
  <p:tag name="KSO_WM_UNIT_DIAGRAM_ISNUMVISUAL" val="0"/>
  <p:tag name="KSO_WM_UNIT_DIAGRAM_ISREFERUNIT" val="0"/>
  <p:tag name="KSO_WM_UNIT_HIGHLIGHT" val="0"/>
  <p:tag name="KSO_WM_UNIT_ID" val="custom20204181_8*i*1"/>
  <p:tag name="KSO_WM_UNIT_INDEX" val="1"/>
  <p:tag name="KSO_WM_UNIT_LAYERLEVEL" val="1"/>
  <p:tag name="KSO_WM_UNIT_TYPE" val="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81_8*i*2"/>
  <p:tag name="KSO_WM_UNIT_INDEX" val="2"/>
  <p:tag name="KSO_WM_UNIT_LAYERLEVEL" val="1"/>
  <p:tag name="KSO_WM_UNIT_SM_LIMIT_TYPE" val="1"/>
  <p:tag name="KSO_WM_UNIT_TYPE" val="i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181_8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TYPE" val="f"/>
  <p:tag name="KSO_WM_UNIT_VALUE" val="10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custom20204181_8*a*1"/>
  <p:tag name="KSO_WM_UNIT_INDEX" val="1"/>
  <p:tag name="KSO_WM_UNIT_ISCONTENTSTITLE" val="0"/>
  <p:tag name="KSO_WM_UNIT_LAYERLEVEL" val="1"/>
  <p:tag name="KSO_WM_UNIT_NOCLEAR" val="0"/>
  <p:tag name="KSO_WM_UNIT_PRESET_TEXT" val="单击此处添加大标题内容"/>
  <p:tag name="KSO_WM_UNIT_TYPE" val="a"/>
  <p:tag name="KSO_WM_UNIT_VALUE" val="1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81_8*i*3"/>
  <p:tag name="KSO_WM_UNIT_INDEX" val="3"/>
  <p:tag name="KSO_WM_UNIT_LAYERLEVEL" val="1"/>
  <p:tag name="KSO_WM_UNIT_SM_LIMIT_TYPE" val="1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81_8*k*1"/>
  <p:tag name="KSO_WM_UNIT_INDEX" val="1"/>
  <p:tag name="KSO_WM_UNIT_LAYERLEVEL" val="1"/>
  <p:tag name="KSO_WM_UNIT_NOCLEAR" val="0"/>
  <p:tag name="KSO_WM_UNIT_PRESET_TEXT" val="LOGO"/>
  <p:tag name="KSO_WM_UNIT_SM_LIMIT_TYPE" val="1"/>
  <p:tag name="KSO_WM_UNIT_TYPE" val="k"/>
  <p:tag name="KSO_WM_UNIT_VALUE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leftRight&quot;]"/>
  <p:tag name="KSO_WM_SLIDE_ID" val="custom20204181_10"/>
  <p:tag name="KSO_WM_SLIDE_INDEX" val="10"/>
  <p:tag name="KSO_WM_SLIDE_ITEM_CNT" val="0"/>
  <p:tag name="KSO_WM_SLIDE_LAYOUT" val="a_i_k_h"/>
  <p:tag name="KSO_WM_SLIDE_LAYOUT_CNT" val="1_1_1_2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33.4},&quot;minSize&quot;:{&quot;size1&quot;:33.4},&quot;maxSize&quot;:{&quot;size1&quot;:33.4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2.12,&quot;top&quot;:3.27,&quot;right&quot;:1.69,&quot;bottom&quot;:4.43},&quot;edge&quot;:{&quot;left&quot;:true,&quot;top&quot;:true,&quot;right&quot;:false,&quot;bottom&quot;:true},&quot;backgroundInfo&quot;:[{&quot;type&quot;:&quot;leftRight&quot;,&quot;left&quot;:0.0,&quot;top&quot;:0.0,&quot;right&quot;:0.0,&quot;bottom&quot;:0.0,&quot;leftAbs&quot;:false,&quot;topAbs&quot;:false,&quot;rightAbs&quot;:false,&quot;bottomAbs&quot;:false}]},{&quot;direction&quot;:0,&quot;horizontalAlign&quot;:0,&quot;verticalAlign&quot;:1,&quot;type&quot;:0,&quot;diagramDirection&quot;:0,&quot;canSetOverLayout&quot;:0,&quot;isOverLayout&quot;:0,&quot;margin&quot;:{&quot;left&quot;:1.69,&quot;top&quot;:2.12,&quot;right&quot;:2.12,&quot;bottom&quot;:2.12},&quot;edge&quot;:{&quot;left&quot;:false,&quot;top&quot;:true,&quot;right&quot;:true,&quot;bottom&quot;:true}}]}"/>
  <p:tag name="KSO_WM_SLIDE_POSITION" val="367.937*150.296"/>
  <p:tag name="KSO_WM_SLIDE_RATIO" val="1.777778"/>
  <p:tag name="KSO_WM_SLIDE_SIZE" val="531.969*280.778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181"/>
  <p:tag name="KSO_WM_TEMPLATE_MASTER_TYPE" val="1"/>
  <p:tag name="KSO_WM_TEMPLATE_SUBCATEGORY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4181_10*i*1"/>
  <p:tag name="KSO_WM_UNIT_INDEX" val="1"/>
  <p:tag name="KSO_WM_UNIT_LAYERLEVEL" val="1"/>
  <p:tag name="KSO_WM_UNIT_SUBTYPE" val="h"/>
  <p:tag name="KSO_WM_UNIT_TYPE" val="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COMPATIBLE" val="0"/>
  <p:tag name="KSO_WM_UNIT_DIAGRAM_ISNUMVISUAL" val="0"/>
  <p:tag name="KSO_WM_UNIT_DIAGRAM_ISREFERUNIT" val="0"/>
  <p:tag name="KSO_WM_UNIT_HIGHLIGHT" val="0"/>
  <p:tag name="KSO_WM_UNIT_ID" val="custom20204181_10*i*1"/>
  <p:tag name="KSO_WM_UNIT_INDEX" val="1"/>
  <p:tag name="KSO_WM_UNIT_LAYERLEVEL" val="1"/>
  <p:tag name="KSO_WM_UNIT_TYPE" val="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81_10*i*2"/>
  <p:tag name="KSO_WM_UNIT_INDEX" val="2"/>
  <p:tag name="KSO_WM_UNIT_LAYERLEVEL" val="1"/>
  <p:tag name="KSO_WM_UNIT_SM_LIMIT_TYPE" val="1"/>
  <p:tag name="KSO_WM_UNIT_TYPE" val="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181_10*h_a*1_1"/>
  <p:tag name="KSO_WM_UNIT_INDEX" val="1_1"/>
  <p:tag name="KSO_WM_UNIT_ISCONTENTSTITLE" val="0"/>
  <p:tag name="KSO_WM_UNIT_LAYERLEVEL" val="1_1"/>
  <p:tag name="KSO_WM_UNIT_NOCLEAR" val="0"/>
  <p:tag name="KSO_WM_UNIT_PRESET_TEXT" val="单击添加小标题"/>
  <p:tag name="KSO_WM_UNIT_TYPE" val="h_a"/>
  <p:tag name="KSO_WM_UNIT_VALUE" val="2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181_10*h_a*2_1"/>
  <p:tag name="KSO_WM_UNIT_INDEX" val="2_1"/>
  <p:tag name="KSO_WM_UNIT_ISCONTENTSTITLE" val="0"/>
  <p:tag name="KSO_WM_UNIT_LAYERLEVEL" val="1_1"/>
  <p:tag name="KSO_WM_UNIT_NOCLEAR" val="0"/>
  <p:tag name="KSO_WM_UNIT_PRESET_TEXT" val="单击添加小标题"/>
  <p:tag name="KSO_WM_UNIT_TYPE" val="h_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custom20204181_10*a*1"/>
  <p:tag name="KSO_WM_UNIT_INDEX" val="1"/>
  <p:tag name="KSO_WM_UNIT_ISCONTENTSTITLE" val="0"/>
  <p:tag name="KSO_WM_UNIT_LAYERLEVEL" val="1"/>
  <p:tag name="KSO_WM_UNIT_NOCLEAR" val="0"/>
  <p:tag name="KSO_WM_UNIT_PRESET_TEXT" val="单击此处添加大标题内容"/>
  <p:tag name="KSO_WM_UNIT_TYPE" val="a"/>
  <p:tag name="KSO_WM_UNIT_VALUE" val="1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181_10*h_a*2_1"/>
  <p:tag name="KSO_WM_UNIT_INDEX" val="2_1"/>
  <p:tag name="KSO_WM_UNIT_ISCONTENTSTITLE" val="0"/>
  <p:tag name="KSO_WM_UNIT_LAYERLEVEL" val="1_1"/>
  <p:tag name="KSO_WM_UNIT_NOCLEAR" val="0"/>
  <p:tag name="KSO_WM_UNIT_PRESET_TEXT" val="单击添加小标题"/>
  <p:tag name="KSO_WM_UNIT_TYPE" val="h_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181_10*h_a*2_1"/>
  <p:tag name="KSO_WM_UNIT_INDEX" val="2_1"/>
  <p:tag name="KSO_WM_UNIT_ISCONTENTSTITLE" val="0"/>
  <p:tag name="KSO_WM_UNIT_LAYERLEVEL" val="1_1"/>
  <p:tag name="KSO_WM_UNIT_NOCLEAR" val="0"/>
  <p:tag name="KSO_WM_UNIT_PRESET_TEXT" val="单击添加小标题"/>
  <p:tag name="KSO_WM_UNIT_TYPE" val="h_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81_10*i*3"/>
  <p:tag name="KSO_WM_UNIT_INDEX" val="3"/>
  <p:tag name="KSO_WM_UNIT_LAYERLEVEL" val="1"/>
  <p:tag name="KSO_WM_UNIT_SM_LIMIT_TYPE" val="1"/>
  <p:tag name="KSO_WM_UNIT_TYPE" val="i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81_10*k*1"/>
  <p:tag name="KSO_WM_UNIT_INDEX" val="1"/>
  <p:tag name="KSO_WM_UNIT_LAYERLEVEL" val="1"/>
  <p:tag name="KSO_WM_UNIT_NOCLEAR" val="0"/>
  <p:tag name="KSO_WM_UNIT_PRESET_TEXT" val="LOGO"/>
  <p:tag name="KSO_WM_UNIT_SM_LIMIT_TYPE" val="1"/>
  <p:tag name="KSO_WM_UNIT_TYPE" val="k"/>
  <p:tag name="KSO_WM_UNIT_VALUE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leftRight&quot;]"/>
  <p:tag name="KSO_WM_SLIDE_CAN_ADD_NAVIGATION" val="1"/>
  <p:tag name="KSO_WM_SLIDE_ID" val="custom20204181_8"/>
  <p:tag name="KSO_WM_SLIDE_INDEX" val="8"/>
  <p:tag name="KSO_WM_SLIDE_ITEM_CNT" val="0"/>
  <p:tag name="KSO_WM_SLIDE_LAYOUT" val="a_f_i_k"/>
  <p:tag name="KSO_WM_SLIDE_LAYOUT_CNT" val="1_1_1_1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33.4},&quot;minSize&quot;:{&quot;size1&quot;:33.4},&quot;maxSize&quot;:{&quot;size1&quot;:33.4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2.12,&quot;top&quot;:3.27,&quot;right&quot;:1.69,&quot;bottom&quot;:4.43},&quot;edge&quot;:{&quot;left&quot;:true,&quot;top&quot;:true,&quot;right&quot;:false,&quot;bottom&quot;:true},&quot;backgroundInfo&quot;:[{&quot;type&quot;:&quot;leftRight&quot;,&quot;left&quot;:0.0,&quot;top&quot;:0.0,&quot;right&quot;:0.0,&quot;bottom&quot;:0.0,&quot;leftAbs&quot;:false,&quot;topAbs&quot;:false,&quot;rightAbs&quot;:false,&quot;bottomAbs&quot;:false}]},{&quot;direction&quot;:0,&quot;horizontalAlign&quot;:0,&quot;verticalAlign&quot;:1,&quot;type&quot;:0,&quot;diagramDirection&quot;:0,&quot;canSetOverLayout&quot;:0,&quot;isOverLayout&quot;:0,&quot;margin&quot;:{&quot;left&quot;:1.69,&quot;top&quot;:2.12,&quot;right&quot;:2.12,&quot;bottom&quot;:2.12},&quot;edge&quot;:{&quot;left&quot;:false,&quot;top&quot;:true,&quot;right&quot;:true,&quot;bottom&quot;:true}}]}"/>
  <p:tag name="KSO_WM_SLIDE_POSITION" val="0*0"/>
  <p:tag name="KSO_WM_SLIDE_RATIO" val="1.777778"/>
  <p:tag name="KSO_WM_SLIDE_SIZE" val="959*540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181"/>
  <p:tag name="KSO_WM_TEMPLATE_MASTER_TYPE" val="1"/>
  <p:tag name="KSO_WM_TEMPLATE_SUBCATEGORY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4181_8*i*1"/>
  <p:tag name="KSO_WM_UNIT_INDEX" val="1"/>
  <p:tag name="KSO_WM_UNIT_LAYERLEVEL" val="1"/>
  <p:tag name="KSO_WM_UNIT_SUBTYPE" val="h"/>
  <p:tag name="KSO_WM_UNIT_TYPE" val="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COMPATIBLE" val="0"/>
  <p:tag name="KSO_WM_UNIT_DIAGRAM_ISNUMVISUAL" val="0"/>
  <p:tag name="KSO_WM_UNIT_DIAGRAM_ISREFERUNIT" val="0"/>
  <p:tag name="KSO_WM_UNIT_HIGHLIGHT" val="0"/>
  <p:tag name="KSO_WM_UNIT_ID" val="custom20204181_8*i*1"/>
  <p:tag name="KSO_WM_UNIT_INDEX" val="1"/>
  <p:tag name="KSO_WM_UNIT_LAYERLEVEL" val="1"/>
  <p:tag name="KSO_WM_UNIT_TYPE" val="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81_8*i*2"/>
  <p:tag name="KSO_WM_UNIT_INDEX" val="2"/>
  <p:tag name="KSO_WM_UNIT_LAYERLEVEL" val="1"/>
  <p:tag name="KSO_WM_UNIT_SM_LIMIT_TYPE" val="1"/>
  <p:tag name="KSO_WM_UNIT_TYPE" val="i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181_8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TYPE" val="f"/>
  <p:tag name="KSO_WM_UNIT_VALUE" val="10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custom20204181_8*a*1"/>
  <p:tag name="KSO_WM_UNIT_INDEX" val="1"/>
  <p:tag name="KSO_WM_UNIT_ISCONTENTSTITLE" val="0"/>
  <p:tag name="KSO_WM_UNIT_LAYERLEVEL" val="1"/>
  <p:tag name="KSO_WM_UNIT_NOCLEAR" val="0"/>
  <p:tag name="KSO_WM_UNIT_PRESET_TEXT" val="单击此处添加大标题内容"/>
  <p:tag name="KSO_WM_UNIT_TYPE" val="a"/>
  <p:tag name="KSO_WM_UNIT_VALUE" val="1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81_8*i*3"/>
  <p:tag name="KSO_WM_UNIT_INDEX" val="3"/>
  <p:tag name="KSO_WM_UNIT_LAYERLEVEL" val="1"/>
  <p:tag name="KSO_WM_UNIT_SM_LIMIT_TYPE" val="1"/>
  <p:tag name="KSO_WM_UNIT_TYPE" val="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8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81_8*k*1"/>
  <p:tag name="KSO_WM_UNIT_INDEX" val="1"/>
  <p:tag name="KSO_WM_UNIT_LAYERLEVEL" val="1"/>
  <p:tag name="KSO_WM_UNIT_NOCLEAR" val="0"/>
  <p:tag name="KSO_WM_UNIT_PRESET_TEXT" val="LOGO"/>
  <p:tag name="KSO_WM_UNIT_SM_LIMIT_TYPE" val="1"/>
  <p:tag name="KSO_WM_UNIT_TYPE" val="k"/>
  <p:tag name="KSO_WM_UNIT_VALUE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THUMBS_INDEX" val="1、2、3、6、8、10、11、12、1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4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3bd5c10-78c8-4a92-8bf1-1384dd638375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4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905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905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85116_1"/>
  <p:tag name="KSO_WM_TAG_VERSION" val="1.0"/>
  <p:tag name="KSO_WM_TEMPLATE_CATEGORY" val="custom"/>
  <p:tag name="KSO_WM_TEMPLATE_INDEX" val="20189055"/>
  <p:tag name="KSO_WM_TEMPLATE_JOB_ID" val="2"/>
  <p:tag name="KSO_WM_TEMPLATE_OUTLINE_ID" val="15"/>
  <p:tag name="KSO_WM_TEMPLATE_SCENE_ID" val="1"/>
  <p:tag name="KSO_WM_TEMPLATE_SUBCATEGORY" val="combine"/>
  <p:tag name="KSO_WM_TEMPLATE_THUMBS_INDEX" val="1、5、6、7、8、9、10、13、14"/>
  <p:tag name="KSO_WM_TEMPLATE_TOPIC_DEFAULT" val="1"/>
  <p:tag name="KSO_WM_TEMPLATE_TOPIC_ID" val="286956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85116_9"/>
  <p:tag name="KSO_WM_SLIDE_ID" val="custom20189055_9"/>
  <p:tag name="KSO_WM_SLIDE_INDEX" val="9"/>
  <p:tag name="KSO_WM_SLIDE_ITEM_CNT" val="1"/>
  <p:tag name="KSO_WM_SLIDE_LAYOUT" val="a_f"/>
  <p:tag name="KSO_WM_SLIDE_LAYOUT_CNT" val="1_1"/>
  <p:tag name="KSO_WM_SLIDE_POSITION" val="119*162"/>
  <p:tag name="KSO_WM_SLIDE_SIZE" val="438*210"/>
  <p:tag name="KSO_WM_SLIDE_SUBTYPE" val="pureTxt"/>
  <p:tag name="KSO_WM_SLIDE_TYPE" val="text"/>
  <p:tag name="KSO_WM_TAG_VERSION" val="1.0"/>
  <p:tag name="KSO_WM_TEMPLATE_CATEGORY" val="custom"/>
  <p:tag name="KSO_WM_TEMPLATE_INDEX" val="20189055"/>
  <p:tag name="KSO_WM_TEMPLATE_SUBCATEGORY" val="combin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4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4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4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4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9055"/>
  <p:tag name="KSO_WM_UNIT_CLEAR" val="0"/>
  <p:tag name="KSO_WM_UNIT_COMPATIBLE" val="0"/>
  <p:tag name="KSO_WM_UNIT_HIGHLIGHT" val="0"/>
  <p:tag name="KSO_WM_UNIT_ID" val="custom20189055_9*f*1"/>
  <p:tag name="KSO_WM_UNIT_INDEX" val="1"/>
  <p:tag name="KSO_WM_UNIT_LAYERLEVEL" val="1"/>
  <p:tag name="KSO_WM_UNIT_PRESET_TEXT" val="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 单击此处输入文本内容，单击此处输入文本内容， 单击此处输入文本内容， 单击此处输入文本内容，单击此处输入文本内容"/>
  <p:tag name="KSO_WM_UNIT_TYPE" val="f"/>
  <p:tag name="KSO_WM_UNIT_VALUE" val="18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4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4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4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4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4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4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4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rgbClr val="000000"/>
      </a:dk1>
      <a:lt1>
        <a:srgbClr val="FFFFFF"/>
      </a:lt1>
      <a:dk2>
        <a:srgbClr val="54402C"/>
      </a:dk2>
      <a:lt2>
        <a:srgbClr val="E7E6E6"/>
      </a:lt2>
      <a:accent1>
        <a:srgbClr val="54402C"/>
      </a:accent1>
      <a:accent2>
        <a:srgbClr val="F8E7C6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楷体"/>
        <a:cs typeface="Arial"/>
      </a:majorFont>
      <a:minorFont>
        <a:latin typeface="Arial"/>
        <a:ea typeface="楷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54402C"/>
    </a:dk2>
    <a:lt2>
      <a:srgbClr val="E7E6E6"/>
    </a:lt2>
    <a:accent1>
      <a:srgbClr val="54402C"/>
    </a:accent1>
    <a:accent2>
      <a:srgbClr val="F8E7C6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4585</Words>
  <Application>Microsoft Office PowerPoint</Application>
  <PresentationFormat>自定义</PresentationFormat>
  <Paragraphs>426</Paragraphs>
  <Slides>60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60</vt:i4>
      </vt:variant>
    </vt:vector>
  </HeadingPairs>
  <TitlesOfParts>
    <vt:vector size="62" baseType="lpstr">
      <vt:lpstr>Office 主题​​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什么是诗歌形象？</vt:lpstr>
      <vt:lpstr>古诗形象鉴赏题会怎么考？（常式）</vt:lpstr>
      <vt:lpstr>古诗形象鉴赏题该怎么答？</vt:lpstr>
      <vt:lpstr>PowerPoint 演示文稿</vt:lpstr>
      <vt:lpstr>    独立寒秋，湘江北去，橘子洲头。看万山红遍，层林尽染；漫江碧透，百舸争流。鹰击长空，鱼翔浅底，万类霜天竞自由。怅寥廓，问苍茫大地，谁主沉浮？    携来百侣曾游，忆往昔峥嵘岁月稠。恰同学少年，风华正茂；书生意气，挥斥方遒。指点江山，激扬文字，粪土当年万户侯。曾记否，到中流击水，浪遏飞舟？</vt:lpstr>
      <vt:lpstr>PowerPoint 演示文稿</vt:lpstr>
      <vt:lpstr>总结：</vt:lpstr>
      <vt:lpstr>迁移</vt:lpstr>
      <vt:lpstr>PowerPoint 演示文稿</vt:lpstr>
      <vt:lpstr>PowerPoint 演示文稿</vt:lpstr>
      <vt:lpstr>15. 诗歌的颈联描写了两个具体场景，与其他各联直抒胸臆的写法不同，这样写在情感表达和结构安排方面有什么作用？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语言</vt:lpstr>
      <vt:lpstr>D1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2020-11-09T11:47:04Z</cp:lastPrinted>
  <dcterms:created xsi:type="dcterms:W3CDTF">2020-11-09T11:47:04Z</dcterms:created>
  <dcterms:modified xsi:type="dcterms:W3CDTF">2020-12-07T07:12:21Z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