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2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theme/theme3.xml" ContentType="application/vnd.openxmlformats-officedocument.theme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theme/theme4.xml" ContentType="application/vnd.openxmlformats-officedocument.theme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theme/theme5.xml" ContentType="application/vnd.openxmlformats-officedocument.theme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theme/theme6.xml" ContentType="application/vnd.openxmlformats-officedocument.theme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theme/theme7.xml" ContentType="application/vnd.openxmlformats-officedocument.theme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0.xml" ContentType="application/vnd.openxmlformats-officedocument.presentationml.slideLayout+xml"/>
  <Override PartName="/ppt/slideLayouts/slideLayout441.xml" ContentType="application/vnd.openxmlformats-officedocument.presentationml.slideLayout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slideLayouts/slideLayout452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slideLayouts/slideLayout463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slideLayouts/slideLayout474.xml" ContentType="application/vnd.openxmlformats-officedocument.presentationml.slideLayout+xml"/>
  <Override PartName="/ppt/slideLayouts/slideLayout475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480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slideLayouts/slideLayout485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495.xml" ContentType="application/vnd.openxmlformats-officedocument.presentationml.slideLayout+xml"/>
  <Override PartName="/ppt/slideLayouts/slideLayout49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theme/theme8.xml" ContentType="application/vnd.openxmlformats-officedocument.theme+xml"/>
  <Override PartName="/ppt/slideLayouts/slideLayout49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503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05.xml" ContentType="application/vnd.openxmlformats-officedocument.presentationml.slideLayout+xml"/>
  <Override PartName="/ppt/slideLayouts/slideLayout506.xml" ContentType="application/vnd.openxmlformats-officedocument.presentationml.slideLayout+xml"/>
  <Override PartName="/ppt/slideLayouts/slideLayout507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09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511.xml" ContentType="application/vnd.openxmlformats-officedocument.presentationml.slideLayout+xml"/>
  <Override PartName="/ppt/slideLayouts/slideLayout512.xml" ContentType="application/vnd.openxmlformats-officedocument.presentationml.slideLayout+xml"/>
  <Override PartName="/ppt/slideLayouts/slideLayout513.xml" ContentType="application/vnd.openxmlformats-officedocument.presentationml.slideLayout+xml"/>
  <Override PartName="/ppt/slideLayouts/slideLayout514.xml" ContentType="application/vnd.openxmlformats-officedocument.presentationml.slideLayout+xml"/>
  <Override PartName="/ppt/slideLayouts/slideLayout515.xml" ContentType="application/vnd.openxmlformats-officedocument.presentationml.slideLayout+xml"/>
  <Override PartName="/ppt/slideLayouts/slideLayout516.xml" ContentType="application/vnd.openxmlformats-officedocument.presentationml.slideLayout+xml"/>
  <Override PartName="/ppt/slideLayouts/slideLayout517.xml" ContentType="application/vnd.openxmlformats-officedocument.presentationml.slideLayout+xml"/>
  <Override PartName="/ppt/slideLayouts/slideLayout518.xml" ContentType="application/vnd.openxmlformats-officedocument.presentationml.slideLayout+xml"/>
  <Override PartName="/ppt/slideLayouts/slideLayout519.xml" ContentType="application/vnd.openxmlformats-officedocument.presentationml.slideLayout+xml"/>
  <Override PartName="/ppt/slideLayouts/slideLayout520.xml" ContentType="application/vnd.openxmlformats-officedocument.presentationml.slideLayout+xml"/>
  <Override PartName="/ppt/slideLayouts/slideLayout521.xml" ContentType="application/vnd.openxmlformats-officedocument.presentationml.slideLayout+xml"/>
  <Override PartName="/ppt/slideLayouts/slideLayout522.xml" ContentType="application/vnd.openxmlformats-officedocument.presentationml.slideLayout+xml"/>
  <Override PartName="/ppt/slideLayouts/slideLayout523.xml" ContentType="application/vnd.openxmlformats-officedocument.presentationml.slideLayout+xml"/>
  <Override PartName="/ppt/slideLayouts/slideLayout524.xml" ContentType="application/vnd.openxmlformats-officedocument.presentationml.slideLayout+xml"/>
  <Override PartName="/ppt/slideLayouts/slideLayout525.xml" ContentType="application/vnd.openxmlformats-officedocument.presentationml.slideLayout+xml"/>
  <Override PartName="/ppt/slideLayouts/slideLayout526.xml" ContentType="application/vnd.openxmlformats-officedocument.presentationml.slideLayout+xml"/>
  <Override PartName="/ppt/slideLayouts/slideLayout527.xml" ContentType="application/vnd.openxmlformats-officedocument.presentationml.slideLayout+xml"/>
  <Override PartName="/ppt/slideLayouts/slideLayout528.xml" ContentType="application/vnd.openxmlformats-officedocument.presentationml.slideLayout+xml"/>
  <Override PartName="/ppt/slideLayouts/slideLayout529.xml" ContentType="application/vnd.openxmlformats-officedocument.presentationml.slideLayout+xml"/>
  <Override PartName="/ppt/slideLayouts/slideLayout530.xml" ContentType="application/vnd.openxmlformats-officedocument.presentationml.slideLayout+xml"/>
  <Override PartName="/ppt/slideLayouts/slideLayout531.xml" ContentType="application/vnd.openxmlformats-officedocument.presentationml.slideLayout+xml"/>
  <Override PartName="/ppt/slideLayouts/slideLayout532.xml" ContentType="application/vnd.openxmlformats-officedocument.presentationml.slideLayout+xml"/>
  <Override PartName="/ppt/slideLayouts/slideLayout533.xml" ContentType="application/vnd.openxmlformats-officedocument.presentationml.slideLayout+xml"/>
  <Override PartName="/ppt/slideLayouts/slideLayout534.xml" ContentType="application/vnd.openxmlformats-officedocument.presentationml.slideLayout+xml"/>
  <Override PartName="/ppt/slideLayouts/slideLayout535.xml" ContentType="application/vnd.openxmlformats-officedocument.presentationml.slideLayout+xml"/>
  <Override PartName="/ppt/slideLayouts/slideLayout536.xml" ContentType="application/vnd.openxmlformats-officedocument.presentationml.slideLayout+xml"/>
  <Override PartName="/ppt/slideLayouts/slideLayout537.xml" ContentType="application/vnd.openxmlformats-officedocument.presentationml.slideLayout+xml"/>
  <Override PartName="/ppt/slideLayouts/slideLayout538.xml" ContentType="application/vnd.openxmlformats-officedocument.presentationml.slideLayout+xml"/>
  <Override PartName="/ppt/slideLayouts/slideLayout539.xml" ContentType="application/vnd.openxmlformats-officedocument.presentationml.slideLayout+xml"/>
  <Override PartName="/ppt/slideLayouts/slideLayout540.xml" ContentType="application/vnd.openxmlformats-officedocument.presentationml.slideLayout+xml"/>
  <Override PartName="/ppt/slideLayouts/slideLayout541.xml" ContentType="application/vnd.openxmlformats-officedocument.presentationml.slideLayout+xml"/>
  <Override PartName="/ppt/slideLayouts/slideLayout542.xml" ContentType="application/vnd.openxmlformats-officedocument.presentationml.slideLayout+xml"/>
  <Override PartName="/ppt/slideLayouts/slideLayout543.xml" ContentType="application/vnd.openxmlformats-officedocument.presentationml.slideLayout+xml"/>
  <Override PartName="/ppt/slideLayouts/slideLayout544.xml" ContentType="application/vnd.openxmlformats-officedocument.presentationml.slideLayout+xml"/>
  <Override PartName="/ppt/slideLayouts/slideLayout545.xml" ContentType="application/vnd.openxmlformats-officedocument.presentationml.slideLayout+xml"/>
  <Override PartName="/ppt/slideLayouts/slideLayout546.xml" ContentType="application/vnd.openxmlformats-officedocument.presentationml.slideLayout+xml"/>
  <Override PartName="/ppt/slideLayouts/slideLayout547.xml" ContentType="application/vnd.openxmlformats-officedocument.presentationml.slideLayout+xml"/>
  <Override PartName="/ppt/slideLayouts/slideLayout548.xml" ContentType="application/vnd.openxmlformats-officedocument.presentationml.slideLayout+xml"/>
  <Override PartName="/ppt/slideLayouts/slideLayout549.xml" ContentType="application/vnd.openxmlformats-officedocument.presentationml.slideLayout+xml"/>
  <Override PartName="/ppt/slideLayouts/slideLayout550.xml" ContentType="application/vnd.openxmlformats-officedocument.presentationml.slideLayout+xml"/>
  <Override PartName="/ppt/slideLayouts/slideLayout551.xml" ContentType="application/vnd.openxmlformats-officedocument.presentationml.slideLayout+xml"/>
  <Override PartName="/ppt/slideLayouts/slideLayout552.xml" ContentType="application/vnd.openxmlformats-officedocument.presentationml.slideLayout+xml"/>
  <Override PartName="/ppt/slideLayouts/slideLayout553.xml" ContentType="application/vnd.openxmlformats-officedocument.presentationml.slideLayout+xml"/>
  <Override PartName="/ppt/slideLayouts/slideLayout554.xml" ContentType="application/vnd.openxmlformats-officedocument.presentationml.slideLayout+xml"/>
  <Override PartName="/ppt/slideLayouts/slideLayout555.xml" ContentType="application/vnd.openxmlformats-officedocument.presentationml.slideLayout+xml"/>
  <Override PartName="/ppt/theme/theme9.xml" ContentType="application/vnd.openxmlformats-officedocument.theme+xml"/>
  <Override PartName="/ppt/slideLayouts/slideLayout556.xml" ContentType="application/vnd.openxmlformats-officedocument.presentationml.slideLayout+xml"/>
  <Override PartName="/ppt/slideLayouts/slideLayout557.xml" ContentType="application/vnd.openxmlformats-officedocument.presentationml.slideLayout+xml"/>
  <Override PartName="/ppt/slideLayouts/slideLayout558.xml" ContentType="application/vnd.openxmlformats-officedocument.presentationml.slideLayout+xml"/>
  <Override PartName="/ppt/slideLayouts/slideLayout559.xml" ContentType="application/vnd.openxmlformats-officedocument.presentationml.slideLayout+xml"/>
  <Override PartName="/ppt/slideLayouts/slideLayout560.xml" ContentType="application/vnd.openxmlformats-officedocument.presentationml.slideLayout+xml"/>
  <Override PartName="/ppt/slideLayouts/slideLayout561.xml" ContentType="application/vnd.openxmlformats-officedocument.presentationml.slideLayout+xml"/>
  <Override PartName="/ppt/slideLayouts/slideLayout562.xml" ContentType="application/vnd.openxmlformats-officedocument.presentationml.slideLayout+xml"/>
  <Override PartName="/ppt/slideLayouts/slideLayout563.xml" ContentType="application/vnd.openxmlformats-officedocument.presentationml.slideLayout+xml"/>
  <Override PartName="/ppt/slideLayouts/slideLayout564.xml" ContentType="application/vnd.openxmlformats-officedocument.presentationml.slideLayout+xml"/>
  <Override PartName="/ppt/slideLayouts/slideLayout565.xml" ContentType="application/vnd.openxmlformats-officedocument.presentationml.slideLayout+xml"/>
  <Override PartName="/ppt/slideLayouts/slideLayout566.xml" ContentType="application/vnd.openxmlformats-officedocument.presentationml.slideLayout+xml"/>
  <Override PartName="/ppt/slideLayouts/slideLayout567.xml" ContentType="application/vnd.openxmlformats-officedocument.presentationml.slideLayout+xml"/>
  <Override PartName="/ppt/slideLayouts/slideLayout568.xml" ContentType="application/vnd.openxmlformats-officedocument.presentationml.slideLayout+xml"/>
  <Override PartName="/ppt/slideLayouts/slideLayout569.xml" ContentType="application/vnd.openxmlformats-officedocument.presentationml.slideLayout+xml"/>
  <Override PartName="/ppt/slideLayouts/slideLayout570.xml" ContentType="application/vnd.openxmlformats-officedocument.presentationml.slideLayout+xml"/>
  <Override PartName="/ppt/slideLayouts/slideLayout571.xml" ContentType="application/vnd.openxmlformats-officedocument.presentationml.slideLayout+xml"/>
  <Override PartName="/ppt/slideLayouts/slideLayout572.xml" ContentType="application/vnd.openxmlformats-officedocument.presentationml.slideLayout+xml"/>
  <Override PartName="/ppt/slideLayouts/slideLayout573.xml" ContentType="application/vnd.openxmlformats-officedocument.presentationml.slideLayout+xml"/>
  <Override PartName="/ppt/slideLayouts/slideLayout574.xml" ContentType="application/vnd.openxmlformats-officedocument.presentationml.slideLayout+xml"/>
  <Override PartName="/ppt/slideLayouts/slideLayout575.xml" ContentType="application/vnd.openxmlformats-officedocument.presentationml.slideLayout+xml"/>
  <Override PartName="/ppt/slideLayouts/slideLayout576.xml" ContentType="application/vnd.openxmlformats-officedocument.presentationml.slideLayout+xml"/>
  <Override PartName="/ppt/slideLayouts/slideLayout577.xml" ContentType="application/vnd.openxmlformats-officedocument.presentationml.slideLayout+xml"/>
  <Override PartName="/ppt/slideLayouts/slideLayout578.xml" ContentType="application/vnd.openxmlformats-officedocument.presentationml.slideLayout+xml"/>
  <Override PartName="/ppt/slideLayouts/slideLayout579.xml" ContentType="application/vnd.openxmlformats-officedocument.presentationml.slideLayout+xml"/>
  <Override PartName="/ppt/slideLayouts/slideLayout580.xml" ContentType="application/vnd.openxmlformats-officedocument.presentationml.slideLayout+xml"/>
  <Override PartName="/ppt/slideLayouts/slideLayout581.xml" ContentType="application/vnd.openxmlformats-officedocument.presentationml.slideLayout+xml"/>
  <Override PartName="/ppt/slideLayouts/slideLayout582.xml" ContentType="application/vnd.openxmlformats-officedocument.presentationml.slideLayout+xml"/>
  <Override PartName="/ppt/slideLayouts/slideLayout583.xml" ContentType="application/vnd.openxmlformats-officedocument.presentationml.slideLayout+xml"/>
  <Override PartName="/ppt/slideLayouts/slideLayout584.xml" ContentType="application/vnd.openxmlformats-officedocument.presentationml.slideLayout+xml"/>
  <Override PartName="/ppt/slideLayouts/slideLayout585.xml" ContentType="application/vnd.openxmlformats-officedocument.presentationml.slideLayout+xml"/>
  <Override PartName="/ppt/slideLayouts/slideLayout586.xml" ContentType="application/vnd.openxmlformats-officedocument.presentationml.slideLayout+xml"/>
  <Override PartName="/ppt/slideLayouts/slideLayout587.xml" ContentType="application/vnd.openxmlformats-officedocument.presentationml.slideLayout+xml"/>
  <Override PartName="/ppt/slideLayouts/slideLayout588.xml" ContentType="application/vnd.openxmlformats-officedocument.presentationml.slideLayout+xml"/>
  <Override PartName="/ppt/slideLayouts/slideLayout589.xml" ContentType="application/vnd.openxmlformats-officedocument.presentationml.slideLayout+xml"/>
  <Override PartName="/ppt/slideLayouts/slideLayout590.xml" ContentType="application/vnd.openxmlformats-officedocument.presentationml.slideLayout+xml"/>
  <Override PartName="/ppt/slideLayouts/slideLayout591.xml" ContentType="application/vnd.openxmlformats-officedocument.presentationml.slideLayout+xml"/>
  <Override PartName="/ppt/slideLayouts/slideLayout592.xml" ContentType="application/vnd.openxmlformats-officedocument.presentationml.slideLayout+xml"/>
  <Override PartName="/ppt/slideLayouts/slideLayout593.xml" ContentType="application/vnd.openxmlformats-officedocument.presentationml.slideLayout+xml"/>
  <Override PartName="/ppt/slideLayouts/slideLayout594.xml" ContentType="application/vnd.openxmlformats-officedocument.presentationml.slideLayout+xml"/>
  <Override PartName="/ppt/slideLayouts/slideLayout595.xml" ContentType="application/vnd.openxmlformats-officedocument.presentationml.slideLayout+xml"/>
  <Override PartName="/ppt/slideLayouts/slideLayout596.xml" ContentType="application/vnd.openxmlformats-officedocument.presentationml.slideLayout+xml"/>
  <Override PartName="/ppt/slideLayouts/slideLayout597.xml" ContentType="application/vnd.openxmlformats-officedocument.presentationml.slideLayout+xml"/>
  <Override PartName="/ppt/slideLayouts/slideLayout598.xml" ContentType="application/vnd.openxmlformats-officedocument.presentationml.slideLayout+xml"/>
  <Override PartName="/ppt/slideLayouts/slideLayout599.xml" ContentType="application/vnd.openxmlformats-officedocument.presentationml.slideLayout+xml"/>
  <Override PartName="/ppt/slideLayouts/slideLayout600.xml" ContentType="application/vnd.openxmlformats-officedocument.presentationml.slideLayout+xml"/>
  <Override PartName="/ppt/slideLayouts/slideLayout601.xml" ContentType="application/vnd.openxmlformats-officedocument.presentationml.slideLayout+xml"/>
  <Override PartName="/ppt/slideLayouts/slideLayout602.xml" ContentType="application/vnd.openxmlformats-officedocument.presentationml.slideLayout+xml"/>
  <Override PartName="/ppt/slideLayouts/slideLayout603.xml" ContentType="application/vnd.openxmlformats-officedocument.presentationml.slideLayout+xml"/>
  <Override PartName="/ppt/slideLayouts/slideLayout604.xml" ContentType="application/vnd.openxmlformats-officedocument.presentationml.slideLayout+xml"/>
  <Override PartName="/ppt/slideLayouts/slideLayout605.xml" ContentType="application/vnd.openxmlformats-officedocument.presentationml.slideLayout+xml"/>
  <Override PartName="/ppt/slideLayouts/slideLayout606.xml" ContentType="application/vnd.openxmlformats-officedocument.presentationml.slideLayout+xml"/>
  <Override PartName="/ppt/slideLayouts/slideLayout607.xml" ContentType="application/vnd.openxmlformats-officedocument.presentationml.slideLayout+xml"/>
  <Override PartName="/ppt/slideLayouts/slideLayout608.xml" ContentType="application/vnd.openxmlformats-officedocument.presentationml.slideLayout+xml"/>
  <Override PartName="/ppt/slideLayouts/slideLayout609.xml" ContentType="application/vnd.openxmlformats-officedocument.presentationml.slideLayout+xml"/>
  <Override PartName="/ppt/slideLayouts/slideLayout610.xml" ContentType="application/vnd.openxmlformats-officedocument.presentationml.slideLayout+xml"/>
  <Override PartName="/ppt/slideLayouts/slideLayout611.xml" ContentType="application/vnd.openxmlformats-officedocument.presentationml.slideLayout+xml"/>
  <Override PartName="/ppt/slideLayouts/slideLayout612.xml" ContentType="application/vnd.openxmlformats-officedocument.presentationml.slideLayout+xml"/>
  <Override PartName="/ppt/slideLayouts/slideLayout613.xml" ContentType="application/vnd.openxmlformats-officedocument.presentationml.slideLayout+xml"/>
  <Override PartName="/ppt/slideLayouts/slideLayout614.xml" ContentType="application/vnd.openxmlformats-officedocument.presentationml.slideLayout+xml"/>
  <Override PartName="/ppt/slideLayouts/slideLayout615.xml" ContentType="application/vnd.openxmlformats-officedocument.presentationml.slideLayout+xml"/>
  <Override PartName="/ppt/slideLayouts/slideLayout616.xml" ContentType="application/vnd.openxmlformats-officedocument.presentationml.slideLayout+xml"/>
  <Override PartName="/ppt/slideLayouts/slideLayout617.xml" ContentType="application/vnd.openxmlformats-officedocument.presentationml.slideLayout+xml"/>
  <Override PartName="/ppt/slideLayouts/slideLayout618.xml" ContentType="application/vnd.openxmlformats-officedocument.presentationml.slideLayout+xml"/>
  <Override PartName="/ppt/slideLayouts/slideLayout619.xml" ContentType="application/vnd.openxmlformats-officedocument.presentationml.slideLayout+xml"/>
  <Override PartName="/ppt/slideLayouts/slideLayout620.xml" ContentType="application/vnd.openxmlformats-officedocument.presentationml.slideLayout+xml"/>
  <Override PartName="/ppt/slideLayouts/slideLayout621.xml" ContentType="application/vnd.openxmlformats-officedocument.presentationml.slideLayout+xml"/>
  <Override PartName="/ppt/slideLayouts/slideLayout622.xml" ContentType="application/vnd.openxmlformats-officedocument.presentationml.slideLayout+xml"/>
  <Override PartName="/ppt/slideLayouts/slideLayout623.xml" ContentType="application/vnd.openxmlformats-officedocument.presentationml.slideLayout+xml"/>
  <Override PartName="/ppt/slideLayouts/slideLayout624.xml" ContentType="application/vnd.openxmlformats-officedocument.presentationml.slideLayout+xml"/>
  <Override PartName="/ppt/slideLayouts/slideLayout625.xml" ContentType="application/vnd.openxmlformats-officedocument.presentationml.slideLayout+xml"/>
  <Override PartName="/ppt/slideLayouts/slideLayout626.xml" ContentType="application/vnd.openxmlformats-officedocument.presentationml.slideLayout+xml"/>
  <Override PartName="/ppt/slideLayouts/slideLayout627.xml" ContentType="application/vnd.openxmlformats-officedocument.presentationml.slideLayout+xml"/>
  <Override PartName="/ppt/slideLayouts/slideLayout628.xml" ContentType="application/vnd.openxmlformats-officedocument.presentationml.slideLayout+xml"/>
  <Override PartName="/ppt/slideLayouts/slideLayout629.xml" ContentType="application/vnd.openxmlformats-officedocument.presentationml.slideLayout+xml"/>
  <Override PartName="/ppt/slideLayouts/slideLayout630.xml" ContentType="application/vnd.openxmlformats-officedocument.presentationml.slideLayout+xml"/>
  <Override PartName="/ppt/slideLayouts/slideLayout631.xml" ContentType="application/vnd.openxmlformats-officedocument.presentationml.slideLayout+xml"/>
  <Override PartName="/ppt/slideLayouts/slideLayout632.xml" ContentType="application/vnd.openxmlformats-officedocument.presentationml.slideLayout+xml"/>
  <Override PartName="/ppt/slideLayouts/slideLayout633.xml" ContentType="application/vnd.openxmlformats-officedocument.presentationml.slideLayout+xml"/>
  <Override PartName="/ppt/theme/theme10.xml" ContentType="application/vnd.openxmlformats-officedocument.theme+xml"/>
  <Override PartName="/ppt/slideLayouts/slideLayout634.xml" ContentType="application/vnd.openxmlformats-officedocument.presentationml.slideLayout+xml"/>
  <Override PartName="/ppt/slideLayouts/slideLayout635.xml" ContentType="application/vnd.openxmlformats-officedocument.presentationml.slideLayout+xml"/>
  <Override PartName="/ppt/slideLayouts/slideLayout636.xml" ContentType="application/vnd.openxmlformats-officedocument.presentationml.slideLayout+xml"/>
  <Override PartName="/ppt/slideLayouts/slideLayout637.xml" ContentType="application/vnd.openxmlformats-officedocument.presentationml.slideLayout+xml"/>
  <Override PartName="/ppt/slideLayouts/slideLayout638.xml" ContentType="application/vnd.openxmlformats-officedocument.presentationml.slideLayout+xml"/>
  <Override PartName="/ppt/slideLayouts/slideLayout639.xml" ContentType="application/vnd.openxmlformats-officedocument.presentationml.slideLayout+xml"/>
  <Override PartName="/ppt/slideLayouts/slideLayout640.xml" ContentType="application/vnd.openxmlformats-officedocument.presentationml.slideLayout+xml"/>
  <Override PartName="/ppt/slideLayouts/slideLayout641.xml" ContentType="application/vnd.openxmlformats-officedocument.presentationml.slideLayout+xml"/>
  <Override PartName="/ppt/slideLayouts/slideLayout642.xml" ContentType="application/vnd.openxmlformats-officedocument.presentationml.slideLayout+xml"/>
  <Override PartName="/ppt/slideLayouts/slideLayout643.xml" ContentType="application/vnd.openxmlformats-officedocument.presentationml.slideLayout+xml"/>
  <Override PartName="/ppt/slideLayouts/slideLayout644.xml" ContentType="application/vnd.openxmlformats-officedocument.presentationml.slideLayout+xml"/>
  <Override PartName="/ppt/slideLayouts/slideLayout645.xml" ContentType="application/vnd.openxmlformats-officedocument.presentationml.slideLayout+xml"/>
  <Override PartName="/ppt/slideLayouts/slideLayout646.xml" ContentType="application/vnd.openxmlformats-officedocument.presentationml.slideLayout+xml"/>
  <Override PartName="/ppt/slideLayouts/slideLayout647.xml" ContentType="application/vnd.openxmlformats-officedocument.presentationml.slideLayout+xml"/>
  <Override PartName="/ppt/slideLayouts/slideLayout648.xml" ContentType="application/vnd.openxmlformats-officedocument.presentationml.slideLayout+xml"/>
  <Override PartName="/ppt/slideLayouts/slideLayout649.xml" ContentType="application/vnd.openxmlformats-officedocument.presentationml.slideLayout+xml"/>
  <Override PartName="/ppt/slideLayouts/slideLayout650.xml" ContentType="application/vnd.openxmlformats-officedocument.presentationml.slideLayout+xml"/>
  <Override PartName="/ppt/slideLayouts/slideLayout651.xml" ContentType="application/vnd.openxmlformats-officedocument.presentationml.slideLayout+xml"/>
  <Override PartName="/ppt/slideLayouts/slideLayout652.xml" ContentType="application/vnd.openxmlformats-officedocument.presentationml.slideLayout+xml"/>
  <Override PartName="/ppt/slideLayouts/slideLayout653.xml" ContentType="application/vnd.openxmlformats-officedocument.presentationml.slideLayout+xml"/>
  <Override PartName="/ppt/slideLayouts/slideLayout654.xml" ContentType="application/vnd.openxmlformats-officedocument.presentationml.slideLayout+xml"/>
  <Override PartName="/ppt/slideLayouts/slideLayout655.xml" ContentType="application/vnd.openxmlformats-officedocument.presentationml.slideLayout+xml"/>
  <Override PartName="/ppt/slideLayouts/slideLayout656.xml" ContentType="application/vnd.openxmlformats-officedocument.presentationml.slideLayout+xml"/>
  <Override PartName="/ppt/slideLayouts/slideLayout657.xml" ContentType="application/vnd.openxmlformats-officedocument.presentationml.slideLayout+xml"/>
  <Override PartName="/ppt/slideLayouts/slideLayout658.xml" ContentType="application/vnd.openxmlformats-officedocument.presentationml.slideLayout+xml"/>
  <Override PartName="/ppt/slideLayouts/slideLayout659.xml" ContentType="application/vnd.openxmlformats-officedocument.presentationml.slideLayout+xml"/>
  <Override PartName="/ppt/slideLayouts/slideLayout660.xml" ContentType="application/vnd.openxmlformats-officedocument.presentationml.slideLayout+xml"/>
  <Override PartName="/ppt/slideLayouts/slideLayout661.xml" ContentType="application/vnd.openxmlformats-officedocument.presentationml.slideLayout+xml"/>
  <Override PartName="/ppt/slideLayouts/slideLayout662.xml" ContentType="application/vnd.openxmlformats-officedocument.presentationml.slideLayout+xml"/>
  <Override PartName="/ppt/slideLayouts/slideLayout663.xml" ContentType="application/vnd.openxmlformats-officedocument.presentationml.slideLayout+xml"/>
  <Override PartName="/ppt/slideLayouts/slideLayout664.xml" ContentType="application/vnd.openxmlformats-officedocument.presentationml.slideLayout+xml"/>
  <Override PartName="/ppt/slideLayouts/slideLayout665.xml" ContentType="application/vnd.openxmlformats-officedocument.presentationml.slideLayout+xml"/>
  <Override PartName="/ppt/slideLayouts/slideLayout666.xml" ContentType="application/vnd.openxmlformats-officedocument.presentationml.slideLayout+xml"/>
  <Override PartName="/ppt/slideLayouts/slideLayout667.xml" ContentType="application/vnd.openxmlformats-officedocument.presentationml.slideLayout+xml"/>
  <Override PartName="/ppt/slideLayouts/slideLayout668.xml" ContentType="application/vnd.openxmlformats-officedocument.presentationml.slideLayout+xml"/>
  <Override PartName="/ppt/slideLayouts/slideLayout669.xml" ContentType="application/vnd.openxmlformats-officedocument.presentationml.slideLayout+xml"/>
  <Override PartName="/ppt/slideLayouts/slideLayout670.xml" ContentType="application/vnd.openxmlformats-officedocument.presentationml.slideLayout+xml"/>
  <Override PartName="/ppt/slideLayouts/slideLayout671.xml" ContentType="application/vnd.openxmlformats-officedocument.presentationml.slideLayout+xml"/>
  <Override PartName="/ppt/slideLayouts/slideLayout672.xml" ContentType="application/vnd.openxmlformats-officedocument.presentationml.slideLayout+xml"/>
  <Override PartName="/ppt/slideLayouts/slideLayout673.xml" ContentType="application/vnd.openxmlformats-officedocument.presentationml.slideLayout+xml"/>
  <Override PartName="/ppt/slideLayouts/slideLayout674.xml" ContentType="application/vnd.openxmlformats-officedocument.presentationml.slideLayout+xml"/>
  <Override PartName="/ppt/slideLayouts/slideLayout675.xml" ContentType="application/vnd.openxmlformats-officedocument.presentationml.slideLayout+xml"/>
  <Override PartName="/ppt/slideLayouts/slideLayout676.xml" ContentType="application/vnd.openxmlformats-officedocument.presentationml.slideLayout+xml"/>
  <Override PartName="/ppt/slideLayouts/slideLayout677.xml" ContentType="application/vnd.openxmlformats-officedocument.presentationml.slideLayout+xml"/>
  <Override PartName="/ppt/slideLayouts/slideLayout678.xml" ContentType="application/vnd.openxmlformats-officedocument.presentationml.slideLayout+xml"/>
  <Override PartName="/ppt/slideLayouts/slideLayout679.xml" ContentType="application/vnd.openxmlformats-officedocument.presentationml.slideLayout+xml"/>
  <Override PartName="/ppt/slideLayouts/slideLayout680.xml" ContentType="application/vnd.openxmlformats-officedocument.presentationml.slideLayout+xml"/>
  <Override PartName="/ppt/slideLayouts/slideLayout681.xml" ContentType="application/vnd.openxmlformats-officedocument.presentationml.slideLayout+xml"/>
  <Override PartName="/ppt/slideLayouts/slideLayout682.xml" ContentType="application/vnd.openxmlformats-officedocument.presentationml.slideLayout+xml"/>
  <Override PartName="/ppt/slideLayouts/slideLayout683.xml" ContentType="application/vnd.openxmlformats-officedocument.presentationml.slideLayout+xml"/>
  <Override PartName="/ppt/slideLayouts/slideLayout684.xml" ContentType="application/vnd.openxmlformats-officedocument.presentationml.slideLayout+xml"/>
  <Override PartName="/ppt/slideLayouts/slideLayout685.xml" ContentType="application/vnd.openxmlformats-officedocument.presentationml.slideLayout+xml"/>
  <Override PartName="/ppt/slideLayouts/slideLayout686.xml" ContentType="application/vnd.openxmlformats-officedocument.presentationml.slideLayout+xml"/>
  <Override PartName="/ppt/slideLayouts/slideLayout687.xml" ContentType="application/vnd.openxmlformats-officedocument.presentationml.slideLayout+xml"/>
  <Override PartName="/ppt/slideLayouts/slideLayout688.xml" ContentType="application/vnd.openxmlformats-officedocument.presentationml.slideLayout+xml"/>
  <Override PartName="/ppt/slideLayouts/slideLayout689.xml" ContentType="application/vnd.openxmlformats-officedocument.presentationml.slideLayout+xml"/>
  <Override PartName="/ppt/slideLayouts/slideLayout690.xml" ContentType="application/vnd.openxmlformats-officedocument.presentationml.slideLayout+xml"/>
  <Override PartName="/ppt/slideLayouts/slideLayout691.xml" ContentType="application/vnd.openxmlformats-officedocument.presentationml.slideLayout+xml"/>
  <Override PartName="/ppt/slideLayouts/slideLayout692.xml" ContentType="application/vnd.openxmlformats-officedocument.presentationml.slideLayout+xml"/>
  <Override PartName="/ppt/slideLayouts/slideLayout693.xml" ContentType="application/vnd.openxmlformats-officedocument.presentationml.slideLayout+xml"/>
  <Override PartName="/ppt/slideLayouts/slideLayout694.xml" ContentType="application/vnd.openxmlformats-officedocument.presentationml.slideLayout+xml"/>
  <Override PartName="/ppt/slideLayouts/slideLayout695.xml" ContentType="application/vnd.openxmlformats-officedocument.presentationml.slideLayout+xml"/>
  <Override PartName="/ppt/slideLayouts/slideLayout696.xml" ContentType="application/vnd.openxmlformats-officedocument.presentationml.slideLayout+xml"/>
  <Override PartName="/ppt/slideLayouts/slideLayout697.xml" ContentType="application/vnd.openxmlformats-officedocument.presentationml.slideLayout+xml"/>
  <Override PartName="/ppt/slideLayouts/slideLayout698.xml" ContentType="application/vnd.openxmlformats-officedocument.presentationml.slideLayout+xml"/>
  <Override PartName="/ppt/slideLayouts/slideLayout699.xml" ContentType="application/vnd.openxmlformats-officedocument.presentationml.slideLayout+xml"/>
  <Override PartName="/ppt/slideLayouts/slideLayout700.xml" ContentType="application/vnd.openxmlformats-officedocument.presentationml.slideLayout+xml"/>
  <Override PartName="/ppt/slideLayouts/slideLayout701.xml" ContentType="application/vnd.openxmlformats-officedocument.presentationml.slideLayout+xml"/>
  <Override PartName="/ppt/slideLayouts/slideLayout702.xml" ContentType="application/vnd.openxmlformats-officedocument.presentationml.slideLayout+xml"/>
  <Override PartName="/ppt/slideLayouts/slideLayout703.xml" ContentType="application/vnd.openxmlformats-officedocument.presentationml.slideLayout+xml"/>
  <Override PartName="/ppt/slideLayouts/slideLayout704.xml" ContentType="application/vnd.openxmlformats-officedocument.presentationml.slideLayout+xml"/>
  <Override PartName="/ppt/slideLayouts/slideLayout705.xml" ContentType="application/vnd.openxmlformats-officedocument.presentationml.slideLayout+xml"/>
  <Override PartName="/ppt/slideLayouts/slideLayout706.xml" ContentType="application/vnd.openxmlformats-officedocument.presentationml.slideLayout+xml"/>
  <Override PartName="/ppt/slideLayouts/slideLayout707.xml" ContentType="application/vnd.openxmlformats-officedocument.presentationml.slideLayout+xml"/>
  <Override PartName="/ppt/slideLayouts/slideLayout708.xml" ContentType="application/vnd.openxmlformats-officedocument.presentationml.slideLayout+xml"/>
  <Override PartName="/ppt/slideLayouts/slideLayout709.xml" ContentType="application/vnd.openxmlformats-officedocument.presentationml.slideLayout+xml"/>
  <Override PartName="/ppt/slideLayouts/slideLayout710.xml" ContentType="application/vnd.openxmlformats-officedocument.presentationml.slideLayout+xml"/>
  <Override PartName="/ppt/slideLayouts/slideLayout711.xml" ContentType="application/vnd.openxmlformats-officedocument.presentationml.slideLayout+xml"/>
  <Override PartName="/ppt/theme/theme11.xml" ContentType="application/vnd.openxmlformats-officedocument.theme+xml"/>
  <Override PartName="/ppt/slideLayouts/slideLayout712.xml" ContentType="application/vnd.openxmlformats-officedocument.presentationml.slideLayout+xml"/>
  <Override PartName="/ppt/slideLayouts/slideLayout713.xml" ContentType="application/vnd.openxmlformats-officedocument.presentationml.slideLayout+xml"/>
  <Override PartName="/ppt/slideLayouts/slideLayout714.xml" ContentType="application/vnd.openxmlformats-officedocument.presentationml.slideLayout+xml"/>
  <Override PartName="/ppt/slideLayouts/slideLayout715.xml" ContentType="application/vnd.openxmlformats-officedocument.presentationml.slideLayout+xml"/>
  <Override PartName="/ppt/slideLayouts/slideLayout716.xml" ContentType="application/vnd.openxmlformats-officedocument.presentationml.slideLayout+xml"/>
  <Override PartName="/ppt/slideLayouts/slideLayout717.xml" ContentType="application/vnd.openxmlformats-officedocument.presentationml.slideLayout+xml"/>
  <Override PartName="/ppt/slideLayouts/slideLayout718.xml" ContentType="application/vnd.openxmlformats-officedocument.presentationml.slideLayout+xml"/>
  <Override PartName="/ppt/slideLayouts/slideLayout719.xml" ContentType="application/vnd.openxmlformats-officedocument.presentationml.slideLayout+xml"/>
  <Override PartName="/ppt/slideLayouts/slideLayout720.xml" ContentType="application/vnd.openxmlformats-officedocument.presentationml.slideLayout+xml"/>
  <Override PartName="/ppt/slideLayouts/slideLayout721.xml" ContentType="application/vnd.openxmlformats-officedocument.presentationml.slideLayout+xml"/>
  <Override PartName="/ppt/slideLayouts/slideLayout722.xml" ContentType="application/vnd.openxmlformats-officedocument.presentationml.slideLayout+xml"/>
  <Override PartName="/ppt/slideLayouts/slideLayout723.xml" ContentType="application/vnd.openxmlformats-officedocument.presentationml.slideLayout+xml"/>
  <Override PartName="/ppt/slideLayouts/slideLayout724.xml" ContentType="application/vnd.openxmlformats-officedocument.presentationml.slideLayout+xml"/>
  <Override PartName="/ppt/slideLayouts/slideLayout725.xml" ContentType="application/vnd.openxmlformats-officedocument.presentationml.slideLayout+xml"/>
  <Override PartName="/ppt/slideLayouts/slideLayout726.xml" ContentType="application/vnd.openxmlformats-officedocument.presentationml.slideLayout+xml"/>
  <Override PartName="/ppt/slideLayouts/slideLayout727.xml" ContentType="application/vnd.openxmlformats-officedocument.presentationml.slideLayout+xml"/>
  <Override PartName="/ppt/slideLayouts/slideLayout728.xml" ContentType="application/vnd.openxmlformats-officedocument.presentationml.slideLayout+xml"/>
  <Override PartName="/ppt/slideLayouts/slideLayout729.xml" ContentType="application/vnd.openxmlformats-officedocument.presentationml.slideLayout+xml"/>
  <Override PartName="/ppt/slideLayouts/slideLayout730.xml" ContentType="application/vnd.openxmlformats-officedocument.presentationml.slideLayout+xml"/>
  <Override PartName="/ppt/slideLayouts/slideLayout731.xml" ContentType="application/vnd.openxmlformats-officedocument.presentationml.slideLayout+xml"/>
  <Override PartName="/ppt/slideLayouts/slideLayout732.xml" ContentType="application/vnd.openxmlformats-officedocument.presentationml.slideLayout+xml"/>
  <Override PartName="/ppt/slideLayouts/slideLayout733.xml" ContentType="application/vnd.openxmlformats-officedocument.presentationml.slideLayout+xml"/>
  <Override PartName="/ppt/slideLayouts/slideLayout734.xml" ContentType="application/vnd.openxmlformats-officedocument.presentationml.slideLayout+xml"/>
  <Override PartName="/ppt/slideLayouts/slideLayout735.xml" ContentType="application/vnd.openxmlformats-officedocument.presentationml.slideLayout+xml"/>
  <Override PartName="/ppt/slideLayouts/slideLayout736.xml" ContentType="application/vnd.openxmlformats-officedocument.presentationml.slideLayout+xml"/>
  <Override PartName="/ppt/slideLayouts/slideLayout737.xml" ContentType="application/vnd.openxmlformats-officedocument.presentationml.slideLayout+xml"/>
  <Override PartName="/ppt/slideLayouts/slideLayout738.xml" ContentType="application/vnd.openxmlformats-officedocument.presentationml.slideLayout+xml"/>
  <Override PartName="/ppt/slideLayouts/slideLayout739.xml" ContentType="application/vnd.openxmlformats-officedocument.presentationml.slideLayout+xml"/>
  <Override PartName="/ppt/slideLayouts/slideLayout740.xml" ContentType="application/vnd.openxmlformats-officedocument.presentationml.slideLayout+xml"/>
  <Override PartName="/ppt/slideLayouts/slideLayout741.xml" ContentType="application/vnd.openxmlformats-officedocument.presentationml.slideLayout+xml"/>
  <Override PartName="/ppt/slideLayouts/slideLayout742.xml" ContentType="application/vnd.openxmlformats-officedocument.presentationml.slideLayout+xml"/>
  <Override PartName="/ppt/slideLayouts/slideLayout743.xml" ContentType="application/vnd.openxmlformats-officedocument.presentationml.slideLayout+xml"/>
  <Override PartName="/ppt/slideLayouts/slideLayout744.xml" ContentType="application/vnd.openxmlformats-officedocument.presentationml.slideLayout+xml"/>
  <Override PartName="/ppt/slideLayouts/slideLayout745.xml" ContentType="application/vnd.openxmlformats-officedocument.presentationml.slideLayout+xml"/>
  <Override PartName="/ppt/slideLayouts/slideLayout746.xml" ContentType="application/vnd.openxmlformats-officedocument.presentationml.slideLayout+xml"/>
  <Override PartName="/ppt/slideLayouts/slideLayout747.xml" ContentType="application/vnd.openxmlformats-officedocument.presentationml.slideLayout+xml"/>
  <Override PartName="/ppt/slideLayouts/slideLayout748.xml" ContentType="application/vnd.openxmlformats-officedocument.presentationml.slideLayout+xml"/>
  <Override PartName="/ppt/slideLayouts/slideLayout749.xml" ContentType="application/vnd.openxmlformats-officedocument.presentationml.slideLayout+xml"/>
  <Override PartName="/ppt/slideLayouts/slideLayout750.xml" ContentType="application/vnd.openxmlformats-officedocument.presentationml.slideLayout+xml"/>
  <Override PartName="/ppt/slideLayouts/slideLayout751.xml" ContentType="application/vnd.openxmlformats-officedocument.presentationml.slideLayout+xml"/>
  <Override PartName="/ppt/slideLayouts/slideLayout752.xml" ContentType="application/vnd.openxmlformats-officedocument.presentationml.slideLayout+xml"/>
  <Override PartName="/ppt/slideLayouts/slideLayout753.xml" ContentType="application/vnd.openxmlformats-officedocument.presentationml.slideLayout+xml"/>
  <Override PartName="/ppt/slideLayouts/slideLayout754.xml" ContentType="application/vnd.openxmlformats-officedocument.presentationml.slideLayout+xml"/>
  <Override PartName="/ppt/slideLayouts/slideLayout755.xml" ContentType="application/vnd.openxmlformats-officedocument.presentationml.slideLayout+xml"/>
  <Override PartName="/ppt/slideLayouts/slideLayout756.xml" ContentType="application/vnd.openxmlformats-officedocument.presentationml.slideLayout+xml"/>
  <Override PartName="/ppt/slideLayouts/slideLayout757.xml" ContentType="application/vnd.openxmlformats-officedocument.presentationml.slideLayout+xml"/>
  <Override PartName="/ppt/slideLayouts/slideLayout758.xml" ContentType="application/vnd.openxmlformats-officedocument.presentationml.slideLayout+xml"/>
  <Override PartName="/ppt/slideLayouts/slideLayout759.xml" ContentType="application/vnd.openxmlformats-officedocument.presentationml.slideLayout+xml"/>
  <Override PartName="/ppt/slideLayouts/slideLayout760.xml" ContentType="application/vnd.openxmlformats-officedocument.presentationml.slideLayout+xml"/>
  <Override PartName="/ppt/slideLayouts/slideLayout761.xml" ContentType="application/vnd.openxmlformats-officedocument.presentationml.slideLayout+xml"/>
  <Override PartName="/ppt/slideLayouts/slideLayout762.xml" ContentType="application/vnd.openxmlformats-officedocument.presentationml.slideLayout+xml"/>
  <Override PartName="/ppt/slideLayouts/slideLayout763.xml" ContentType="application/vnd.openxmlformats-officedocument.presentationml.slideLayout+xml"/>
  <Override PartName="/ppt/slideLayouts/slideLayout764.xml" ContentType="application/vnd.openxmlformats-officedocument.presentationml.slideLayout+xml"/>
  <Override PartName="/ppt/slideLayouts/slideLayout765.xml" ContentType="application/vnd.openxmlformats-officedocument.presentationml.slideLayout+xml"/>
  <Override PartName="/ppt/slideLayouts/slideLayout766.xml" ContentType="application/vnd.openxmlformats-officedocument.presentationml.slideLayout+xml"/>
  <Override PartName="/ppt/slideLayouts/slideLayout767.xml" ContentType="application/vnd.openxmlformats-officedocument.presentationml.slideLayout+xml"/>
  <Override PartName="/ppt/slideLayouts/slideLayout768.xml" ContentType="application/vnd.openxmlformats-officedocument.presentationml.slideLayout+xml"/>
  <Override PartName="/ppt/slideLayouts/slideLayout769.xml" ContentType="application/vnd.openxmlformats-officedocument.presentationml.slideLayout+xml"/>
  <Override PartName="/ppt/slideLayouts/slideLayout770.xml" ContentType="application/vnd.openxmlformats-officedocument.presentationml.slideLayout+xml"/>
  <Override PartName="/ppt/slideLayouts/slideLayout771.xml" ContentType="application/vnd.openxmlformats-officedocument.presentationml.slideLayout+xml"/>
  <Override PartName="/ppt/slideLayouts/slideLayout772.xml" ContentType="application/vnd.openxmlformats-officedocument.presentationml.slideLayout+xml"/>
  <Override PartName="/ppt/slideLayouts/slideLayout773.xml" ContentType="application/vnd.openxmlformats-officedocument.presentationml.slideLayout+xml"/>
  <Override PartName="/ppt/slideLayouts/slideLayout774.xml" ContentType="application/vnd.openxmlformats-officedocument.presentationml.slideLayout+xml"/>
  <Override PartName="/ppt/slideLayouts/slideLayout775.xml" ContentType="application/vnd.openxmlformats-officedocument.presentationml.slideLayout+xml"/>
  <Override PartName="/ppt/slideLayouts/slideLayout776.xml" ContentType="application/vnd.openxmlformats-officedocument.presentationml.slideLayout+xml"/>
  <Override PartName="/ppt/slideLayouts/slideLayout777.xml" ContentType="application/vnd.openxmlformats-officedocument.presentationml.slideLayout+xml"/>
  <Override PartName="/ppt/slideLayouts/slideLayout778.xml" ContentType="application/vnd.openxmlformats-officedocument.presentationml.slideLayout+xml"/>
  <Override PartName="/ppt/slideLayouts/slideLayout779.xml" ContentType="application/vnd.openxmlformats-officedocument.presentationml.slideLayout+xml"/>
  <Override PartName="/ppt/slideLayouts/slideLayout780.xml" ContentType="application/vnd.openxmlformats-officedocument.presentationml.slideLayout+xml"/>
  <Override PartName="/ppt/slideLayouts/slideLayout781.xml" ContentType="application/vnd.openxmlformats-officedocument.presentationml.slideLayout+xml"/>
  <Override PartName="/ppt/slideLayouts/slideLayout782.xml" ContentType="application/vnd.openxmlformats-officedocument.presentationml.slideLayout+xml"/>
  <Override PartName="/ppt/slideLayouts/slideLayout783.xml" ContentType="application/vnd.openxmlformats-officedocument.presentationml.slideLayout+xml"/>
  <Override PartName="/ppt/slideLayouts/slideLayout784.xml" ContentType="application/vnd.openxmlformats-officedocument.presentationml.slideLayout+xml"/>
  <Override PartName="/ppt/slideLayouts/slideLayout785.xml" ContentType="application/vnd.openxmlformats-officedocument.presentationml.slideLayout+xml"/>
  <Override PartName="/ppt/slideLayouts/slideLayout786.xml" ContentType="application/vnd.openxmlformats-officedocument.presentationml.slideLayout+xml"/>
  <Override PartName="/ppt/slideLayouts/slideLayout787.xml" ContentType="application/vnd.openxmlformats-officedocument.presentationml.slideLayout+xml"/>
  <Override PartName="/ppt/slideLayouts/slideLayout788.xml" ContentType="application/vnd.openxmlformats-officedocument.presentationml.slideLayout+xml"/>
  <Override PartName="/ppt/slideLayouts/slideLayout789.xml" ContentType="application/vnd.openxmlformats-officedocument.presentationml.slideLayout+xml"/>
  <Override PartName="/ppt/theme/theme12.xml" ContentType="application/vnd.openxmlformats-officedocument.theme+xml"/>
  <Override PartName="/ppt/slideLayouts/slideLayout790.xml" ContentType="application/vnd.openxmlformats-officedocument.presentationml.slideLayout+xml"/>
  <Override PartName="/ppt/slideLayouts/slideLayout791.xml" ContentType="application/vnd.openxmlformats-officedocument.presentationml.slideLayout+xml"/>
  <Override PartName="/ppt/slideLayouts/slideLayout792.xml" ContentType="application/vnd.openxmlformats-officedocument.presentationml.slideLayout+xml"/>
  <Override PartName="/ppt/slideLayouts/slideLayout793.xml" ContentType="application/vnd.openxmlformats-officedocument.presentationml.slideLayout+xml"/>
  <Override PartName="/ppt/slideLayouts/slideLayout794.xml" ContentType="application/vnd.openxmlformats-officedocument.presentationml.slideLayout+xml"/>
  <Override PartName="/ppt/slideLayouts/slideLayout795.xml" ContentType="application/vnd.openxmlformats-officedocument.presentationml.slideLayout+xml"/>
  <Override PartName="/ppt/slideLayouts/slideLayout796.xml" ContentType="application/vnd.openxmlformats-officedocument.presentationml.slideLayout+xml"/>
  <Override PartName="/ppt/slideLayouts/slideLayout797.xml" ContentType="application/vnd.openxmlformats-officedocument.presentationml.slideLayout+xml"/>
  <Override PartName="/ppt/slideLayouts/slideLayout798.xml" ContentType="application/vnd.openxmlformats-officedocument.presentationml.slideLayout+xml"/>
  <Override PartName="/ppt/slideLayouts/slideLayout799.xml" ContentType="application/vnd.openxmlformats-officedocument.presentationml.slideLayout+xml"/>
  <Override PartName="/ppt/slideLayouts/slideLayout800.xml" ContentType="application/vnd.openxmlformats-officedocument.presentationml.slideLayout+xml"/>
  <Override PartName="/ppt/slideLayouts/slideLayout801.xml" ContentType="application/vnd.openxmlformats-officedocument.presentationml.slideLayout+xml"/>
  <Override PartName="/ppt/slideLayouts/slideLayout802.xml" ContentType="application/vnd.openxmlformats-officedocument.presentationml.slideLayout+xml"/>
  <Override PartName="/ppt/slideLayouts/slideLayout803.xml" ContentType="application/vnd.openxmlformats-officedocument.presentationml.slideLayout+xml"/>
  <Override PartName="/ppt/slideLayouts/slideLayout804.xml" ContentType="application/vnd.openxmlformats-officedocument.presentationml.slideLayout+xml"/>
  <Override PartName="/ppt/slideLayouts/slideLayout805.xml" ContentType="application/vnd.openxmlformats-officedocument.presentationml.slideLayout+xml"/>
  <Override PartName="/ppt/slideLayouts/slideLayout806.xml" ContentType="application/vnd.openxmlformats-officedocument.presentationml.slideLayout+xml"/>
  <Override PartName="/ppt/slideLayouts/slideLayout807.xml" ContentType="application/vnd.openxmlformats-officedocument.presentationml.slideLayout+xml"/>
  <Override PartName="/ppt/slideLayouts/slideLayout808.xml" ContentType="application/vnd.openxmlformats-officedocument.presentationml.slideLayout+xml"/>
  <Override PartName="/ppt/slideLayouts/slideLayout809.xml" ContentType="application/vnd.openxmlformats-officedocument.presentationml.slideLayout+xml"/>
  <Override PartName="/ppt/slideLayouts/slideLayout810.xml" ContentType="application/vnd.openxmlformats-officedocument.presentationml.slideLayout+xml"/>
  <Override PartName="/ppt/slideLayouts/slideLayout811.xml" ContentType="application/vnd.openxmlformats-officedocument.presentationml.slideLayout+xml"/>
  <Override PartName="/ppt/slideLayouts/slideLayout812.xml" ContentType="application/vnd.openxmlformats-officedocument.presentationml.slideLayout+xml"/>
  <Override PartName="/ppt/slideLayouts/slideLayout813.xml" ContentType="application/vnd.openxmlformats-officedocument.presentationml.slideLayout+xml"/>
  <Override PartName="/ppt/slideLayouts/slideLayout814.xml" ContentType="application/vnd.openxmlformats-officedocument.presentationml.slideLayout+xml"/>
  <Override PartName="/ppt/slideLayouts/slideLayout815.xml" ContentType="application/vnd.openxmlformats-officedocument.presentationml.slideLayout+xml"/>
  <Override PartName="/ppt/slideLayouts/slideLayout816.xml" ContentType="application/vnd.openxmlformats-officedocument.presentationml.slideLayout+xml"/>
  <Override PartName="/ppt/slideLayouts/slideLayout817.xml" ContentType="application/vnd.openxmlformats-officedocument.presentationml.slideLayout+xml"/>
  <Override PartName="/ppt/slideLayouts/slideLayout818.xml" ContentType="application/vnd.openxmlformats-officedocument.presentationml.slideLayout+xml"/>
  <Override PartName="/ppt/slideLayouts/slideLayout819.xml" ContentType="application/vnd.openxmlformats-officedocument.presentationml.slideLayout+xml"/>
  <Override PartName="/ppt/slideLayouts/slideLayout820.xml" ContentType="application/vnd.openxmlformats-officedocument.presentationml.slideLayout+xml"/>
  <Override PartName="/ppt/slideLayouts/slideLayout821.xml" ContentType="application/vnd.openxmlformats-officedocument.presentationml.slideLayout+xml"/>
  <Override PartName="/ppt/slideLayouts/slideLayout822.xml" ContentType="application/vnd.openxmlformats-officedocument.presentationml.slideLayout+xml"/>
  <Override PartName="/ppt/slideLayouts/slideLayout823.xml" ContentType="application/vnd.openxmlformats-officedocument.presentationml.slideLayout+xml"/>
  <Override PartName="/ppt/slideLayouts/slideLayout824.xml" ContentType="application/vnd.openxmlformats-officedocument.presentationml.slideLayout+xml"/>
  <Override PartName="/ppt/slideLayouts/slideLayout825.xml" ContentType="application/vnd.openxmlformats-officedocument.presentationml.slideLayout+xml"/>
  <Override PartName="/ppt/slideLayouts/slideLayout826.xml" ContentType="application/vnd.openxmlformats-officedocument.presentationml.slideLayout+xml"/>
  <Override PartName="/ppt/slideLayouts/slideLayout827.xml" ContentType="application/vnd.openxmlformats-officedocument.presentationml.slideLayout+xml"/>
  <Override PartName="/ppt/slideLayouts/slideLayout828.xml" ContentType="application/vnd.openxmlformats-officedocument.presentationml.slideLayout+xml"/>
  <Override PartName="/ppt/slideLayouts/slideLayout829.xml" ContentType="application/vnd.openxmlformats-officedocument.presentationml.slideLayout+xml"/>
  <Override PartName="/ppt/slideLayouts/slideLayout830.xml" ContentType="application/vnd.openxmlformats-officedocument.presentationml.slideLayout+xml"/>
  <Override PartName="/ppt/slideLayouts/slideLayout831.xml" ContentType="application/vnd.openxmlformats-officedocument.presentationml.slideLayout+xml"/>
  <Override PartName="/ppt/slideLayouts/slideLayout832.xml" ContentType="application/vnd.openxmlformats-officedocument.presentationml.slideLayout+xml"/>
  <Override PartName="/ppt/slideLayouts/slideLayout833.xml" ContentType="application/vnd.openxmlformats-officedocument.presentationml.slideLayout+xml"/>
  <Override PartName="/ppt/slideLayouts/slideLayout834.xml" ContentType="application/vnd.openxmlformats-officedocument.presentationml.slideLayout+xml"/>
  <Override PartName="/ppt/slideLayouts/slideLayout835.xml" ContentType="application/vnd.openxmlformats-officedocument.presentationml.slideLayout+xml"/>
  <Override PartName="/ppt/slideLayouts/slideLayout836.xml" ContentType="application/vnd.openxmlformats-officedocument.presentationml.slideLayout+xml"/>
  <Override PartName="/ppt/slideLayouts/slideLayout837.xml" ContentType="application/vnd.openxmlformats-officedocument.presentationml.slideLayout+xml"/>
  <Override PartName="/ppt/slideLayouts/slideLayout838.xml" ContentType="application/vnd.openxmlformats-officedocument.presentationml.slideLayout+xml"/>
  <Override PartName="/ppt/slideLayouts/slideLayout839.xml" ContentType="application/vnd.openxmlformats-officedocument.presentationml.slideLayout+xml"/>
  <Override PartName="/ppt/slideLayouts/slideLayout840.xml" ContentType="application/vnd.openxmlformats-officedocument.presentationml.slideLayout+xml"/>
  <Override PartName="/ppt/slideLayouts/slideLayout841.xml" ContentType="application/vnd.openxmlformats-officedocument.presentationml.slideLayout+xml"/>
  <Override PartName="/ppt/slideLayouts/slideLayout842.xml" ContentType="application/vnd.openxmlformats-officedocument.presentationml.slideLayout+xml"/>
  <Override PartName="/ppt/slideLayouts/slideLayout843.xml" ContentType="application/vnd.openxmlformats-officedocument.presentationml.slideLayout+xml"/>
  <Override PartName="/ppt/slideLayouts/slideLayout844.xml" ContentType="application/vnd.openxmlformats-officedocument.presentationml.slideLayout+xml"/>
  <Override PartName="/ppt/slideLayouts/slideLayout845.xml" ContentType="application/vnd.openxmlformats-officedocument.presentationml.slideLayout+xml"/>
  <Override PartName="/ppt/slideLayouts/slideLayout846.xml" ContentType="application/vnd.openxmlformats-officedocument.presentationml.slideLayout+xml"/>
  <Override PartName="/ppt/slideLayouts/slideLayout847.xml" ContentType="application/vnd.openxmlformats-officedocument.presentationml.slideLayout+xml"/>
  <Override PartName="/ppt/slideLayouts/slideLayout848.xml" ContentType="application/vnd.openxmlformats-officedocument.presentationml.slideLayout+xml"/>
  <Override PartName="/ppt/slideLayouts/slideLayout849.xml" ContentType="application/vnd.openxmlformats-officedocument.presentationml.slideLayout+xml"/>
  <Override PartName="/ppt/slideLayouts/slideLayout850.xml" ContentType="application/vnd.openxmlformats-officedocument.presentationml.slideLayout+xml"/>
  <Override PartName="/ppt/slideLayouts/slideLayout851.xml" ContentType="application/vnd.openxmlformats-officedocument.presentationml.slideLayout+xml"/>
  <Override PartName="/ppt/slideLayouts/slideLayout852.xml" ContentType="application/vnd.openxmlformats-officedocument.presentationml.slideLayout+xml"/>
  <Override PartName="/ppt/slideLayouts/slideLayout853.xml" ContentType="application/vnd.openxmlformats-officedocument.presentationml.slideLayout+xml"/>
  <Override PartName="/ppt/slideLayouts/slideLayout854.xml" ContentType="application/vnd.openxmlformats-officedocument.presentationml.slideLayout+xml"/>
  <Override PartName="/ppt/slideLayouts/slideLayout855.xml" ContentType="application/vnd.openxmlformats-officedocument.presentationml.slideLayout+xml"/>
  <Override PartName="/ppt/slideLayouts/slideLayout856.xml" ContentType="application/vnd.openxmlformats-officedocument.presentationml.slideLayout+xml"/>
  <Override PartName="/ppt/slideLayouts/slideLayout857.xml" ContentType="application/vnd.openxmlformats-officedocument.presentationml.slideLayout+xml"/>
  <Override PartName="/ppt/slideLayouts/slideLayout858.xml" ContentType="application/vnd.openxmlformats-officedocument.presentationml.slideLayout+xml"/>
  <Override PartName="/ppt/slideLayouts/slideLayout859.xml" ContentType="application/vnd.openxmlformats-officedocument.presentationml.slideLayout+xml"/>
  <Override PartName="/ppt/slideLayouts/slideLayout860.xml" ContentType="application/vnd.openxmlformats-officedocument.presentationml.slideLayout+xml"/>
  <Override PartName="/ppt/slideLayouts/slideLayout861.xml" ContentType="application/vnd.openxmlformats-officedocument.presentationml.slideLayout+xml"/>
  <Override PartName="/ppt/slideLayouts/slideLayout862.xml" ContentType="application/vnd.openxmlformats-officedocument.presentationml.slideLayout+xml"/>
  <Override PartName="/ppt/slideLayouts/slideLayout863.xml" ContentType="application/vnd.openxmlformats-officedocument.presentationml.slideLayout+xml"/>
  <Override PartName="/ppt/slideLayouts/slideLayout864.xml" ContentType="application/vnd.openxmlformats-officedocument.presentationml.slideLayout+xml"/>
  <Override PartName="/ppt/slideLayouts/slideLayout865.xml" ContentType="application/vnd.openxmlformats-officedocument.presentationml.slideLayout+xml"/>
  <Override PartName="/ppt/slideLayouts/slideLayout866.xml" ContentType="application/vnd.openxmlformats-officedocument.presentationml.slideLayout+xml"/>
  <Override PartName="/ppt/slideLayouts/slideLayout867.xml" ContentType="application/vnd.openxmlformats-officedocument.presentationml.slideLayout+xml"/>
  <Override PartName="/ppt/theme/theme13.xml" ContentType="application/vnd.openxmlformats-officedocument.theme+xml"/>
  <Override PartName="/ppt/slideLayouts/slideLayout868.xml" ContentType="application/vnd.openxmlformats-officedocument.presentationml.slideLayout+xml"/>
  <Override PartName="/ppt/slideLayouts/slideLayout869.xml" ContentType="application/vnd.openxmlformats-officedocument.presentationml.slideLayout+xml"/>
  <Override PartName="/ppt/slideLayouts/slideLayout870.xml" ContentType="application/vnd.openxmlformats-officedocument.presentationml.slideLayout+xml"/>
  <Override PartName="/ppt/slideLayouts/slideLayout871.xml" ContentType="application/vnd.openxmlformats-officedocument.presentationml.slideLayout+xml"/>
  <Override PartName="/ppt/slideLayouts/slideLayout872.xml" ContentType="application/vnd.openxmlformats-officedocument.presentationml.slideLayout+xml"/>
  <Override PartName="/ppt/slideLayouts/slideLayout873.xml" ContentType="application/vnd.openxmlformats-officedocument.presentationml.slideLayout+xml"/>
  <Override PartName="/ppt/slideLayouts/slideLayout874.xml" ContentType="application/vnd.openxmlformats-officedocument.presentationml.slideLayout+xml"/>
  <Override PartName="/ppt/slideLayouts/slideLayout875.xml" ContentType="application/vnd.openxmlformats-officedocument.presentationml.slideLayout+xml"/>
  <Override PartName="/ppt/slideLayouts/slideLayout876.xml" ContentType="application/vnd.openxmlformats-officedocument.presentationml.slideLayout+xml"/>
  <Override PartName="/ppt/slideLayouts/slideLayout877.xml" ContentType="application/vnd.openxmlformats-officedocument.presentationml.slideLayout+xml"/>
  <Override PartName="/ppt/slideLayouts/slideLayout878.xml" ContentType="application/vnd.openxmlformats-officedocument.presentationml.slideLayout+xml"/>
  <Override PartName="/ppt/slideLayouts/slideLayout879.xml" ContentType="application/vnd.openxmlformats-officedocument.presentationml.slideLayout+xml"/>
  <Override PartName="/ppt/slideLayouts/slideLayout880.xml" ContentType="application/vnd.openxmlformats-officedocument.presentationml.slideLayout+xml"/>
  <Override PartName="/ppt/slideLayouts/slideLayout881.xml" ContentType="application/vnd.openxmlformats-officedocument.presentationml.slideLayout+xml"/>
  <Override PartName="/ppt/slideLayouts/slideLayout882.xml" ContentType="application/vnd.openxmlformats-officedocument.presentationml.slideLayout+xml"/>
  <Override PartName="/ppt/slideLayouts/slideLayout883.xml" ContentType="application/vnd.openxmlformats-officedocument.presentationml.slideLayout+xml"/>
  <Override PartName="/ppt/slideLayouts/slideLayout884.xml" ContentType="application/vnd.openxmlformats-officedocument.presentationml.slideLayout+xml"/>
  <Override PartName="/ppt/slideLayouts/slideLayout885.xml" ContentType="application/vnd.openxmlformats-officedocument.presentationml.slideLayout+xml"/>
  <Override PartName="/ppt/slideLayouts/slideLayout886.xml" ContentType="application/vnd.openxmlformats-officedocument.presentationml.slideLayout+xml"/>
  <Override PartName="/ppt/slideLayouts/slideLayout887.xml" ContentType="application/vnd.openxmlformats-officedocument.presentationml.slideLayout+xml"/>
  <Override PartName="/ppt/slideLayouts/slideLayout888.xml" ContentType="application/vnd.openxmlformats-officedocument.presentationml.slideLayout+xml"/>
  <Override PartName="/ppt/slideLayouts/slideLayout889.xml" ContentType="application/vnd.openxmlformats-officedocument.presentationml.slideLayout+xml"/>
  <Override PartName="/ppt/slideLayouts/slideLayout890.xml" ContentType="application/vnd.openxmlformats-officedocument.presentationml.slideLayout+xml"/>
  <Override PartName="/ppt/slideLayouts/slideLayout891.xml" ContentType="application/vnd.openxmlformats-officedocument.presentationml.slideLayout+xml"/>
  <Override PartName="/ppt/slideLayouts/slideLayout892.xml" ContentType="application/vnd.openxmlformats-officedocument.presentationml.slideLayout+xml"/>
  <Override PartName="/ppt/slideLayouts/slideLayout893.xml" ContentType="application/vnd.openxmlformats-officedocument.presentationml.slideLayout+xml"/>
  <Override PartName="/ppt/slideLayouts/slideLayout894.xml" ContentType="application/vnd.openxmlformats-officedocument.presentationml.slideLayout+xml"/>
  <Override PartName="/ppt/slideLayouts/slideLayout895.xml" ContentType="application/vnd.openxmlformats-officedocument.presentationml.slideLayout+xml"/>
  <Override PartName="/ppt/slideLayouts/slideLayout896.xml" ContentType="application/vnd.openxmlformats-officedocument.presentationml.slideLayout+xml"/>
  <Override PartName="/ppt/slideLayouts/slideLayout897.xml" ContentType="application/vnd.openxmlformats-officedocument.presentationml.slideLayout+xml"/>
  <Override PartName="/ppt/slideLayouts/slideLayout898.xml" ContentType="application/vnd.openxmlformats-officedocument.presentationml.slideLayout+xml"/>
  <Override PartName="/ppt/slideLayouts/slideLayout899.xml" ContentType="application/vnd.openxmlformats-officedocument.presentationml.slideLayout+xml"/>
  <Override PartName="/ppt/slideLayouts/slideLayout900.xml" ContentType="application/vnd.openxmlformats-officedocument.presentationml.slideLayout+xml"/>
  <Override PartName="/ppt/slideLayouts/slideLayout901.xml" ContentType="application/vnd.openxmlformats-officedocument.presentationml.slideLayout+xml"/>
  <Override PartName="/ppt/slideLayouts/slideLayout902.xml" ContentType="application/vnd.openxmlformats-officedocument.presentationml.slideLayout+xml"/>
  <Override PartName="/ppt/slideLayouts/slideLayout903.xml" ContentType="application/vnd.openxmlformats-officedocument.presentationml.slideLayout+xml"/>
  <Override PartName="/ppt/slideLayouts/slideLayout904.xml" ContentType="application/vnd.openxmlformats-officedocument.presentationml.slideLayout+xml"/>
  <Override PartName="/ppt/slideLayouts/slideLayout905.xml" ContentType="application/vnd.openxmlformats-officedocument.presentationml.slideLayout+xml"/>
  <Override PartName="/ppt/slideLayouts/slideLayout906.xml" ContentType="application/vnd.openxmlformats-officedocument.presentationml.slideLayout+xml"/>
  <Override PartName="/ppt/slideLayouts/slideLayout907.xml" ContentType="application/vnd.openxmlformats-officedocument.presentationml.slideLayout+xml"/>
  <Override PartName="/ppt/slideLayouts/slideLayout908.xml" ContentType="application/vnd.openxmlformats-officedocument.presentationml.slideLayout+xml"/>
  <Override PartName="/ppt/slideLayouts/slideLayout909.xml" ContentType="application/vnd.openxmlformats-officedocument.presentationml.slideLayout+xml"/>
  <Override PartName="/ppt/slideLayouts/slideLayout910.xml" ContentType="application/vnd.openxmlformats-officedocument.presentationml.slideLayout+xml"/>
  <Override PartName="/ppt/slideLayouts/slideLayout911.xml" ContentType="application/vnd.openxmlformats-officedocument.presentationml.slideLayout+xml"/>
  <Override PartName="/ppt/slideLayouts/slideLayout912.xml" ContentType="application/vnd.openxmlformats-officedocument.presentationml.slideLayout+xml"/>
  <Override PartName="/ppt/slideLayouts/slideLayout913.xml" ContentType="application/vnd.openxmlformats-officedocument.presentationml.slideLayout+xml"/>
  <Override PartName="/ppt/slideLayouts/slideLayout914.xml" ContentType="application/vnd.openxmlformats-officedocument.presentationml.slideLayout+xml"/>
  <Override PartName="/ppt/slideLayouts/slideLayout915.xml" ContentType="application/vnd.openxmlformats-officedocument.presentationml.slideLayout+xml"/>
  <Override PartName="/ppt/slideLayouts/slideLayout916.xml" ContentType="application/vnd.openxmlformats-officedocument.presentationml.slideLayout+xml"/>
  <Override PartName="/ppt/slideLayouts/slideLayout917.xml" ContentType="application/vnd.openxmlformats-officedocument.presentationml.slideLayout+xml"/>
  <Override PartName="/ppt/slideLayouts/slideLayout918.xml" ContentType="application/vnd.openxmlformats-officedocument.presentationml.slideLayout+xml"/>
  <Override PartName="/ppt/slideLayouts/slideLayout919.xml" ContentType="application/vnd.openxmlformats-officedocument.presentationml.slideLayout+xml"/>
  <Override PartName="/ppt/slideLayouts/slideLayout920.xml" ContentType="application/vnd.openxmlformats-officedocument.presentationml.slideLayout+xml"/>
  <Override PartName="/ppt/slideLayouts/slideLayout921.xml" ContentType="application/vnd.openxmlformats-officedocument.presentationml.slideLayout+xml"/>
  <Override PartName="/ppt/slideLayouts/slideLayout922.xml" ContentType="application/vnd.openxmlformats-officedocument.presentationml.slideLayout+xml"/>
  <Override PartName="/ppt/slideLayouts/slideLayout923.xml" ContentType="application/vnd.openxmlformats-officedocument.presentationml.slideLayout+xml"/>
  <Override PartName="/ppt/slideLayouts/slideLayout924.xml" ContentType="application/vnd.openxmlformats-officedocument.presentationml.slideLayout+xml"/>
  <Override PartName="/ppt/slideLayouts/slideLayout925.xml" ContentType="application/vnd.openxmlformats-officedocument.presentationml.slideLayout+xml"/>
  <Override PartName="/ppt/theme/theme14.xml" ContentType="application/vnd.openxmlformats-officedocument.theme+xml"/>
  <Override PartName="/ppt/slideLayouts/slideLayout926.xml" ContentType="application/vnd.openxmlformats-officedocument.presentationml.slideLayout+xml"/>
  <Override PartName="/ppt/slideLayouts/slideLayout927.xml" ContentType="application/vnd.openxmlformats-officedocument.presentationml.slideLayout+xml"/>
  <Override PartName="/ppt/slideLayouts/slideLayout928.xml" ContentType="application/vnd.openxmlformats-officedocument.presentationml.slideLayout+xml"/>
  <Override PartName="/ppt/slideLayouts/slideLayout929.xml" ContentType="application/vnd.openxmlformats-officedocument.presentationml.slideLayout+xml"/>
  <Override PartName="/ppt/slideLayouts/slideLayout930.xml" ContentType="application/vnd.openxmlformats-officedocument.presentationml.slideLayout+xml"/>
  <Override PartName="/ppt/slideLayouts/slideLayout931.xml" ContentType="application/vnd.openxmlformats-officedocument.presentationml.slideLayout+xml"/>
  <Override PartName="/ppt/slideLayouts/slideLayout932.xml" ContentType="application/vnd.openxmlformats-officedocument.presentationml.slideLayout+xml"/>
  <Override PartName="/ppt/slideLayouts/slideLayout933.xml" ContentType="application/vnd.openxmlformats-officedocument.presentationml.slideLayout+xml"/>
  <Override PartName="/ppt/slideLayouts/slideLayout934.xml" ContentType="application/vnd.openxmlformats-officedocument.presentationml.slideLayout+xml"/>
  <Override PartName="/ppt/slideLayouts/slideLayout935.xml" ContentType="application/vnd.openxmlformats-officedocument.presentationml.slideLayout+xml"/>
  <Override PartName="/ppt/slideLayouts/slideLayout936.xml" ContentType="application/vnd.openxmlformats-officedocument.presentationml.slideLayout+xml"/>
  <Override PartName="/ppt/slideLayouts/slideLayout937.xml" ContentType="application/vnd.openxmlformats-officedocument.presentationml.slideLayout+xml"/>
  <Override PartName="/ppt/slideLayouts/slideLayout938.xml" ContentType="application/vnd.openxmlformats-officedocument.presentationml.slideLayout+xml"/>
  <Override PartName="/ppt/slideLayouts/slideLayout939.xml" ContentType="application/vnd.openxmlformats-officedocument.presentationml.slideLayout+xml"/>
  <Override PartName="/ppt/slideLayouts/slideLayout940.xml" ContentType="application/vnd.openxmlformats-officedocument.presentationml.slideLayout+xml"/>
  <Override PartName="/ppt/slideLayouts/slideLayout941.xml" ContentType="application/vnd.openxmlformats-officedocument.presentationml.slideLayout+xml"/>
  <Override PartName="/ppt/slideLayouts/slideLayout942.xml" ContentType="application/vnd.openxmlformats-officedocument.presentationml.slideLayout+xml"/>
  <Override PartName="/ppt/slideLayouts/slideLayout943.xml" ContentType="application/vnd.openxmlformats-officedocument.presentationml.slideLayout+xml"/>
  <Override PartName="/ppt/slideLayouts/slideLayout944.xml" ContentType="application/vnd.openxmlformats-officedocument.presentationml.slideLayout+xml"/>
  <Override PartName="/ppt/slideLayouts/slideLayout945.xml" ContentType="application/vnd.openxmlformats-officedocument.presentationml.slideLayout+xml"/>
  <Override PartName="/ppt/slideLayouts/slideLayout946.xml" ContentType="application/vnd.openxmlformats-officedocument.presentationml.slideLayout+xml"/>
  <Override PartName="/ppt/slideLayouts/slideLayout947.xml" ContentType="application/vnd.openxmlformats-officedocument.presentationml.slideLayout+xml"/>
  <Override PartName="/ppt/slideLayouts/slideLayout948.xml" ContentType="application/vnd.openxmlformats-officedocument.presentationml.slideLayout+xml"/>
  <Override PartName="/ppt/slideLayouts/slideLayout949.xml" ContentType="application/vnd.openxmlformats-officedocument.presentationml.slideLayout+xml"/>
  <Override PartName="/ppt/slideLayouts/slideLayout950.xml" ContentType="application/vnd.openxmlformats-officedocument.presentationml.slideLayout+xml"/>
  <Override PartName="/ppt/slideLayouts/slideLayout951.xml" ContentType="application/vnd.openxmlformats-officedocument.presentationml.slideLayout+xml"/>
  <Override PartName="/ppt/slideLayouts/slideLayout952.xml" ContentType="application/vnd.openxmlformats-officedocument.presentationml.slideLayout+xml"/>
  <Override PartName="/ppt/slideLayouts/slideLayout953.xml" ContentType="application/vnd.openxmlformats-officedocument.presentationml.slideLayout+xml"/>
  <Override PartName="/ppt/slideLayouts/slideLayout954.xml" ContentType="application/vnd.openxmlformats-officedocument.presentationml.slideLayout+xml"/>
  <Override PartName="/ppt/slideLayouts/slideLayout955.xml" ContentType="application/vnd.openxmlformats-officedocument.presentationml.slideLayout+xml"/>
  <Override PartName="/ppt/slideLayouts/slideLayout956.xml" ContentType="application/vnd.openxmlformats-officedocument.presentationml.slideLayout+xml"/>
  <Override PartName="/ppt/slideLayouts/slideLayout957.xml" ContentType="application/vnd.openxmlformats-officedocument.presentationml.slideLayout+xml"/>
  <Override PartName="/ppt/slideLayouts/slideLayout958.xml" ContentType="application/vnd.openxmlformats-officedocument.presentationml.slideLayout+xml"/>
  <Override PartName="/ppt/slideLayouts/slideLayout959.xml" ContentType="application/vnd.openxmlformats-officedocument.presentationml.slideLayout+xml"/>
  <Override PartName="/ppt/slideLayouts/slideLayout960.xml" ContentType="application/vnd.openxmlformats-officedocument.presentationml.slideLayout+xml"/>
  <Override PartName="/ppt/slideLayouts/slideLayout961.xml" ContentType="application/vnd.openxmlformats-officedocument.presentationml.slideLayout+xml"/>
  <Override PartName="/ppt/slideLayouts/slideLayout962.xml" ContentType="application/vnd.openxmlformats-officedocument.presentationml.slideLayout+xml"/>
  <Override PartName="/ppt/slideLayouts/slideLayout963.xml" ContentType="application/vnd.openxmlformats-officedocument.presentationml.slideLayout+xml"/>
  <Override PartName="/ppt/slideLayouts/slideLayout964.xml" ContentType="application/vnd.openxmlformats-officedocument.presentationml.slideLayout+xml"/>
  <Override PartName="/ppt/slideLayouts/slideLayout965.xml" ContentType="application/vnd.openxmlformats-officedocument.presentationml.slideLayout+xml"/>
  <Override PartName="/ppt/slideLayouts/slideLayout966.xml" ContentType="application/vnd.openxmlformats-officedocument.presentationml.slideLayout+xml"/>
  <Override PartName="/ppt/slideLayouts/slideLayout967.xml" ContentType="application/vnd.openxmlformats-officedocument.presentationml.slideLayout+xml"/>
  <Override PartName="/ppt/slideLayouts/slideLayout968.xml" ContentType="application/vnd.openxmlformats-officedocument.presentationml.slideLayout+xml"/>
  <Override PartName="/ppt/slideLayouts/slideLayout969.xml" ContentType="application/vnd.openxmlformats-officedocument.presentationml.slideLayout+xml"/>
  <Override PartName="/ppt/slideLayouts/slideLayout970.xml" ContentType="application/vnd.openxmlformats-officedocument.presentationml.slideLayout+xml"/>
  <Override PartName="/ppt/slideLayouts/slideLayout971.xml" ContentType="application/vnd.openxmlformats-officedocument.presentationml.slideLayout+xml"/>
  <Override PartName="/ppt/slideLayouts/slideLayout972.xml" ContentType="application/vnd.openxmlformats-officedocument.presentationml.slideLayout+xml"/>
  <Override PartName="/ppt/slideLayouts/slideLayout973.xml" ContentType="application/vnd.openxmlformats-officedocument.presentationml.slideLayout+xml"/>
  <Override PartName="/ppt/slideLayouts/slideLayout974.xml" ContentType="application/vnd.openxmlformats-officedocument.presentationml.slideLayout+xml"/>
  <Override PartName="/ppt/slideLayouts/slideLayout975.xml" ContentType="application/vnd.openxmlformats-officedocument.presentationml.slideLayout+xml"/>
  <Override PartName="/ppt/slideLayouts/slideLayout976.xml" ContentType="application/vnd.openxmlformats-officedocument.presentationml.slideLayout+xml"/>
  <Override PartName="/ppt/slideLayouts/slideLayout977.xml" ContentType="application/vnd.openxmlformats-officedocument.presentationml.slideLayout+xml"/>
  <Override PartName="/ppt/slideLayouts/slideLayout978.xml" ContentType="application/vnd.openxmlformats-officedocument.presentationml.slideLayout+xml"/>
  <Override PartName="/ppt/slideLayouts/slideLayout979.xml" ContentType="application/vnd.openxmlformats-officedocument.presentationml.slideLayout+xml"/>
  <Override PartName="/ppt/slideLayouts/slideLayout980.xml" ContentType="application/vnd.openxmlformats-officedocument.presentationml.slideLayout+xml"/>
  <Override PartName="/ppt/slideLayouts/slideLayout981.xml" ContentType="application/vnd.openxmlformats-officedocument.presentationml.slideLayout+xml"/>
  <Override PartName="/ppt/slideLayouts/slideLayout982.xml" ContentType="application/vnd.openxmlformats-officedocument.presentationml.slideLayout+xml"/>
  <Override PartName="/ppt/slideLayouts/slideLayout983.xml" ContentType="application/vnd.openxmlformats-officedocument.presentationml.slideLayout+xml"/>
  <Override PartName="/ppt/theme/theme15.xml" ContentType="application/vnd.openxmlformats-officedocument.theme+xml"/>
  <Override PartName="/ppt/slideLayouts/slideLayout984.xml" ContentType="application/vnd.openxmlformats-officedocument.presentationml.slideLayout+xml"/>
  <Override PartName="/ppt/slideLayouts/slideLayout985.xml" ContentType="application/vnd.openxmlformats-officedocument.presentationml.slideLayout+xml"/>
  <Override PartName="/ppt/slideLayouts/slideLayout986.xml" ContentType="application/vnd.openxmlformats-officedocument.presentationml.slideLayout+xml"/>
  <Override PartName="/ppt/slideLayouts/slideLayout987.xml" ContentType="application/vnd.openxmlformats-officedocument.presentationml.slideLayout+xml"/>
  <Override PartName="/ppt/slideLayouts/slideLayout988.xml" ContentType="application/vnd.openxmlformats-officedocument.presentationml.slideLayout+xml"/>
  <Override PartName="/ppt/slideLayouts/slideLayout989.xml" ContentType="application/vnd.openxmlformats-officedocument.presentationml.slideLayout+xml"/>
  <Override PartName="/ppt/slideLayouts/slideLayout990.xml" ContentType="application/vnd.openxmlformats-officedocument.presentationml.slideLayout+xml"/>
  <Override PartName="/ppt/slideLayouts/slideLayout991.xml" ContentType="application/vnd.openxmlformats-officedocument.presentationml.slideLayout+xml"/>
  <Override PartName="/ppt/slideLayouts/slideLayout992.xml" ContentType="application/vnd.openxmlformats-officedocument.presentationml.slideLayout+xml"/>
  <Override PartName="/ppt/slideLayouts/slideLayout993.xml" ContentType="application/vnd.openxmlformats-officedocument.presentationml.slideLayout+xml"/>
  <Override PartName="/ppt/slideLayouts/slideLayout994.xml" ContentType="application/vnd.openxmlformats-officedocument.presentationml.slideLayout+xml"/>
  <Override PartName="/ppt/slideLayouts/slideLayout995.xml" ContentType="application/vnd.openxmlformats-officedocument.presentationml.slideLayout+xml"/>
  <Override PartName="/ppt/slideLayouts/slideLayout996.xml" ContentType="application/vnd.openxmlformats-officedocument.presentationml.slideLayout+xml"/>
  <Override PartName="/ppt/slideLayouts/slideLayout997.xml" ContentType="application/vnd.openxmlformats-officedocument.presentationml.slideLayout+xml"/>
  <Override PartName="/ppt/slideLayouts/slideLayout998.xml" ContentType="application/vnd.openxmlformats-officedocument.presentationml.slideLayout+xml"/>
  <Override PartName="/ppt/slideLayouts/slideLayout999.xml" ContentType="application/vnd.openxmlformats-officedocument.presentationml.slideLayout+xml"/>
  <Override PartName="/ppt/slideLayouts/slideLayout1000.xml" ContentType="application/vnd.openxmlformats-officedocument.presentationml.slideLayout+xml"/>
  <Override PartName="/ppt/slideLayouts/slideLayout1001.xml" ContentType="application/vnd.openxmlformats-officedocument.presentationml.slideLayout+xml"/>
  <Override PartName="/ppt/slideLayouts/slideLayout1002.xml" ContentType="application/vnd.openxmlformats-officedocument.presentationml.slideLayout+xml"/>
  <Override PartName="/ppt/slideLayouts/slideLayout1003.xml" ContentType="application/vnd.openxmlformats-officedocument.presentationml.slideLayout+xml"/>
  <Override PartName="/ppt/slideLayouts/slideLayout1004.xml" ContentType="application/vnd.openxmlformats-officedocument.presentationml.slideLayout+xml"/>
  <Override PartName="/ppt/slideLayouts/slideLayout1005.xml" ContentType="application/vnd.openxmlformats-officedocument.presentationml.slideLayout+xml"/>
  <Override PartName="/ppt/slideLayouts/slideLayout1006.xml" ContentType="application/vnd.openxmlformats-officedocument.presentationml.slideLayout+xml"/>
  <Override PartName="/ppt/slideLayouts/slideLayout1007.xml" ContentType="application/vnd.openxmlformats-officedocument.presentationml.slideLayout+xml"/>
  <Override PartName="/ppt/slideLayouts/slideLayout1008.xml" ContentType="application/vnd.openxmlformats-officedocument.presentationml.slideLayout+xml"/>
  <Override PartName="/ppt/slideLayouts/slideLayout1009.xml" ContentType="application/vnd.openxmlformats-officedocument.presentationml.slideLayout+xml"/>
  <Override PartName="/ppt/slideLayouts/slideLayout1010.xml" ContentType="application/vnd.openxmlformats-officedocument.presentationml.slideLayout+xml"/>
  <Override PartName="/ppt/slideLayouts/slideLayout1011.xml" ContentType="application/vnd.openxmlformats-officedocument.presentationml.slideLayout+xml"/>
  <Override PartName="/ppt/slideLayouts/slideLayout1012.xml" ContentType="application/vnd.openxmlformats-officedocument.presentationml.slideLayout+xml"/>
  <Override PartName="/ppt/slideLayouts/slideLayout1013.xml" ContentType="application/vnd.openxmlformats-officedocument.presentationml.slideLayout+xml"/>
  <Override PartName="/ppt/slideLayouts/slideLayout1014.xml" ContentType="application/vnd.openxmlformats-officedocument.presentationml.slideLayout+xml"/>
  <Override PartName="/ppt/slideLayouts/slideLayout1015.xml" ContentType="application/vnd.openxmlformats-officedocument.presentationml.slideLayout+xml"/>
  <Override PartName="/ppt/slideLayouts/slideLayout1016.xml" ContentType="application/vnd.openxmlformats-officedocument.presentationml.slideLayout+xml"/>
  <Override PartName="/ppt/slideLayouts/slideLayout1017.xml" ContentType="application/vnd.openxmlformats-officedocument.presentationml.slideLayout+xml"/>
  <Override PartName="/ppt/slideLayouts/slideLayout1018.xml" ContentType="application/vnd.openxmlformats-officedocument.presentationml.slideLayout+xml"/>
  <Override PartName="/ppt/slideLayouts/slideLayout1019.xml" ContentType="application/vnd.openxmlformats-officedocument.presentationml.slideLayout+xml"/>
  <Override PartName="/ppt/slideLayouts/slideLayout1020.xml" ContentType="application/vnd.openxmlformats-officedocument.presentationml.slideLayout+xml"/>
  <Override PartName="/ppt/slideLayouts/slideLayout1021.xml" ContentType="application/vnd.openxmlformats-officedocument.presentationml.slideLayout+xml"/>
  <Override PartName="/ppt/slideLayouts/slideLayout1022.xml" ContentType="application/vnd.openxmlformats-officedocument.presentationml.slideLayout+xml"/>
  <Override PartName="/ppt/slideLayouts/slideLayout1023.xml" ContentType="application/vnd.openxmlformats-officedocument.presentationml.slideLayout+xml"/>
  <Override PartName="/ppt/slideLayouts/slideLayout1024.xml" ContentType="application/vnd.openxmlformats-officedocument.presentationml.slideLayout+xml"/>
  <Override PartName="/ppt/slideLayouts/slideLayout1025.xml" ContentType="application/vnd.openxmlformats-officedocument.presentationml.slideLayout+xml"/>
  <Override PartName="/ppt/slideLayouts/slideLayout1026.xml" ContentType="application/vnd.openxmlformats-officedocument.presentationml.slideLayout+xml"/>
  <Override PartName="/ppt/slideLayouts/slideLayout1027.xml" ContentType="application/vnd.openxmlformats-officedocument.presentationml.slideLayout+xml"/>
  <Override PartName="/ppt/slideLayouts/slideLayout1028.xml" ContentType="application/vnd.openxmlformats-officedocument.presentationml.slideLayout+xml"/>
  <Override PartName="/ppt/slideLayouts/slideLayout1029.xml" ContentType="application/vnd.openxmlformats-officedocument.presentationml.slideLayout+xml"/>
  <Override PartName="/ppt/slideLayouts/slideLayout1030.xml" ContentType="application/vnd.openxmlformats-officedocument.presentationml.slideLayout+xml"/>
  <Override PartName="/ppt/slideLayouts/slideLayout1031.xml" ContentType="application/vnd.openxmlformats-officedocument.presentationml.slideLayout+xml"/>
  <Override PartName="/ppt/slideLayouts/slideLayout1032.xml" ContentType="application/vnd.openxmlformats-officedocument.presentationml.slideLayout+xml"/>
  <Override PartName="/ppt/slideLayouts/slideLayout1033.xml" ContentType="application/vnd.openxmlformats-officedocument.presentationml.slideLayout+xml"/>
  <Override PartName="/ppt/slideLayouts/slideLayout1034.xml" ContentType="application/vnd.openxmlformats-officedocument.presentationml.slideLayout+xml"/>
  <Override PartName="/ppt/slideLayouts/slideLayout1035.xml" ContentType="application/vnd.openxmlformats-officedocument.presentationml.slideLayout+xml"/>
  <Override PartName="/ppt/slideLayouts/slideLayout1036.xml" ContentType="application/vnd.openxmlformats-officedocument.presentationml.slideLayout+xml"/>
  <Override PartName="/ppt/slideLayouts/slideLayout1037.xml" ContentType="application/vnd.openxmlformats-officedocument.presentationml.slideLayout+xml"/>
  <Override PartName="/ppt/slideLayouts/slideLayout1038.xml" ContentType="application/vnd.openxmlformats-officedocument.presentationml.slideLayout+xml"/>
  <Override PartName="/ppt/slideLayouts/slideLayout1039.xml" ContentType="application/vnd.openxmlformats-officedocument.presentationml.slideLayout+xml"/>
  <Override PartName="/ppt/slideLayouts/slideLayout1040.xml" ContentType="application/vnd.openxmlformats-officedocument.presentationml.slideLayout+xml"/>
  <Override PartName="/ppt/slideLayouts/slideLayout1041.xml" ContentType="application/vnd.openxmlformats-officedocument.presentationml.slideLayout+xml"/>
  <Override PartName="/ppt/theme/theme16.xml" ContentType="application/vnd.openxmlformats-officedocument.theme+xml"/>
  <Override PartName="/ppt/slideLayouts/slideLayout1042.xml" ContentType="application/vnd.openxmlformats-officedocument.presentationml.slideLayout+xml"/>
  <Override PartName="/ppt/slideLayouts/slideLayout1043.xml" ContentType="application/vnd.openxmlformats-officedocument.presentationml.slideLayout+xml"/>
  <Override PartName="/ppt/slideLayouts/slideLayout1044.xml" ContentType="application/vnd.openxmlformats-officedocument.presentationml.slideLayout+xml"/>
  <Override PartName="/ppt/slideLayouts/slideLayout1045.xml" ContentType="application/vnd.openxmlformats-officedocument.presentationml.slideLayout+xml"/>
  <Override PartName="/ppt/slideLayouts/slideLayout1046.xml" ContentType="application/vnd.openxmlformats-officedocument.presentationml.slideLayout+xml"/>
  <Override PartName="/ppt/slideLayouts/slideLayout1047.xml" ContentType="application/vnd.openxmlformats-officedocument.presentationml.slideLayout+xml"/>
  <Override PartName="/ppt/slideLayouts/slideLayout1048.xml" ContentType="application/vnd.openxmlformats-officedocument.presentationml.slideLayout+xml"/>
  <Override PartName="/ppt/slideLayouts/slideLayout1049.xml" ContentType="application/vnd.openxmlformats-officedocument.presentationml.slideLayout+xml"/>
  <Override PartName="/ppt/slideLayouts/slideLayout1050.xml" ContentType="application/vnd.openxmlformats-officedocument.presentationml.slideLayout+xml"/>
  <Override PartName="/ppt/slideLayouts/slideLayout1051.xml" ContentType="application/vnd.openxmlformats-officedocument.presentationml.slideLayout+xml"/>
  <Override PartName="/ppt/slideLayouts/slideLayout1052.xml" ContentType="application/vnd.openxmlformats-officedocument.presentationml.slideLayout+xml"/>
  <Override PartName="/ppt/slideLayouts/slideLayout1053.xml" ContentType="application/vnd.openxmlformats-officedocument.presentationml.slideLayout+xml"/>
  <Override PartName="/ppt/slideLayouts/slideLayout1054.xml" ContentType="application/vnd.openxmlformats-officedocument.presentationml.slideLayout+xml"/>
  <Override PartName="/ppt/slideLayouts/slideLayout1055.xml" ContentType="application/vnd.openxmlformats-officedocument.presentationml.slideLayout+xml"/>
  <Override PartName="/ppt/slideLayouts/slideLayout1056.xml" ContentType="application/vnd.openxmlformats-officedocument.presentationml.slideLayout+xml"/>
  <Override PartName="/ppt/slideLayouts/slideLayout1057.xml" ContentType="application/vnd.openxmlformats-officedocument.presentationml.slideLayout+xml"/>
  <Override PartName="/ppt/slideLayouts/slideLayout1058.xml" ContentType="application/vnd.openxmlformats-officedocument.presentationml.slideLayout+xml"/>
  <Override PartName="/ppt/slideLayouts/slideLayout1059.xml" ContentType="application/vnd.openxmlformats-officedocument.presentationml.slideLayout+xml"/>
  <Override PartName="/ppt/slideLayouts/slideLayout1060.xml" ContentType="application/vnd.openxmlformats-officedocument.presentationml.slideLayout+xml"/>
  <Override PartName="/ppt/slideLayouts/slideLayout1061.xml" ContentType="application/vnd.openxmlformats-officedocument.presentationml.slideLayout+xml"/>
  <Override PartName="/ppt/slideLayouts/slideLayout1062.xml" ContentType="application/vnd.openxmlformats-officedocument.presentationml.slideLayout+xml"/>
  <Override PartName="/ppt/slideLayouts/slideLayout1063.xml" ContentType="application/vnd.openxmlformats-officedocument.presentationml.slideLayout+xml"/>
  <Override PartName="/ppt/slideLayouts/slideLayout1064.xml" ContentType="application/vnd.openxmlformats-officedocument.presentationml.slideLayout+xml"/>
  <Override PartName="/ppt/slideLayouts/slideLayout1065.xml" ContentType="application/vnd.openxmlformats-officedocument.presentationml.slideLayout+xml"/>
  <Override PartName="/ppt/slideLayouts/slideLayout1066.xml" ContentType="application/vnd.openxmlformats-officedocument.presentationml.slideLayout+xml"/>
  <Override PartName="/ppt/slideLayouts/slideLayout1067.xml" ContentType="application/vnd.openxmlformats-officedocument.presentationml.slideLayout+xml"/>
  <Override PartName="/ppt/slideLayouts/slideLayout1068.xml" ContentType="application/vnd.openxmlformats-officedocument.presentationml.slideLayout+xml"/>
  <Override PartName="/ppt/slideLayouts/slideLayout1069.xml" ContentType="application/vnd.openxmlformats-officedocument.presentationml.slideLayout+xml"/>
  <Override PartName="/ppt/slideLayouts/slideLayout1070.xml" ContentType="application/vnd.openxmlformats-officedocument.presentationml.slideLayout+xml"/>
  <Override PartName="/ppt/slideLayouts/slideLayout1071.xml" ContentType="application/vnd.openxmlformats-officedocument.presentationml.slideLayout+xml"/>
  <Override PartName="/ppt/slideLayouts/slideLayout1072.xml" ContentType="application/vnd.openxmlformats-officedocument.presentationml.slideLayout+xml"/>
  <Override PartName="/ppt/slideLayouts/slideLayout1073.xml" ContentType="application/vnd.openxmlformats-officedocument.presentationml.slideLayout+xml"/>
  <Override PartName="/ppt/slideLayouts/slideLayout1074.xml" ContentType="application/vnd.openxmlformats-officedocument.presentationml.slideLayout+xml"/>
  <Override PartName="/ppt/slideLayouts/slideLayout1075.xml" ContentType="application/vnd.openxmlformats-officedocument.presentationml.slideLayout+xml"/>
  <Override PartName="/ppt/slideLayouts/slideLayout1076.xml" ContentType="application/vnd.openxmlformats-officedocument.presentationml.slideLayout+xml"/>
  <Override PartName="/ppt/slideLayouts/slideLayout1077.xml" ContentType="application/vnd.openxmlformats-officedocument.presentationml.slideLayout+xml"/>
  <Override PartName="/ppt/slideLayouts/slideLayout1078.xml" ContentType="application/vnd.openxmlformats-officedocument.presentationml.slideLayout+xml"/>
  <Override PartName="/ppt/slideLayouts/slideLayout1079.xml" ContentType="application/vnd.openxmlformats-officedocument.presentationml.slideLayout+xml"/>
  <Override PartName="/ppt/slideLayouts/slideLayout1080.xml" ContentType="application/vnd.openxmlformats-officedocument.presentationml.slideLayout+xml"/>
  <Override PartName="/ppt/slideLayouts/slideLayout1081.xml" ContentType="application/vnd.openxmlformats-officedocument.presentationml.slideLayout+xml"/>
  <Override PartName="/ppt/slideLayouts/slideLayout1082.xml" ContentType="application/vnd.openxmlformats-officedocument.presentationml.slideLayout+xml"/>
  <Override PartName="/ppt/slideLayouts/slideLayout1083.xml" ContentType="application/vnd.openxmlformats-officedocument.presentationml.slideLayout+xml"/>
  <Override PartName="/ppt/slideLayouts/slideLayout1084.xml" ContentType="application/vnd.openxmlformats-officedocument.presentationml.slideLayout+xml"/>
  <Override PartName="/ppt/slideLayouts/slideLayout1085.xml" ContentType="application/vnd.openxmlformats-officedocument.presentationml.slideLayout+xml"/>
  <Override PartName="/ppt/slideLayouts/slideLayout1086.xml" ContentType="application/vnd.openxmlformats-officedocument.presentationml.slideLayout+xml"/>
  <Override PartName="/ppt/slideLayouts/slideLayout1087.xml" ContentType="application/vnd.openxmlformats-officedocument.presentationml.slideLayout+xml"/>
  <Override PartName="/ppt/slideLayouts/slideLayout1088.xml" ContentType="application/vnd.openxmlformats-officedocument.presentationml.slideLayout+xml"/>
  <Override PartName="/ppt/slideLayouts/slideLayout1089.xml" ContentType="application/vnd.openxmlformats-officedocument.presentationml.slideLayout+xml"/>
  <Override PartName="/ppt/slideLayouts/slideLayout1090.xml" ContentType="application/vnd.openxmlformats-officedocument.presentationml.slideLayout+xml"/>
  <Override PartName="/ppt/slideLayouts/slideLayout1091.xml" ContentType="application/vnd.openxmlformats-officedocument.presentationml.slideLayout+xml"/>
  <Override PartName="/ppt/slideLayouts/slideLayout1092.xml" ContentType="application/vnd.openxmlformats-officedocument.presentationml.slideLayout+xml"/>
  <Override PartName="/ppt/slideLayouts/slideLayout1093.xml" ContentType="application/vnd.openxmlformats-officedocument.presentationml.slideLayout+xml"/>
  <Override PartName="/ppt/slideLayouts/slideLayout1094.xml" ContentType="application/vnd.openxmlformats-officedocument.presentationml.slideLayout+xml"/>
  <Override PartName="/ppt/slideLayouts/slideLayout1095.xml" ContentType="application/vnd.openxmlformats-officedocument.presentationml.slideLayout+xml"/>
  <Override PartName="/ppt/slideLayouts/slideLayout1096.xml" ContentType="application/vnd.openxmlformats-officedocument.presentationml.slideLayout+xml"/>
  <Override PartName="/ppt/slideLayouts/slideLayout1097.xml" ContentType="application/vnd.openxmlformats-officedocument.presentationml.slideLayout+xml"/>
  <Override PartName="/ppt/slideLayouts/slideLayout1098.xml" ContentType="application/vnd.openxmlformats-officedocument.presentationml.slideLayout+xml"/>
  <Override PartName="/ppt/slideLayouts/slideLayout1099.xml" ContentType="application/vnd.openxmlformats-officedocument.presentationml.slideLayout+xml"/>
  <Override PartName="/ppt/theme/theme17.xml" ContentType="application/vnd.openxmlformats-officedocument.theme+xml"/>
  <Override PartName="/ppt/slideLayouts/slideLayout1100.xml" ContentType="application/vnd.openxmlformats-officedocument.presentationml.slideLayout+xml"/>
  <Override PartName="/ppt/slideLayouts/slideLayout1101.xml" ContentType="application/vnd.openxmlformats-officedocument.presentationml.slideLayout+xml"/>
  <Override PartName="/ppt/slideLayouts/slideLayout1102.xml" ContentType="application/vnd.openxmlformats-officedocument.presentationml.slideLayout+xml"/>
  <Override PartName="/ppt/slideLayouts/slideLayout1103.xml" ContentType="application/vnd.openxmlformats-officedocument.presentationml.slideLayout+xml"/>
  <Override PartName="/ppt/slideLayouts/slideLayout1104.xml" ContentType="application/vnd.openxmlformats-officedocument.presentationml.slideLayout+xml"/>
  <Override PartName="/ppt/slideLayouts/slideLayout1105.xml" ContentType="application/vnd.openxmlformats-officedocument.presentationml.slideLayout+xml"/>
  <Override PartName="/ppt/slideLayouts/slideLayout1106.xml" ContentType="application/vnd.openxmlformats-officedocument.presentationml.slideLayout+xml"/>
  <Override PartName="/ppt/slideLayouts/slideLayout1107.xml" ContentType="application/vnd.openxmlformats-officedocument.presentationml.slideLayout+xml"/>
  <Override PartName="/ppt/slideLayouts/slideLayout1108.xml" ContentType="application/vnd.openxmlformats-officedocument.presentationml.slideLayout+xml"/>
  <Override PartName="/ppt/slideLayouts/slideLayout1109.xml" ContentType="application/vnd.openxmlformats-officedocument.presentationml.slideLayout+xml"/>
  <Override PartName="/ppt/slideLayouts/slideLayout1110.xml" ContentType="application/vnd.openxmlformats-officedocument.presentationml.slideLayout+xml"/>
  <Override PartName="/ppt/slideLayouts/slideLayout1111.xml" ContentType="application/vnd.openxmlformats-officedocument.presentationml.slideLayout+xml"/>
  <Override PartName="/ppt/slideLayouts/slideLayout1112.xml" ContentType="application/vnd.openxmlformats-officedocument.presentationml.slideLayout+xml"/>
  <Override PartName="/ppt/slideLayouts/slideLayout1113.xml" ContentType="application/vnd.openxmlformats-officedocument.presentationml.slideLayout+xml"/>
  <Override PartName="/ppt/slideLayouts/slideLayout1114.xml" ContentType="application/vnd.openxmlformats-officedocument.presentationml.slideLayout+xml"/>
  <Override PartName="/ppt/slideLayouts/slideLayout1115.xml" ContentType="application/vnd.openxmlformats-officedocument.presentationml.slideLayout+xml"/>
  <Override PartName="/ppt/slideLayouts/slideLayout1116.xml" ContentType="application/vnd.openxmlformats-officedocument.presentationml.slideLayout+xml"/>
  <Override PartName="/ppt/slideLayouts/slideLayout1117.xml" ContentType="application/vnd.openxmlformats-officedocument.presentationml.slideLayout+xml"/>
  <Override PartName="/ppt/slideLayouts/slideLayout1118.xml" ContentType="application/vnd.openxmlformats-officedocument.presentationml.slideLayout+xml"/>
  <Override PartName="/ppt/slideLayouts/slideLayout1119.xml" ContentType="application/vnd.openxmlformats-officedocument.presentationml.slideLayout+xml"/>
  <Override PartName="/ppt/slideLayouts/slideLayout1120.xml" ContentType="application/vnd.openxmlformats-officedocument.presentationml.slideLayout+xml"/>
  <Override PartName="/ppt/slideLayouts/slideLayout1121.xml" ContentType="application/vnd.openxmlformats-officedocument.presentationml.slideLayout+xml"/>
  <Override PartName="/ppt/slideLayouts/slideLayout1122.xml" ContentType="application/vnd.openxmlformats-officedocument.presentationml.slideLayout+xml"/>
  <Override PartName="/ppt/slideLayouts/slideLayout1123.xml" ContentType="application/vnd.openxmlformats-officedocument.presentationml.slideLayout+xml"/>
  <Override PartName="/ppt/slideLayouts/slideLayout1124.xml" ContentType="application/vnd.openxmlformats-officedocument.presentationml.slideLayout+xml"/>
  <Override PartName="/ppt/slideLayouts/slideLayout1125.xml" ContentType="application/vnd.openxmlformats-officedocument.presentationml.slideLayout+xml"/>
  <Override PartName="/ppt/slideLayouts/slideLayout1126.xml" ContentType="application/vnd.openxmlformats-officedocument.presentationml.slideLayout+xml"/>
  <Override PartName="/ppt/slideLayouts/slideLayout1127.xml" ContentType="application/vnd.openxmlformats-officedocument.presentationml.slideLayout+xml"/>
  <Override PartName="/ppt/slideLayouts/slideLayout1128.xml" ContentType="application/vnd.openxmlformats-officedocument.presentationml.slideLayout+xml"/>
  <Override PartName="/ppt/slideLayouts/slideLayout1129.xml" ContentType="application/vnd.openxmlformats-officedocument.presentationml.slideLayout+xml"/>
  <Override PartName="/ppt/slideLayouts/slideLayout1130.xml" ContentType="application/vnd.openxmlformats-officedocument.presentationml.slideLayout+xml"/>
  <Override PartName="/ppt/slideLayouts/slideLayout1131.xml" ContentType="application/vnd.openxmlformats-officedocument.presentationml.slideLayout+xml"/>
  <Override PartName="/ppt/slideLayouts/slideLayout1132.xml" ContentType="application/vnd.openxmlformats-officedocument.presentationml.slideLayout+xml"/>
  <Override PartName="/ppt/slideLayouts/slideLayout1133.xml" ContentType="application/vnd.openxmlformats-officedocument.presentationml.slideLayout+xml"/>
  <Override PartName="/ppt/slideLayouts/slideLayout1134.xml" ContentType="application/vnd.openxmlformats-officedocument.presentationml.slideLayout+xml"/>
  <Override PartName="/ppt/slideLayouts/slideLayout1135.xml" ContentType="application/vnd.openxmlformats-officedocument.presentationml.slideLayout+xml"/>
  <Override PartName="/ppt/slideLayouts/slideLayout1136.xml" ContentType="application/vnd.openxmlformats-officedocument.presentationml.slideLayout+xml"/>
  <Override PartName="/ppt/slideLayouts/slideLayout1137.xml" ContentType="application/vnd.openxmlformats-officedocument.presentationml.slideLayout+xml"/>
  <Override PartName="/ppt/slideLayouts/slideLayout1138.xml" ContentType="application/vnd.openxmlformats-officedocument.presentationml.slideLayout+xml"/>
  <Override PartName="/ppt/slideLayouts/slideLayout1139.xml" ContentType="application/vnd.openxmlformats-officedocument.presentationml.slideLayout+xml"/>
  <Override PartName="/ppt/slideLayouts/slideLayout1140.xml" ContentType="application/vnd.openxmlformats-officedocument.presentationml.slideLayout+xml"/>
  <Override PartName="/ppt/slideLayouts/slideLayout1141.xml" ContentType="application/vnd.openxmlformats-officedocument.presentationml.slideLayout+xml"/>
  <Override PartName="/ppt/slideLayouts/slideLayout1142.xml" ContentType="application/vnd.openxmlformats-officedocument.presentationml.slideLayout+xml"/>
  <Override PartName="/ppt/slideLayouts/slideLayout1143.xml" ContentType="application/vnd.openxmlformats-officedocument.presentationml.slideLayout+xml"/>
  <Override PartName="/ppt/slideLayouts/slideLayout1144.xml" ContentType="application/vnd.openxmlformats-officedocument.presentationml.slideLayout+xml"/>
  <Override PartName="/ppt/slideLayouts/slideLayout1145.xml" ContentType="application/vnd.openxmlformats-officedocument.presentationml.slideLayout+xml"/>
  <Override PartName="/ppt/slideLayouts/slideLayout1146.xml" ContentType="application/vnd.openxmlformats-officedocument.presentationml.slideLayout+xml"/>
  <Override PartName="/ppt/slideLayouts/slideLayout1147.xml" ContentType="application/vnd.openxmlformats-officedocument.presentationml.slideLayout+xml"/>
  <Override PartName="/ppt/slideLayouts/slideLayout1148.xml" ContentType="application/vnd.openxmlformats-officedocument.presentationml.slideLayout+xml"/>
  <Override PartName="/ppt/slideLayouts/slideLayout1149.xml" ContentType="application/vnd.openxmlformats-officedocument.presentationml.slideLayout+xml"/>
  <Override PartName="/ppt/slideLayouts/slideLayout1150.xml" ContentType="application/vnd.openxmlformats-officedocument.presentationml.slideLayout+xml"/>
  <Override PartName="/ppt/slideLayouts/slideLayout1151.xml" ContentType="application/vnd.openxmlformats-officedocument.presentationml.slideLayout+xml"/>
  <Override PartName="/ppt/slideLayouts/slideLayout1152.xml" ContentType="application/vnd.openxmlformats-officedocument.presentationml.slideLayout+xml"/>
  <Override PartName="/ppt/slideLayouts/slideLayout1153.xml" ContentType="application/vnd.openxmlformats-officedocument.presentationml.slideLayout+xml"/>
  <Override PartName="/ppt/slideLayouts/slideLayout1154.xml" ContentType="application/vnd.openxmlformats-officedocument.presentationml.slideLayout+xml"/>
  <Override PartName="/ppt/slideLayouts/slideLayout1155.xml" ContentType="application/vnd.openxmlformats-officedocument.presentationml.slideLayout+xml"/>
  <Override PartName="/ppt/slideLayouts/slideLayout1156.xml" ContentType="application/vnd.openxmlformats-officedocument.presentationml.slideLayout+xml"/>
  <Override PartName="/ppt/slideLayouts/slideLayout1157.xml" ContentType="application/vnd.openxmlformats-officedocument.presentationml.slideLayout+xml"/>
  <Override PartName="/ppt/theme/theme18.xml" ContentType="application/vnd.openxmlformats-officedocument.theme+xml"/>
  <Override PartName="/ppt/slideLayouts/slideLayout1158.xml" ContentType="application/vnd.openxmlformats-officedocument.presentationml.slideLayout+xml"/>
  <Override PartName="/ppt/slideLayouts/slideLayout1159.xml" ContentType="application/vnd.openxmlformats-officedocument.presentationml.slideLayout+xml"/>
  <Override PartName="/ppt/slideLayouts/slideLayout1160.xml" ContentType="application/vnd.openxmlformats-officedocument.presentationml.slideLayout+xml"/>
  <Override PartName="/ppt/slideLayouts/slideLayout1161.xml" ContentType="application/vnd.openxmlformats-officedocument.presentationml.slideLayout+xml"/>
  <Override PartName="/ppt/slideLayouts/slideLayout1162.xml" ContentType="application/vnd.openxmlformats-officedocument.presentationml.slideLayout+xml"/>
  <Override PartName="/ppt/slideLayouts/slideLayout1163.xml" ContentType="application/vnd.openxmlformats-officedocument.presentationml.slideLayout+xml"/>
  <Override PartName="/ppt/slideLayouts/slideLayout1164.xml" ContentType="application/vnd.openxmlformats-officedocument.presentationml.slideLayout+xml"/>
  <Override PartName="/ppt/slideLayouts/slideLayout1165.xml" ContentType="application/vnd.openxmlformats-officedocument.presentationml.slideLayout+xml"/>
  <Override PartName="/ppt/slideLayouts/slideLayout1166.xml" ContentType="application/vnd.openxmlformats-officedocument.presentationml.slideLayout+xml"/>
  <Override PartName="/ppt/slideLayouts/slideLayout1167.xml" ContentType="application/vnd.openxmlformats-officedocument.presentationml.slideLayout+xml"/>
  <Override PartName="/ppt/slideLayouts/slideLayout1168.xml" ContentType="application/vnd.openxmlformats-officedocument.presentationml.slideLayout+xml"/>
  <Override PartName="/ppt/slideLayouts/slideLayout1169.xml" ContentType="application/vnd.openxmlformats-officedocument.presentationml.slideLayout+xml"/>
  <Override PartName="/ppt/slideLayouts/slideLayout1170.xml" ContentType="application/vnd.openxmlformats-officedocument.presentationml.slideLayout+xml"/>
  <Override PartName="/ppt/slideLayouts/slideLayout1171.xml" ContentType="application/vnd.openxmlformats-officedocument.presentationml.slideLayout+xml"/>
  <Override PartName="/ppt/slideLayouts/slideLayout1172.xml" ContentType="application/vnd.openxmlformats-officedocument.presentationml.slideLayout+xml"/>
  <Override PartName="/ppt/slideLayouts/slideLayout1173.xml" ContentType="application/vnd.openxmlformats-officedocument.presentationml.slideLayout+xml"/>
  <Override PartName="/ppt/slideLayouts/slideLayout1174.xml" ContentType="application/vnd.openxmlformats-officedocument.presentationml.slideLayout+xml"/>
  <Override PartName="/ppt/slideLayouts/slideLayout1175.xml" ContentType="application/vnd.openxmlformats-officedocument.presentationml.slideLayout+xml"/>
  <Override PartName="/ppt/slideLayouts/slideLayout1176.xml" ContentType="application/vnd.openxmlformats-officedocument.presentationml.slideLayout+xml"/>
  <Override PartName="/ppt/slideLayouts/slideLayout1177.xml" ContentType="application/vnd.openxmlformats-officedocument.presentationml.slideLayout+xml"/>
  <Override PartName="/ppt/slideLayouts/slideLayout1178.xml" ContentType="application/vnd.openxmlformats-officedocument.presentationml.slideLayout+xml"/>
  <Override PartName="/ppt/slideLayouts/slideLayout1179.xml" ContentType="application/vnd.openxmlformats-officedocument.presentationml.slideLayout+xml"/>
  <Override PartName="/ppt/slideLayouts/slideLayout1180.xml" ContentType="application/vnd.openxmlformats-officedocument.presentationml.slideLayout+xml"/>
  <Override PartName="/ppt/slideLayouts/slideLayout1181.xml" ContentType="application/vnd.openxmlformats-officedocument.presentationml.slideLayout+xml"/>
  <Override PartName="/ppt/slideLayouts/slideLayout1182.xml" ContentType="application/vnd.openxmlformats-officedocument.presentationml.slideLayout+xml"/>
  <Override PartName="/ppt/slideLayouts/slideLayout1183.xml" ContentType="application/vnd.openxmlformats-officedocument.presentationml.slideLayout+xml"/>
  <Override PartName="/ppt/slideLayouts/slideLayout1184.xml" ContentType="application/vnd.openxmlformats-officedocument.presentationml.slideLayout+xml"/>
  <Override PartName="/ppt/slideLayouts/slideLayout1185.xml" ContentType="application/vnd.openxmlformats-officedocument.presentationml.slideLayout+xml"/>
  <Override PartName="/ppt/slideLayouts/slideLayout1186.xml" ContentType="application/vnd.openxmlformats-officedocument.presentationml.slideLayout+xml"/>
  <Override PartName="/ppt/slideLayouts/slideLayout1187.xml" ContentType="application/vnd.openxmlformats-officedocument.presentationml.slideLayout+xml"/>
  <Override PartName="/ppt/slideLayouts/slideLayout1188.xml" ContentType="application/vnd.openxmlformats-officedocument.presentationml.slideLayout+xml"/>
  <Override PartName="/ppt/slideLayouts/slideLayout1189.xml" ContentType="application/vnd.openxmlformats-officedocument.presentationml.slideLayout+xml"/>
  <Override PartName="/ppt/slideLayouts/slideLayout1190.xml" ContentType="application/vnd.openxmlformats-officedocument.presentationml.slideLayout+xml"/>
  <Override PartName="/ppt/slideLayouts/slideLayout1191.xml" ContentType="application/vnd.openxmlformats-officedocument.presentationml.slideLayout+xml"/>
  <Override PartName="/ppt/slideLayouts/slideLayout1192.xml" ContentType="application/vnd.openxmlformats-officedocument.presentationml.slideLayout+xml"/>
  <Override PartName="/ppt/slideLayouts/slideLayout1193.xml" ContentType="application/vnd.openxmlformats-officedocument.presentationml.slideLayout+xml"/>
  <Override PartName="/ppt/slideLayouts/slideLayout1194.xml" ContentType="application/vnd.openxmlformats-officedocument.presentationml.slideLayout+xml"/>
  <Override PartName="/ppt/slideLayouts/slideLayout1195.xml" ContentType="application/vnd.openxmlformats-officedocument.presentationml.slideLayout+xml"/>
  <Override PartName="/ppt/slideLayouts/slideLayout1196.xml" ContentType="application/vnd.openxmlformats-officedocument.presentationml.slideLayout+xml"/>
  <Override PartName="/ppt/slideLayouts/slideLayout1197.xml" ContentType="application/vnd.openxmlformats-officedocument.presentationml.slideLayout+xml"/>
  <Override PartName="/ppt/slideLayouts/slideLayout1198.xml" ContentType="application/vnd.openxmlformats-officedocument.presentationml.slideLayout+xml"/>
  <Override PartName="/ppt/slideLayouts/slideLayout1199.xml" ContentType="application/vnd.openxmlformats-officedocument.presentationml.slideLayout+xml"/>
  <Override PartName="/ppt/slideLayouts/slideLayout1200.xml" ContentType="application/vnd.openxmlformats-officedocument.presentationml.slideLayout+xml"/>
  <Override PartName="/ppt/slideLayouts/slideLayout1201.xml" ContentType="application/vnd.openxmlformats-officedocument.presentationml.slideLayout+xml"/>
  <Override PartName="/ppt/slideLayouts/slideLayout1202.xml" ContentType="application/vnd.openxmlformats-officedocument.presentationml.slideLayout+xml"/>
  <Override PartName="/ppt/slideLayouts/slideLayout1203.xml" ContentType="application/vnd.openxmlformats-officedocument.presentationml.slideLayout+xml"/>
  <Override PartName="/ppt/slideLayouts/slideLayout1204.xml" ContentType="application/vnd.openxmlformats-officedocument.presentationml.slideLayout+xml"/>
  <Override PartName="/ppt/slideLayouts/slideLayout1205.xml" ContentType="application/vnd.openxmlformats-officedocument.presentationml.slideLayout+xml"/>
  <Override PartName="/ppt/slideLayouts/slideLayout1206.xml" ContentType="application/vnd.openxmlformats-officedocument.presentationml.slideLayout+xml"/>
  <Override PartName="/ppt/slideLayouts/slideLayout1207.xml" ContentType="application/vnd.openxmlformats-officedocument.presentationml.slideLayout+xml"/>
  <Override PartName="/ppt/slideLayouts/slideLayout1208.xml" ContentType="application/vnd.openxmlformats-officedocument.presentationml.slideLayout+xml"/>
  <Override PartName="/ppt/slideLayouts/slideLayout1209.xml" ContentType="application/vnd.openxmlformats-officedocument.presentationml.slideLayout+xml"/>
  <Override PartName="/ppt/slideLayouts/slideLayout1210.xml" ContentType="application/vnd.openxmlformats-officedocument.presentationml.slideLayout+xml"/>
  <Override PartName="/ppt/slideLayouts/slideLayout1211.xml" ContentType="application/vnd.openxmlformats-officedocument.presentationml.slideLayout+xml"/>
  <Override PartName="/ppt/slideLayouts/slideLayout1212.xml" ContentType="application/vnd.openxmlformats-officedocument.presentationml.slideLayout+xml"/>
  <Override PartName="/ppt/slideLayouts/slideLayout1213.xml" ContentType="application/vnd.openxmlformats-officedocument.presentationml.slideLayout+xml"/>
  <Override PartName="/ppt/slideLayouts/slideLayout1214.xml" ContentType="application/vnd.openxmlformats-officedocument.presentationml.slideLayout+xml"/>
  <Override PartName="/ppt/slideLayouts/slideLayout1215.xml" ContentType="application/vnd.openxmlformats-officedocument.presentationml.slideLayout+xml"/>
  <Override PartName="/ppt/theme/theme19.xml" ContentType="application/vnd.openxmlformats-officedocument.theme+xml"/>
  <Override PartName="/ppt/theme/theme2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739" r:id="rId3"/>
    <p:sldMasterId id="2147483798" r:id="rId4"/>
    <p:sldMasterId id="2147483857" r:id="rId5"/>
    <p:sldMasterId id="2147483936" r:id="rId6"/>
    <p:sldMasterId id="2147484015" r:id="rId7"/>
    <p:sldMasterId id="2147484074" r:id="rId8"/>
    <p:sldMasterId id="2147484153" r:id="rId9"/>
    <p:sldMasterId id="2147484212" r:id="rId10"/>
    <p:sldMasterId id="2147484291" r:id="rId11"/>
    <p:sldMasterId id="2147484370" r:id="rId12"/>
    <p:sldMasterId id="2147484449" r:id="rId13"/>
    <p:sldMasterId id="2147484528" r:id="rId14"/>
    <p:sldMasterId id="2147484587" r:id="rId15"/>
    <p:sldMasterId id="2147484646" r:id="rId16"/>
    <p:sldMasterId id="2147484705" r:id="rId17"/>
    <p:sldMasterId id="2147484764" r:id="rId18"/>
    <p:sldMasterId id="2147484823" r:id="rId19"/>
  </p:sldMasterIdLst>
  <p:notesMasterIdLst>
    <p:notesMasterId r:id="rId43"/>
  </p:notesMasterIdLst>
  <p:sldIdLst>
    <p:sldId id="256" r:id="rId20"/>
    <p:sldId id="257" r:id="rId21"/>
    <p:sldId id="279" r:id="rId22"/>
    <p:sldId id="280" r:id="rId23"/>
    <p:sldId id="258" r:id="rId24"/>
    <p:sldId id="270" r:id="rId25"/>
    <p:sldId id="259" r:id="rId26"/>
    <p:sldId id="260" r:id="rId27"/>
    <p:sldId id="261" r:id="rId28"/>
    <p:sldId id="262" r:id="rId29"/>
    <p:sldId id="263" r:id="rId30"/>
    <p:sldId id="278" r:id="rId31"/>
    <p:sldId id="265" r:id="rId32"/>
    <p:sldId id="264" r:id="rId33"/>
    <p:sldId id="271" r:id="rId34"/>
    <p:sldId id="272" r:id="rId35"/>
    <p:sldId id="266" r:id="rId36"/>
    <p:sldId id="268" r:id="rId37"/>
    <p:sldId id="269" r:id="rId38"/>
    <p:sldId id="276" r:id="rId39"/>
    <p:sldId id="277" r:id="rId40"/>
    <p:sldId id="273" r:id="rId41"/>
    <p:sldId id="274" r:id="rId42"/>
  </p:sldIdLst>
  <p:sldSz cx="12192000" cy="6858000"/>
  <p:notesSz cx="6858000" cy="9144000"/>
  <p:embeddedFontLst>
    <p:embeddedFont>
      <p:font typeface="华文琥珀" panose="02010800040101010101" pitchFamily="2" charset="-122"/>
      <p:regular r:id="rId44"/>
    </p:embeddedFont>
    <p:embeddedFont>
      <p:font typeface="楷体" panose="02010609060101010101" pitchFamily="49" charset="-122"/>
      <p:regular r:id="rId45"/>
    </p:embeddedFont>
    <p:embeddedFont>
      <p:font typeface="微软雅黑" panose="020B0503020204020204" pitchFamily="34" charset="-122"/>
      <p:regular r:id="rId46"/>
      <p:bold r:id="rId47"/>
    </p:embeddedFont>
    <p:embeddedFont>
      <p:font typeface="Calibri Light" panose="020F0302020204030204" pitchFamily="34" charset="0"/>
      <p:regular r:id="rId48"/>
      <p:italic r:id="rId49"/>
    </p:embeddedFont>
    <p:embeddedFont>
      <p:font typeface="黑体" panose="02010609060101010101" pitchFamily="49" charset="-122"/>
      <p:regular r:id="rId50"/>
    </p:embeddedFont>
    <p:embeddedFont>
      <p:font typeface="Calibri" panose="020F0502020204030204" pitchFamily="34" charset="0"/>
      <p:regular r:id="rId51"/>
      <p:bold r:id="rId52"/>
      <p:italic r:id="rId53"/>
      <p:boldItalic r:id="rId5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2" autoAdjust="0"/>
    <p:restoredTop sz="94660"/>
  </p:normalViewPr>
  <p:slideViewPr>
    <p:cSldViewPr snapToGrid="0">
      <p:cViewPr varScale="1">
        <p:scale>
          <a:sx n="69" d="100"/>
          <a:sy n="69" d="100"/>
        </p:scale>
        <p:origin x="6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7.xml"/><Relationship Id="rId39" Type="http://schemas.openxmlformats.org/officeDocument/2006/relationships/slide" Target="slides/slide20.xml"/><Relationship Id="rId21" Type="http://schemas.openxmlformats.org/officeDocument/2006/relationships/slide" Target="slides/slide2.xml"/><Relationship Id="rId34" Type="http://schemas.openxmlformats.org/officeDocument/2006/relationships/slide" Target="slides/slide15.xml"/><Relationship Id="rId42" Type="http://schemas.openxmlformats.org/officeDocument/2006/relationships/slide" Target="slides/slide23.xml"/><Relationship Id="rId47" Type="http://schemas.openxmlformats.org/officeDocument/2006/relationships/font" Target="fonts/font4.fntdata"/><Relationship Id="rId50" Type="http://schemas.openxmlformats.org/officeDocument/2006/relationships/font" Target="fonts/font7.fntdata"/><Relationship Id="rId55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6.xml"/><Relationship Id="rId33" Type="http://schemas.openxmlformats.org/officeDocument/2006/relationships/slide" Target="slides/slide14.xml"/><Relationship Id="rId38" Type="http://schemas.openxmlformats.org/officeDocument/2006/relationships/slide" Target="slides/slide19.xml"/><Relationship Id="rId46" Type="http://schemas.openxmlformats.org/officeDocument/2006/relationships/font" Target="fonts/font3.fntdata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1.xml"/><Relationship Id="rId29" Type="http://schemas.openxmlformats.org/officeDocument/2006/relationships/slide" Target="slides/slide10.xml"/><Relationship Id="rId41" Type="http://schemas.openxmlformats.org/officeDocument/2006/relationships/slide" Target="slides/slide22.xml"/><Relationship Id="rId54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5.xml"/><Relationship Id="rId32" Type="http://schemas.openxmlformats.org/officeDocument/2006/relationships/slide" Target="slides/slide13.xml"/><Relationship Id="rId37" Type="http://schemas.openxmlformats.org/officeDocument/2006/relationships/slide" Target="slides/slide18.xml"/><Relationship Id="rId40" Type="http://schemas.openxmlformats.org/officeDocument/2006/relationships/slide" Target="slides/slide21.xml"/><Relationship Id="rId45" Type="http://schemas.openxmlformats.org/officeDocument/2006/relationships/font" Target="fonts/font2.fntdata"/><Relationship Id="rId53" Type="http://schemas.openxmlformats.org/officeDocument/2006/relationships/font" Target="fonts/font10.fntdata"/><Relationship Id="rId58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4.xml"/><Relationship Id="rId28" Type="http://schemas.openxmlformats.org/officeDocument/2006/relationships/slide" Target="slides/slide9.xml"/><Relationship Id="rId36" Type="http://schemas.openxmlformats.org/officeDocument/2006/relationships/slide" Target="slides/slide17.xml"/><Relationship Id="rId49" Type="http://schemas.openxmlformats.org/officeDocument/2006/relationships/font" Target="fonts/font6.fntdata"/><Relationship Id="rId57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2.xml"/><Relationship Id="rId44" Type="http://schemas.openxmlformats.org/officeDocument/2006/relationships/font" Target="fonts/font1.fntdata"/><Relationship Id="rId52" Type="http://schemas.openxmlformats.org/officeDocument/2006/relationships/font" Target="fonts/font9.fntdata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3.xml"/><Relationship Id="rId27" Type="http://schemas.openxmlformats.org/officeDocument/2006/relationships/slide" Target="slides/slide8.xml"/><Relationship Id="rId30" Type="http://schemas.openxmlformats.org/officeDocument/2006/relationships/slide" Target="slides/slide11.xml"/><Relationship Id="rId35" Type="http://schemas.openxmlformats.org/officeDocument/2006/relationships/slide" Target="slides/slide16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5.fntdata"/><Relationship Id="rId56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font" Target="fonts/font8.fntdata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F4E537-13E4-454A-A038-A44242FF0CA1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D32D0C-03E3-4BDE-9B3F-C7E395F13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659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1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1316" name="页脚占位符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1317" name="页眉占位符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t>状元成才路</a:t>
            </a:r>
          </a:p>
        </p:txBody>
      </p:sp>
    </p:spTree>
    <p:extLst>
      <p:ext uri="{BB962C8B-B14F-4D97-AF65-F5344CB8AC3E}">
        <p14:creationId xmlns:p14="http://schemas.microsoft.com/office/powerpoint/2010/main" val="1213056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364" name="页脚占位符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3365" name="页眉占位符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t>状元成才路</a:t>
            </a:r>
          </a:p>
        </p:txBody>
      </p:sp>
    </p:spTree>
    <p:extLst>
      <p:ext uri="{BB962C8B-B14F-4D97-AF65-F5344CB8AC3E}">
        <p14:creationId xmlns:p14="http://schemas.microsoft.com/office/powerpoint/2010/main" val="3767100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页脚占位符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mtClean="0">
                <a:solidFill>
                  <a:prstClr val="black"/>
                </a:solidFill>
              </a:rPr>
              <a:t>状元成才路</a:t>
            </a:r>
          </a:p>
        </p:txBody>
      </p:sp>
      <p:sp>
        <p:nvSpPr>
          <p:cNvPr id="56325" name="页眉占位符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mtClean="0">
                <a:solidFill>
                  <a:prstClr val="black"/>
                </a:solidFill>
              </a:rPr>
              <a:t>状元成才路</a:t>
            </a:r>
          </a:p>
        </p:txBody>
      </p:sp>
    </p:spTree>
    <p:extLst>
      <p:ext uri="{BB962C8B-B14F-4D97-AF65-F5344CB8AC3E}">
        <p14:creationId xmlns:p14="http://schemas.microsoft.com/office/powerpoint/2010/main" val="19536987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8372" name="页脚占位符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>
                <a:solidFill>
                  <a:prstClr val="black"/>
                </a:solidFill>
              </a:rPr>
              <a:t>状元成才路</a:t>
            </a:r>
          </a:p>
        </p:txBody>
      </p:sp>
      <p:sp>
        <p:nvSpPr>
          <p:cNvPr id="58373" name="页眉占位符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>
                <a:solidFill>
                  <a:prstClr val="black"/>
                </a:solidFill>
              </a:rPr>
              <a:t>状元成才路</a:t>
            </a:r>
          </a:p>
        </p:txBody>
      </p:sp>
    </p:spTree>
    <p:extLst>
      <p:ext uri="{BB962C8B-B14F-4D97-AF65-F5344CB8AC3E}">
        <p14:creationId xmlns:p14="http://schemas.microsoft.com/office/powerpoint/2010/main" val="2530807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9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55E31-C950-4550-B7D3-B6917A7B0ABA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FCF1-29D4-4218-9D48-ED80EF361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848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55E31-C950-4550-B7D3-B6917A7B0ABA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FCF1-29D4-4218-9D48-ED80EF361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93504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77727385-D825-4E58-BCC3-FDC8CF4A790F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E2F42711-D3A5-40F6-83A5-17E15410E3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865465"/>
      </p:ext>
    </p:extLst>
  </p:cSld>
  <p:clrMapOvr>
    <a:masterClrMapping/>
  </p:clrMapOvr>
</p:sldLayout>
</file>

<file path=ppt/slideLayouts/slideLayout10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0795911"/>
      </p:ext>
    </p:extLst>
  </p:cSld>
  <p:clrMapOvr>
    <a:masterClrMapping/>
  </p:clrMapOvr>
</p:sldLayout>
</file>

<file path=ppt/slideLayouts/slideLayout10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636927"/>
      </p:ext>
    </p:extLst>
  </p:cSld>
  <p:clrMapOvr>
    <a:masterClrMapping/>
  </p:clrMapOvr>
</p:sldLayout>
</file>

<file path=ppt/slideLayouts/slideLayout10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8428508"/>
      </p:ext>
    </p:extLst>
  </p:cSld>
  <p:clrMapOvr>
    <a:masterClrMapping/>
  </p:clrMapOvr>
</p:sldLayout>
</file>

<file path=ppt/slideLayouts/slideLayout10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3954407"/>
      </p:ext>
    </p:extLst>
  </p:cSld>
  <p:clrMapOvr>
    <a:masterClrMapping/>
  </p:clrMapOvr>
</p:sldLayout>
</file>

<file path=ppt/slideLayouts/slideLayout10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1930427"/>
      </p:ext>
    </p:extLst>
  </p:cSld>
  <p:clrMapOvr>
    <a:masterClrMapping/>
  </p:clrMapOvr>
</p:sldLayout>
</file>

<file path=ppt/slideLayouts/slideLayout10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4946251"/>
      </p:ext>
    </p:extLst>
  </p:cSld>
  <p:clrMapOvr>
    <a:masterClrMapping/>
  </p:clrMapOvr>
</p:sldLayout>
</file>

<file path=ppt/slideLayouts/slideLayout10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279992"/>
      </p:ext>
    </p:extLst>
  </p:cSld>
  <p:clrMapOvr>
    <a:masterClrMapping/>
  </p:clrMapOvr>
</p:sldLayout>
</file>

<file path=ppt/slideLayouts/slideLayout10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9379113"/>
      </p:ext>
    </p:extLst>
  </p:cSld>
  <p:clrMapOvr>
    <a:masterClrMapping/>
  </p:clrMapOvr>
</p:sldLayout>
</file>

<file path=ppt/slideLayouts/slideLayout10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3957803"/>
      </p:ext>
    </p:extLst>
  </p:cSld>
  <p:clrMapOvr>
    <a:masterClrMapping/>
  </p:clrMapOvr>
</p:sldLayout>
</file>

<file path=ppt/slideLayouts/slideLayout10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828236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4656906"/>
      </p:ext>
    </p:extLst>
  </p:cSld>
  <p:clrMapOvr>
    <a:masterClrMapping/>
  </p:clrMapOvr>
</p:sldLayout>
</file>

<file path=ppt/slideLayouts/slideLayout10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578483"/>
      </p:ext>
    </p:extLst>
  </p:cSld>
  <p:clrMapOvr>
    <a:masterClrMapping/>
  </p:clrMapOvr>
</p:sldLayout>
</file>

<file path=ppt/slideLayouts/slideLayout10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162137"/>
      </p:ext>
    </p:extLst>
  </p:cSld>
  <p:clrMapOvr>
    <a:masterClrMapping/>
  </p:clrMapOvr>
</p:sldLayout>
</file>

<file path=ppt/slideLayouts/slideLayout10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8103998"/>
      </p:ext>
    </p:extLst>
  </p:cSld>
  <p:clrMapOvr>
    <a:masterClrMapping/>
  </p:clrMapOvr>
</p:sldLayout>
</file>

<file path=ppt/slideLayouts/slideLayout10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8498709"/>
      </p:ext>
    </p:extLst>
  </p:cSld>
  <p:clrMapOvr>
    <a:masterClrMapping/>
  </p:clrMapOvr>
</p:sldLayout>
</file>

<file path=ppt/slideLayouts/slideLayout10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6021234"/>
      </p:ext>
    </p:extLst>
  </p:cSld>
  <p:clrMapOvr>
    <a:masterClrMapping/>
  </p:clrMapOvr>
</p:sldLayout>
</file>

<file path=ppt/slideLayouts/slideLayout10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3800222"/>
      </p:ext>
    </p:extLst>
  </p:cSld>
  <p:clrMapOvr>
    <a:masterClrMapping/>
  </p:clrMapOvr>
</p:sldLayout>
</file>

<file path=ppt/slideLayouts/slideLayout10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3835482"/>
      </p:ext>
    </p:extLst>
  </p:cSld>
  <p:clrMapOvr>
    <a:masterClrMapping/>
  </p:clrMapOvr>
</p:sldLayout>
</file>

<file path=ppt/slideLayouts/slideLayout10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9495632"/>
      </p:ext>
    </p:extLst>
  </p:cSld>
  <p:clrMapOvr>
    <a:masterClrMapping/>
  </p:clrMapOvr>
</p:sldLayout>
</file>

<file path=ppt/slideLayouts/slideLayout10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9850304"/>
      </p:ext>
    </p:extLst>
  </p:cSld>
  <p:clrMapOvr>
    <a:masterClrMapping/>
  </p:clrMapOvr>
</p:sldLayout>
</file>

<file path=ppt/slideLayouts/slideLayout10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175407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5943764"/>
      </p:ext>
    </p:extLst>
  </p:cSld>
  <p:clrMapOvr>
    <a:masterClrMapping/>
  </p:clrMapOvr>
</p:sldLayout>
</file>

<file path=ppt/slideLayouts/slideLayout10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5857019"/>
      </p:ext>
    </p:extLst>
  </p:cSld>
  <p:clrMapOvr>
    <a:masterClrMapping/>
  </p:clrMapOvr>
</p:sldLayout>
</file>

<file path=ppt/slideLayouts/slideLayout10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4785184"/>
      </p:ext>
    </p:extLst>
  </p:cSld>
  <p:clrMapOvr>
    <a:masterClrMapping/>
  </p:clrMapOvr>
</p:sldLayout>
</file>

<file path=ppt/slideLayouts/slideLayout10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5460479"/>
      </p:ext>
    </p:extLst>
  </p:cSld>
  <p:clrMapOvr>
    <a:masterClrMapping/>
  </p:clrMapOvr>
</p:sldLayout>
</file>

<file path=ppt/slideLayouts/slideLayout10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3705524"/>
      </p:ext>
    </p:extLst>
  </p:cSld>
  <p:clrMapOvr>
    <a:masterClrMapping/>
  </p:clrMapOvr>
</p:sldLayout>
</file>

<file path=ppt/slideLayouts/slideLayout10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3710001"/>
      </p:ext>
    </p:extLst>
  </p:cSld>
  <p:clrMapOvr>
    <a:masterClrMapping/>
  </p:clrMapOvr>
</p:sldLayout>
</file>

<file path=ppt/slideLayouts/slideLayout10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5738004"/>
      </p:ext>
    </p:extLst>
  </p:cSld>
  <p:clrMapOvr>
    <a:masterClrMapping/>
  </p:clrMapOvr>
</p:sldLayout>
</file>

<file path=ppt/slideLayouts/slideLayout10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6502277"/>
      </p:ext>
    </p:extLst>
  </p:cSld>
  <p:clrMapOvr>
    <a:masterClrMapping/>
  </p:clrMapOvr>
</p:sldLayout>
</file>

<file path=ppt/slideLayouts/slideLayout10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4489383"/>
      </p:ext>
    </p:extLst>
  </p:cSld>
  <p:clrMapOvr>
    <a:masterClrMapping/>
  </p:clrMapOvr>
</p:sldLayout>
</file>

<file path=ppt/slideLayouts/slideLayout10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5517906"/>
      </p:ext>
    </p:extLst>
  </p:cSld>
  <p:clrMapOvr>
    <a:masterClrMapping/>
  </p:clrMapOvr>
</p:sldLayout>
</file>

<file path=ppt/slideLayouts/slideLayout10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270953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6574992"/>
      </p:ext>
    </p:extLst>
  </p:cSld>
  <p:clrMapOvr>
    <a:masterClrMapping/>
  </p:clrMapOvr>
</p:sldLayout>
</file>

<file path=ppt/slideLayouts/slideLayout10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3010897"/>
      </p:ext>
    </p:extLst>
  </p:cSld>
  <p:clrMapOvr>
    <a:masterClrMapping/>
  </p:clrMapOvr>
</p:sldLayout>
</file>

<file path=ppt/slideLayouts/slideLayout10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2374545"/>
      </p:ext>
    </p:extLst>
  </p:cSld>
  <p:clrMapOvr>
    <a:masterClrMapping/>
  </p:clrMapOvr>
</p:sldLayout>
</file>

<file path=ppt/slideLayouts/slideLayout10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547381"/>
      </p:ext>
    </p:extLst>
  </p:cSld>
  <p:clrMapOvr>
    <a:masterClrMapping/>
  </p:clrMapOvr>
</p:sldLayout>
</file>

<file path=ppt/slideLayouts/slideLayout10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8414792"/>
      </p:ext>
    </p:extLst>
  </p:cSld>
  <p:clrMapOvr>
    <a:masterClrMapping/>
  </p:clrMapOvr>
</p:sldLayout>
</file>

<file path=ppt/slideLayouts/slideLayout10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8478195"/>
      </p:ext>
    </p:extLst>
  </p:cSld>
  <p:clrMapOvr>
    <a:masterClrMapping/>
  </p:clrMapOvr>
</p:sldLayout>
</file>

<file path=ppt/slideLayouts/slideLayout10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1968739"/>
      </p:ext>
    </p:extLst>
  </p:cSld>
  <p:clrMapOvr>
    <a:masterClrMapping/>
  </p:clrMapOvr>
</p:sldLayout>
</file>

<file path=ppt/slideLayouts/slideLayout10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2772594"/>
      </p:ext>
    </p:extLst>
  </p:cSld>
  <p:clrMapOvr>
    <a:masterClrMapping/>
  </p:clrMapOvr>
</p:sldLayout>
</file>

<file path=ppt/slideLayouts/slideLayout10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1461941"/>
      </p:ext>
    </p:extLst>
  </p:cSld>
  <p:clrMapOvr>
    <a:masterClrMapping/>
  </p:clrMapOvr>
</p:sldLayout>
</file>

<file path=ppt/slideLayouts/slideLayout10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7857444"/>
      </p:ext>
    </p:extLst>
  </p:cSld>
  <p:clrMapOvr>
    <a:masterClrMapping/>
  </p:clrMapOvr>
</p:sldLayout>
</file>

<file path=ppt/slideLayouts/slideLayout10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740537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2997450"/>
      </p:ext>
    </p:extLst>
  </p:cSld>
  <p:clrMapOvr>
    <a:masterClrMapping/>
  </p:clrMapOvr>
</p:sldLayout>
</file>

<file path=ppt/slideLayouts/slideLayout10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896645"/>
      </p:ext>
    </p:extLst>
  </p:cSld>
  <p:clrMapOvr>
    <a:masterClrMapping/>
  </p:clrMapOvr>
</p:sldLayout>
</file>

<file path=ppt/slideLayouts/slideLayout10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3190787"/>
      </p:ext>
    </p:extLst>
  </p:cSld>
  <p:clrMapOvr>
    <a:masterClrMapping/>
  </p:clrMapOvr>
</p:sldLayout>
</file>

<file path=ppt/slideLayouts/slideLayout10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66EFA-3152-44ED-9F98-922BD86A49F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849B4-BB6D-4DD4-89BB-C7197CF0A9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809868"/>
      </p:ext>
    </p:extLst>
  </p:cSld>
  <p:clrMapOvr>
    <a:masterClrMapping/>
  </p:clrMapOvr>
</p:sldLayout>
</file>

<file path=ppt/slideLayouts/slideLayout10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D6716-14F7-4FB0-8FA4-AE35E6D5DE7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E69FF-3724-4FF3-9844-60DC475F4A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915473"/>
      </p:ext>
    </p:extLst>
  </p:cSld>
  <p:clrMapOvr>
    <a:masterClrMapping/>
  </p:clrMapOvr>
</p:sldLayout>
</file>

<file path=ppt/slideLayouts/slideLayout10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7FDE3-1179-4C8B-9A69-34193609C67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154A9-C355-495D-96A5-FF45F7DABA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792544"/>
      </p:ext>
    </p:extLst>
  </p:cSld>
  <p:clrMapOvr>
    <a:masterClrMapping/>
  </p:clrMapOvr>
</p:sldLayout>
</file>

<file path=ppt/slideLayouts/slideLayout10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8346E-36E4-4D58-AEFB-F9AD76B351E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6D612-16D5-4D14-9C58-C866EF7A3F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741611"/>
      </p:ext>
    </p:extLst>
  </p:cSld>
  <p:clrMapOvr>
    <a:masterClrMapping/>
  </p:clrMapOvr>
</p:sldLayout>
</file>

<file path=ppt/slideLayouts/slideLayout10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CF2E9-6BF6-437A-9AED-BB1F4E304DB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3AF93-FF6B-40FC-A946-B5374C5B6E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401476"/>
      </p:ext>
    </p:extLst>
  </p:cSld>
  <p:clrMapOvr>
    <a:masterClrMapping/>
  </p:clrMapOvr>
</p:sldLayout>
</file>

<file path=ppt/slideLayouts/slideLayout10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88D26-B9B6-4865-913F-9C385FDF409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B6244-49B9-4DED-907C-24C923DEAC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14287"/>
      </p:ext>
    </p:extLst>
  </p:cSld>
  <p:clrMapOvr>
    <a:masterClrMapping/>
  </p:clrMapOvr>
</p:sldLayout>
</file>

<file path=ppt/slideLayouts/slideLayout10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8A033-E60B-4F5A-92D6-EA3C9290DE1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46257-32C7-440C-A94C-CD69425BD3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39531"/>
      </p:ext>
    </p:extLst>
  </p:cSld>
  <p:clrMapOvr>
    <a:masterClrMapping/>
  </p:clrMapOvr>
</p:sldLayout>
</file>

<file path=ppt/slideLayouts/slideLayout10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E3737-21BE-44A7-B4AB-6F269EEC1D0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29247-7BCB-4BA2-8528-75A90797D4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91462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5736259"/>
      </p:ext>
    </p:extLst>
  </p:cSld>
  <p:clrMapOvr>
    <a:masterClrMapping/>
  </p:clrMapOvr>
</p:sldLayout>
</file>

<file path=ppt/slideLayouts/slideLayout10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FFD7D-97FF-498B-9718-C479E5AC2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D821F-683F-4B62-9D0B-FBEBCCFEFA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02123"/>
      </p:ext>
    </p:extLst>
  </p:cSld>
  <p:clrMapOvr>
    <a:masterClrMapping/>
  </p:clrMapOvr>
</p:sldLayout>
</file>

<file path=ppt/slideLayouts/slideLayout10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9ACE2-3CA1-4886-9C0B-600414B16EC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A30C7-F641-43C4-AA6F-8767D5D521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825649"/>
      </p:ext>
    </p:extLst>
  </p:cSld>
  <p:clrMapOvr>
    <a:masterClrMapping/>
  </p:clrMapOvr>
</p:sldLayout>
</file>

<file path=ppt/slideLayouts/slideLayout10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1AA7-82B2-4D58-94E6-BD811A02CB1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9530A-3C72-4231-B9D2-A9A4D84A09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088011"/>
      </p:ext>
    </p:extLst>
  </p:cSld>
  <p:clrMapOvr>
    <a:masterClrMapping/>
  </p:clrMapOvr>
</p:sldLayout>
</file>

<file path=ppt/slideLayouts/slideLayout10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3593116"/>
      </p:ext>
    </p:extLst>
  </p:cSld>
  <p:clrMapOvr>
    <a:masterClrMapping/>
  </p:clrMapOvr>
</p:sldLayout>
</file>

<file path=ppt/slideLayouts/slideLayout10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1556271"/>
      </p:ext>
    </p:extLst>
  </p:cSld>
  <p:clrMapOvr>
    <a:masterClrMapping/>
  </p:clrMapOvr>
</p:sldLayout>
</file>

<file path=ppt/slideLayouts/slideLayout10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350760"/>
      </p:ext>
    </p:extLst>
  </p:cSld>
  <p:clrMapOvr>
    <a:masterClrMapping/>
  </p:clrMapOvr>
</p:sldLayout>
</file>

<file path=ppt/slideLayouts/slideLayout10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8942532"/>
      </p:ext>
    </p:extLst>
  </p:cSld>
  <p:clrMapOvr>
    <a:masterClrMapping/>
  </p:clrMapOvr>
</p:sldLayout>
</file>

<file path=ppt/slideLayouts/slideLayout10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699176"/>
      </p:ext>
    </p:extLst>
  </p:cSld>
  <p:clrMapOvr>
    <a:masterClrMapping/>
  </p:clrMapOvr>
</p:sldLayout>
</file>

<file path=ppt/slideLayouts/slideLayout10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5044780"/>
      </p:ext>
    </p:extLst>
  </p:cSld>
  <p:clrMapOvr>
    <a:masterClrMapping/>
  </p:clrMapOvr>
</p:sldLayout>
</file>

<file path=ppt/slideLayouts/slideLayout10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28366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3140917"/>
      </p:ext>
    </p:extLst>
  </p:cSld>
  <p:clrMapOvr>
    <a:masterClrMapping/>
  </p:clrMapOvr>
</p:sldLayout>
</file>

<file path=ppt/slideLayouts/slideLayout10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6606418"/>
      </p:ext>
    </p:extLst>
  </p:cSld>
  <p:clrMapOvr>
    <a:masterClrMapping/>
  </p:clrMapOvr>
</p:sldLayout>
</file>

<file path=ppt/slideLayouts/slideLayout10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1573830"/>
      </p:ext>
    </p:extLst>
  </p:cSld>
  <p:clrMapOvr>
    <a:masterClrMapping/>
  </p:clrMapOvr>
</p:sldLayout>
</file>

<file path=ppt/slideLayouts/slideLayout10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7070178"/>
      </p:ext>
    </p:extLst>
  </p:cSld>
  <p:clrMapOvr>
    <a:masterClrMapping/>
  </p:clrMapOvr>
</p:sldLayout>
</file>

<file path=ppt/slideLayouts/slideLayout10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6400349"/>
      </p:ext>
    </p:extLst>
  </p:cSld>
  <p:clrMapOvr>
    <a:masterClrMapping/>
  </p:clrMapOvr>
</p:sldLayout>
</file>

<file path=ppt/slideLayouts/slideLayout10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8832796"/>
      </p:ext>
    </p:extLst>
  </p:cSld>
  <p:clrMapOvr>
    <a:masterClrMapping/>
  </p:clrMapOvr>
</p:sldLayout>
</file>

<file path=ppt/slideLayouts/slideLayout10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8833568"/>
      </p:ext>
    </p:extLst>
  </p:cSld>
  <p:clrMapOvr>
    <a:masterClrMapping/>
  </p:clrMapOvr>
</p:sldLayout>
</file>

<file path=ppt/slideLayouts/slideLayout10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0031445"/>
      </p:ext>
    </p:extLst>
  </p:cSld>
  <p:clrMapOvr>
    <a:masterClrMapping/>
  </p:clrMapOvr>
</p:sldLayout>
</file>

<file path=ppt/slideLayouts/slideLayout10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4096968"/>
      </p:ext>
    </p:extLst>
  </p:cSld>
  <p:clrMapOvr>
    <a:masterClrMapping/>
  </p:clrMapOvr>
</p:sldLayout>
</file>

<file path=ppt/slideLayouts/slideLayout10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7073675"/>
      </p:ext>
    </p:extLst>
  </p:cSld>
  <p:clrMapOvr>
    <a:masterClrMapping/>
  </p:clrMapOvr>
</p:sldLayout>
</file>

<file path=ppt/slideLayouts/slideLayout10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456093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841812"/>
      </p:ext>
    </p:extLst>
  </p:cSld>
  <p:clrMapOvr>
    <a:masterClrMapping/>
  </p:clrMapOvr>
</p:sldLayout>
</file>

<file path=ppt/slideLayouts/slideLayout10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8292277"/>
      </p:ext>
    </p:extLst>
  </p:cSld>
  <p:clrMapOvr>
    <a:masterClrMapping/>
  </p:clrMapOvr>
</p:sldLayout>
</file>

<file path=ppt/slideLayouts/slideLayout10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8246748"/>
      </p:ext>
    </p:extLst>
  </p:cSld>
  <p:clrMapOvr>
    <a:masterClrMapping/>
  </p:clrMapOvr>
</p:sldLayout>
</file>

<file path=ppt/slideLayouts/slideLayout10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280718"/>
      </p:ext>
    </p:extLst>
  </p:cSld>
  <p:clrMapOvr>
    <a:masterClrMapping/>
  </p:clrMapOvr>
</p:sldLayout>
</file>

<file path=ppt/slideLayouts/slideLayout10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2472854"/>
      </p:ext>
    </p:extLst>
  </p:cSld>
  <p:clrMapOvr>
    <a:masterClrMapping/>
  </p:clrMapOvr>
</p:sldLayout>
</file>

<file path=ppt/slideLayouts/slideLayout10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3242489"/>
      </p:ext>
    </p:extLst>
  </p:cSld>
  <p:clrMapOvr>
    <a:masterClrMapping/>
  </p:clrMapOvr>
</p:sldLayout>
</file>

<file path=ppt/slideLayouts/slideLayout10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7036325"/>
      </p:ext>
    </p:extLst>
  </p:cSld>
  <p:clrMapOvr>
    <a:masterClrMapping/>
  </p:clrMapOvr>
</p:sldLayout>
</file>

<file path=ppt/slideLayouts/slideLayout10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5481456"/>
      </p:ext>
    </p:extLst>
  </p:cSld>
  <p:clrMapOvr>
    <a:masterClrMapping/>
  </p:clrMapOvr>
</p:sldLayout>
</file>

<file path=ppt/slideLayouts/slideLayout10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4397073"/>
      </p:ext>
    </p:extLst>
  </p:cSld>
  <p:clrMapOvr>
    <a:masterClrMapping/>
  </p:clrMapOvr>
</p:sldLayout>
</file>

<file path=ppt/slideLayouts/slideLayout10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098489"/>
      </p:ext>
    </p:extLst>
  </p:cSld>
  <p:clrMapOvr>
    <a:masterClrMapping/>
  </p:clrMapOvr>
</p:sldLayout>
</file>

<file path=ppt/slideLayouts/slideLayout10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268307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8631571"/>
      </p:ext>
    </p:extLst>
  </p:cSld>
  <p:clrMapOvr>
    <a:masterClrMapping/>
  </p:clrMapOvr>
</p:sldLayout>
</file>

<file path=ppt/slideLayouts/slideLayout10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5805284"/>
      </p:ext>
    </p:extLst>
  </p:cSld>
  <p:clrMapOvr>
    <a:masterClrMapping/>
  </p:clrMapOvr>
</p:sldLayout>
</file>

<file path=ppt/slideLayouts/slideLayout10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6289690"/>
      </p:ext>
    </p:extLst>
  </p:cSld>
  <p:clrMapOvr>
    <a:masterClrMapping/>
  </p:clrMapOvr>
</p:sldLayout>
</file>

<file path=ppt/slideLayouts/slideLayout10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3901313"/>
      </p:ext>
    </p:extLst>
  </p:cSld>
  <p:clrMapOvr>
    <a:masterClrMapping/>
  </p:clrMapOvr>
</p:sldLayout>
</file>

<file path=ppt/slideLayouts/slideLayout10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686789"/>
      </p:ext>
    </p:extLst>
  </p:cSld>
  <p:clrMapOvr>
    <a:masterClrMapping/>
  </p:clrMapOvr>
</p:sldLayout>
</file>

<file path=ppt/slideLayouts/slideLayout10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9214200"/>
      </p:ext>
    </p:extLst>
  </p:cSld>
  <p:clrMapOvr>
    <a:masterClrMapping/>
  </p:clrMapOvr>
</p:sldLayout>
</file>

<file path=ppt/slideLayouts/slideLayout10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3898413"/>
      </p:ext>
    </p:extLst>
  </p:cSld>
  <p:clrMapOvr>
    <a:masterClrMapping/>
  </p:clrMapOvr>
</p:sldLayout>
</file>

<file path=ppt/slideLayouts/slideLayout10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3842806"/>
      </p:ext>
    </p:extLst>
  </p:cSld>
  <p:clrMapOvr>
    <a:masterClrMapping/>
  </p:clrMapOvr>
</p:sldLayout>
</file>

<file path=ppt/slideLayouts/slideLayout10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052335"/>
      </p:ext>
    </p:extLst>
  </p:cSld>
  <p:clrMapOvr>
    <a:masterClrMapping/>
  </p:clrMapOvr>
</p:sldLayout>
</file>

<file path=ppt/slideLayouts/slideLayout10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8276171"/>
      </p:ext>
    </p:extLst>
  </p:cSld>
  <p:clrMapOvr>
    <a:masterClrMapping/>
  </p:clrMapOvr>
</p:sldLayout>
</file>

<file path=ppt/slideLayouts/slideLayout10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97925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6650350"/>
      </p:ext>
    </p:extLst>
  </p:cSld>
  <p:clrMapOvr>
    <a:masterClrMapping/>
  </p:clrMapOvr>
</p:sldLayout>
</file>

<file path=ppt/slideLayouts/slideLayout10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2553763"/>
      </p:ext>
    </p:extLst>
  </p:cSld>
  <p:clrMapOvr>
    <a:masterClrMapping/>
  </p:clrMapOvr>
</p:sldLayout>
</file>

<file path=ppt/slideLayouts/slideLayout10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310439"/>
      </p:ext>
    </p:extLst>
  </p:cSld>
  <p:clrMapOvr>
    <a:masterClrMapping/>
  </p:clrMapOvr>
</p:sldLayout>
</file>

<file path=ppt/slideLayouts/slideLayout10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608625"/>
      </p:ext>
    </p:extLst>
  </p:cSld>
  <p:clrMapOvr>
    <a:masterClrMapping/>
  </p:clrMapOvr>
</p:sldLayout>
</file>

<file path=ppt/slideLayouts/slideLayout10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3602927"/>
      </p:ext>
    </p:extLst>
  </p:cSld>
  <p:clrMapOvr>
    <a:masterClrMapping/>
  </p:clrMapOvr>
</p:sldLayout>
</file>

<file path=ppt/slideLayouts/slideLayout10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7129228"/>
      </p:ext>
    </p:extLst>
  </p:cSld>
  <p:clrMapOvr>
    <a:masterClrMapping/>
  </p:clrMapOvr>
</p:sldLayout>
</file>

<file path=ppt/slideLayouts/slideLayout10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6609285"/>
      </p:ext>
    </p:extLst>
  </p:cSld>
  <p:clrMapOvr>
    <a:masterClrMapping/>
  </p:clrMapOvr>
</p:sldLayout>
</file>

<file path=ppt/slideLayouts/slideLayout10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501517"/>
      </p:ext>
    </p:extLst>
  </p:cSld>
  <p:clrMapOvr>
    <a:masterClrMapping/>
  </p:clrMapOvr>
</p:sldLayout>
</file>

<file path=ppt/slideLayouts/slideLayout10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8895030"/>
      </p:ext>
    </p:extLst>
  </p:cSld>
  <p:clrMapOvr>
    <a:masterClrMapping/>
  </p:clrMapOvr>
</p:sldLayout>
</file>

<file path=ppt/slideLayouts/slideLayout10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3367928"/>
      </p:ext>
    </p:extLst>
  </p:cSld>
  <p:clrMapOvr>
    <a:masterClrMapping/>
  </p:clrMapOvr>
</p:sldLayout>
</file>

<file path=ppt/slideLayouts/slideLayout10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557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55E31-C950-4550-B7D3-B6917A7B0ABA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FCF1-29D4-4218-9D48-ED80EF361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05064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037033"/>
      </p:ext>
    </p:extLst>
  </p:cSld>
  <p:clrMapOvr>
    <a:masterClrMapping/>
  </p:clrMapOvr>
</p:sldLayout>
</file>

<file path=ppt/slideLayouts/slideLayout1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66EFA-3152-44ED-9F98-922BD86A49F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849B4-BB6D-4DD4-89BB-C7197CF0A9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55745"/>
      </p:ext>
    </p:extLst>
  </p:cSld>
  <p:clrMapOvr>
    <a:masterClrMapping/>
  </p:clrMapOvr>
</p:sldLayout>
</file>

<file path=ppt/slideLayouts/slideLayout1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D6716-14F7-4FB0-8FA4-AE35E6D5DE7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E69FF-3724-4FF3-9844-60DC475F4A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646920"/>
      </p:ext>
    </p:extLst>
  </p:cSld>
  <p:clrMapOvr>
    <a:masterClrMapping/>
  </p:clrMapOvr>
</p:sldLayout>
</file>

<file path=ppt/slideLayouts/slideLayout1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7FDE3-1179-4C8B-9A69-34193609C67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154A9-C355-495D-96A5-FF45F7DABA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406208"/>
      </p:ext>
    </p:extLst>
  </p:cSld>
  <p:clrMapOvr>
    <a:masterClrMapping/>
  </p:clrMapOvr>
</p:sldLayout>
</file>

<file path=ppt/slideLayouts/slideLayout1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8346E-36E4-4D58-AEFB-F9AD76B351E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6D612-16D5-4D14-9C58-C866EF7A3F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059396"/>
      </p:ext>
    </p:extLst>
  </p:cSld>
  <p:clrMapOvr>
    <a:masterClrMapping/>
  </p:clrMapOvr>
</p:sldLayout>
</file>

<file path=ppt/slideLayouts/slideLayout1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CF2E9-6BF6-437A-9AED-BB1F4E304DB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3AF93-FF6B-40FC-A946-B5374C5B6E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339252"/>
      </p:ext>
    </p:extLst>
  </p:cSld>
  <p:clrMapOvr>
    <a:masterClrMapping/>
  </p:clrMapOvr>
</p:sldLayout>
</file>

<file path=ppt/slideLayouts/slideLayout1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88D26-B9B6-4865-913F-9C385FDF409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B6244-49B9-4DED-907C-24C923DEAC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818265"/>
      </p:ext>
    </p:extLst>
  </p:cSld>
  <p:clrMapOvr>
    <a:masterClrMapping/>
  </p:clrMapOvr>
</p:sldLayout>
</file>

<file path=ppt/slideLayouts/slideLayout1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8A033-E60B-4F5A-92D6-EA3C9290DE1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46257-32C7-440C-A94C-CD69425BD3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321542"/>
      </p:ext>
    </p:extLst>
  </p:cSld>
  <p:clrMapOvr>
    <a:masterClrMapping/>
  </p:clrMapOvr>
</p:sldLayout>
</file>

<file path=ppt/slideLayouts/slideLayout1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E3737-21BE-44A7-B4AB-6F269EEC1D0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29247-7BCB-4BA2-8528-75A90797D4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523691"/>
      </p:ext>
    </p:extLst>
  </p:cSld>
  <p:clrMapOvr>
    <a:masterClrMapping/>
  </p:clrMapOvr>
</p:sldLayout>
</file>

<file path=ppt/slideLayouts/slideLayout1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FFD7D-97FF-498B-9718-C479E5AC2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D821F-683F-4B62-9D0B-FBEBCCFEFA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955691"/>
      </p:ext>
    </p:extLst>
  </p:cSld>
  <p:clrMapOvr>
    <a:masterClrMapping/>
  </p:clrMapOvr>
</p:sldLayout>
</file>

<file path=ppt/slideLayouts/slideLayout1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9ACE2-3CA1-4886-9C0B-600414B16EC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A30C7-F641-43C4-AA6F-8767D5D521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53055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6984242"/>
      </p:ext>
    </p:extLst>
  </p:cSld>
  <p:clrMapOvr>
    <a:masterClrMapping/>
  </p:clrMapOvr>
</p:sldLayout>
</file>

<file path=ppt/slideLayouts/slideLayout1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1AA7-82B2-4D58-94E6-BD811A02CB1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9530A-3C72-4231-B9D2-A9A4D84A09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144190"/>
      </p:ext>
    </p:extLst>
  </p:cSld>
  <p:clrMapOvr>
    <a:masterClrMapping/>
  </p:clrMapOvr>
</p:sldLayout>
</file>

<file path=ppt/slideLayouts/slideLayout1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1942793"/>
      </p:ext>
    </p:extLst>
  </p:cSld>
  <p:clrMapOvr>
    <a:masterClrMapping/>
  </p:clrMapOvr>
</p:sldLayout>
</file>

<file path=ppt/slideLayouts/slideLayout1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7478916"/>
      </p:ext>
    </p:extLst>
  </p:cSld>
  <p:clrMapOvr>
    <a:masterClrMapping/>
  </p:clrMapOvr>
</p:sldLayout>
</file>

<file path=ppt/slideLayouts/slideLayout1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324967"/>
      </p:ext>
    </p:extLst>
  </p:cSld>
  <p:clrMapOvr>
    <a:masterClrMapping/>
  </p:clrMapOvr>
</p:sldLayout>
</file>

<file path=ppt/slideLayouts/slideLayout1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2889325"/>
      </p:ext>
    </p:extLst>
  </p:cSld>
  <p:clrMapOvr>
    <a:masterClrMapping/>
  </p:clrMapOvr>
</p:sldLayout>
</file>

<file path=ppt/slideLayouts/slideLayout1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7509495"/>
      </p:ext>
    </p:extLst>
  </p:cSld>
  <p:clrMapOvr>
    <a:masterClrMapping/>
  </p:clrMapOvr>
</p:sldLayout>
</file>

<file path=ppt/slideLayouts/slideLayout1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0235946"/>
      </p:ext>
    </p:extLst>
  </p:cSld>
  <p:clrMapOvr>
    <a:masterClrMapping/>
  </p:clrMapOvr>
</p:sldLayout>
</file>

<file path=ppt/slideLayouts/slideLayout1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4089007"/>
      </p:ext>
    </p:extLst>
  </p:cSld>
  <p:clrMapOvr>
    <a:masterClrMapping/>
  </p:clrMapOvr>
</p:sldLayout>
</file>

<file path=ppt/slideLayouts/slideLayout1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6283262"/>
      </p:ext>
    </p:extLst>
  </p:cSld>
  <p:clrMapOvr>
    <a:masterClrMapping/>
  </p:clrMapOvr>
</p:sldLayout>
</file>

<file path=ppt/slideLayouts/slideLayout1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21540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170325"/>
      </p:ext>
    </p:extLst>
  </p:cSld>
  <p:clrMapOvr>
    <a:masterClrMapping/>
  </p:clrMapOvr>
</p:sldLayout>
</file>

<file path=ppt/slideLayouts/slideLayout1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9759872"/>
      </p:ext>
    </p:extLst>
  </p:cSld>
  <p:clrMapOvr>
    <a:masterClrMapping/>
  </p:clrMapOvr>
</p:sldLayout>
</file>

<file path=ppt/slideLayouts/slideLayout1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839731"/>
      </p:ext>
    </p:extLst>
  </p:cSld>
  <p:clrMapOvr>
    <a:masterClrMapping/>
  </p:clrMapOvr>
</p:sldLayout>
</file>

<file path=ppt/slideLayouts/slideLayout1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7217961"/>
      </p:ext>
    </p:extLst>
  </p:cSld>
  <p:clrMapOvr>
    <a:masterClrMapping/>
  </p:clrMapOvr>
</p:sldLayout>
</file>

<file path=ppt/slideLayouts/slideLayout1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5988754"/>
      </p:ext>
    </p:extLst>
  </p:cSld>
  <p:clrMapOvr>
    <a:masterClrMapping/>
  </p:clrMapOvr>
</p:sldLayout>
</file>

<file path=ppt/slideLayouts/slideLayout1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9729508"/>
      </p:ext>
    </p:extLst>
  </p:cSld>
  <p:clrMapOvr>
    <a:masterClrMapping/>
  </p:clrMapOvr>
</p:sldLayout>
</file>

<file path=ppt/slideLayouts/slideLayout1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219147"/>
      </p:ext>
    </p:extLst>
  </p:cSld>
  <p:clrMapOvr>
    <a:masterClrMapping/>
  </p:clrMapOvr>
</p:sldLayout>
</file>

<file path=ppt/slideLayouts/slideLayout1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8201001"/>
      </p:ext>
    </p:extLst>
  </p:cSld>
  <p:clrMapOvr>
    <a:masterClrMapping/>
  </p:clrMapOvr>
</p:sldLayout>
</file>

<file path=ppt/slideLayouts/slideLayout1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263472"/>
      </p:ext>
    </p:extLst>
  </p:cSld>
  <p:clrMapOvr>
    <a:masterClrMapping/>
  </p:clrMapOvr>
</p:sldLayout>
</file>

<file path=ppt/slideLayouts/slideLayout1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2772306"/>
      </p:ext>
    </p:extLst>
  </p:cSld>
  <p:clrMapOvr>
    <a:masterClrMapping/>
  </p:clrMapOvr>
</p:sldLayout>
</file>

<file path=ppt/slideLayouts/slideLayout1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043093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4982995"/>
      </p:ext>
    </p:extLst>
  </p:cSld>
  <p:clrMapOvr>
    <a:masterClrMapping/>
  </p:clrMapOvr>
</p:sldLayout>
</file>

<file path=ppt/slideLayouts/slideLayout1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1687356"/>
      </p:ext>
    </p:extLst>
  </p:cSld>
  <p:clrMapOvr>
    <a:masterClrMapping/>
  </p:clrMapOvr>
</p:sldLayout>
</file>

<file path=ppt/slideLayouts/slideLayout1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6617817"/>
      </p:ext>
    </p:extLst>
  </p:cSld>
  <p:clrMapOvr>
    <a:masterClrMapping/>
  </p:clrMapOvr>
</p:sldLayout>
</file>

<file path=ppt/slideLayouts/slideLayout1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68087"/>
      </p:ext>
    </p:extLst>
  </p:cSld>
  <p:clrMapOvr>
    <a:masterClrMapping/>
  </p:clrMapOvr>
</p:sldLayout>
</file>

<file path=ppt/slideLayouts/slideLayout1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1824757"/>
      </p:ext>
    </p:extLst>
  </p:cSld>
  <p:clrMapOvr>
    <a:masterClrMapping/>
  </p:clrMapOvr>
</p:sldLayout>
</file>

<file path=ppt/slideLayouts/slideLayout1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7567401"/>
      </p:ext>
    </p:extLst>
  </p:cSld>
  <p:clrMapOvr>
    <a:masterClrMapping/>
  </p:clrMapOvr>
</p:sldLayout>
</file>

<file path=ppt/slideLayouts/slideLayout1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4415232"/>
      </p:ext>
    </p:extLst>
  </p:cSld>
  <p:clrMapOvr>
    <a:masterClrMapping/>
  </p:clrMapOvr>
</p:sldLayout>
</file>

<file path=ppt/slideLayouts/slideLayout1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332008"/>
      </p:ext>
    </p:extLst>
  </p:cSld>
  <p:clrMapOvr>
    <a:masterClrMapping/>
  </p:clrMapOvr>
</p:sldLayout>
</file>

<file path=ppt/slideLayouts/slideLayout1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8436795"/>
      </p:ext>
    </p:extLst>
  </p:cSld>
  <p:clrMapOvr>
    <a:masterClrMapping/>
  </p:clrMapOvr>
</p:sldLayout>
</file>

<file path=ppt/slideLayouts/slideLayout1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946325"/>
      </p:ext>
    </p:extLst>
  </p:cSld>
  <p:clrMapOvr>
    <a:masterClrMapping/>
  </p:clrMapOvr>
</p:sldLayout>
</file>

<file path=ppt/slideLayouts/slideLayout1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236031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1372987"/>
      </p:ext>
    </p:extLst>
  </p:cSld>
  <p:clrMapOvr>
    <a:masterClrMapping/>
  </p:clrMapOvr>
</p:sldLayout>
</file>

<file path=ppt/slideLayouts/slideLayout11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8576321"/>
      </p:ext>
    </p:extLst>
  </p:cSld>
  <p:clrMapOvr>
    <a:masterClrMapping/>
  </p:clrMapOvr>
</p:sldLayout>
</file>

<file path=ppt/slideLayouts/slideLayout11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9991136"/>
      </p:ext>
    </p:extLst>
  </p:cSld>
  <p:clrMapOvr>
    <a:masterClrMapping/>
  </p:clrMapOvr>
</p:sldLayout>
</file>

<file path=ppt/slideLayouts/slideLayout11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0505951"/>
      </p:ext>
    </p:extLst>
  </p:cSld>
  <p:clrMapOvr>
    <a:masterClrMapping/>
  </p:clrMapOvr>
</p:sldLayout>
</file>

<file path=ppt/slideLayouts/slideLayout11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8755657"/>
      </p:ext>
    </p:extLst>
  </p:cSld>
  <p:clrMapOvr>
    <a:masterClrMapping/>
  </p:clrMapOvr>
</p:sldLayout>
</file>

<file path=ppt/slideLayouts/slideLayout11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550908"/>
      </p:ext>
    </p:extLst>
  </p:cSld>
  <p:clrMapOvr>
    <a:masterClrMapping/>
  </p:clrMapOvr>
</p:sldLayout>
</file>

<file path=ppt/slideLayouts/slideLayout11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933040"/>
      </p:ext>
    </p:extLst>
  </p:cSld>
  <p:clrMapOvr>
    <a:masterClrMapping/>
  </p:clrMapOvr>
</p:sldLayout>
</file>

<file path=ppt/slideLayouts/slideLayout11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557976"/>
      </p:ext>
    </p:extLst>
  </p:cSld>
  <p:clrMapOvr>
    <a:masterClrMapping/>
  </p:clrMapOvr>
</p:sldLayout>
</file>

<file path=ppt/slideLayouts/slideLayout11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5974330"/>
      </p:ext>
    </p:extLst>
  </p:cSld>
  <p:clrMapOvr>
    <a:masterClrMapping/>
  </p:clrMapOvr>
</p:sldLayout>
</file>

<file path=ppt/slideLayouts/slideLayout1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9328074"/>
      </p:ext>
    </p:extLst>
  </p:cSld>
  <p:clrMapOvr>
    <a:masterClrMapping/>
  </p:clrMapOvr>
</p:sldLayout>
</file>

<file path=ppt/slideLayouts/slideLayout11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564684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2331691"/>
      </p:ext>
    </p:extLst>
  </p:cSld>
  <p:clrMapOvr>
    <a:masterClrMapping/>
  </p:clrMapOvr>
</p:sldLayout>
</file>

<file path=ppt/slideLayouts/slideLayout11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1267985"/>
      </p:ext>
    </p:extLst>
  </p:cSld>
  <p:clrMapOvr>
    <a:masterClrMapping/>
  </p:clrMapOvr>
</p:sldLayout>
</file>

<file path=ppt/slideLayouts/slideLayout11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1995026"/>
      </p:ext>
    </p:extLst>
  </p:cSld>
  <p:clrMapOvr>
    <a:masterClrMapping/>
  </p:clrMapOvr>
</p:sldLayout>
</file>

<file path=ppt/slideLayouts/slideLayout11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9869254"/>
      </p:ext>
    </p:extLst>
  </p:cSld>
  <p:clrMapOvr>
    <a:masterClrMapping/>
  </p:clrMapOvr>
</p:sldLayout>
</file>

<file path=ppt/slideLayouts/slideLayout11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6881744"/>
      </p:ext>
    </p:extLst>
  </p:cSld>
  <p:clrMapOvr>
    <a:masterClrMapping/>
  </p:clrMapOvr>
</p:sldLayout>
</file>

<file path=ppt/slideLayouts/slideLayout11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4752565"/>
      </p:ext>
    </p:extLst>
  </p:cSld>
  <p:clrMapOvr>
    <a:masterClrMapping/>
  </p:clrMapOvr>
</p:sldLayout>
</file>

<file path=ppt/slideLayouts/slideLayout11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5700785"/>
      </p:ext>
    </p:extLst>
  </p:cSld>
  <p:clrMapOvr>
    <a:masterClrMapping/>
  </p:clrMapOvr>
</p:sldLayout>
</file>

<file path=ppt/slideLayouts/slideLayout11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7543244"/>
      </p:ext>
    </p:extLst>
  </p:cSld>
  <p:clrMapOvr>
    <a:masterClrMapping/>
  </p:clrMapOvr>
</p:sldLayout>
</file>

<file path=ppt/slideLayouts/slideLayout11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792303"/>
      </p:ext>
    </p:extLst>
  </p:cSld>
  <p:clrMapOvr>
    <a:masterClrMapping/>
  </p:clrMapOvr>
</p:sldLayout>
</file>

<file path=ppt/slideLayouts/slideLayout1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66EFA-3152-44ED-9F98-922BD86A49F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849B4-BB6D-4DD4-89BB-C7197CF0A9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220325"/>
      </p:ext>
    </p:extLst>
  </p:cSld>
  <p:clrMapOvr>
    <a:masterClrMapping/>
  </p:clrMapOvr>
</p:sldLayout>
</file>

<file path=ppt/slideLayouts/slideLayout1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D6716-14F7-4FB0-8FA4-AE35E6D5DE7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E69FF-3724-4FF3-9844-60DC475F4A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98993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6080475"/>
      </p:ext>
    </p:extLst>
  </p:cSld>
  <p:clrMapOvr>
    <a:masterClrMapping/>
  </p:clrMapOvr>
</p:sldLayout>
</file>

<file path=ppt/slideLayouts/slideLayout11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7FDE3-1179-4C8B-9A69-34193609C67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154A9-C355-495D-96A5-FF45F7DABA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886587"/>
      </p:ext>
    </p:extLst>
  </p:cSld>
  <p:clrMapOvr>
    <a:masterClrMapping/>
  </p:clrMapOvr>
</p:sldLayout>
</file>

<file path=ppt/slideLayouts/slideLayout1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8346E-36E4-4D58-AEFB-F9AD76B351E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6D612-16D5-4D14-9C58-C866EF7A3F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959755"/>
      </p:ext>
    </p:extLst>
  </p:cSld>
  <p:clrMapOvr>
    <a:masterClrMapping/>
  </p:clrMapOvr>
</p:sldLayout>
</file>

<file path=ppt/slideLayouts/slideLayout1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CF2E9-6BF6-437A-9AED-BB1F4E304DB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3AF93-FF6B-40FC-A946-B5374C5B6E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877033"/>
      </p:ext>
    </p:extLst>
  </p:cSld>
  <p:clrMapOvr>
    <a:masterClrMapping/>
  </p:clrMapOvr>
</p:sldLayout>
</file>

<file path=ppt/slideLayouts/slideLayout1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88D26-B9B6-4865-913F-9C385FDF409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B6244-49B9-4DED-907C-24C923DEAC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89500"/>
      </p:ext>
    </p:extLst>
  </p:cSld>
  <p:clrMapOvr>
    <a:masterClrMapping/>
  </p:clrMapOvr>
</p:sldLayout>
</file>

<file path=ppt/slideLayouts/slideLayout11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8A033-E60B-4F5A-92D6-EA3C9290DE1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46257-32C7-440C-A94C-CD69425BD3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673691"/>
      </p:ext>
    </p:extLst>
  </p:cSld>
  <p:clrMapOvr>
    <a:masterClrMapping/>
  </p:clrMapOvr>
</p:sldLayout>
</file>

<file path=ppt/slideLayouts/slideLayout1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E3737-21BE-44A7-B4AB-6F269EEC1D0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29247-7BCB-4BA2-8528-75A90797D4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675263"/>
      </p:ext>
    </p:extLst>
  </p:cSld>
  <p:clrMapOvr>
    <a:masterClrMapping/>
  </p:clrMapOvr>
</p:sldLayout>
</file>

<file path=ppt/slideLayouts/slideLayout11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FFD7D-97FF-498B-9718-C479E5AC259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D821F-683F-4B62-9D0B-FBEBCCFEFA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025261"/>
      </p:ext>
    </p:extLst>
  </p:cSld>
  <p:clrMapOvr>
    <a:masterClrMapping/>
  </p:clrMapOvr>
</p:sldLayout>
</file>

<file path=ppt/slideLayouts/slideLayout1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9ACE2-3CA1-4886-9C0B-600414B16EC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A30C7-F641-43C4-AA6F-8767D5D521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139135"/>
      </p:ext>
    </p:extLst>
  </p:cSld>
  <p:clrMapOvr>
    <a:masterClrMapping/>
  </p:clrMapOvr>
</p:sldLayout>
</file>

<file path=ppt/slideLayouts/slideLayout11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1AA7-82B2-4D58-94E6-BD811A02CB1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9530A-3C72-4231-B9D2-A9A4D84A09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248780"/>
      </p:ext>
    </p:extLst>
  </p:cSld>
  <p:clrMapOvr>
    <a:masterClrMapping/>
  </p:clrMapOvr>
</p:sldLayout>
</file>

<file path=ppt/slideLayouts/slideLayout11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896937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0288026"/>
      </p:ext>
    </p:extLst>
  </p:cSld>
  <p:clrMapOvr>
    <a:masterClrMapping/>
  </p:clrMapOvr>
</p:sldLayout>
</file>

<file path=ppt/slideLayouts/slideLayout11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5451200"/>
      </p:ext>
    </p:extLst>
  </p:cSld>
  <p:clrMapOvr>
    <a:masterClrMapping/>
  </p:clrMapOvr>
</p:sldLayout>
</file>

<file path=ppt/slideLayouts/slideLayout11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5597172"/>
      </p:ext>
    </p:extLst>
  </p:cSld>
  <p:clrMapOvr>
    <a:masterClrMapping/>
  </p:clrMapOvr>
</p:sldLayout>
</file>

<file path=ppt/slideLayouts/slideLayout11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6476893"/>
      </p:ext>
    </p:extLst>
  </p:cSld>
  <p:clrMapOvr>
    <a:masterClrMapping/>
  </p:clrMapOvr>
</p:sldLayout>
</file>

<file path=ppt/slideLayouts/slideLayout11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784700"/>
      </p:ext>
    </p:extLst>
  </p:cSld>
  <p:clrMapOvr>
    <a:masterClrMapping/>
  </p:clrMapOvr>
</p:sldLayout>
</file>

<file path=ppt/slideLayouts/slideLayout11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1375510"/>
      </p:ext>
    </p:extLst>
  </p:cSld>
  <p:clrMapOvr>
    <a:masterClrMapping/>
  </p:clrMapOvr>
</p:sldLayout>
</file>

<file path=ppt/slideLayouts/slideLayout11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8291834"/>
      </p:ext>
    </p:extLst>
  </p:cSld>
  <p:clrMapOvr>
    <a:masterClrMapping/>
  </p:clrMapOvr>
</p:sldLayout>
</file>

<file path=ppt/slideLayouts/slideLayout11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6490009"/>
      </p:ext>
    </p:extLst>
  </p:cSld>
  <p:clrMapOvr>
    <a:masterClrMapping/>
  </p:clrMapOvr>
</p:sldLayout>
</file>

<file path=ppt/slideLayouts/slideLayout11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7311941"/>
      </p:ext>
    </p:extLst>
  </p:cSld>
  <p:clrMapOvr>
    <a:masterClrMapping/>
  </p:clrMapOvr>
</p:sldLayout>
</file>

<file path=ppt/slideLayouts/slideLayout11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9367969"/>
      </p:ext>
    </p:extLst>
  </p:cSld>
  <p:clrMapOvr>
    <a:masterClrMapping/>
  </p:clrMapOvr>
</p:sldLayout>
</file>

<file path=ppt/slideLayouts/slideLayout11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837683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6154557"/>
      </p:ext>
    </p:extLst>
  </p:cSld>
  <p:clrMapOvr>
    <a:masterClrMapping/>
  </p:clrMapOvr>
</p:sldLayout>
</file>

<file path=ppt/slideLayouts/slideLayout11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960198"/>
      </p:ext>
    </p:extLst>
  </p:cSld>
  <p:clrMapOvr>
    <a:masterClrMapping/>
  </p:clrMapOvr>
</p:sldLayout>
</file>

<file path=ppt/slideLayouts/slideLayout11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632723"/>
      </p:ext>
    </p:extLst>
  </p:cSld>
  <p:clrMapOvr>
    <a:masterClrMapping/>
  </p:clrMapOvr>
</p:sldLayout>
</file>

<file path=ppt/slideLayouts/slideLayout11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7004531"/>
      </p:ext>
    </p:extLst>
  </p:cSld>
  <p:clrMapOvr>
    <a:masterClrMapping/>
  </p:clrMapOvr>
</p:sldLayout>
</file>

<file path=ppt/slideLayouts/slideLayout11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0521654"/>
      </p:ext>
    </p:extLst>
  </p:cSld>
  <p:clrMapOvr>
    <a:masterClrMapping/>
  </p:clrMapOvr>
</p:sldLayout>
</file>

<file path=ppt/slideLayouts/slideLayout11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7235735"/>
      </p:ext>
    </p:extLst>
  </p:cSld>
  <p:clrMapOvr>
    <a:masterClrMapping/>
  </p:clrMapOvr>
</p:sldLayout>
</file>

<file path=ppt/slideLayouts/slideLayout11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436180"/>
      </p:ext>
    </p:extLst>
  </p:cSld>
  <p:clrMapOvr>
    <a:masterClrMapping/>
  </p:clrMapOvr>
</p:sldLayout>
</file>

<file path=ppt/slideLayouts/slideLayout11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2123272"/>
      </p:ext>
    </p:extLst>
  </p:cSld>
  <p:clrMapOvr>
    <a:masterClrMapping/>
  </p:clrMapOvr>
</p:sldLayout>
</file>

<file path=ppt/slideLayouts/slideLayout11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4742788"/>
      </p:ext>
    </p:extLst>
  </p:cSld>
  <p:clrMapOvr>
    <a:masterClrMapping/>
  </p:clrMapOvr>
</p:sldLayout>
</file>

<file path=ppt/slideLayouts/slideLayout11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686976"/>
      </p:ext>
    </p:extLst>
  </p:cSld>
  <p:clrMapOvr>
    <a:masterClrMapping/>
  </p:clrMapOvr>
</p:sldLayout>
</file>

<file path=ppt/slideLayouts/slideLayout11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752444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5557144"/>
      </p:ext>
    </p:extLst>
  </p:cSld>
  <p:clrMapOvr>
    <a:masterClrMapping/>
  </p:clrMapOvr>
</p:sldLayout>
</file>

<file path=ppt/slideLayouts/slideLayout11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3443805"/>
      </p:ext>
    </p:extLst>
  </p:cSld>
  <p:clrMapOvr>
    <a:masterClrMapping/>
  </p:clrMapOvr>
</p:sldLayout>
</file>

<file path=ppt/slideLayouts/slideLayout11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6495041"/>
      </p:ext>
    </p:extLst>
  </p:cSld>
  <p:clrMapOvr>
    <a:masterClrMapping/>
  </p:clrMapOvr>
</p:sldLayout>
</file>

<file path=ppt/slideLayouts/slideLayout11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535435"/>
      </p:ext>
    </p:extLst>
  </p:cSld>
  <p:clrMapOvr>
    <a:masterClrMapping/>
  </p:clrMapOvr>
</p:sldLayout>
</file>

<file path=ppt/slideLayouts/slideLayout11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2719288"/>
      </p:ext>
    </p:extLst>
  </p:cSld>
  <p:clrMapOvr>
    <a:masterClrMapping/>
  </p:clrMapOvr>
</p:sldLayout>
</file>

<file path=ppt/slideLayouts/slideLayout11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458499"/>
      </p:ext>
    </p:extLst>
  </p:cSld>
  <p:clrMapOvr>
    <a:masterClrMapping/>
  </p:clrMapOvr>
</p:sldLayout>
</file>

<file path=ppt/slideLayouts/slideLayout11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3792950"/>
      </p:ext>
    </p:extLst>
  </p:cSld>
  <p:clrMapOvr>
    <a:masterClrMapping/>
  </p:clrMapOvr>
</p:sldLayout>
</file>

<file path=ppt/slideLayouts/slideLayout11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732335"/>
      </p:ext>
    </p:extLst>
  </p:cSld>
  <p:clrMapOvr>
    <a:masterClrMapping/>
  </p:clrMapOvr>
</p:sldLayout>
</file>

<file path=ppt/slideLayouts/slideLayout11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7812008"/>
      </p:ext>
    </p:extLst>
  </p:cSld>
  <p:clrMapOvr>
    <a:masterClrMapping/>
  </p:clrMapOvr>
</p:sldLayout>
</file>

<file path=ppt/slideLayouts/slideLayout11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4085924"/>
      </p:ext>
    </p:extLst>
  </p:cSld>
  <p:clrMapOvr>
    <a:masterClrMapping/>
  </p:clrMapOvr>
</p:sldLayout>
</file>

<file path=ppt/slideLayouts/slideLayout11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49082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E86D1A92-CDC9-44D0-87A0-AF7E1E0922E5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DA717427-D1C7-46F5-A06E-314D86083C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49563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1028890"/>
      </p:ext>
    </p:extLst>
  </p:cSld>
  <p:clrMapOvr>
    <a:masterClrMapping/>
  </p:clrMapOvr>
</p:sldLayout>
</file>

<file path=ppt/slideLayouts/slideLayout1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4597717"/>
      </p:ext>
    </p:extLst>
  </p:cSld>
  <p:clrMapOvr>
    <a:masterClrMapping/>
  </p:clrMapOvr>
</p:sldLayout>
</file>

<file path=ppt/slideLayouts/slideLayout12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8119452"/>
      </p:ext>
    </p:extLst>
  </p:cSld>
  <p:clrMapOvr>
    <a:masterClrMapping/>
  </p:clrMapOvr>
</p:sldLayout>
</file>

<file path=ppt/slideLayouts/slideLayout12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986312"/>
      </p:ext>
    </p:extLst>
  </p:cSld>
  <p:clrMapOvr>
    <a:masterClrMapping/>
  </p:clrMapOvr>
</p:sldLayout>
</file>

<file path=ppt/slideLayouts/slideLayout12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2515633"/>
      </p:ext>
    </p:extLst>
  </p:cSld>
  <p:clrMapOvr>
    <a:masterClrMapping/>
  </p:clrMapOvr>
</p:sldLayout>
</file>

<file path=ppt/slideLayouts/slideLayout12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9810859"/>
      </p:ext>
    </p:extLst>
  </p:cSld>
  <p:clrMapOvr>
    <a:masterClrMapping/>
  </p:clrMapOvr>
</p:sldLayout>
</file>

<file path=ppt/slideLayouts/slideLayout12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0449496"/>
      </p:ext>
    </p:extLst>
  </p:cSld>
  <p:clrMapOvr>
    <a:masterClrMapping/>
  </p:clrMapOvr>
</p:sldLayout>
</file>

<file path=ppt/slideLayouts/slideLayout12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8167187"/>
      </p:ext>
    </p:extLst>
  </p:cSld>
  <p:clrMapOvr>
    <a:masterClrMapping/>
  </p:clrMapOvr>
</p:sldLayout>
</file>

<file path=ppt/slideLayouts/slideLayout12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0461195"/>
      </p:ext>
    </p:extLst>
  </p:cSld>
  <p:clrMapOvr>
    <a:masterClrMapping/>
  </p:clrMapOvr>
</p:sldLayout>
</file>

<file path=ppt/slideLayouts/slideLayout12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8534990"/>
      </p:ext>
    </p:extLst>
  </p:cSld>
  <p:clrMapOvr>
    <a:masterClrMapping/>
  </p:clrMapOvr>
</p:sldLayout>
</file>

<file path=ppt/slideLayouts/slideLayout12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32295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9724719"/>
      </p:ext>
    </p:extLst>
  </p:cSld>
  <p:clrMapOvr>
    <a:masterClrMapping/>
  </p:clrMapOvr>
</p:sldLayout>
</file>

<file path=ppt/slideLayouts/slideLayout12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262226"/>
      </p:ext>
    </p:extLst>
  </p:cSld>
  <p:clrMapOvr>
    <a:masterClrMapping/>
  </p:clrMapOvr>
</p:sldLayout>
</file>

<file path=ppt/slideLayouts/slideLayout12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4241985"/>
      </p:ext>
    </p:extLst>
  </p:cSld>
  <p:clrMapOvr>
    <a:masterClrMapping/>
  </p:clrMapOvr>
</p:sldLayout>
</file>

<file path=ppt/slideLayouts/slideLayout12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6831987"/>
      </p:ext>
    </p:extLst>
  </p:cSld>
  <p:clrMapOvr>
    <a:masterClrMapping/>
  </p:clrMapOvr>
</p:sldLayout>
</file>

<file path=ppt/slideLayouts/slideLayout12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1277"/>
      </p:ext>
    </p:extLst>
  </p:cSld>
  <p:clrMapOvr>
    <a:masterClrMapping/>
  </p:clrMapOvr>
</p:sldLayout>
</file>

<file path=ppt/slideLayouts/slideLayout12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5342047"/>
      </p:ext>
    </p:extLst>
  </p:cSld>
  <p:clrMapOvr>
    <a:masterClrMapping/>
  </p:clrMapOvr>
</p:sldLayout>
</file>

<file path=ppt/slideLayouts/slideLayout12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341367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119403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038543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11871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272525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987463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615747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514698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9519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C1F141C7-95B9-4234-9CCF-1712237935EF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56BEDB55-4D3C-4B84-9F84-F248C2DDA9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331037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220271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93801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04867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92781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242692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338032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795929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650342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201221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84263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017065AB-8F83-4328-BC49-9E086BA69105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27705F9F-808B-4E2C-8981-79D3D8CE37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39448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942140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950193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541683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669629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082883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620671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2950991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2487431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650FD-76DC-4F18-B81C-7ECBD80C0DE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C50E9-8E17-4FBA-9989-4F34966245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64652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FB2B7-DDA4-4124-A9C9-42838DC65D3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87B02-7ED5-4A97-B252-6C42A24D98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4962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73D9F0D6-E231-43C9-A324-6635FC58AD69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2D639CA7-F74E-4FC4-8C82-9186F16DF5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997737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F70EE-D4AD-4155-9F18-6780E83CE1A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194F5-A98A-4077-97FF-E9D42AE333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6820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FCEE4-538D-4019-8A45-591BB183D76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B2A7C-BB9F-471F-AE2C-6FA722270B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522124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07B13-B0E4-4106-AD1A-19B252DA3DB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C448D-22C2-4E16-A5AE-3B9A4C0E7B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02440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5D9B0-67E3-4EBC-8CD3-C89CFBD2766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35756-6F6D-426D-8FB5-C6C3232FEC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80496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9BCC0-BA8D-4F62-8A5E-2579604FA2D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37B52-C19F-4FC1-BC7C-2165D2229D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15714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F98AE-6071-4B84-886A-57EAD6E2ED2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A39D1-3CC8-45CB-9867-E486D2DB74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00000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F841C-8AE2-4B3B-84A3-C4C44774999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68C7A-3576-44A6-A457-5E9BA617EF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766258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34127-B346-4447-AA62-CD923F68AF7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27573-7546-4404-8787-473A172C01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385652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672FC-5B71-42D9-AC57-E0FD84D991A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734F7-5752-411B-ACF7-74FEE670D4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446351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42020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1D00317-FD96-4AD7-A08B-2F76E268BF16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FEB0C386-987B-406B-84CE-F0CF543242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812675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1083935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5219941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1104152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0173257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4807009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714738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6289569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1496377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1816829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42307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69C7D71B-0F6E-404F-85E5-71CE1E7CB7DE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7BFF256D-E226-4E6B-86B9-6135549021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913500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576952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3290617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5163975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4547661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0969992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4965105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5051060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060764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6772686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5353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F0E8EBC6-22F5-43D3-8807-E8FA18AABF31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E0EE6BDA-9A30-4CB3-8B0A-F7FC1AAC70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416700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5660645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8789259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6470023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0113600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7704872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4847323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226911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421835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1763923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11048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D4E00D6-A706-4494-95B9-54A3263C0665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6F22469E-5438-405C-9C34-C086C3D64D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254074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3680166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4471464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1793385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4754175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1122631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687457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2353218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9411423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901120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4765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55E31-C950-4550-B7D3-B6917A7B0ABA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FCF1-29D4-4218-9D48-ED80EF361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5801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419980E-D30A-4D9B-8253-AA45B3DDD9EC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017D899F-E16B-4DB7-8E93-469865B39D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821749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5153973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1895073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8339959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0471570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8957793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688771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E86D1A92-CDC9-44D0-87A0-AF7E1E0922E5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DA717427-D1C7-46F5-A06E-314D86083C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249014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C1F141C7-95B9-4234-9CCF-1712237935EF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56BEDB55-4D3C-4B84-9F84-F248C2DDA9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216650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017065AB-8F83-4328-BC49-9E086BA69105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27705F9F-808B-4E2C-8981-79D3D8CE37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279223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73D9F0D6-E231-43C9-A324-6635FC58AD69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2D639CA7-F74E-4FC4-8C82-9186F16DF5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3736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3ED04A94-0075-4243-8540-069D927B929D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7ED137BF-0A66-49F2-B035-203E078EC3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316785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1D00317-FD96-4AD7-A08B-2F76E268BF16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FEB0C386-987B-406B-84CE-F0CF543242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789030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69C7D71B-0F6E-404F-85E5-71CE1E7CB7DE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7BFF256D-E226-4E6B-86B9-6135549021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972570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F0E8EBC6-22F5-43D3-8807-E8FA18AABF31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E0EE6BDA-9A30-4CB3-8B0A-F7FC1AAC70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378726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D4E00D6-A706-4494-95B9-54A3263C0665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6F22469E-5438-405C-9C34-C086C3D64D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562990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419980E-D30A-4D9B-8253-AA45B3DDD9EC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017D899F-E16B-4DB7-8E93-469865B39D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651467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3ED04A94-0075-4243-8540-069D927B929D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7ED137BF-0A66-49F2-B035-203E078EC3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431241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E70011D-CE93-4814-832F-A0530EA2CC11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42601CCA-F14E-4265-A45A-EF4A50CB67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807011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623593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7299753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66955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E70011D-CE93-4814-832F-A0530EA2CC11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42601CCA-F14E-4265-A45A-EF4A50CB67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940889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8173695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7084618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0632572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6517285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0910359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514821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3294297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7913051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3436038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43241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711837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3943553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548189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3114182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928144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0106722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6546946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0755566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5701651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3697825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14069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4971966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5099656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4095465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1639990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6981074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1277523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1699395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65383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7915719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9993757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27449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5306922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1993970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6459338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9628136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0116300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729764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0673855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412703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6717783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7494357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63347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2368238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7610620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3779373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2067169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252270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3A5FA-A188-4AAD-8615-55F29AEFDE08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916238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09178-F3D6-480A-9F68-934109929669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991310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74A14-A6B2-4EB5-8B00-3D8FED266ED3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83437"/>
      </p:ext>
    </p:extLst>
  </p:cSld>
  <p:clrMapOvr>
    <a:masterClrMapping/>
  </p:clrMapOvr>
  <p:transition/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400" y="304800"/>
            <a:ext cx="10363200" cy="5562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prstClr val="black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prstClr val="black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fld id="{B1719C7F-F04D-4D4C-9A8D-0A1F8206BC8A}" type="slidenum">
              <a:rPr lang="en-US" altLang="zh-CN"/>
              <a:pPr>
                <a:defRPr/>
              </a:p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766360"/>
      </p:ext>
    </p:extLst>
  </p:cSld>
  <p:clrMapOvr>
    <a:masterClrMapping/>
  </p:clrMapOvr>
  <p:transition spd="slow">
    <p:push/>
  </p:transition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48BD8-5349-408F-A01B-E94D803D4B86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281086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9D539-6663-4EB0-B645-DE817A8F36E6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4205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0617728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1AD5E-2152-4962-BD45-0CCA04E586C8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906130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8807B-79F7-4B92-B869-394AAC9FB739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195983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1137F-7C84-4B53-894E-A7302047A065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412161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22639-B2C0-453E-A90E-62BF8E0AE8BF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485098"/>
      </p:ext>
    </p:extLst>
  </p:cSld>
  <p:clrMapOvr>
    <a:masterClrMapping/>
  </p:clrMapOvr>
  <p:transition>
    <p:fade/>
  </p:transition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34786-1B9C-4367-91CE-9BE8A18D191F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41576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7F1C0-61A5-4CA0-B1D5-34512130FCC7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78274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2D8E5-490B-4918-9C5C-AD29FF89B8D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905470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6886ACA-85BE-4756-A9A3-9ABCF2DD0809}" type="slidenum">
              <a:rPr lang="zh-CN" altLang="en-US"/>
              <a:pPr>
                <a:defRPr/>
              </a:pPr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1744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8CADA-110F-4586-A33C-0B20F8F2D4D1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92577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69267-75BC-4DC7-B95E-4F31E784490B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2298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8715966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5CCE4-1063-4A13-8820-4F98064A4A2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03172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4DC15-156F-43E8-B56E-0C09A1605EE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545570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D684B-2FF2-4B1F-ACC0-5BE9FE87D0B8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111908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CF065-1D5E-40CE-9F94-D36CDBFF7E9A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962384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E86D1A92-CDC9-44D0-87A0-AF7E1E0922E5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DA717427-D1C7-46F5-A06E-314D86083C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346349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C1F141C7-95B9-4234-9CCF-1712237935EF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56BEDB55-4D3C-4B84-9F84-F248C2DDA9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967886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017065AB-8F83-4328-BC49-9E086BA69105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27705F9F-808B-4E2C-8981-79D3D8CE37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513269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73D9F0D6-E231-43C9-A324-6635FC58AD69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2D639CA7-F74E-4FC4-8C82-9186F16DF5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955855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1D00317-FD96-4AD7-A08B-2F76E268BF16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FEB0C386-987B-406B-84CE-F0CF543242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616703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69C7D71B-0F6E-404F-85E5-71CE1E7CB7DE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7BFF256D-E226-4E6B-86B9-6135549021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5049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0152933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F0E8EBC6-22F5-43D3-8807-E8FA18AABF31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E0EE6BDA-9A30-4CB3-8B0A-F7FC1AAC70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028362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D4E00D6-A706-4494-95B9-54A3263C0665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6F22469E-5438-405C-9C34-C086C3D64D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418324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419980E-D30A-4D9B-8253-AA45B3DDD9EC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017D899F-E16B-4DB7-8E93-469865B39D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298477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3ED04A94-0075-4243-8540-069D927B929D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7ED137BF-0A66-49F2-B035-203E078EC3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082764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E70011D-CE93-4814-832F-A0530EA2CC11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42601CCA-F14E-4265-A45A-EF4A50CB67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432020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628897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5752043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1288933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6632781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3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55E31-C950-4550-B7D3-B6917A7B0ABA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FCF1-29D4-4218-9D48-ED80EF361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21469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9715241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7535064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8743783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9249615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554413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9232783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1729174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3893660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032313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8662182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66416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8991497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925858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0536120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358211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5524478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795261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9840451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3974263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5540466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587113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6691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2898155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8722282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5552547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0659761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223459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8173487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5672992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3472993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8432768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1259134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30952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4412465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0626910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6351045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1718111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4063316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8971811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687733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6830934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9585383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6395417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14577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7796322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5965677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3189307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3A5FA-A188-4AAD-8615-55F29AEFDE08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634631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09178-F3D6-480A-9F68-934109929669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059640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74A14-A6B2-4EB5-8B00-3D8FED266ED3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041545"/>
      </p:ext>
    </p:extLst>
  </p:cSld>
  <p:clrMapOvr>
    <a:masterClrMapping/>
  </p:clrMapOvr>
  <p:transition/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400" y="304800"/>
            <a:ext cx="10363200" cy="5562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prstClr val="black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prstClr val="black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fld id="{B1719C7F-F04D-4D4C-9A8D-0A1F8206BC8A}" type="slidenum">
              <a:rPr lang="en-US" altLang="zh-CN"/>
              <a:pPr>
                <a:defRPr/>
              </a:p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204879"/>
      </p:ext>
    </p:extLst>
  </p:cSld>
  <p:clrMapOvr>
    <a:masterClrMapping/>
  </p:clrMapOvr>
  <p:transition spd="slow">
    <p:push/>
  </p:transition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48BD8-5349-408F-A01B-E94D803D4B86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925589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9D539-6663-4EB0-B645-DE817A8F36E6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479537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1AD5E-2152-4962-BD45-0CCA04E586C8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297784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8807B-79F7-4B92-B869-394AAC9FB739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40284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8418769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1137F-7C84-4B53-894E-A7302047A065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803280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22639-B2C0-453E-A90E-62BF8E0AE8BF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302024"/>
      </p:ext>
    </p:extLst>
  </p:cSld>
  <p:clrMapOvr>
    <a:masterClrMapping/>
  </p:clrMapOvr>
  <p:transition>
    <p:fade/>
  </p:transition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34786-1B9C-4367-91CE-9BE8A18D191F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699790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7F1C0-61A5-4CA0-B1D5-34512130FCC7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295819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2D8E5-490B-4918-9C5C-AD29FF89B8D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24829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6886ACA-85BE-4756-A9A3-9ABCF2DD0809}" type="slidenum">
              <a:rPr lang="zh-CN" altLang="en-US"/>
              <a:pPr>
                <a:defRPr/>
              </a:pPr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531067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8CADA-110F-4586-A33C-0B20F8F2D4D1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730986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69267-75BC-4DC7-B95E-4F31E784490B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271453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5CCE4-1063-4A13-8820-4F98064A4A2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775332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4DC15-156F-43E8-B56E-0C09A1605EE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9735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6443645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D684B-2FF2-4B1F-ACC0-5BE9FE87D0B8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757449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CF065-1D5E-40CE-9F94-D36CDBFF7E9A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396161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650FD-76DC-4F18-B81C-7ECBD80C0DE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C50E9-8E17-4FBA-9989-4F34966245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24616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FB2B7-DDA4-4124-A9C9-42838DC65D3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87B02-7ED5-4A97-B252-6C42A24D98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058397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F70EE-D4AD-4155-9F18-6780E83CE1A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194F5-A98A-4077-97FF-E9D42AE333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89562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FCEE4-538D-4019-8A45-591BB183D76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B2A7C-BB9F-471F-AE2C-6FA722270B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933643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07B13-B0E4-4106-AD1A-19B252DA3DB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C448D-22C2-4E16-A5AE-3B9A4C0E7B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441466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5D9B0-67E3-4EBC-8CD3-C89CFBD2766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35756-6F6D-426D-8FB5-C6C3232FEC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181001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9BCC0-BA8D-4F62-8A5E-2579604FA2D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37B52-C19F-4FC1-BC7C-2165D2229D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705532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F98AE-6071-4B84-886A-57EAD6E2ED2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A39D1-3CC8-45CB-9867-E486D2DB74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0850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1275577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F841C-8AE2-4B3B-84A3-C4C44774999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68C7A-3576-44A6-A457-5E9BA617EF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886503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34127-B346-4447-AA62-CD923F68AF7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27573-7546-4404-8787-473A172C01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266617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672FC-5B71-42D9-AC57-E0FD84D991A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734F7-5752-411B-ACF7-74FEE670D4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942974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5264868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8446134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6959762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3134382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4363645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6252874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73377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9790641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2066290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6330476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5558618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1241743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5378830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9407606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8179843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8740895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6550516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080612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9104393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2765038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2018194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7003250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9464734"/>
      </p:ext>
    </p:extLst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774072"/>
      </p:ext>
    </p:extLst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3847722"/>
      </p:ext>
    </p:extLst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5435742"/>
      </p:ext>
    </p:extLst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2952262"/>
      </p:ext>
    </p:extLst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9320912"/>
      </p:ext>
    </p:extLst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9332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55E31-C950-4550-B7D3-B6917A7B0ABA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FCF1-29D4-4218-9D48-ED80EF361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90257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5357249"/>
      </p:ext>
    </p:extLst>
  </p:cSld>
  <p:clrMapOvr>
    <a:masterClrMapping/>
  </p:clrMapOvr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5610416"/>
      </p:ext>
    </p:extLst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4499021"/>
      </p:ext>
    </p:extLst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8886544"/>
      </p:ext>
    </p:extLst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0595882"/>
      </p:ext>
    </p:extLst>
  </p:cSld>
  <p:clrMapOvr>
    <a:masterClrMapping/>
  </p:clrMapOvr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3431028"/>
      </p:ext>
    </p:extLst>
  </p:cSld>
  <p:clrMapOvr>
    <a:masterClrMapping/>
  </p:clrMapOvr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5921554"/>
      </p:ext>
    </p:extLst>
  </p:cSld>
  <p:clrMapOvr>
    <a:masterClrMapping/>
  </p:clrMapOvr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2812963"/>
      </p:ext>
    </p:extLst>
  </p:cSld>
  <p:clrMapOvr>
    <a:masterClrMapping/>
  </p:clrMapOvr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2898747"/>
      </p:ext>
    </p:extLst>
  </p:cSld>
  <p:clrMapOvr>
    <a:masterClrMapping/>
  </p:clrMapOvr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3974513"/>
      </p:ext>
    </p:extLst>
  </p:cSld>
  <p:clrMapOvr>
    <a:masterClrMapping/>
  </p:clrMapOvr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63202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7295826"/>
      </p:ext>
    </p:extLst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0102420"/>
      </p:ext>
    </p:extLst>
  </p:cSld>
  <p:clrMapOvr>
    <a:masterClrMapping/>
  </p:clrMapOvr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6504900"/>
      </p:ext>
    </p:extLst>
  </p:cSld>
  <p:clrMapOvr>
    <a:masterClrMapping/>
  </p:clrMapOvr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9394899"/>
      </p:ext>
    </p:extLst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0534908"/>
      </p:ext>
    </p:extLst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8680716"/>
      </p:ext>
    </p:extLst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5426046"/>
      </p:ext>
    </p:extLst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3495187"/>
      </p:ext>
    </p:extLst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2652454"/>
      </p:ext>
    </p:extLst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7598489"/>
      </p:ext>
    </p:extLst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629296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6222159"/>
      </p:ext>
    </p:extLst>
  </p:cSld>
  <p:clrMapOvr>
    <a:masterClrMapping/>
  </p:clrMapOvr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E86D1A92-CDC9-44D0-87A0-AF7E1E0922E5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DA717427-D1C7-46F5-A06E-314D86083C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244083"/>
      </p:ext>
    </p:extLst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C1F141C7-95B9-4234-9CCF-1712237935EF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56BEDB55-4D3C-4B84-9F84-F248C2DDA9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349699"/>
      </p:ext>
    </p:extLst>
  </p:cSld>
  <p:clrMapOvr>
    <a:masterClrMapping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017065AB-8F83-4328-BC49-9E086BA69105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27705F9F-808B-4E2C-8981-79D3D8CE37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423856"/>
      </p:ext>
    </p:extLst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73D9F0D6-E231-43C9-A324-6635FC58AD69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2D639CA7-F74E-4FC4-8C82-9186F16DF5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253841"/>
      </p:ext>
    </p:extLst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1D00317-FD96-4AD7-A08B-2F76E268BF16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FEB0C386-987B-406B-84CE-F0CF543242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39303"/>
      </p:ext>
    </p:extLst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69C7D71B-0F6E-404F-85E5-71CE1E7CB7DE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7BFF256D-E226-4E6B-86B9-6135549021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38172"/>
      </p:ext>
    </p:extLst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F0E8EBC6-22F5-43D3-8807-E8FA18AABF31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E0EE6BDA-9A30-4CB3-8B0A-F7FC1AAC70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129901"/>
      </p:ext>
    </p:extLst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D4E00D6-A706-4494-95B9-54A3263C0665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6F22469E-5438-405C-9C34-C086C3D64D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817617"/>
      </p:ext>
    </p:extLst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419980E-D30A-4D9B-8253-AA45B3DDD9EC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017D899F-E16B-4DB7-8E93-469865B39D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029863"/>
      </p:ext>
    </p:extLst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3ED04A94-0075-4243-8540-069D927B929D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7ED137BF-0A66-49F2-B035-203E078EC3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05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8885983"/>
      </p:ext>
    </p:extLst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E70011D-CE93-4814-832F-A0530EA2CC11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42601CCA-F14E-4265-A45A-EF4A50CB67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234530"/>
      </p:ext>
    </p:extLst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7183025"/>
      </p:ext>
    </p:extLst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939963"/>
      </p:ext>
    </p:extLst>
  </p:cSld>
  <p:clrMapOvr>
    <a:masterClrMapping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4148621"/>
      </p:ext>
    </p:extLst>
  </p:cSld>
  <p:clrMapOvr>
    <a:masterClrMapping/>
  </p:clrMapOvr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4330381"/>
      </p:ext>
    </p:extLst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855129"/>
      </p:ext>
    </p:extLst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3638362"/>
      </p:ext>
    </p:extLst>
  </p:cSld>
  <p:clrMapOvr>
    <a:masterClrMapping/>
  </p:clrMapOvr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5584612"/>
      </p:ext>
    </p:extLst>
  </p:cSld>
  <p:clrMapOvr>
    <a:masterClrMapping/>
  </p:clrMapOvr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7701772"/>
      </p:ext>
    </p:extLst>
  </p:cSld>
  <p:clrMapOvr>
    <a:masterClrMapping/>
  </p:clrMapOvr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476863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64693"/>
      </p:ext>
    </p:extLst>
  </p:cSld>
  <p:clrMapOvr>
    <a:masterClrMapping/>
  </p:clrMapOvr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2175557"/>
      </p:ext>
    </p:extLst>
  </p:cSld>
  <p:clrMapOvr>
    <a:masterClrMapping/>
  </p:clrMapOvr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275831"/>
      </p:ext>
    </p:extLst>
  </p:cSld>
  <p:clrMapOvr>
    <a:masterClrMapping/>
  </p:clrMapOvr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5984965"/>
      </p:ext>
    </p:extLst>
  </p:cSld>
  <p:clrMapOvr>
    <a:masterClrMapping/>
  </p:clrMapOvr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5043434"/>
      </p:ext>
    </p:extLst>
  </p:cSld>
  <p:clrMapOvr>
    <a:masterClrMapping/>
  </p:clrMapOvr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2437027"/>
      </p:ext>
    </p:extLst>
  </p:cSld>
  <p:clrMapOvr>
    <a:masterClrMapping/>
  </p:clrMapOvr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961435"/>
      </p:ext>
    </p:extLst>
  </p:cSld>
  <p:clrMapOvr>
    <a:masterClrMapping/>
  </p:clrMapOvr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2537961"/>
      </p:ext>
    </p:extLst>
  </p:cSld>
  <p:clrMapOvr>
    <a:masterClrMapping/>
  </p:clrMapOvr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6033589"/>
      </p:ext>
    </p:extLst>
  </p:cSld>
  <p:clrMapOvr>
    <a:masterClrMapping/>
  </p:clrMapOvr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1268941"/>
      </p:ext>
    </p:extLst>
  </p:cSld>
  <p:clrMapOvr>
    <a:masterClrMapping/>
  </p:clrMapOvr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61056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8640144"/>
      </p:ext>
    </p:extLst>
  </p:cSld>
  <p:clrMapOvr>
    <a:masterClrMapping/>
  </p:clrMapOvr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102420"/>
      </p:ext>
    </p:extLst>
  </p:cSld>
  <p:clrMapOvr>
    <a:masterClrMapping/>
  </p:clrMapOvr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5395884"/>
      </p:ext>
    </p:extLst>
  </p:cSld>
  <p:clrMapOvr>
    <a:masterClrMapping/>
  </p:clrMapOvr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5958153"/>
      </p:ext>
    </p:extLst>
  </p:cSld>
  <p:clrMapOvr>
    <a:masterClrMapping/>
  </p:clrMapOvr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3654649"/>
      </p:ext>
    </p:extLst>
  </p:cSld>
  <p:clrMapOvr>
    <a:masterClrMapping/>
  </p:clrMapOvr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1778254"/>
      </p:ext>
    </p:extLst>
  </p:cSld>
  <p:clrMapOvr>
    <a:masterClrMapping/>
  </p:clrMapOvr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7393822"/>
      </p:ext>
    </p:extLst>
  </p:cSld>
  <p:clrMapOvr>
    <a:masterClrMapping/>
  </p:clrMapOvr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6562760"/>
      </p:ext>
    </p:extLst>
  </p:cSld>
  <p:clrMapOvr>
    <a:masterClrMapping/>
  </p:clrMapOvr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5846582"/>
      </p:ext>
    </p:extLst>
  </p:cSld>
  <p:clrMapOvr>
    <a:masterClrMapping/>
  </p:clrMapOvr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4146114"/>
      </p:ext>
    </p:extLst>
  </p:cSld>
  <p:clrMapOvr>
    <a:masterClrMapping/>
  </p:clrMapOvr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392178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631813"/>
      </p:ext>
    </p:extLst>
  </p:cSld>
  <p:clrMapOvr>
    <a:masterClrMapping/>
  </p:clrMapOvr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2672512"/>
      </p:ext>
    </p:extLst>
  </p:cSld>
  <p:clrMapOvr>
    <a:masterClrMapping/>
  </p:clrMapOvr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654836"/>
      </p:ext>
    </p:extLst>
  </p:cSld>
  <p:clrMapOvr>
    <a:masterClrMapping/>
  </p:clrMapOvr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2218873"/>
      </p:ext>
    </p:extLst>
  </p:cSld>
  <p:clrMapOvr>
    <a:masterClrMapping/>
  </p:clrMapOvr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6358171"/>
      </p:ext>
    </p:extLst>
  </p:cSld>
  <p:clrMapOvr>
    <a:masterClrMapping/>
  </p:clrMapOvr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2261257"/>
      </p:ext>
    </p:extLst>
  </p:cSld>
  <p:clrMapOvr>
    <a:masterClrMapping/>
  </p:clrMapOvr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5269085"/>
      </p:ext>
    </p:extLst>
  </p:cSld>
  <p:clrMapOvr>
    <a:masterClrMapping/>
  </p:clrMapOvr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7190388"/>
      </p:ext>
    </p:extLst>
  </p:cSld>
  <p:clrMapOvr>
    <a:masterClrMapping/>
  </p:clrMapOvr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654078"/>
      </p:ext>
    </p:extLst>
  </p:cSld>
  <p:clrMapOvr>
    <a:masterClrMapping/>
  </p:clrMapOvr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5020597"/>
      </p:ext>
    </p:extLst>
  </p:cSld>
  <p:clrMapOvr>
    <a:masterClrMapping/>
  </p:clrMapOvr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750063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4458418"/>
      </p:ext>
    </p:extLst>
  </p:cSld>
  <p:clrMapOvr>
    <a:masterClrMapping/>
  </p:clrMapOvr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9818537"/>
      </p:ext>
    </p:extLst>
  </p:cSld>
  <p:clrMapOvr>
    <a:masterClrMapping/>
  </p:clrMapOvr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0665709"/>
      </p:ext>
    </p:extLst>
  </p:cSld>
  <p:clrMapOvr>
    <a:masterClrMapping/>
  </p:clrMapOvr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2186365"/>
      </p:ext>
    </p:extLst>
  </p:cSld>
  <p:clrMapOvr>
    <a:masterClrMapping/>
  </p:clrMapOvr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23147"/>
      </p:ext>
    </p:extLst>
  </p:cSld>
  <p:clrMapOvr>
    <a:masterClrMapping/>
  </p:clrMapOvr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29744"/>
      </p:ext>
    </p:extLst>
  </p:cSld>
  <p:clrMapOvr>
    <a:masterClrMapping/>
  </p:clrMapOvr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9129581"/>
      </p:ext>
    </p:extLst>
  </p:cSld>
  <p:clrMapOvr>
    <a:masterClrMapping/>
  </p:clrMapOvr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1697697"/>
      </p:ext>
    </p:extLst>
  </p:cSld>
  <p:clrMapOvr>
    <a:masterClrMapping/>
  </p:clrMapOvr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2555104"/>
      </p:ext>
    </p:extLst>
  </p:cSld>
  <p:clrMapOvr>
    <a:masterClrMapping/>
  </p:clrMapOvr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3A5FA-A188-4AAD-8615-55F29AEFDE08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641016"/>
      </p:ext>
    </p:extLst>
  </p:cSld>
  <p:clrMapOvr>
    <a:masterClrMapping/>
  </p:clrMapOvr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09178-F3D6-480A-9F68-934109929669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86149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882627"/>
      </p:ext>
    </p:extLst>
  </p:cSld>
  <p:clrMapOvr>
    <a:masterClrMapping/>
  </p:clrMapOvr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74A14-A6B2-4EB5-8B00-3D8FED266ED3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280957"/>
      </p:ext>
    </p:extLst>
  </p:cSld>
  <p:clrMapOvr>
    <a:masterClrMapping/>
  </p:clrMapOvr>
  <p:transition/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400" y="304800"/>
            <a:ext cx="10363200" cy="5562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prstClr val="black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prstClr val="black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fld id="{B1719C7F-F04D-4D4C-9A8D-0A1F8206BC8A}" type="slidenum">
              <a:rPr lang="en-US" altLang="zh-CN"/>
              <a:pPr>
                <a:defRPr/>
              </a:p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46484"/>
      </p:ext>
    </p:extLst>
  </p:cSld>
  <p:clrMapOvr>
    <a:masterClrMapping/>
  </p:clrMapOvr>
  <p:transition spd="slow">
    <p:push/>
  </p:transition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48BD8-5349-408F-A01B-E94D803D4B86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408239"/>
      </p:ext>
    </p:extLst>
  </p:cSld>
  <p:clrMapOvr>
    <a:masterClrMapping/>
  </p:clrMapOvr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9D539-6663-4EB0-B645-DE817A8F36E6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825333"/>
      </p:ext>
    </p:extLst>
  </p:cSld>
  <p:clrMapOvr>
    <a:masterClrMapping/>
  </p:clrMapOvr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1AD5E-2152-4962-BD45-0CCA04E586C8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863858"/>
      </p:ext>
    </p:extLst>
  </p:cSld>
  <p:clrMapOvr>
    <a:masterClrMapping/>
  </p:clrMapOvr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8807B-79F7-4B92-B869-394AAC9FB739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830432"/>
      </p:ext>
    </p:extLst>
  </p:cSld>
  <p:clrMapOvr>
    <a:masterClrMapping/>
  </p:clrMapOvr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1137F-7C84-4B53-894E-A7302047A065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549487"/>
      </p:ext>
    </p:extLst>
  </p:cSld>
  <p:clrMapOvr>
    <a:masterClrMapping/>
  </p:clrMapOvr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22639-B2C0-453E-A90E-62BF8E0AE8BF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127450"/>
      </p:ext>
    </p:extLst>
  </p:cSld>
  <p:clrMapOvr>
    <a:masterClrMapping/>
  </p:clrMapOvr>
  <p:transition>
    <p:fade/>
  </p:transition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34786-1B9C-4367-91CE-9BE8A18D191F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522139"/>
      </p:ext>
    </p:extLst>
  </p:cSld>
  <p:clrMapOvr>
    <a:masterClrMapping/>
  </p:clrMapOvr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7F1C0-61A5-4CA0-B1D5-34512130FCC7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24926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6738061"/>
      </p:ext>
    </p:extLst>
  </p:cSld>
  <p:clrMapOvr>
    <a:masterClrMapping/>
  </p:clrMapOvr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2D8E5-490B-4918-9C5C-AD29FF89B8D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615748"/>
      </p:ext>
    </p:extLst>
  </p:cSld>
  <p:clrMapOvr>
    <a:masterClrMapping/>
  </p:clrMapOvr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6886ACA-85BE-4756-A9A3-9ABCF2DD0809}" type="slidenum">
              <a:rPr lang="zh-CN" altLang="en-US"/>
              <a:pPr>
                <a:defRPr/>
              </a:pPr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787026"/>
      </p:ext>
    </p:extLst>
  </p:cSld>
  <p:clrMapOvr>
    <a:masterClrMapping/>
  </p:clrMapOvr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8CADA-110F-4586-A33C-0B20F8F2D4D1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370270"/>
      </p:ext>
    </p:extLst>
  </p:cSld>
  <p:clrMapOvr>
    <a:masterClrMapping/>
  </p:clrMapOvr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69267-75BC-4DC7-B95E-4F31E784490B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149126"/>
      </p:ext>
    </p:extLst>
  </p:cSld>
  <p:clrMapOvr>
    <a:masterClrMapping/>
  </p:clrMapOvr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5CCE4-1063-4A13-8820-4F98064A4A2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749626"/>
      </p:ext>
    </p:extLst>
  </p:cSld>
  <p:clrMapOvr>
    <a:masterClrMapping/>
  </p:clrMapOvr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4DC15-156F-43E8-B56E-0C09A1605EE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946142"/>
      </p:ext>
    </p:extLst>
  </p:cSld>
  <p:clrMapOvr>
    <a:masterClrMapping/>
  </p:clrMapOvr>
</p:sldLayout>
</file>

<file path=ppt/slideLayouts/slideLayout4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D684B-2FF2-4B1F-ACC0-5BE9FE87D0B8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311007"/>
      </p:ext>
    </p:extLst>
  </p:cSld>
  <p:clrMapOvr>
    <a:masterClrMapping/>
  </p:clrMapOvr>
</p:sldLayout>
</file>

<file path=ppt/slideLayouts/slideLayout4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CF065-1D5E-40CE-9F94-D36CDBFF7E9A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438911"/>
      </p:ext>
    </p:extLst>
  </p:cSld>
  <p:clrMapOvr>
    <a:masterClrMapping/>
  </p:clrMapOvr>
</p:sldLayout>
</file>

<file path=ppt/slideLayouts/slideLayout4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650FD-76DC-4F18-B81C-7ECBD80C0DE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C50E9-8E17-4FBA-9989-4F34966245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704993"/>
      </p:ext>
    </p:extLst>
  </p:cSld>
  <p:clrMapOvr>
    <a:masterClrMapping/>
  </p:clrMapOvr>
</p:sldLayout>
</file>

<file path=ppt/slideLayouts/slideLayout4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FB2B7-DDA4-4124-A9C9-42838DC65D3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87B02-7ED5-4A97-B252-6C42A24D98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859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55E31-C950-4550-B7D3-B6917A7B0ABA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FCF1-29D4-4218-9D48-ED80EF361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92547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0170452"/>
      </p:ext>
    </p:extLst>
  </p:cSld>
  <p:clrMapOvr>
    <a:masterClrMapping/>
  </p:clrMapOvr>
</p:sldLayout>
</file>

<file path=ppt/slideLayouts/slideLayout5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F70EE-D4AD-4155-9F18-6780E83CE1A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194F5-A98A-4077-97FF-E9D42AE333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345174"/>
      </p:ext>
    </p:extLst>
  </p:cSld>
  <p:clrMapOvr>
    <a:masterClrMapping/>
  </p:clrMapOvr>
</p:sldLayout>
</file>

<file path=ppt/slideLayouts/slideLayout5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FCEE4-538D-4019-8A45-591BB183D76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B2A7C-BB9F-471F-AE2C-6FA722270B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918562"/>
      </p:ext>
    </p:extLst>
  </p:cSld>
  <p:clrMapOvr>
    <a:masterClrMapping/>
  </p:clrMapOvr>
</p:sldLayout>
</file>

<file path=ppt/slideLayouts/slideLayout5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07B13-B0E4-4106-AD1A-19B252DA3DB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C448D-22C2-4E16-A5AE-3B9A4C0E7B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938561"/>
      </p:ext>
    </p:extLst>
  </p:cSld>
  <p:clrMapOvr>
    <a:masterClrMapping/>
  </p:clrMapOvr>
</p:sldLayout>
</file>

<file path=ppt/slideLayouts/slideLayout5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5D9B0-67E3-4EBC-8CD3-C89CFBD2766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35756-6F6D-426D-8FB5-C6C3232FEC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112935"/>
      </p:ext>
    </p:extLst>
  </p:cSld>
  <p:clrMapOvr>
    <a:masterClrMapping/>
  </p:clrMapOvr>
</p:sldLayout>
</file>

<file path=ppt/slideLayouts/slideLayout5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9BCC0-BA8D-4F62-8A5E-2579604FA2D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37B52-C19F-4FC1-BC7C-2165D2229D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246485"/>
      </p:ext>
    </p:extLst>
  </p:cSld>
  <p:clrMapOvr>
    <a:masterClrMapping/>
  </p:clrMapOvr>
</p:sldLayout>
</file>

<file path=ppt/slideLayouts/slideLayout5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F98AE-6071-4B84-886A-57EAD6E2ED2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A39D1-3CC8-45CB-9867-E486D2DB74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021234"/>
      </p:ext>
    </p:extLst>
  </p:cSld>
  <p:clrMapOvr>
    <a:masterClrMapping/>
  </p:clrMapOvr>
</p:sldLayout>
</file>

<file path=ppt/slideLayouts/slideLayout5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F841C-8AE2-4B3B-84A3-C4C44774999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68C7A-3576-44A6-A457-5E9BA617EF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727347"/>
      </p:ext>
    </p:extLst>
  </p:cSld>
  <p:clrMapOvr>
    <a:masterClrMapping/>
  </p:clrMapOvr>
</p:sldLayout>
</file>

<file path=ppt/slideLayouts/slideLayout5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34127-B346-4447-AA62-CD923F68AF7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27573-7546-4404-8787-473A172C01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473246"/>
      </p:ext>
    </p:extLst>
  </p:cSld>
  <p:clrMapOvr>
    <a:masterClrMapping/>
  </p:clrMapOvr>
</p:sldLayout>
</file>

<file path=ppt/slideLayouts/slideLayout5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672FC-5B71-42D9-AC57-E0FD84D991A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734F7-5752-411B-ACF7-74FEE670D4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970873"/>
      </p:ext>
    </p:extLst>
  </p:cSld>
  <p:clrMapOvr>
    <a:masterClrMapping/>
  </p:clrMapOvr>
</p:sldLayout>
</file>

<file path=ppt/slideLayouts/slideLayout5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505021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604448"/>
      </p:ext>
    </p:extLst>
  </p:cSld>
  <p:clrMapOvr>
    <a:masterClrMapping/>
  </p:clrMapOvr>
</p:sldLayout>
</file>

<file path=ppt/slideLayouts/slideLayout5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6183819"/>
      </p:ext>
    </p:extLst>
  </p:cSld>
  <p:clrMapOvr>
    <a:masterClrMapping/>
  </p:clrMapOvr>
</p:sldLayout>
</file>

<file path=ppt/slideLayouts/slideLayout5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465063"/>
      </p:ext>
    </p:extLst>
  </p:cSld>
  <p:clrMapOvr>
    <a:masterClrMapping/>
  </p:clrMapOvr>
</p:sldLayout>
</file>

<file path=ppt/slideLayouts/slideLayout5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0277476"/>
      </p:ext>
    </p:extLst>
  </p:cSld>
  <p:clrMapOvr>
    <a:masterClrMapping/>
  </p:clrMapOvr>
</p:sldLayout>
</file>

<file path=ppt/slideLayouts/slideLayout5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1347966"/>
      </p:ext>
    </p:extLst>
  </p:cSld>
  <p:clrMapOvr>
    <a:masterClrMapping/>
  </p:clrMapOvr>
</p:sldLayout>
</file>

<file path=ppt/slideLayouts/slideLayout5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2892972"/>
      </p:ext>
    </p:extLst>
  </p:cSld>
  <p:clrMapOvr>
    <a:masterClrMapping/>
  </p:clrMapOvr>
</p:sldLayout>
</file>

<file path=ppt/slideLayouts/slideLayout5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2056226"/>
      </p:ext>
    </p:extLst>
  </p:cSld>
  <p:clrMapOvr>
    <a:masterClrMapping/>
  </p:clrMapOvr>
</p:sldLayout>
</file>

<file path=ppt/slideLayouts/slideLayout5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7690095"/>
      </p:ext>
    </p:extLst>
  </p:cSld>
  <p:clrMapOvr>
    <a:masterClrMapping/>
  </p:clrMapOvr>
</p:sldLayout>
</file>

<file path=ppt/slideLayouts/slideLayout5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689545"/>
      </p:ext>
    </p:extLst>
  </p:cSld>
  <p:clrMapOvr>
    <a:masterClrMapping/>
  </p:clrMapOvr>
</p:sldLayout>
</file>

<file path=ppt/slideLayouts/slideLayout5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562729"/>
      </p:ext>
    </p:extLst>
  </p:cSld>
  <p:clrMapOvr>
    <a:masterClrMapping/>
  </p:clrMapOvr>
</p:sldLayout>
</file>

<file path=ppt/slideLayouts/slideLayout5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758769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939172"/>
      </p:ext>
    </p:extLst>
  </p:cSld>
  <p:clrMapOvr>
    <a:masterClrMapping/>
  </p:clrMapOvr>
</p:sldLayout>
</file>

<file path=ppt/slideLayouts/slideLayout5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6642052"/>
      </p:ext>
    </p:extLst>
  </p:cSld>
  <p:clrMapOvr>
    <a:masterClrMapping/>
  </p:clrMapOvr>
</p:sldLayout>
</file>

<file path=ppt/slideLayouts/slideLayout5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3875965"/>
      </p:ext>
    </p:extLst>
  </p:cSld>
  <p:clrMapOvr>
    <a:masterClrMapping/>
  </p:clrMapOvr>
</p:sldLayout>
</file>

<file path=ppt/slideLayouts/slideLayout5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6013428"/>
      </p:ext>
    </p:extLst>
  </p:cSld>
  <p:clrMapOvr>
    <a:masterClrMapping/>
  </p:clrMapOvr>
</p:sldLayout>
</file>

<file path=ppt/slideLayouts/slideLayout5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57426"/>
      </p:ext>
    </p:extLst>
  </p:cSld>
  <p:clrMapOvr>
    <a:masterClrMapping/>
  </p:clrMapOvr>
</p:sldLayout>
</file>

<file path=ppt/slideLayouts/slideLayout5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0009647"/>
      </p:ext>
    </p:extLst>
  </p:cSld>
  <p:clrMapOvr>
    <a:masterClrMapping/>
  </p:clrMapOvr>
</p:sldLayout>
</file>

<file path=ppt/slideLayouts/slideLayout5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9282204"/>
      </p:ext>
    </p:extLst>
  </p:cSld>
  <p:clrMapOvr>
    <a:masterClrMapping/>
  </p:clrMapOvr>
</p:sldLayout>
</file>

<file path=ppt/slideLayouts/slideLayout5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0072177"/>
      </p:ext>
    </p:extLst>
  </p:cSld>
  <p:clrMapOvr>
    <a:masterClrMapping/>
  </p:clrMapOvr>
</p:sldLayout>
</file>

<file path=ppt/slideLayouts/slideLayout5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3439219"/>
      </p:ext>
    </p:extLst>
  </p:cSld>
  <p:clrMapOvr>
    <a:masterClrMapping/>
  </p:clrMapOvr>
</p:sldLayout>
</file>

<file path=ppt/slideLayouts/slideLayout5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206225"/>
      </p:ext>
    </p:extLst>
  </p:cSld>
  <p:clrMapOvr>
    <a:masterClrMapping/>
  </p:clrMapOvr>
</p:sldLayout>
</file>

<file path=ppt/slideLayouts/slideLayout5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816174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4782114"/>
      </p:ext>
    </p:extLst>
  </p:cSld>
  <p:clrMapOvr>
    <a:masterClrMapping/>
  </p:clrMapOvr>
</p:sldLayout>
</file>

<file path=ppt/slideLayouts/slideLayout5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7943534"/>
      </p:ext>
    </p:extLst>
  </p:cSld>
  <p:clrMapOvr>
    <a:masterClrMapping/>
  </p:clrMapOvr>
</p:sldLayout>
</file>

<file path=ppt/slideLayouts/slideLayout5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506361"/>
      </p:ext>
    </p:extLst>
  </p:cSld>
  <p:clrMapOvr>
    <a:masterClrMapping/>
  </p:clrMapOvr>
</p:sldLayout>
</file>

<file path=ppt/slideLayouts/slideLayout5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450830"/>
      </p:ext>
    </p:extLst>
  </p:cSld>
  <p:clrMapOvr>
    <a:masterClrMapping/>
  </p:clrMapOvr>
</p:sldLayout>
</file>

<file path=ppt/slideLayouts/slideLayout5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710507"/>
      </p:ext>
    </p:extLst>
  </p:cSld>
  <p:clrMapOvr>
    <a:masterClrMapping/>
  </p:clrMapOvr>
</p:sldLayout>
</file>

<file path=ppt/slideLayouts/slideLayout5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2381311"/>
      </p:ext>
    </p:extLst>
  </p:cSld>
  <p:clrMapOvr>
    <a:masterClrMapping/>
  </p:clrMapOvr>
</p:sldLayout>
</file>

<file path=ppt/slideLayouts/slideLayout5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6046108"/>
      </p:ext>
    </p:extLst>
  </p:cSld>
  <p:clrMapOvr>
    <a:masterClrMapping/>
  </p:clrMapOvr>
</p:sldLayout>
</file>

<file path=ppt/slideLayouts/slideLayout5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701701"/>
      </p:ext>
    </p:extLst>
  </p:cSld>
  <p:clrMapOvr>
    <a:masterClrMapping/>
  </p:clrMapOvr>
</p:sldLayout>
</file>

<file path=ppt/slideLayouts/slideLayout5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0314739"/>
      </p:ext>
    </p:extLst>
  </p:cSld>
  <p:clrMapOvr>
    <a:masterClrMapping/>
  </p:clrMapOvr>
</p:sldLayout>
</file>

<file path=ppt/slideLayouts/slideLayout5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2007304"/>
      </p:ext>
    </p:extLst>
  </p:cSld>
  <p:clrMapOvr>
    <a:masterClrMapping/>
  </p:clrMapOvr>
</p:sldLayout>
</file>

<file path=ppt/slideLayouts/slideLayout5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465575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7743846"/>
      </p:ext>
    </p:extLst>
  </p:cSld>
  <p:clrMapOvr>
    <a:masterClrMapping/>
  </p:clrMapOvr>
</p:sldLayout>
</file>

<file path=ppt/slideLayouts/slideLayout5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9931725"/>
      </p:ext>
    </p:extLst>
  </p:cSld>
  <p:clrMapOvr>
    <a:masterClrMapping/>
  </p:clrMapOvr>
</p:sldLayout>
</file>

<file path=ppt/slideLayouts/slideLayout5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3970461"/>
      </p:ext>
    </p:extLst>
  </p:cSld>
  <p:clrMapOvr>
    <a:masterClrMapping/>
  </p:clrMapOvr>
</p:sldLayout>
</file>

<file path=ppt/slideLayouts/slideLayout5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4362759"/>
      </p:ext>
    </p:extLst>
  </p:cSld>
  <p:clrMapOvr>
    <a:masterClrMapping/>
  </p:clrMapOvr>
</p:sldLayout>
</file>

<file path=ppt/slideLayouts/slideLayout5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1167828"/>
      </p:ext>
    </p:extLst>
  </p:cSld>
  <p:clrMapOvr>
    <a:masterClrMapping/>
  </p:clrMapOvr>
</p:sldLayout>
</file>

<file path=ppt/slideLayouts/slideLayout5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7400862"/>
      </p:ext>
    </p:extLst>
  </p:cSld>
  <p:clrMapOvr>
    <a:masterClrMapping/>
  </p:clrMapOvr>
</p:sldLayout>
</file>

<file path=ppt/slideLayouts/slideLayout5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9084543"/>
      </p:ext>
    </p:extLst>
  </p:cSld>
  <p:clrMapOvr>
    <a:masterClrMapping/>
  </p:clrMapOvr>
</p:sldLayout>
</file>

<file path=ppt/slideLayouts/slideLayout5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2653711"/>
      </p:ext>
    </p:extLst>
  </p:cSld>
  <p:clrMapOvr>
    <a:masterClrMapping/>
  </p:clrMapOvr>
</p:sldLayout>
</file>

<file path=ppt/slideLayouts/slideLayout5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7310986"/>
      </p:ext>
    </p:extLst>
  </p:cSld>
  <p:clrMapOvr>
    <a:masterClrMapping/>
  </p:clrMapOvr>
</p:sldLayout>
</file>

<file path=ppt/slideLayouts/slideLayout5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636016"/>
      </p:ext>
    </p:extLst>
  </p:cSld>
  <p:clrMapOvr>
    <a:masterClrMapping/>
  </p:clrMapOvr>
</p:sldLayout>
</file>

<file path=ppt/slideLayouts/slideLayout5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366323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2700422"/>
      </p:ext>
    </p:extLst>
  </p:cSld>
  <p:clrMapOvr>
    <a:masterClrMapping/>
  </p:clrMapOvr>
</p:sldLayout>
</file>

<file path=ppt/slideLayouts/slideLayout5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6109758"/>
      </p:ext>
    </p:extLst>
  </p:cSld>
  <p:clrMapOvr>
    <a:masterClrMapping/>
  </p:clrMapOvr>
</p:sldLayout>
</file>

<file path=ppt/slideLayouts/slideLayout5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2766448"/>
      </p:ext>
    </p:extLst>
  </p:cSld>
  <p:clrMapOvr>
    <a:masterClrMapping/>
  </p:clrMapOvr>
</p:sldLayout>
</file>

<file path=ppt/slideLayouts/slideLayout5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5557315"/>
      </p:ext>
    </p:extLst>
  </p:cSld>
  <p:clrMapOvr>
    <a:masterClrMapping/>
  </p:clrMapOvr>
</p:sldLayout>
</file>

<file path=ppt/slideLayouts/slideLayout5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3251638"/>
      </p:ext>
    </p:extLst>
  </p:cSld>
  <p:clrMapOvr>
    <a:masterClrMapping/>
  </p:clrMapOvr>
</p:sldLayout>
</file>

<file path=ppt/slideLayouts/slideLayout5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6322887"/>
      </p:ext>
    </p:extLst>
  </p:cSld>
  <p:clrMapOvr>
    <a:masterClrMapping/>
  </p:clrMapOvr>
</p:sldLayout>
</file>

<file path=ppt/slideLayouts/slideLayout5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5449660"/>
      </p:ext>
    </p:extLst>
  </p:cSld>
  <p:clrMapOvr>
    <a:masterClrMapping/>
  </p:clrMapOvr>
</p:sldLayout>
</file>

<file path=ppt/slideLayouts/slideLayout5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24E3DA08-6391-4F30-A404-C5DC94C72F77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216BBD5-FC05-4C46-BF33-D3C34CDED7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208665"/>
      </p:ext>
    </p:extLst>
  </p:cSld>
  <p:clrMapOvr>
    <a:masterClrMapping/>
  </p:clrMapOvr>
</p:sldLayout>
</file>

<file path=ppt/slideLayouts/slideLayout5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F334226D-CBE6-4967-9009-AA3472562DAF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A44EACF4-6502-4078-8E17-C6D3399A6E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718129"/>
      </p:ext>
    </p:extLst>
  </p:cSld>
  <p:clrMapOvr>
    <a:masterClrMapping/>
  </p:clrMapOvr>
</p:sldLayout>
</file>

<file path=ppt/slideLayouts/slideLayout5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8881487-22A7-45AD-B22F-DA121B0F21D0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724594A1-F1A3-40BB-B14C-27A1623C6C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735507"/>
      </p:ext>
    </p:extLst>
  </p:cSld>
  <p:clrMapOvr>
    <a:masterClrMapping/>
  </p:clrMapOvr>
</p:sldLayout>
</file>

<file path=ppt/slideLayouts/slideLayout5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C0927140-3FBB-4FB5-986E-BF6CCB2D8A5B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09D5017-71FD-43DA-8429-3BB6977547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69490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1546811"/>
      </p:ext>
    </p:extLst>
  </p:cSld>
  <p:clrMapOvr>
    <a:masterClrMapping/>
  </p:clrMapOvr>
</p:sldLayout>
</file>

<file path=ppt/slideLayouts/slideLayout5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3DAD6794-7430-4FB0-8338-D69E9C0AA4A7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6441FCE-826D-4E1F-8E28-1A5D8AEEFB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911810"/>
      </p:ext>
    </p:extLst>
  </p:cSld>
  <p:clrMapOvr>
    <a:masterClrMapping/>
  </p:clrMapOvr>
</p:sldLayout>
</file>

<file path=ppt/slideLayouts/slideLayout5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AD060EE-B563-4506-9B79-7FCB5026A0A8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2CFAE5A6-B209-4763-8E7A-42B4F128D8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968197"/>
      </p:ext>
    </p:extLst>
  </p:cSld>
  <p:clrMapOvr>
    <a:masterClrMapping/>
  </p:clrMapOvr>
</p:sldLayout>
</file>

<file path=ppt/slideLayouts/slideLayout5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F7F034A9-E237-4B00-9F9B-BE781D75A25A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F4C5CDBE-ADCB-42BE-BE2D-A152163B8B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07288"/>
      </p:ext>
    </p:extLst>
  </p:cSld>
  <p:clrMapOvr>
    <a:masterClrMapping/>
  </p:clrMapOvr>
</p:sldLayout>
</file>

<file path=ppt/slideLayouts/slideLayout5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35EA1AA5-ED9E-49E0-94E6-41BA7CF03536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F32ED11-885B-48C6-A53D-18C744594B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653442"/>
      </p:ext>
    </p:extLst>
  </p:cSld>
  <p:clrMapOvr>
    <a:masterClrMapping/>
  </p:clrMapOvr>
</p:sldLayout>
</file>

<file path=ppt/slideLayouts/slideLayout5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973F008-E703-47AE-8F57-8B4A3149CB9B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D2021713-4839-4CF3-B2A7-6104FA39A0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871708"/>
      </p:ext>
    </p:extLst>
  </p:cSld>
  <p:clrMapOvr>
    <a:masterClrMapping/>
  </p:clrMapOvr>
</p:sldLayout>
</file>

<file path=ppt/slideLayouts/slideLayout5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21AB86E-A7C9-4275-9130-B8B1D957551F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E7BA5A42-A5F3-43DC-8458-53171DBAC2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042769"/>
      </p:ext>
    </p:extLst>
  </p:cSld>
  <p:clrMapOvr>
    <a:masterClrMapping/>
  </p:clrMapOvr>
</p:sldLayout>
</file>

<file path=ppt/slideLayouts/slideLayout5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C068ECCA-D444-4DBA-8217-27771190EAB2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26CA0205-9502-4F0B-A777-F07C3EC2E3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353924"/>
      </p:ext>
    </p:extLst>
  </p:cSld>
  <p:clrMapOvr>
    <a:masterClrMapping/>
  </p:clrMapOvr>
</p:sldLayout>
</file>

<file path=ppt/slideLayouts/slideLayout5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0767521"/>
      </p:ext>
    </p:extLst>
  </p:cSld>
  <p:clrMapOvr>
    <a:masterClrMapping/>
  </p:clrMapOvr>
</p:sldLayout>
</file>

<file path=ppt/slideLayouts/slideLayout5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1637386"/>
      </p:ext>
    </p:extLst>
  </p:cSld>
  <p:clrMapOvr>
    <a:masterClrMapping/>
  </p:clrMapOvr>
</p:sldLayout>
</file>

<file path=ppt/slideLayouts/slideLayout5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075274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5864850"/>
      </p:ext>
    </p:extLst>
  </p:cSld>
  <p:clrMapOvr>
    <a:masterClrMapping/>
  </p:clrMapOvr>
</p:sldLayout>
</file>

<file path=ppt/slideLayouts/slideLayout5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473888"/>
      </p:ext>
    </p:extLst>
  </p:cSld>
  <p:clrMapOvr>
    <a:masterClrMapping/>
  </p:clrMapOvr>
</p:sldLayout>
</file>

<file path=ppt/slideLayouts/slideLayout5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9162389"/>
      </p:ext>
    </p:extLst>
  </p:cSld>
  <p:clrMapOvr>
    <a:masterClrMapping/>
  </p:clrMapOvr>
</p:sldLayout>
</file>

<file path=ppt/slideLayouts/slideLayout5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5540122"/>
      </p:ext>
    </p:extLst>
  </p:cSld>
  <p:clrMapOvr>
    <a:masterClrMapping/>
  </p:clrMapOvr>
</p:sldLayout>
</file>

<file path=ppt/slideLayouts/slideLayout5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8352620"/>
      </p:ext>
    </p:extLst>
  </p:cSld>
  <p:clrMapOvr>
    <a:masterClrMapping/>
  </p:clrMapOvr>
</p:sldLayout>
</file>

<file path=ppt/slideLayouts/slideLayout5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4423527"/>
      </p:ext>
    </p:extLst>
  </p:cSld>
  <p:clrMapOvr>
    <a:masterClrMapping/>
  </p:clrMapOvr>
</p:sldLayout>
</file>

<file path=ppt/slideLayouts/slideLayout5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3504769"/>
      </p:ext>
    </p:extLst>
  </p:cSld>
  <p:clrMapOvr>
    <a:masterClrMapping/>
  </p:clrMapOvr>
</p:sldLayout>
</file>

<file path=ppt/slideLayouts/slideLayout5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2041423"/>
      </p:ext>
    </p:extLst>
  </p:cSld>
  <p:clrMapOvr>
    <a:masterClrMapping/>
  </p:clrMapOvr>
</p:sldLayout>
</file>

<file path=ppt/slideLayouts/slideLayout5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9076924"/>
      </p:ext>
    </p:extLst>
  </p:cSld>
  <p:clrMapOvr>
    <a:masterClrMapping/>
  </p:clrMapOvr>
</p:sldLayout>
</file>

<file path=ppt/slideLayouts/slideLayout5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1609842"/>
      </p:ext>
    </p:extLst>
  </p:cSld>
  <p:clrMapOvr>
    <a:masterClrMapping/>
  </p:clrMapOvr>
</p:sldLayout>
</file>

<file path=ppt/slideLayouts/slideLayout5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071639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515024"/>
      </p:ext>
    </p:extLst>
  </p:cSld>
  <p:clrMapOvr>
    <a:masterClrMapping/>
  </p:clrMapOvr>
</p:sldLayout>
</file>

<file path=ppt/slideLayouts/slideLayout5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380910"/>
      </p:ext>
    </p:extLst>
  </p:cSld>
  <p:clrMapOvr>
    <a:masterClrMapping/>
  </p:clrMapOvr>
</p:sldLayout>
</file>

<file path=ppt/slideLayouts/slideLayout5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0825604"/>
      </p:ext>
    </p:extLst>
  </p:cSld>
  <p:clrMapOvr>
    <a:masterClrMapping/>
  </p:clrMapOvr>
</p:sldLayout>
</file>

<file path=ppt/slideLayouts/slideLayout5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3248781"/>
      </p:ext>
    </p:extLst>
  </p:cSld>
  <p:clrMapOvr>
    <a:masterClrMapping/>
  </p:clrMapOvr>
</p:sldLayout>
</file>

<file path=ppt/slideLayouts/slideLayout5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0142404"/>
      </p:ext>
    </p:extLst>
  </p:cSld>
  <p:clrMapOvr>
    <a:masterClrMapping/>
  </p:clrMapOvr>
</p:sldLayout>
</file>

<file path=ppt/slideLayouts/slideLayout5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3926930"/>
      </p:ext>
    </p:extLst>
  </p:cSld>
  <p:clrMapOvr>
    <a:masterClrMapping/>
  </p:clrMapOvr>
</p:sldLayout>
</file>

<file path=ppt/slideLayouts/slideLayout5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5003115"/>
      </p:ext>
    </p:extLst>
  </p:cSld>
  <p:clrMapOvr>
    <a:masterClrMapping/>
  </p:clrMapOvr>
</p:sldLayout>
</file>

<file path=ppt/slideLayouts/slideLayout5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4685991"/>
      </p:ext>
    </p:extLst>
  </p:cSld>
  <p:clrMapOvr>
    <a:masterClrMapping/>
  </p:clrMapOvr>
</p:sldLayout>
</file>

<file path=ppt/slideLayouts/slideLayout5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6752336"/>
      </p:ext>
    </p:extLst>
  </p:cSld>
  <p:clrMapOvr>
    <a:masterClrMapping/>
  </p:clrMapOvr>
</p:sldLayout>
</file>

<file path=ppt/slideLayouts/slideLayout5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4582746"/>
      </p:ext>
    </p:extLst>
  </p:cSld>
  <p:clrMapOvr>
    <a:masterClrMapping/>
  </p:clrMapOvr>
</p:sldLayout>
</file>

<file path=ppt/slideLayouts/slideLayout5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870916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2806098"/>
      </p:ext>
    </p:extLst>
  </p:cSld>
  <p:clrMapOvr>
    <a:masterClrMapping/>
  </p:clrMapOvr>
</p:sldLayout>
</file>

<file path=ppt/slideLayouts/slideLayout5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7400528"/>
      </p:ext>
    </p:extLst>
  </p:cSld>
  <p:clrMapOvr>
    <a:masterClrMapping/>
  </p:clrMapOvr>
</p:sldLayout>
</file>

<file path=ppt/slideLayouts/slideLayout5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3135345"/>
      </p:ext>
    </p:extLst>
  </p:cSld>
  <p:clrMapOvr>
    <a:masterClrMapping/>
  </p:clrMapOvr>
</p:sldLayout>
</file>

<file path=ppt/slideLayouts/slideLayout5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7886204"/>
      </p:ext>
    </p:extLst>
  </p:cSld>
  <p:clrMapOvr>
    <a:masterClrMapping/>
  </p:clrMapOvr>
</p:sldLayout>
</file>

<file path=ppt/slideLayouts/slideLayout5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4431249"/>
      </p:ext>
    </p:extLst>
  </p:cSld>
  <p:clrMapOvr>
    <a:masterClrMapping/>
  </p:clrMapOvr>
</p:sldLayout>
</file>

<file path=ppt/slideLayouts/slideLayout5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4501530"/>
      </p:ext>
    </p:extLst>
  </p:cSld>
  <p:clrMapOvr>
    <a:masterClrMapping/>
  </p:clrMapOvr>
</p:sldLayout>
</file>

<file path=ppt/slideLayouts/slideLayout5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0406614"/>
      </p:ext>
    </p:extLst>
  </p:cSld>
  <p:clrMapOvr>
    <a:masterClrMapping/>
  </p:clrMapOvr>
</p:sldLayout>
</file>

<file path=ppt/slideLayouts/slideLayout5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0411434"/>
      </p:ext>
    </p:extLst>
  </p:cSld>
  <p:clrMapOvr>
    <a:masterClrMapping/>
  </p:clrMapOvr>
</p:sldLayout>
</file>

<file path=ppt/slideLayouts/slideLayout5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9346709"/>
      </p:ext>
    </p:extLst>
  </p:cSld>
  <p:clrMapOvr>
    <a:masterClrMapping/>
  </p:clrMapOvr>
</p:sldLayout>
</file>

<file path=ppt/slideLayouts/slideLayout5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4768377"/>
      </p:ext>
    </p:extLst>
  </p:cSld>
  <p:clrMapOvr>
    <a:masterClrMapping/>
  </p:clrMapOvr>
</p:sldLayout>
</file>

<file path=ppt/slideLayouts/slideLayout5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9714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55E31-C950-4550-B7D3-B6917A7B0ABA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FCF1-29D4-4218-9D48-ED80EF361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89838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8869513"/>
      </p:ext>
    </p:extLst>
  </p:cSld>
  <p:clrMapOvr>
    <a:masterClrMapping/>
  </p:clrMapOvr>
</p:sldLayout>
</file>

<file path=ppt/slideLayouts/slideLayout6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0485881"/>
      </p:ext>
    </p:extLst>
  </p:cSld>
  <p:clrMapOvr>
    <a:masterClrMapping/>
  </p:clrMapOvr>
</p:sldLayout>
</file>

<file path=ppt/slideLayouts/slideLayout6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675546"/>
      </p:ext>
    </p:extLst>
  </p:cSld>
  <p:clrMapOvr>
    <a:masterClrMapping/>
  </p:clrMapOvr>
</p:sldLayout>
</file>

<file path=ppt/slideLayouts/slideLayout6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7407702"/>
      </p:ext>
    </p:extLst>
  </p:cSld>
  <p:clrMapOvr>
    <a:masterClrMapping/>
  </p:clrMapOvr>
</p:sldLayout>
</file>

<file path=ppt/slideLayouts/slideLayout6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55911"/>
      </p:ext>
    </p:extLst>
  </p:cSld>
  <p:clrMapOvr>
    <a:masterClrMapping/>
  </p:clrMapOvr>
</p:sldLayout>
</file>

<file path=ppt/slideLayouts/slideLayout6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4617229"/>
      </p:ext>
    </p:extLst>
  </p:cSld>
  <p:clrMapOvr>
    <a:masterClrMapping/>
  </p:clrMapOvr>
</p:sldLayout>
</file>

<file path=ppt/slideLayouts/slideLayout6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1507933"/>
      </p:ext>
    </p:extLst>
  </p:cSld>
  <p:clrMapOvr>
    <a:masterClrMapping/>
  </p:clrMapOvr>
</p:sldLayout>
</file>

<file path=ppt/slideLayouts/slideLayout6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6516258"/>
      </p:ext>
    </p:extLst>
  </p:cSld>
  <p:clrMapOvr>
    <a:masterClrMapping/>
  </p:clrMapOvr>
</p:sldLayout>
</file>

<file path=ppt/slideLayouts/slideLayout6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574494"/>
      </p:ext>
    </p:extLst>
  </p:cSld>
  <p:clrMapOvr>
    <a:masterClrMapping/>
  </p:clrMapOvr>
</p:sldLayout>
</file>

<file path=ppt/slideLayouts/slideLayout6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7369626"/>
      </p:ext>
    </p:extLst>
  </p:cSld>
  <p:clrMapOvr>
    <a:masterClrMapping/>
  </p:clrMapOvr>
</p:sldLayout>
</file>

<file path=ppt/slideLayouts/slideLayout6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231343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460675"/>
      </p:ext>
    </p:extLst>
  </p:cSld>
  <p:clrMapOvr>
    <a:masterClrMapping/>
  </p:clrMapOvr>
</p:sldLayout>
</file>

<file path=ppt/slideLayouts/slideLayout6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3886920"/>
      </p:ext>
    </p:extLst>
  </p:cSld>
  <p:clrMapOvr>
    <a:masterClrMapping/>
  </p:clrMapOvr>
</p:sldLayout>
</file>

<file path=ppt/slideLayouts/slideLayout6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5660123"/>
      </p:ext>
    </p:extLst>
  </p:cSld>
  <p:clrMapOvr>
    <a:masterClrMapping/>
  </p:clrMapOvr>
</p:sldLayout>
</file>

<file path=ppt/slideLayouts/slideLayout6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597445"/>
      </p:ext>
    </p:extLst>
  </p:cSld>
  <p:clrMapOvr>
    <a:masterClrMapping/>
  </p:clrMapOvr>
</p:sldLayout>
</file>

<file path=ppt/slideLayouts/slideLayout6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752328"/>
      </p:ext>
    </p:extLst>
  </p:cSld>
  <p:clrMapOvr>
    <a:masterClrMapping/>
  </p:clrMapOvr>
</p:sldLayout>
</file>

<file path=ppt/slideLayouts/slideLayout6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9AE7F-6723-4BAC-BB4E-A6DD8D829016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125481"/>
      </p:ext>
    </p:extLst>
  </p:cSld>
  <p:clrMapOvr>
    <a:masterClrMapping/>
  </p:clrMapOvr>
</p:sldLayout>
</file>

<file path=ppt/slideLayouts/slideLayout6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33243-17F9-44DB-947D-3E2143A679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988916"/>
      </p:ext>
    </p:extLst>
  </p:cSld>
  <p:clrMapOvr>
    <a:masterClrMapping/>
  </p:clrMapOvr>
</p:sldLayout>
</file>

<file path=ppt/slideLayouts/slideLayout6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A30FB-BD9B-4310-ABFE-18E876F81395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354102"/>
      </p:ext>
    </p:extLst>
  </p:cSld>
  <p:clrMapOvr>
    <a:masterClrMapping/>
  </p:clrMapOvr>
  <p:transition/>
</p:sldLayout>
</file>

<file path=ppt/slideLayouts/slideLayout6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400" y="304800"/>
            <a:ext cx="10363200" cy="5562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prstClr val="black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prstClr val="black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71C20-9AD6-4805-AE8D-289831F62C93}" type="slidenum">
              <a:rPr lang="en-US" altLang="zh-CN"/>
              <a:pPr>
                <a:defRPr/>
              </a:p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672176"/>
      </p:ext>
    </p:extLst>
  </p:cSld>
  <p:clrMapOvr>
    <a:masterClrMapping/>
  </p:clrMapOvr>
  <p:transition spd="slow">
    <p:push/>
  </p:transition>
</p:sldLayout>
</file>

<file path=ppt/slideLayouts/slideLayout6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6BCED-B46A-4190-A239-4598855A542A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101529"/>
      </p:ext>
    </p:extLst>
  </p:cSld>
  <p:clrMapOvr>
    <a:masterClrMapping/>
  </p:clrMapOvr>
</p:sldLayout>
</file>

<file path=ppt/slideLayouts/slideLayout6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18126-07DB-4AC5-A447-03578D463F0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71743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1099869"/>
      </p:ext>
    </p:extLst>
  </p:cSld>
  <p:clrMapOvr>
    <a:masterClrMapping/>
  </p:clrMapOvr>
</p:sldLayout>
</file>

<file path=ppt/slideLayouts/slideLayout6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A4344-BF1C-4F45-97B0-43DA871D4705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289288"/>
      </p:ext>
    </p:extLst>
  </p:cSld>
  <p:clrMapOvr>
    <a:masterClrMapping/>
  </p:clrMapOvr>
</p:sldLayout>
</file>

<file path=ppt/slideLayouts/slideLayout6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A668B-7F53-4863-B95E-2978E43B1B9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303083"/>
      </p:ext>
    </p:extLst>
  </p:cSld>
  <p:clrMapOvr>
    <a:masterClrMapping/>
  </p:clrMapOvr>
</p:sldLayout>
</file>

<file path=ppt/slideLayouts/slideLayout6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F8057-048E-4E4C-B155-D4859831DFB6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497814"/>
      </p:ext>
    </p:extLst>
  </p:cSld>
  <p:clrMapOvr>
    <a:masterClrMapping/>
  </p:clrMapOvr>
</p:sldLayout>
</file>

<file path=ppt/slideLayouts/slideLayout6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A8DF0-505B-4F37-A312-700416BE0E6B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693471"/>
      </p:ext>
    </p:extLst>
  </p:cSld>
  <p:clrMapOvr>
    <a:masterClrMapping/>
  </p:clrMapOvr>
  <p:transition>
    <p:fade/>
  </p:transition>
</p:sldLayout>
</file>

<file path=ppt/slideLayouts/slideLayout6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38D13-CB2C-4F9F-96FB-ADC3D734F15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560996"/>
      </p:ext>
    </p:extLst>
  </p:cSld>
  <p:clrMapOvr>
    <a:masterClrMapping/>
  </p:clrMapOvr>
</p:sldLayout>
</file>

<file path=ppt/slideLayouts/slideLayout6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F487D-94CB-4B0C-B81C-C9688988811E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426604"/>
      </p:ext>
    </p:extLst>
  </p:cSld>
  <p:clrMapOvr>
    <a:masterClrMapping/>
  </p:clrMapOvr>
</p:sldLayout>
</file>

<file path=ppt/slideLayouts/slideLayout6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F2C78-13F7-4355-9B6A-556DF644B7B1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789459"/>
      </p:ext>
    </p:extLst>
  </p:cSld>
  <p:clrMapOvr>
    <a:masterClrMapping/>
  </p:clrMapOvr>
</p:sldLayout>
</file>

<file path=ppt/slideLayouts/slideLayout6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E0BE70C-9F94-483D-A774-CCA5CE12ED61}" type="slidenum">
              <a:rPr lang="zh-CN" altLang="en-US"/>
              <a:pPr>
                <a:defRPr/>
              </a:pPr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319637"/>
      </p:ext>
    </p:extLst>
  </p:cSld>
  <p:clrMapOvr>
    <a:masterClrMapping/>
  </p:clrMapOvr>
</p:sldLayout>
</file>

<file path=ppt/slideLayouts/slideLayout6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0B75C-1B25-4C85-8CC1-490849D9DDB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418133"/>
      </p:ext>
    </p:extLst>
  </p:cSld>
  <p:clrMapOvr>
    <a:masterClrMapping/>
  </p:clrMapOvr>
</p:sldLayout>
</file>

<file path=ppt/slideLayouts/slideLayout6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79652-510E-49C8-9A50-018C77222C2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6281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8039335"/>
      </p:ext>
    </p:extLst>
  </p:cSld>
  <p:clrMapOvr>
    <a:masterClrMapping/>
  </p:clrMapOvr>
</p:sldLayout>
</file>

<file path=ppt/slideLayouts/slideLayout6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A637F-C989-47B3-B919-FB06725C5E23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798123"/>
      </p:ext>
    </p:extLst>
  </p:cSld>
  <p:clrMapOvr>
    <a:masterClrMapping/>
  </p:clrMapOvr>
</p:sldLayout>
</file>

<file path=ppt/slideLayouts/slideLayout6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CE33D-3261-49DC-99A9-A43EB1A2565F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892873"/>
      </p:ext>
    </p:extLst>
  </p:cSld>
  <p:clrMapOvr>
    <a:masterClrMapping/>
  </p:clrMapOvr>
</p:sldLayout>
</file>

<file path=ppt/slideLayouts/slideLayout6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A6D9A-CA04-4D85-B907-A9D6E35A2624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449553"/>
      </p:ext>
    </p:extLst>
  </p:cSld>
  <p:clrMapOvr>
    <a:masterClrMapping/>
  </p:clrMapOvr>
</p:sldLayout>
</file>

<file path=ppt/slideLayouts/slideLayout6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D843F-2058-4C83-A0BA-D9A22379E8EA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497239"/>
      </p:ext>
    </p:extLst>
  </p:cSld>
  <p:clrMapOvr>
    <a:masterClrMapping/>
  </p:clrMapOvr>
</p:sldLayout>
</file>

<file path=ppt/slideLayouts/slideLayout6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24E3DA08-6391-4F30-A404-C5DC94C72F77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216BBD5-FC05-4C46-BF33-D3C34CDED7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837345"/>
      </p:ext>
    </p:extLst>
  </p:cSld>
  <p:clrMapOvr>
    <a:masterClrMapping/>
  </p:clrMapOvr>
</p:sldLayout>
</file>

<file path=ppt/slideLayouts/slideLayout6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F334226D-CBE6-4967-9009-AA3472562DAF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A44EACF4-6502-4078-8E17-C6D3399A6E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816744"/>
      </p:ext>
    </p:extLst>
  </p:cSld>
  <p:clrMapOvr>
    <a:masterClrMapping/>
  </p:clrMapOvr>
</p:sldLayout>
</file>

<file path=ppt/slideLayouts/slideLayout6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8881487-22A7-45AD-B22F-DA121B0F21D0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724594A1-F1A3-40BB-B14C-27A1623C6C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21169"/>
      </p:ext>
    </p:extLst>
  </p:cSld>
  <p:clrMapOvr>
    <a:masterClrMapping/>
  </p:clrMapOvr>
</p:sldLayout>
</file>

<file path=ppt/slideLayouts/slideLayout6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C0927140-3FBB-4FB5-986E-BF6CCB2D8A5B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09D5017-71FD-43DA-8429-3BB6977547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064585"/>
      </p:ext>
    </p:extLst>
  </p:cSld>
  <p:clrMapOvr>
    <a:masterClrMapping/>
  </p:clrMapOvr>
</p:sldLayout>
</file>

<file path=ppt/slideLayouts/slideLayout6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3DAD6794-7430-4FB0-8338-D69E9C0AA4A7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6441FCE-826D-4E1F-8E28-1A5D8AEEFB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43906"/>
      </p:ext>
    </p:extLst>
  </p:cSld>
  <p:clrMapOvr>
    <a:masterClrMapping/>
  </p:clrMapOvr>
</p:sldLayout>
</file>

<file path=ppt/slideLayouts/slideLayout6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AD060EE-B563-4506-9B79-7FCB5026A0A8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2CFAE5A6-B209-4763-8E7A-42B4F128D8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18985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690165"/>
      </p:ext>
    </p:extLst>
  </p:cSld>
  <p:clrMapOvr>
    <a:masterClrMapping/>
  </p:clrMapOvr>
</p:sldLayout>
</file>

<file path=ppt/slideLayouts/slideLayout6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F7F034A9-E237-4B00-9F9B-BE781D75A25A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F4C5CDBE-ADCB-42BE-BE2D-A152163B8B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671926"/>
      </p:ext>
    </p:extLst>
  </p:cSld>
  <p:clrMapOvr>
    <a:masterClrMapping/>
  </p:clrMapOvr>
</p:sldLayout>
</file>

<file path=ppt/slideLayouts/slideLayout6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35EA1AA5-ED9E-49E0-94E6-41BA7CF03536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F32ED11-885B-48C6-A53D-18C744594B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941940"/>
      </p:ext>
    </p:extLst>
  </p:cSld>
  <p:clrMapOvr>
    <a:masterClrMapping/>
  </p:clrMapOvr>
</p:sldLayout>
</file>

<file path=ppt/slideLayouts/slideLayout6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973F008-E703-47AE-8F57-8B4A3149CB9B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D2021713-4839-4CF3-B2A7-6104FA39A0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424577"/>
      </p:ext>
    </p:extLst>
  </p:cSld>
  <p:clrMapOvr>
    <a:masterClrMapping/>
  </p:clrMapOvr>
</p:sldLayout>
</file>

<file path=ppt/slideLayouts/slideLayout6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21AB86E-A7C9-4275-9130-B8B1D957551F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E7BA5A42-A5F3-43DC-8458-53171DBAC2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8994"/>
      </p:ext>
    </p:extLst>
  </p:cSld>
  <p:clrMapOvr>
    <a:masterClrMapping/>
  </p:clrMapOvr>
</p:sldLayout>
</file>

<file path=ppt/slideLayouts/slideLayout6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C068ECCA-D444-4DBA-8217-27771190EAB2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26CA0205-9502-4F0B-A777-F07C3EC2E3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573071"/>
      </p:ext>
    </p:extLst>
  </p:cSld>
  <p:clrMapOvr>
    <a:masterClrMapping/>
  </p:clrMapOvr>
</p:sldLayout>
</file>

<file path=ppt/slideLayouts/slideLayout6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913892"/>
      </p:ext>
    </p:extLst>
  </p:cSld>
  <p:clrMapOvr>
    <a:masterClrMapping/>
  </p:clrMapOvr>
</p:sldLayout>
</file>

<file path=ppt/slideLayouts/slideLayout6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3023521"/>
      </p:ext>
    </p:extLst>
  </p:cSld>
  <p:clrMapOvr>
    <a:masterClrMapping/>
  </p:clrMapOvr>
</p:sldLayout>
</file>

<file path=ppt/slideLayouts/slideLayout6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750378"/>
      </p:ext>
    </p:extLst>
  </p:cSld>
  <p:clrMapOvr>
    <a:masterClrMapping/>
  </p:clrMapOvr>
</p:sldLayout>
</file>

<file path=ppt/slideLayouts/slideLayout6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263642"/>
      </p:ext>
    </p:extLst>
  </p:cSld>
  <p:clrMapOvr>
    <a:masterClrMapping/>
  </p:clrMapOvr>
</p:sldLayout>
</file>

<file path=ppt/slideLayouts/slideLayout6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45569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6857459"/>
      </p:ext>
    </p:extLst>
  </p:cSld>
  <p:clrMapOvr>
    <a:masterClrMapping/>
  </p:clrMapOvr>
</p:sldLayout>
</file>

<file path=ppt/slideLayouts/slideLayout6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6826142"/>
      </p:ext>
    </p:extLst>
  </p:cSld>
  <p:clrMapOvr>
    <a:masterClrMapping/>
  </p:clrMapOvr>
</p:sldLayout>
</file>

<file path=ppt/slideLayouts/slideLayout6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2340115"/>
      </p:ext>
    </p:extLst>
  </p:cSld>
  <p:clrMapOvr>
    <a:masterClrMapping/>
  </p:clrMapOvr>
</p:sldLayout>
</file>

<file path=ppt/slideLayouts/slideLayout6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3028075"/>
      </p:ext>
    </p:extLst>
  </p:cSld>
  <p:clrMapOvr>
    <a:masterClrMapping/>
  </p:clrMapOvr>
</p:sldLayout>
</file>

<file path=ppt/slideLayouts/slideLayout6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0062801"/>
      </p:ext>
    </p:extLst>
  </p:cSld>
  <p:clrMapOvr>
    <a:masterClrMapping/>
  </p:clrMapOvr>
</p:sldLayout>
</file>

<file path=ppt/slideLayouts/slideLayout6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5985586"/>
      </p:ext>
    </p:extLst>
  </p:cSld>
  <p:clrMapOvr>
    <a:masterClrMapping/>
  </p:clrMapOvr>
</p:sldLayout>
</file>

<file path=ppt/slideLayouts/slideLayout6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3613223"/>
      </p:ext>
    </p:extLst>
  </p:cSld>
  <p:clrMapOvr>
    <a:masterClrMapping/>
  </p:clrMapOvr>
</p:sldLayout>
</file>

<file path=ppt/slideLayouts/slideLayout6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215707"/>
      </p:ext>
    </p:extLst>
  </p:cSld>
  <p:clrMapOvr>
    <a:masterClrMapping/>
  </p:clrMapOvr>
</p:sldLayout>
</file>

<file path=ppt/slideLayouts/slideLayout6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2920040"/>
      </p:ext>
    </p:extLst>
  </p:cSld>
  <p:clrMapOvr>
    <a:masterClrMapping/>
  </p:clrMapOvr>
</p:sldLayout>
</file>

<file path=ppt/slideLayouts/slideLayout6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1718105"/>
      </p:ext>
    </p:extLst>
  </p:cSld>
  <p:clrMapOvr>
    <a:masterClrMapping/>
  </p:clrMapOvr>
</p:sldLayout>
</file>

<file path=ppt/slideLayouts/slideLayout6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618098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7199737"/>
      </p:ext>
    </p:extLst>
  </p:cSld>
  <p:clrMapOvr>
    <a:masterClrMapping/>
  </p:clrMapOvr>
</p:sldLayout>
</file>

<file path=ppt/slideLayouts/slideLayout6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122998"/>
      </p:ext>
    </p:extLst>
  </p:cSld>
  <p:clrMapOvr>
    <a:masterClrMapping/>
  </p:clrMapOvr>
</p:sldLayout>
</file>

<file path=ppt/slideLayouts/slideLayout6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9489894"/>
      </p:ext>
    </p:extLst>
  </p:cSld>
  <p:clrMapOvr>
    <a:masterClrMapping/>
  </p:clrMapOvr>
</p:sldLayout>
</file>

<file path=ppt/slideLayouts/slideLayout6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1712156"/>
      </p:ext>
    </p:extLst>
  </p:cSld>
  <p:clrMapOvr>
    <a:masterClrMapping/>
  </p:clrMapOvr>
</p:sldLayout>
</file>

<file path=ppt/slideLayouts/slideLayout6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9424245"/>
      </p:ext>
    </p:extLst>
  </p:cSld>
  <p:clrMapOvr>
    <a:masterClrMapping/>
  </p:clrMapOvr>
</p:sldLayout>
</file>

<file path=ppt/slideLayouts/slideLayout6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572980"/>
      </p:ext>
    </p:extLst>
  </p:cSld>
  <p:clrMapOvr>
    <a:masterClrMapping/>
  </p:clrMapOvr>
</p:sldLayout>
</file>

<file path=ppt/slideLayouts/slideLayout6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4413316"/>
      </p:ext>
    </p:extLst>
  </p:cSld>
  <p:clrMapOvr>
    <a:masterClrMapping/>
  </p:clrMapOvr>
</p:sldLayout>
</file>

<file path=ppt/slideLayouts/slideLayout6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377079"/>
      </p:ext>
    </p:extLst>
  </p:cSld>
  <p:clrMapOvr>
    <a:masterClrMapping/>
  </p:clrMapOvr>
</p:sldLayout>
</file>

<file path=ppt/slideLayouts/slideLayout6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8569108"/>
      </p:ext>
    </p:extLst>
  </p:cSld>
  <p:clrMapOvr>
    <a:masterClrMapping/>
  </p:clrMapOvr>
</p:sldLayout>
</file>

<file path=ppt/slideLayouts/slideLayout6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9210511"/>
      </p:ext>
    </p:extLst>
  </p:cSld>
  <p:clrMapOvr>
    <a:masterClrMapping/>
  </p:clrMapOvr>
</p:sldLayout>
</file>

<file path=ppt/slideLayouts/slideLayout6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408694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0850664"/>
      </p:ext>
    </p:extLst>
  </p:cSld>
  <p:clrMapOvr>
    <a:masterClrMapping/>
  </p:clrMapOvr>
</p:sldLayout>
</file>

<file path=ppt/slideLayouts/slideLayout6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7742942"/>
      </p:ext>
    </p:extLst>
  </p:cSld>
  <p:clrMapOvr>
    <a:masterClrMapping/>
  </p:clrMapOvr>
</p:sldLayout>
</file>

<file path=ppt/slideLayouts/slideLayout6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8401739"/>
      </p:ext>
    </p:extLst>
  </p:cSld>
  <p:clrMapOvr>
    <a:masterClrMapping/>
  </p:clrMapOvr>
</p:sldLayout>
</file>

<file path=ppt/slideLayouts/slideLayout6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2323458"/>
      </p:ext>
    </p:extLst>
  </p:cSld>
  <p:clrMapOvr>
    <a:masterClrMapping/>
  </p:clrMapOvr>
</p:sldLayout>
</file>

<file path=ppt/slideLayouts/slideLayout6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3255165"/>
      </p:ext>
    </p:extLst>
  </p:cSld>
  <p:clrMapOvr>
    <a:masterClrMapping/>
  </p:clrMapOvr>
</p:sldLayout>
</file>

<file path=ppt/slideLayouts/slideLayout6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6873861"/>
      </p:ext>
    </p:extLst>
  </p:cSld>
  <p:clrMapOvr>
    <a:masterClrMapping/>
  </p:clrMapOvr>
</p:sldLayout>
</file>

<file path=ppt/slideLayouts/slideLayout6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0671287"/>
      </p:ext>
    </p:extLst>
  </p:cSld>
  <p:clrMapOvr>
    <a:masterClrMapping/>
  </p:clrMapOvr>
</p:sldLayout>
</file>

<file path=ppt/slideLayouts/slideLayout6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7316173"/>
      </p:ext>
    </p:extLst>
  </p:cSld>
  <p:clrMapOvr>
    <a:masterClrMapping/>
  </p:clrMapOvr>
</p:sldLayout>
</file>

<file path=ppt/slideLayouts/slideLayout6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1606221"/>
      </p:ext>
    </p:extLst>
  </p:cSld>
  <p:clrMapOvr>
    <a:masterClrMapping/>
  </p:clrMapOvr>
</p:sldLayout>
</file>

<file path=ppt/slideLayouts/slideLayout6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419568"/>
      </p:ext>
    </p:extLst>
  </p:cSld>
  <p:clrMapOvr>
    <a:masterClrMapping/>
  </p:clrMapOvr>
</p:sldLayout>
</file>

<file path=ppt/slideLayouts/slideLayout6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200541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8618691"/>
      </p:ext>
    </p:extLst>
  </p:cSld>
  <p:clrMapOvr>
    <a:masterClrMapping/>
  </p:clrMapOvr>
</p:sldLayout>
</file>

<file path=ppt/slideLayouts/slideLayout6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57542"/>
      </p:ext>
    </p:extLst>
  </p:cSld>
  <p:clrMapOvr>
    <a:masterClrMapping/>
  </p:clrMapOvr>
</p:sldLayout>
</file>

<file path=ppt/slideLayouts/slideLayout6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5545407"/>
      </p:ext>
    </p:extLst>
  </p:cSld>
  <p:clrMapOvr>
    <a:masterClrMapping/>
  </p:clrMapOvr>
</p:sldLayout>
</file>

<file path=ppt/slideLayouts/slideLayout6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3710328"/>
      </p:ext>
    </p:extLst>
  </p:cSld>
  <p:clrMapOvr>
    <a:masterClrMapping/>
  </p:clrMapOvr>
</p:sldLayout>
</file>

<file path=ppt/slideLayouts/slideLayout6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5974447"/>
      </p:ext>
    </p:extLst>
  </p:cSld>
  <p:clrMapOvr>
    <a:masterClrMapping/>
  </p:clrMapOvr>
</p:sldLayout>
</file>

<file path=ppt/slideLayouts/slideLayout6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9572054"/>
      </p:ext>
    </p:extLst>
  </p:cSld>
  <p:clrMapOvr>
    <a:masterClrMapping/>
  </p:clrMapOvr>
</p:sldLayout>
</file>

<file path=ppt/slideLayouts/slideLayout6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1766792"/>
      </p:ext>
    </p:extLst>
  </p:cSld>
  <p:clrMapOvr>
    <a:masterClrMapping/>
  </p:clrMapOvr>
</p:sldLayout>
</file>

<file path=ppt/slideLayouts/slideLayout6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8094792"/>
      </p:ext>
    </p:extLst>
  </p:cSld>
  <p:clrMapOvr>
    <a:masterClrMapping/>
  </p:clrMapOvr>
</p:sldLayout>
</file>

<file path=ppt/slideLayouts/slideLayout6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7746461"/>
      </p:ext>
    </p:extLst>
  </p:cSld>
  <p:clrMapOvr>
    <a:masterClrMapping/>
  </p:clrMapOvr>
</p:sldLayout>
</file>

<file path=ppt/slideLayouts/slideLayout6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293051"/>
      </p:ext>
    </p:extLst>
  </p:cSld>
  <p:clrMapOvr>
    <a:masterClrMapping/>
  </p:clrMapOvr>
</p:sldLayout>
</file>

<file path=ppt/slideLayouts/slideLayout6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371972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140204"/>
      </p:ext>
    </p:extLst>
  </p:cSld>
  <p:clrMapOvr>
    <a:masterClrMapping/>
  </p:clrMapOvr>
</p:sldLayout>
</file>

<file path=ppt/slideLayouts/slideLayout6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7037885"/>
      </p:ext>
    </p:extLst>
  </p:cSld>
  <p:clrMapOvr>
    <a:masterClrMapping/>
  </p:clrMapOvr>
</p:sldLayout>
</file>

<file path=ppt/slideLayouts/slideLayout6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8588128"/>
      </p:ext>
    </p:extLst>
  </p:cSld>
  <p:clrMapOvr>
    <a:masterClrMapping/>
  </p:clrMapOvr>
</p:sldLayout>
</file>

<file path=ppt/slideLayouts/slideLayout6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9AE7F-6723-4BAC-BB4E-A6DD8D829016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862440"/>
      </p:ext>
    </p:extLst>
  </p:cSld>
  <p:clrMapOvr>
    <a:masterClrMapping/>
  </p:clrMapOvr>
</p:sldLayout>
</file>

<file path=ppt/slideLayouts/slideLayout6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33243-17F9-44DB-947D-3E2143A679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08033"/>
      </p:ext>
    </p:extLst>
  </p:cSld>
  <p:clrMapOvr>
    <a:masterClrMapping/>
  </p:clrMapOvr>
</p:sldLayout>
</file>

<file path=ppt/slideLayouts/slideLayout69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A30FB-BD9B-4310-ABFE-18E876F81395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5873"/>
      </p:ext>
    </p:extLst>
  </p:cSld>
  <p:clrMapOvr>
    <a:masterClrMapping/>
  </p:clrMapOvr>
  <p:transition/>
</p:sldLayout>
</file>

<file path=ppt/slideLayouts/slideLayout69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400" y="304800"/>
            <a:ext cx="10363200" cy="5562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prstClr val="black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prstClr val="black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71C20-9AD6-4805-AE8D-289831F62C93}" type="slidenum">
              <a:rPr lang="en-US" altLang="zh-CN"/>
              <a:pPr>
                <a:defRPr/>
              </a:p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4120406"/>
      </p:ext>
    </p:extLst>
  </p:cSld>
  <p:clrMapOvr>
    <a:masterClrMapping/>
  </p:clrMapOvr>
  <p:transition spd="slow">
    <p:push/>
  </p:transition>
</p:sldLayout>
</file>

<file path=ppt/slideLayouts/slideLayout6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6BCED-B46A-4190-A239-4598855A542A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400157"/>
      </p:ext>
    </p:extLst>
  </p:cSld>
  <p:clrMapOvr>
    <a:masterClrMapping/>
  </p:clrMapOvr>
</p:sldLayout>
</file>

<file path=ppt/slideLayouts/slideLayout6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18126-07DB-4AC5-A447-03578D463F0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71302"/>
      </p:ext>
    </p:extLst>
  </p:cSld>
  <p:clrMapOvr>
    <a:masterClrMapping/>
  </p:clrMapOvr>
</p:sldLayout>
</file>

<file path=ppt/slideLayouts/slideLayout6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A4344-BF1C-4F45-97B0-43DA871D4705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739919"/>
      </p:ext>
    </p:extLst>
  </p:cSld>
  <p:clrMapOvr>
    <a:masterClrMapping/>
  </p:clrMapOvr>
</p:sldLayout>
</file>

<file path=ppt/slideLayouts/slideLayout6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A668B-7F53-4863-B95E-2978E43B1B9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351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55E31-C950-4550-B7D3-B6917A7B0ABA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FCF1-29D4-4218-9D48-ED80EF361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84934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3A5FA-A188-4AAD-8615-55F29AEFDE08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259796"/>
      </p:ext>
    </p:extLst>
  </p:cSld>
  <p:clrMapOvr>
    <a:masterClrMapping/>
  </p:clrMapOvr>
</p:sldLayout>
</file>

<file path=ppt/slideLayouts/slideLayout7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F8057-048E-4E4C-B155-D4859831DFB6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258729"/>
      </p:ext>
    </p:extLst>
  </p:cSld>
  <p:clrMapOvr>
    <a:masterClrMapping/>
  </p:clrMapOvr>
</p:sldLayout>
</file>

<file path=ppt/slideLayouts/slideLayout7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A8DF0-505B-4F37-A312-700416BE0E6B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099512"/>
      </p:ext>
    </p:extLst>
  </p:cSld>
  <p:clrMapOvr>
    <a:masterClrMapping/>
  </p:clrMapOvr>
  <p:transition>
    <p:fade/>
  </p:transition>
</p:sldLayout>
</file>

<file path=ppt/slideLayouts/slideLayout7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38D13-CB2C-4F9F-96FB-ADC3D734F15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215000"/>
      </p:ext>
    </p:extLst>
  </p:cSld>
  <p:clrMapOvr>
    <a:masterClrMapping/>
  </p:clrMapOvr>
</p:sldLayout>
</file>

<file path=ppt/slideLayouts/slideLayout7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F487D-94CB-4B0C-B81C-C9688988811E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757032"/>
      </p:ext>
    </p:extLst>
  </p:cSld>
  <p:clrMapOvr>
    <a:masterClrMapping/>
  </p:clrMapOvr>
</p:sldLayout>
</file>

<file path=ppt/slideLayouts/slideLayout7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F2C78-13F7-4355-9B6A-556DF644B7B1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103579"/>
      </p:ext>
    </p:extLst>
  </p:cSld>
  <p:clrMapOvr>
    <a:masterClrMapping/>
  </p:clrMapOvr>
</p:sldLayout>
</file>

<file path=ppt/slideLayouts/slideLayout7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E0BE70C-9F94-483D-A774-CCA5CE12ED61}" type="slidenum">
              <a:rPr lang="zh-CN" altLang="en-US"/>
              <a:pPr>
                <a:defRPr/>
              </a:pPr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2154907"/>
      </p:ext>
    </p:extLst>
  </p:cSld>
  <p:clrMapOvr>
    <a:masterClrMapping/>
  </p:clrMapOvr>
</p:sldLayout>
</file>

<file path=ppt/slideLayouts/slideLayout7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0B75C-1B25-4C85-8CC1-490849D9DDB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997929"/>
      </p:ext>
    </p:extLst>
  </p:cSld>
  <p:clrMapOvr>
    <a:masterClrMapping/>
  </p:clrMapOvr>
</p:sldLayout>
</file>

<file path=ppt/slideLayouts/slideLayout7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79652-510E-49C8-9A50-018C77222C2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729124"/>
      </p:ext>
    </p:extLst>
  </p:cSld>
  <p:clrMapOvr>
    <a:masterClrMapping/>
  </p:clrMapOvr>
</p:sldLayout>
</file>

<file path=ppt/slideLayouts/slideLayout7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A637F-C989-47B3-B919-FB06725C5E23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859987"/>
      </p:ext>
    </p:extLst>
  </p:cSld>
  <p:clrMapOvr>
    <a:masterClrMapping/>
  </p:clrMapOvr>
</p:sldLayout>
</file>

<file path=ppt/slideLayouts/slideLayout7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CE33D-3261-49DC-99A9-A43EB1A2565F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22717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09178-F3D6-480A-9F68-934109929669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591823"/>
      </p:ext>
    </p:extLst>
  </p:cSld>
  <p:clrMapOvr>
    <a:masterClrMapping/>
  </p:clrMapOvr>
</p:sldLayout>
</file>

<file path=ppt/slideLayouts/slideLayout7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A6D9A-CA04-4D85-B907-A9D6E35A2624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315442"/>
      </p:ext>
    </p:extLst>
  </p:cSld>
  <p:clrMapOvr>
    <a:masterClrMapping/>
  </p:clrMapOvr>
</p:sldLayout>
</file>

<file path=ppt/slideLayouts/slideLayout7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D843F-2058-4C83-A0BA-D9A22379E8EA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749934"/>
      </p:ext>
    </p:extLst>
  </p:cSld>
  <p:clrMapOvr>
    <a:masterClrMapping/>
  </p:clrMapOvr>
</p:sldLayout>
</file>

<file path=ppt/slideLayouts/slideLayout7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24E3DA08-6391-4F30-A404-C5DC94C72F77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216BBD5-FC05-4C46-BF33-D3C34CDED7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6788"/>
      </p:ext>
    </p:extLst>
  </p:cSld>
  <p:clrMapOvr>
    <a:masterClrMapping/>
  </p:clrMapOvr>
</p:sldLayout>
</file>

<file path=ppt/slideLayouts/slideLayout7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F334226D-CBE6-4967-9009-AA3472562DAF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A44EACF4-6502-4078-8E17-C6D3399A6E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661690"/>
      </p:ext>
    </p:extLst>
  </p:cSld>
  <p:clrMapOvr>
    <a:masterClrMapping/>
  </p:clrMapOvr>
</p:sldLayout>
</file>

<file path=ppt/slideLayouts/slideLayout7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8881487-22A7-45AD-B22F-DA121B0F21D0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724594A1-F1A3-40BB-B14C-27A1623C6C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510187"/>
      </p:ext>
    </p:extLst>
  </p:cSld>
  <p:clrMapOvr>
    <a:masterClrMapping/>
  </p:clrMapOvr>
</p:sldLayout>
</file>

<file path=ppt/slideLayouts/slideLayout7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C0927140-3FBB-4FB5-986E-BF6CCB2D8A5B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09D5017-71FD-43DA-8429-3BB6977547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767755"/>
      </p:ext>
    </p:extLst>
  </p:cSld>
  <p:clrMapOvr>
    <a:masterClrMapping/>
  </p:clrMapOvr>
</p:sldLayout>
</file>

<file path=ppt/slideLayouts/slideLayout7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3DAD6794-7430-4FB0-8338-D69E9C0AA4A7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6441FCE-826D-4E1F-8E28-1A5D8AEEFB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70794"/>
      </p:ext>
    </p:extLst>
  </p:cSld>
  <p:clrMapOvr>
    <a:masterClrMapping/>
  </p:clrMapOvr>
</p:sldLayout>
</file>

<file path=ppt/slideLayouts/slideLayout7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AD060EE-B563-4506-9B79-7FCB5026A0A8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2CFAE5A6-B209-4763-8E7A-42B4F128D8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112293"/>
      </p:ext>
    </p:extLst>
  </p:cSld>
  <p:clrMapOvr>
    <a:masterClrMapping/>
  </p:clrMapOvr>
</p:sldLayout>
</file>

<file path=ppt/slideLayouts/slideLayout7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F7F034A9-E237-4B00-9F9B-BE781D75A25A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F4C5CDBE-ADCB-42BE-BE2D-A152163B8B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481985"/>
      </p:ext>
    </p:extLst>
  </p:cSld>
  <p:clrMapOvr>
    <a:masterClrMapping/>
  </p:clrMapOvr>
</p:sldLayout>
</file>

<file path=ppt/slideLayouts/slideLayout7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35EA1AA5-ED9E-49E0-94E6-41BA7CF03536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F32ED11-885B-48C6-A53D-18C744594B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76157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74A14-A6B2-4EB5-8B00-3D8FED266ED3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135616"/>
      </p:ext>
    </p:extLst>
  </p:cSld>
  <p:clrMapOvr>
    <a:masterClrMapping/>
  </p:clrMapOvr>
  <p:transition/>
</p:sldLayout>
</file>

<file path=ppt/slideLayouts/slideLayout7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973F008-E703-47AE-8F57-8B4A3149CB9B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D2021713-4839-4CF3-B2A7-6104FA39A0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311591"/>
      </p:ext>
    </p:extLst>
  </p:cSld>
  <p:clrMapOvr>
    <a:masterClrMapping/>
  </p:clrMapOvr>
</p:sldLayout>
</file>

<file path=ppt/slideLayouts/slideLayout7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21AB86E-A7C9-4275-9130-B8B1D957551F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E7BA5A42-A5F3-43DC-8458-53171DBAC2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148201"/>
      </p:ext>
    </p:extLst>
  </p:cSld>
  <p:clrMapOvr>
    <a:masterClrMapping/>
  </p:clrMapOvr>
</p:sldLayout>
</file>

<file path=ppt/slideLayouts/slideLayout7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C068ECCA-D444-4DBA-8217-27771190EAB2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26CA0205-9502-4F0B-A777-F07C3EC2E3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944868"/>
      </p:ext>
    </p:extLst>
  </p:cSld>
  <p:clrMapOvr>
    <a:masterClrMapping/>
  </p:clrMapOvr>
</p:sldLayout>
</file>

<file path=ppt/slideLayouts/slideLayout7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8246896"/>
      </p:ext>
    </p:extLst>
  </p:cSld>
  <p:clrMapOvr>
    <a:masterClrMapping/>
  </p:clrMapOvr>
</p:sldLayout>
</file>

<file path=ppt/slideLayouts/slideLayout7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1745273"/>
      </p:ext>
    </p:extLst>
  </p:cSld>
  <p:clrMapOvr>
    <a:masterClrMapping/>
  </p:clrMapOvr>
</p:sldLayout>
</file>

<file path=ppt/slideLayouts/slideLayout7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526145"/>
      </p:ext>
    </p:extLst>
  </p:cSld>
  <p:clrMapOvr>
    <a:masterClrMapping/>
  </p:clrMapOvr>
</p:sldLayout>
</file>

<file path=ppt/slideLayouts/slideLayout7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4408567"/>
      </p:ext>
    </p:extLst>
  </p:cSld>
  <p:clrMapOvr>
    <a:masterClrMapping/>
  </p:clrMapOvr>
</p:sldLayout>
</file>

<file path=ppt/slideLayouts/slideLayout7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4660461"/>
      </p:ext>
    </p:extLst>
  </p:cSld>
  <p:clrMapOvr>
    <a:masterClrMapping/>
  </p:clrMapOvr>
</p:sldLayout>
</file>

<file path=ppt/slideLayouts/slideLayout7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679660"/>
      </p:ext>
    </p:extLst>
  </p:cSld>
  <p:clrMapOvr>
    <a:masterClrMapping/>
  </p:clrMapOvr>
</p:sldLayout>
</file>

<file path=ppt/slideLayouts/slideLayout7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864307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400" y="304800"/>
            <a:ext cx="10363200" cy="5562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prstClr val="black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prstClr val="black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fld id="{B1719C7F-F04D-4D4C-9A8D-0A1F8206BC8A}" type="slidenum">
              <a:rPr lang="en-US" altLang="zh-CN"/>
              <a:pPr>
                <a:defRPr/>
              </a:p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396520"/>
      </p:ext>
    </p:extLst>
  </p:cSld>
  <p:clrMapOvr>
    <a:masterClrMapping/>
  </p:clrMapOvr>
  <p:transition spd="slow">
    <p:push/>
  </p:transition>
</p:sldLayout>
</file>

<file path=ppt/slideLayouts/slideLayout7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2251416"/>
      </p:ext>
    </p:extLst>
  </p:cSld>
  <p:clrMapOvr>
    <a:masterClrMapping/>
  </p:clrMapOvr>
</p:sldLayout>
</file>

<file path=ppt/slideLayouts/slideLayout7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853771"/>
      </p:ext>
    </p:extLst>
  </p:cSld>
  <p:clrMapOvr>
    <a:masterClrMapping/>
  </p:clrMapOvr>
</p:sldLayout>
</file>

<file path=ppt/slideLayouts/slideLayout7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4578033"/>
      </p:ext>
    </p:extLst>
  </p:cSld>
  <p:clrMapOvr>
    <a:masterClrMapping/>
  </p:clrMapOvr>
</p:sldLayout>
</file>

<file path=ppt/slideLayouts/slideLayout7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9870441"/>
      </p:ext>
    </p:extLst>
  </p:cSld>
  <p:clrMapOvr>
    <a:masterClrMapping/>
  </p:clrMapOvr>
</p:sldLayout>
</file>

<file path=ppt/slideLayouts/slideLayout7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8353739"/>
      </p:ext>
    </p:extLst>
  </p:cSld>
  <p:clrMapOvr>
    <a:masterClrMapping/>
  </p:clrMapOvr>
</p:sldLayout>
</file>

<file path=ppt/slideLayouts/slideLayout7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8860701"/>
      </p:ext>
    </p:extLst>
  </p:cSld>
  <p:clrMapOvr>
    <a:masterClrMapping/>
  </p:clrMapOvr>
</p:sldLayout>
</file>

<file path=ppt/slideLayouts/slideLayout7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2825257"/>
      </p:ext>
    </p:extLst>
  </p:cSld>
  <p:clrMapOvr>
    <a:masterClrMapping/>
  </p:clrMapOvr>
</p:sldLayout>
</file>

<file path=ppt/slideLayouts/slideLayout7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3724476"/>
      </p:ext>
    </p:extLst>
  </p:cSld>
  <p:clrMapOvr>
    <a:masterClrMapping/>
  </p:clrMapOvr>
</p:sldLayout>
</file>

<file path=ppt/slideLayouts/slideLayout7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9144663"/>
      </p:ext>
    </p:extLst>
  </p:cSld>
  <p:clrMapOvr>
    <a:masterClrMapping/>
  </p:clrMapOvr>
</p:sldLayout>
</file>

<file path=ppt/slideLayouts/slideLayout7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533175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48BD8-5349-408F-A01B-E94D803D4B86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139382"/>
      </p:ext>
    </p:extLst>
  </p:cSld>
  <p:clrMapOvr>
    <a:masterClrMapping/>
  </p:clrMapOvr>
</p:sldLayout>
</file>

<file path=ppt/slideLayouts/slideLayout7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6650226"/>
      </p:ext>
    </p:extLst>
  </p:cSld>
  <p:clrMapOvr>
    <a:masterClrMapping/>
  </p:clrMapOvr>
</p:sldLayout>
</file>

<file path=ppt/slideLayouts/slideLayout7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323192"/>
      </p:ext>
    </p:extLst>
  </p:cSld>
  <p:clrMapOvr>
    <a:masterClrMapping/>
  </p:clrMapOvr>
</p:sldLayout>
</file>

<file path=ppt/slideLayouts/slideLayout7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9109280"/>
      </p:ext>
    </p:extLst>
  </p:cSld>
  <p:clrMapOvr>
    <a:masterClrMapping/>
  </p:clrMapOvr>
</p:sldLayout>
</file>

<file path=ppt/slideLayouts/slideLayout7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7321292"/>
      </p:ext>
    </p:extLst>
  </p:cSld>
  <p:clrMapOvr>
    <a:masterClrMapping/>
  </p:clrMapOvr>
</p:sldLayout>
</file>

<file path=ppt/slideLayouts/slideLayout7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8161223"/>
      </p:ext>
    </p:extLst>
  </p:cSld>
  <p:clrMapOvr>
    <a:masterClrMapping/>
  </p:clrMapOvr>
</p:sldLayout>
</file>

<file path=ppt/slideLayouts/slideLayout7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0089764"/>
      </p:ext>
    </p:extLst>
  </p:cSld>
  <p:clrMapOvr>
    <a:masterClrMapping/>
  </p:clrMapOvr>
</p:sldLayout>
</file>

<file path=ppt/slideLayouts/slideLayout7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0202653"/>
      </p:ext>
    </p:extLst>
  </p:cSld>
  <p:clrMapOvr>
    <a:masterClrMapping/>
  </p:clrMapOvr>
</p:sldLayout>
</file>

<file path=ppt/slideLayouts/slideLayout7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4258273"/>
      </p:ext>
    </p:extLst>
  </p:cSld>
  <p:clrMapOvr>
    <a:masterClrMapping/>
  </p:clrMapOvr>
</p:sldLayout>
</file>

<file path=ppt/slideLayouts/slideLayout7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8007050"/>
      </p:ext>
    </p:extLst>
  </p:cSld>
  <p:clrMapOvr>
    <a:masterClrMapping/>
  </p:clrMapOvr>
</p:sldLayout>
</file>

<file path=ppt/slideLayouts/slideLayout7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597615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9D539-6663-4EB0-B645-DE817A8F36E6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008595"/>
      </p:ext>
    </p:extLst>
  </p:cSld>
  <p:clrMapOvr>
    <a:masterClrMapping/>
  </p:clrMapOvr>
</p:sldLayout>
</file>

<file path=ppt/slideLayouts/slideLayout7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4316001"/>
      </p:ext>
    </p:extLst>
  </p:cSld>
  <p:clrMapOvr>
    <a:masterClrMapping/>
  </p:clrMapOvr>
</p:sldLayout>
</file>

<file path=ppt/slideLayouts/slideLayout7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038123"/>
      </p:ext>
    </p:extLst>
  </p:cSld>
  <p:clrMapOvr>
    <a:masterClrMapping/>
  </p:clrMapOvr>
</p:sldLayout>
</file>

<file path=ppt/slideLayouts/slideLayout7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5188899"/>
      </p:ext>
    </p:extLst>
  </p:cSld>
  <p:clrMapOvr>
    <a:masterClrMapping/>
  </p:clrMapOvr>
</p:sldLayout>
</file>

<file path=ppt/slideLayouts/slideLayout7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3300167"/>
      </p:ext>
    </p:extLst>
  </p:cSld>
  <p:clrMapOvr>
    <a:masterClrMapping/>
  </p:clrMapOvr>
</p:sldLayout>
</file>

<file path=ppt/slideLayouts/slideLayout7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5402228"/>
      </p:ext>
    </p:extLst>
  </p:cSld>
  <p:clrMapOvr>
    <a:masterClrMapping/>
  </p:clrMapOvr>
</p:sldLayout>
</file>

<file path=ppt/slideLayouts/slideLayout7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2247893"/>
      </p:ext>
    </p:extLst>
  </p:cSld>
  <p:clrMapOvr>
    <a:masterClrMapping/>
  </p:clrMapOvr>
</p:sldLayout>
</file>

<file path=ppt/slideLayouts/slideLayout7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9015685"/>
      </p:ext>
    </p:extLst>
  </p:cSld>
  <p:clrMapOvr>
    <a:masterClrMapping/>
  </p:clrMapOvr>
</p:sldLayout>
</file>

<file path=ppt/slideLayouts/slideLayout7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1162208"/>
      </p:ext>
    </p:extLst>
  </p:cSld>
  <p:clrMapOvr>
    <a:masterClrMapping/>
  </p:clrMapOvr>
</p:sldLayout>
</file>

<file path=ppt/slideLayouts/slideLayout7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1157884"/>
      </p:ext>
    </p:extLst>
  </p:cSld>
  <p:clrMapOvr>
    <a:masterClrMapping/>
  </p:clrMapOvr>
</p:sldLayout>
</file>

<file path=ppt/slideLayouts/slideLayout7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482109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1AD5E-2152-4962-BD45-0CCA04E586C8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02299"/>
      </p:ext>
    </p:extLst>
  </p:cSld>
  <p:clrMapOvr>
    <a:masterClrMapping/>
  </p:clrMapOvr>
</p:sldLayout>
</file>

<file path=ppt/slideLayouts/slideLayout7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5334922"/>
      </p:ext>
    </p:extLst>
  </p:cSld>
  <p:clrMapOvr>
    <a:masterClrMapping/>
  </p:clrMapOvr>
</p:sldLayout>
</file>

<file path=ppt/slideLayouts/slideLayout7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7307638"/>
      </p:ext>
    </p:extLst>
  </p:cSld>
  <p:clrMapOvr>
    <a:masterClrMapping/>
  </p:clrMapOvr>
</p:sldLayout>
</file>

<file path=ppt/slideLayouts/slideLayout7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552489"/>
      </p:ext>
    </p:extLst>
  </p:cSld>
  <p:clrMapOvr>
    <a:masterClrMapping/>
  </p:clrMapOvr>
</p:sldLayout>
</file>

<file path=ppt/slideLayouts/slideLayout7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7620538"/>
      </p:ext>
    </p:extLst>
  </p:cSld>
  <p:clrMapOvr>
    <a:masterClrMapping/>
  </p:clrMapOvr>
</p:sldLayout>
</file>

<file path=ppt/slideLayouts/slideLayout7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045932"/>
      </p:ext>
    </p:extLst>
  </p:cSld>
  <p:clrMapOvr>
    <a:masterClrMapping/>
  </p:clrMapOvr>
</p:sldLayout>
</file>

<file path=ppt/slideLayouts/slideLayout7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6473232"/>
      </p:ext>
    </p:extLst>
  </p:cSld>
  <p:clrMapOvr>
    <a:masterClrMapping/>
  </p:clrMapOvr>
</p:sldLayout>
</file>

<file path=ppt/slideLayouts/slideLayout7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6499400"/>
      </p:ext>
    </p:extLst>
  </p:cSld>
  <p:clrMapOvr>
    <a:masterClrMapping/>
  </p:clrMapOvr>
</p:sldLayout>
</file>

<file path=ppt/slideLayouts/slideLayout7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8157599"/>
      </p:ext>
    </p:extLst>
  </p:cSld>
  <p:clrMapOvr>
    <a:masterClrMapping/>
  </p:clrMapOvr>
</p:sldLayout>
</file>

<file path=ppt/slideLayouts/slideLayout7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431766"/>
      </p:ext>
    </p:extLst>
  </p:cSld>
  <p:clrMapOvr>
    <a:masterClrMapping/>
  </p:clrMapOvr>
</p:sldLayout>
</file>

<file path=ppt/slideLayouts/slideLayout7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912852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8807B-79F7-4B92-B869-394AAC9FB739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734080"/>
      </p:ext>
    </p:extLst>
  </p:cSld>
  <p:clrMapOvr>
    <a:masterClrMapping/>
  </p:clrMapOvr>
</p:sldLayout>
</file>

<file path=ppt/slideLayouts/slideLayout7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9AE7F-6723-4BAC-BB4E-A6DD8D829016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772676"/>
      </p:ext>
    </p:extLst>
  </p:cSld>
  <p:clrMapOvr>
    <a:masterClrMapping/>
  </p:clrMapOvr>
</p:sldLayout>
</file>

<file path=ppt/slideLayouts/slideLayout7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33243-17F9-44DB-947D-3E2143A679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772529"/>
      </p:ext>
    </p:extLst>
  </p:cSld>
  <p:clrMapOvr>
    <a:masterClrMapping/>
  </p:clrMapOvr>
</p:sldLayout>
</file>

<file path=ppt/slideLayouts/slideLayout77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A30FB-BD9B-4310-ABFE-18E876F81395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652371"/>
      </p:ext>
    </p:extLst>
  </p:cSld>
  <p:clrMapOvr>
    <a:masterClrMapping/>
  </p:clrMapOvr>
  <p:transition/>
</p:sldLayout>
</file>

<file path=ppt/slideLayouts/slideLayout77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400" y="304800"/>
            <a:ext cx="10363200" cy="5562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prstClr val="black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prstClr val="black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71C20-9AD6-4805-AE8D-289831F62C93}" type="slidenum">
              <a:rPr lang="en-US" altLang="zh-CN"/>
              <a:pPr>
                <a:defRPr/>
              </a:p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934917"/>
      </p:ext>
    </p:extLst>
  </p:cSld>
  <p:clrMapOvr>
    <a:masterClrMapping/>
  </p:clrMapOvr>
  <p:transition spd="slow">
    <p:push/>
  </p:transition>
</p:sldLayout>
</file>

<file path=ppt/slideLayouts/slideLayout7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6BCED-B46A-4190-A239-4598855A542A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073983"/>
      </p:ext>
    </p:extLst>
  </p:cSld>
  <p:clrMapOvr>
    <a:masterClrMapping/>
  </p:clrMapOvr>
</p:sldLayout>
</file>

<file path=ppt/slideLayouts/slideLayout7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18126-07DB-4AC5-A447-03578D463F0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52373"/>
      </p:ext>
    </p:extLst>
  </p:cSld>
  <p:clrMapOvr>
    <a:masterClrMapping/>
  </p:clrMapOvr>
</p:sldLayout>
</file>

<file path=ppt/slideLayouts/slideLayout7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A4344-BF1C-4F45-97B0-43DA871D4705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11464"/>
      </p:ext>
    </p:extLst>
  </p:cSld>
  <p:clrMapOvr>
    <a:masterClrMapping/>
  </p:clrMapOvr>
</p:sldLayout>
</file>

<file path=ppt/slideLayouts/slideLayout7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A668B-7F53-4863-B95E-2978E43B1B9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306679"/>
      </p:ext>
    </p:extLst>
  </p:cSld>
  <p:clrMapOvr>
    <a:masterClrMapping/>
  </p:clrMapOvr>
</p:sldLayout>
</file>

<file path=ppt/slideLayouts/slideLayout7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F8057-048E-4E4C-B155-D4859831DFB6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923832"/>
      </p:ext>
    </p:extLst>
  </p:cSld>
  <p:clrMapOvr>
    <a:masterClrMapping/>
  </p:clrMapOvr>
</p:sldLayout>
</file>

<file path=ppt/slideLayouts/slideLayout7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A8DF0-505B-4F37-A312-700416BE0E6B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587359"/>
      </p:ext>
    </p:extLst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1137F-7C84-4B53-894E-A7302047A065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903984"/>
      </p:ext>
    </p:extLst>
  </p:cSld>
  <p:clrMapOvr>
    <a:masterClrMapping/>
  </p:clrMapOvr>
</p:sldLayout>
</file>

<file path=ppt/slideLayouts/slideLayout7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38D13-CB2C-4F9F-96FB-ADC3D734F15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762897"/>
      </p:ext>
    </p:extLst>
  </p:cSld>
  <p:clrMapOvr>
    <a:masterClrMapping/>
  </p:clrMapOvr>
</p:sldLayout>
</file>

<file path=ppt/slideLayouts/slideLayout7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F487D-94CB-4B0C-B81C-C9688988811E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1578"/>
      </p:ext>
    </p:extLst>
  </p:cSld>
  <p:clrMapOvr>
    <a:masterClrMapping/>
  </p:clrMapOvr>
</p:sldLayout>
</file>

<file path=ppt/slideLayouts/slideLayout7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F2C78-13F7-4355-9B6A-556DF644B7B1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11564"/>
      </p:ext>
    </p:extLst>
  </p:cSld>
  <p:clrMapOvr>
    <a:masterClrMapping/>
  </p:clrMapOvr>
</p:sldLayout>
</file>

<file path=ppt/slideLayouts/slideLayout7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E0BE70C-9F94-483D-A774-CCA5CE12ED61}" type="slidenum">
              <a:rPr lang="zh-CN" altLang="en-US"/>
              <a:pPr>
                <a:defRPr/>
              </a:pPr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914123"/>
      </p:ext>
    </p:extLst>
  </p:cSld>
  <p:clrMapOvr>
    <a:masterClrMapping/>
  </p:clrMapOvr>
</p:sldLayout>
</file>

<file path=ppt/slideLayouts/slideLayout7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0B75C-1B25-4C85-8CC1-490849D9DDB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614649"/>
      </p:ext>
    </p:extLst>
  </p:cSld>
  <p:clrMapOvr>
    <a:masterClrMapping/>
  </p:clrMapOvr>
</p:sldLayout>
</file>

<file path=ppt/slideLayouts/slideLayout7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79652-510E-49C8-9A50-018C77222C2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77651"/>
      </p:ext>
    </p:extLst>
  </p:cSld>
  <p:clrMapOvr>
    <a:masterClrMapping/>
  </p:clrMapOvr>
</p:sldLayout>
</file>

<file path=ppt/slideLayouts/slideLayout7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A637F-C989-47B3-B919-FB06725C5E23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179172"/>
      </p:ext>
    </p:extLst>
  </p:cSld>
  <p:clrMapOvr>
    <a:masterClrMapping/>
  </p:clrMapOvr>
</p:sldLayout>
</file>

<file path=ppt/slideLayouts/slideLayout7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CE33D-3261-49DC-99A9-A43EB1A2565F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830612"/>
      </p:ext>
    </p:extLst>
  </p:cSld>
  <p:clrMapOvr>
    <a:masterClrMapping/>
  </p:clrMapOvr>
</p:sldLayout>
</file>

<file path=ppt/slideLayouts/slideLayout7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A6D9A-CA04-4D85-B907-A9D6E35A2624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130762"/>
      </p:ext>
    </p:extLst>
  </p:cSld>
  <p:clrMapOvr>
    <a:masterClrMapping/>
  </p:clrMapOvr>
</p:sldLayout>
</file>

<file path=ppt/slideLayouts/slideLayout7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D843F-2058-4C83-A0BA-D9A22379E8EA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82390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22639-B2C0-453E-A90E-62BF8E0AE8BF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967402"/>
      </p:ext>
    </p:extLst>
  </p:cSld>
  <p:clrMapOvr>
    <a:masterClrMapping/>
  </p:clrMapOvr>
  <p:transition>
    <p:fade/>
  </p:transition>
</p:sldLayout>
</file>

<file path=ppt/slideLayouts/slideLayout7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24E3DA08-6391-4F30-A404-C5DC94C72F77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216BBD5-FC05-4C46-BF33-D3C34CDED7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347462"/>
      </p:ext>
    </p:extLst>
  </p:cSld>
  <p:clrMapOvr>
    <a:masterClrMapping/>
  </p:clrMapOvr>
</p:sldLayout>
</file>

<file path=ppt/slideLayouts/slideLayout7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F334226D-CBE6-4967-9009-AA3472562DAF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A44EACF4-6502-4078-8E17-C6D3399A6E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321281"/>
      </p:ext>
    </p:extLst>
  </p:cSld>
  <p:clrMapOvr>
    <a:masterClrMapping/>
  </p:clrMapOvr>
</p:sldLayout>
</file>

<file path=ppt/slideLayouts/slideLayout7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8881487-22A7-45AD-B22F-DA121B0F21D0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724594A1-F1A3-40BB-B14C-27A1623C6C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323501"/>
      </p:ext>
    </p:extLst>
  </p:cSld>
  <p:clrMapOvr>
    <a:masterClrMapping/>
  </p:clrMapOvr>
</p:sldLayout>
</file>

<file path=ppt/slideLayouts/slideLayout7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C0927140-3FBB-4FB5-986E-BF6CCB2D8A5B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09D5017-71FD-43DA-8429-3BB6977547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830061"/>
      </p:ext>
    </p:extLst>
  </p:cSld>
  <p:clrMapOvr>
    <a:masterClrMapping/>
  </p:clrMapOvr>
</p:sldLayout>
</file>

<file path=ppt/slideLayouts/slideLayout7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3DAD6794-7430-4FB0-8338-D69E9C0AA4A7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6441FCE-826D-4E1F-8E28-1A5D8AEEFB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958960"/>
      </p:ext>
    </p:extLst>
  </p:cSld>
  <p:clrMapOvr>
    <a:masterClrMapping/>
  </p:clrMapOvr>
</p:sldLayout>
</file>

<file path=ppt/slideLayouts/slideLayout7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AD060EE-B563-4506-9B79-7FCB5026A0A8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2CFAE5A6-B209-4763-8E7A-42B4F128D8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175107"/>
      </p:ext>
    </p:extLst>
  </p:cSld>
  <p:clrMapOvr>
    <a:masterClrMapping/>
  </p:clrMapOvr>
</p:sldLayout>
</file>

<file path=ppt/slideLayouts/slideLayout7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F7F034A9-E237-4B00-9F9B-BE781D75A25A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F4C5CDBE-ADCB-42BE-BE2D-A152163B8B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49800"/>
      </p:ext>
    </p:extLst>
  </p:cSld>
  <p:clrMapOvr>
    <a:masterClrMapping/>
  </p:clrMapOvr>
</p:sldLayout>
</file>

<file path=ppt/slideLayouts/slideLayout7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35EA1AA5-ED9E-49E0-94E6-41BA7CF03536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F32ED11-885B-48C6-A53D-18C744594B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877500"/>
      </p:ext>
    </p:extLst>
  </p:cSld>
  <p:clrMapOvr>
    <a:masterClrMapping/>
  </p:clrMapOvr>
</p:sldLayout>
</file>

<file path=ppt/slideLayouts/slideLayout7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973F008-E703-47AE-8F57-8B4A3149CB9B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D2021713-4839-4CF3-B2A7-6104FA39A0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025198"/>
      </p:ext>
    </p:extLst>
  </p:cSld>
  <p:clrMapOvr>
    <a:masterClrMapping/>
  </p:clrMapOvr>
</p:sldLayout>
</file>

<file path=ppt/slideLayouts/slideLayout7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21AB86E-A7C9-4275-9130-B8B1D957551F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E7BA5A42-A5F3-43DC-8458-53171DBAC2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938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55E31-C950-4550-B7D3-B6917A7B0ABA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FCF1-29D4-4218-9D48-ED80EF361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71139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34786-1B9C-4367-91CE-9BE8A18D191F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042636"/>
      </p:ext>
    </p:extLst>
  </p:cSld>
  <p:clrMapOvr>
    <a:masterClrMapping/>
  </p:clrMapOvr>
</p:sldLayout>
</file>

<file path=ppt/slideLayouts/slideLayout8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C068ECCA-D444-4DBA-8217-27771190EAB2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26CA0205-9502-4F0B-A777-F07C3EC2E3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489027"/>
      </p:ext>
    </p:extLst>
  </p:cSld>
  <p:clrMapOvr>
    <a:masterClrMapping/>
  </p:clrMapOvr>
</p:sldLayout>
</file>

<file path=ppt/slideLayouts/slideLayout8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3791406"/>
      </p:ext>
    </p:extLst>
  </p:cSld>
  <p:clrMapOvr>
    <a:masterClrMapping/>
  </p:clrMapOvr>
</p:sldLayout>
</file>

<file path=ppt/slideLayouts/slideLayout8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4789526"/>
      </p:ext>
    </p:extLst>
  </p:cSld>
  <p:clrMapOvr>
    <a:masterClrMapping/>
  </p:clrMapOvr>
</p:sldLayout>
</file>

<file path=ppt/slideLayouts/slideLayout8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8020589"/>
      </p:ext>
    </p:extLst>
  </p:cSld>
  <p:clrMapOvr>
    <a:masterClrMapping/>
  </p:clrMapOvr>
</p:sldLayout>
</file>

<file path=ppt/slideLayouts/slideLayout8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1733325"/>
      </p:ext>
    </p:extLst>
  </p:cSld>
  <p:clrMapOvr>
    <a:masterClrMapping/>
  </p:clrMapOvr>
</p:sldLayout>
</file>

<file path=ppt/slideLayouts/slideLayout8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3973627"/>
      </p:ext>
    </p:extLst>
  </p:cSld>
  <p:clrMapOvr>
    <a:masterClrMapping/>
  </p:clrMapOvr>
</p:sldLayout>
</file>

<file path=ppt/slideLayouts/slideLayout8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7852894"/>
      </p:ext>
    </p:extLst>
  </p:cSld>
  <p:clrMapOvr>
    <a:masterClrMapping/>
  </p:clrMapOvr>
</p:sldLayout>
</file>

<file path=ppt/slideLayouts/slideLayout8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5547032"/>
      </p:ext>
    </p:extLst>
  </p:cSld>
  <p:clrMapOvr>
    <a:masterClrMapping/>
  </p:clrMapOvr>
</p:sldLayout>
</file>

<file path=ppt/slideLayouts/slideLayout8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965461"/>
      </p:ext>
    </p:extLst>
  </p:cSld>
  <p:clrMapOvr>
    <a:masterClrMapping/>
  </p:clrMapOvr>
</p:sldLayout>
</file>

<file path=ppt/slideLayouts/slideLayout8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871872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7F1C0-61A5-4CA0-B1D5-34512130FCC7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690255"/>
      </p:ext>
    </p:extLst>
  </p:cSld>
  <p:clrMapOvr>
    <a:masterClrMapping/>
  </p:clrMapOvr>
</p:sldLayout>
</file>

<file path=ppt/slideLayouts/slideLayout8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8067883"/>
      </p:ext>
    </p:extLst>
  </p:cSld>
  <p:clrMapOvr>
    <a:masterClrMapping/>
  </p:clrMapOvr>
</p:sldLayout>
</file>

<file path=ppt/slideLayouts/slideLayout8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248309"/>
      </p:ext>
    </p:extLst>
  </p:cSld>
  <p:clrMapOvr>
    <a:masterClrMapping/>
  </p:clrMapOvr>
</p:sldLayout>
</file>

<file path=ppt/slideLayouts/slideLayout8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0378135"/>
      </p:ext>
    </p:extLst>
  </p:cSld>
  <p:clrMapOvr>
    <a:masterClrMapping/>
  </p:clrMapOvr>
</p:sldLayout>
</file>

<file path=ppt/slideLayouts/slideLayout8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1556969"/>
      </p:ext>
    </p:extLst>
  </p:cSld>
  <p:clrMapOvr>
    <a:masterClrMapping/>
  </p:clrMapOvr>
</p:sldLayout>
</file>

<file path=ppt/slideLayouts/slideLayout8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14620"/>
      </p:ext>
    </p:extLst>
  </p:cSld>
  <p:clrMapOvr>
    <a:masterClrMapping/>
  </p:clrMapOvr>
</p:sldLayout>
</file>

<file path=ppt/slideLayouts/slideLayout8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5828642"/>
      </p:ext>
    </p:extLst>
  </p:cSld>
  <p:clrMapOvr>
    <a:masterClrMapping/>
  </p:clrMapOvr>
</p:sldLayout>
</file>

<file path=ppt/slideLayouts/slideLayout8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8131771"/>
      </p:ext>
    </p:extLst>
  </p:cSld>
  <p:clrMapOvr>
    <a:masterClrMapping/>
  </p:clrMapOvr>
</p:sldLayout>
</file>

<file path=ppt/slideLayouts/slideLayout8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4803065"/>
      </p:ext>
    </p:extLst>
  </p:cSld>
  <p:clrMapOvr>
    <a:masterClrMapping/>
  </p:clrMapOvr>
</p:sldLayout>
</file>

<file path=ppt/slideLayouts/slideLayout8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5127161"/>
      </p:ext>
    </p:extLst>
  </p:cSld>
  <p:clrMapOvr>
    <a:masterClrMapping/>
  </p:clrMapOvr>
</p:sldLayout>
</file>

<file path=ppt/slideLayouts/slideLayout8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478058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2D8E5-490B-4918-9C5C-AD29FF89B8D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128680"/>
      </p:ext>
    </p:extLst>
  </p:cSld>
  <p:clrMapOvr>
    <a:masterClrMapping/>
  </p:clrMapOvr>
</p:sldLayout>
</file>

<file path=ppt/slideLayouts/slideLayout8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8405605"/>
      </p:ext>
    </p:extLst>
  </p:cSld>
  <p:clrMapOvr>
    <a:masterClrMapping/>
  </p:clrMapOvr>
</p:sldLayout>
</file>

<file path=ppt/slideLayouts/slideLayout8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3597223"/>
      </p:ext>
    </p:extLst>
  </p:cSld>
  <p:clrMapOvr>
    <a:masterClrMapping/>
  </p:clrMapOvr>
</p:sldLayout>
</file>

<file path=ppt/slideLayouts/slideLayout8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0793604"/>
      </p:ext>
    </p:extLst>
  </p:cSld>
  <p:clrMapOvr>
    <a:masterClrMapping/>
  </p:clrMapOvr>
</p:sldLayout>
</file>

<file path=ppt/slideLayouts/slideLayout8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8246522"/>
      </p:ext>
    </p:extLst>
  </p:cSld>
  <p:clrMapOvr>
    <a:masterClrMapping/>
  </p:clrMapOvr>
</p:sldLayout>
</file>

<file path=ppt/slideLayouts/slideLayout8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4851324"/>
      </p:ext>
    </p:extLst>
  </p:cSld>
  <p:clrMapOvr>
    <a:masterClrMapping/>
  </p:clrMapOvr>
</p:sldLayout>
</file>

<file path=ppt/slideLayouts/slideLayout8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081241"/>
      </p:ext>
    </p:extLst>
  </p:cSld>
  <p:clrMapOvr>
    <a:masterClrMapping/>
  </p:clrMapOvr>
</p:sldLayout>
</file>

<file path=ppt/slideLayouts/slideLayout8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311216"/>
      </p:ext>
    </p:extLst>
  </p:cSld>
  <p:clrMapOvr>
    <a:masterClrMapping/>
  </p:clrMapOvr>
</p:sldLayout>
</file>

<file path=ppt/slideLayouts/slideLayout8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1528723"/>
      </p:ext>
    </p:extLst>
  </p:cSld>
  <p:clrMapOvr>
    <a:masterClrMapping/>
  </p:clrMapOvr>
</p:sldLayout>
</file>

<file path=ppt/slideLayouts/slideLayout8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7723748"/>
      </p:ext>
    </p:extLst>
  </p:cSld>
  <p:clrMapOvr>
    <a:masterClrMapping/>
  </p:clrMapOvr>
</p:sldLayout>
</file>

<file path=ppt/slideLayouts/slideLayout8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539125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6886ACA-85BE-4756-A9A3-9ABCF2DD0809}" type="slidenum">
              <a:rPr lang="zh-CN" altLang="en-US"/>
              <a:pPr>
                <a:defRPr/>
              </a:pPr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711303"/>
      </p:ext>
    </p:extLst>
  </p:cSld>
  <p:clrMapOvr>
    <a:masterClrMapping/>
  </p:clrMapOvr>
</p:sldLayout>
</file>

<file path=ppt/slideLayouts/slideLayout8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2898497"/>
      </p:ext>
    </p:extLst>
  </p:cSld>
  <p:clrMapOvr>
    <a:masterClrMapping/>
  </p:clrMapOvr>
</p:sldLayout>
</file>

<file path=ppt/slideLayouts/slideLayout8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4298166"/>
      </p:ext>
    </p:extLst>
  </p:cSld>
  <p:clrMapOvr>
    <a:masterClrMapping/>
  </p:clrMapOvr>
</p:sldLayout>
</file>

<file path=ppt/slideLayouts/slideLayout8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1490738"/>
      </p:ext>
    </p:extLst>
  </p:cSld>
  <p:clrMapOvr>
    <a:masterClrMapping/>
  </p:clrMapOvr>
</p:sldLayout>
</file>

<file path=ppt/slideLayouts/slideLayout8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1688712"/>
      </p:ext>
    </p:extLst>
  </p:cSld>
  <p:clrMapOvr>
    <a:masterClrMapping/>
  </p:clrMapOvr>
</p:sldLayout>
</file>

<file path=ppt/slideLayouts/slideLayout8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8591615"/>
      </p:ext>
    </p:extLst>
  </p:cSld>
  <p:clrMapOvr>
    <a:masterClrMapping/>
  </p:clrMapOvr>
</p:sldLayout>
</file>

<file path=ppt/slideLayouts/slideLayout8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597256"/>
      </p:ext>
    </p:extLst>
  </p:cSld>
  <p:clrMapOvr>
    <a:masterClrMapping/>
  </p:clrMapOvr>
</p:sldLayout>
</file>

<file path=ppt/slideLayouts/slideLayout8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5575763"/>
      </p:ext>
    </p:extLst>
  </p:cSld>
  <p:clrMapOvr>
    <a:masterClrMapping/>
  </p:clrMapOvr>
</p:sldLayout>
</file>

<file path=ppt/slideLayouts/slideLayout8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701418"/>
      </p:ext>
    </p:extLst>
  </p:cSld>
  <p:clrMapOvr>
    <a:masterClrMapping/>
  </p:clrMapOvr>
</p:sldLayout>
</file>

<file path=ppt/slideLayouts/slideLayout8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6083290"/>
      </p:ext>
    </p:extLst>
  </p:cSld>
  <p:clrMapOvr>
    <a:masterClrMapping/>
  </p:clrMapOvr>
</p:sldLayout>
</file>

<file path=ppt/slideLayouts/slideLayout8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899605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8CADA-110F-4586-A33C-0B20F8F2D4D1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806650"/>
      </p:ext>
    </p:extLst>
  </p:cSld>
  <p:clrMapOvr>
    <a:masterClrMapping/>
  </p:clrMapOvr>
</p:sldLayout>
</file>

<file path=ppt/slideLayouts/slideLayout8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0518785"/>
      </p:ext>
    </p:extLst>
  </p:cSld>
  <p:clrMapOvr>
    <a:masterClrMapping/>
  </p:clrMapOvr>
</p:sldLayout>
</file>

<file path=ppt/slideLayouts/slideLayout8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3701172"/>
      </p:ext>
    </p:extLst>
  </p:cSld>
  <p:clrMapOvr>
    <a:masterClrMapping/>
  </p:clrMapOvr>
</p:sldLayout>
</file>

<file path=ppt/slideLayouts/slideLayout8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2240707"/>
      </p:ext>
    </p:extLst>
  </p:cSld>
  <p:clrMapOvr>
    <a:masterClrMapping/>
  </p:clrMapOvr>
</p:sldLayout>
</file>

<file path=ppt/slideLayouts/slideLayout8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1819130"/>
      </p:ext>
    </p:extLst>
  </p:cSld>
  <p:clrMapOvr>
    <a:masterClrMapping/>
  </p:clrMapOvr>
</p:sldLayout>
</file>

<file path=ppt/slideLayouts/slideLayout8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5848454"/>
      </p:ext>
    </p:extLst>
  </p:cSld>
  <p:clrMapOvr>
    <a:masterClrMapping/>
  </p:clrMapOvr>
</p:sldLayout>
</file>

<file path=ppt/slideLayouts/slideLayout8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8014602"/>
      </p:ext>
    </p:extLst>
  </p:cSld>
  <p:clrMapOvr>
    <a:masterClrMapping/>
  </p:clrMapOvr>
</p:sldLayout>
</file>

<file path=ppt/slideLayouts/slideLayout8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7086744"/>
      </p:ext>
    </p:extLst>
  </p:cSld>
  <p:clrMapOvr>
    <a:masterClrMapping/>
  </p:clrMapOvr>
</p:sldLayout>
</file>

<file path=ppt/slideLayouts/slideLayout8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931689"/>
      </p:ext>
    </p:extLst>
  </p:cSld>
  <p:clrMapOvr>
    <a:masterClrMapping/>
  </p:clrMapOvr>
</p:sldLayout>
</file>

<file path=ppt/slideLayouts/slideLayout8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9AE7F-6723-4BAC-BB4E-A6DD8D829016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67639"/>
      </p:ext>
    </p:extLst>
  </p:cSld>
  <p:clrMapOvr>
    <a:masterClrMapping/>
  </p:clrMapOvr>
</p:sldLayout>
</file>

<file path=ppt/slideLayouts/slideLayout8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33243-17F9-44DB-947D-3E2143A679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13976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69267-75BC-4DC7-B95E-4F31E784490B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732706"/>
      </p:ext>
    </p:extLst>
  </p:cSld>
  <p:clrMapOvr>
    <a:masterClrMapping/>
  </p:clrMapOvr>
</p:sldLayout>
</file>

<file path=ppt/slideLayouts/slideLayout85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A30FB-BD9B-4310-ABFE-18E876F81395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344108"/>
      </p:ext>
    </p:extLst>
  </p:cSld>
  <p:clrMapOvr>
    <a:masterClrMapping/>
  </p:clrMapOvr>
  <p:transition/>
</p:sldLayout>
</file>

<file path=ppt/slideLayouts/slideLayout85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400" y="304800"/>
            <a:ext cx="10363200" cy="5562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prstClr val="black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prstClr val="black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71C20-9AD6-4805-AE8D-289831F62C93}" type="slidenum">
              <a:rPr lang="en-US" altLang="zh-CN"/>
              <a:pPr>
                <a:defRPr/>
              </a:p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2111051"/>
      </p:ext>
    </p:extLst>
  </p:cSld>
  <p:clrMapOvr>
    <a:masterClrMapping/>
  </p:clrMapOvr>
  <p:transition spd="slow">
    <p:push/>
  </p:transition>
</p:sldLayout>
</file>

<file path=ppt/slideLayouts/slideLayout8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6BCED-B46A-4190-A239-4598855A542A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46775"/>
      </p:ext>
    </p:extLst>
  </p:cSld>
  <p:clrMapOvr>
    <a:masterClrMapping/>
  </p:clrMapOvr>
</p:sldLayout>
</file>

<file path=ppt/slideLayouts/slideLayout8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18126-07DB-4AC5-A447-03578D463F0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620681"/>
      </p:ext>
    </p:extLst>
  </p:cSld>
  <p:clrMapOvr>
    <a:masterClrMapping/>
  </p:clrMapOvr>
</p:sldLayout>
</file>

<file path=ppt/slideLayouts/slideLayout8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A4344-BF1C-4F45-97B0-43DA871D4705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357130"/>
      </p:ext>
    </p:extLst>
  </p:cSld>
  <p:clrMapOvr>
    <a:masterClrMapping/>
  </p:clrMapOvr>
</p:sldLayout>
</file>

<file path=ppt/slideLayouts/slideLayout8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A668B-7F53-4863-B95E-2978E43B1B9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840520"/>
      </p:ext>
    </p:extLst>
  </p:cSld>
  <p:clrMapOvr>
    <a:masterClrMapping/>
  </p:clrMapOvr>
</p:sldLayout>
</file>

<file path=ppt/slideLayouts/slideLayout8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F8057-048E-4E4C-B155-D4859831DFB6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442141"/>
      </p:ext>
    </p:extLst>
  </p:cSld>
  <p:clrMapOvr>
    <a:masterClrMapping/>
  </p:clrMapOvr>
</p:sldLayout>
</file>

<file path=ppt/slideLayouts/slideLayout8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A8DF0-505B-4F37-A312-700416BE0E6B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664807"/>
      </p:ext>
    </p:extLst>
  </p:cSld>
  <p:clrMapOvr>
    <a:masterClrMapping/>
  </p:clrMapOvr>
  <p:transition>
    <p:fade/>
  </p:transition>
</p:sldLayout>
</file>

<file path=ppt/slideLayouts/slideLayout8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38D13-CB2C-4F9F-96FB-ADC3D734F15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494063"/>
      </p:ext>
    </p:extLst>
  </p:cSld>
  <p:clrMapOvr>
    <a:masterClrMapping/>
  </p:clrMapOvr>
</p:sldLayout>
</file>

<file path=ppt/slideLayouts/slideLayout8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F487D-94CB-4B0C-B81C-C9688988811E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18960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5CCE4-1063-4A13-8820-4F98064A4A2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561541"/>
      </p:ext>
    </p:extLst>
  </p:cSld>
  <p:clrMapOvr>
    <a:masterClrMapping/>
  </p:clrMapOvr>
</p:sldLayout>
</file>

<file path=ppt/slideLayouts/slideLayout8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F2C78-13F7-4355-9B6A-556DF644B7B1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527554"/>
      </p:ext>
    </p:extLst>
  </p:cSld>
  <p:clrMapOvr>
    <a:masterClrMapping/>
  </p:clrMapOvr>
</p:sldLayout>
</file>

<file path=ppt/slideLayouts/slideLayout8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E0BE70C-9F94-483D-A774-CCA5CE12ED61}" type="slidenum">
              <a:rPr lang="zh-CN" altLang="en-US"/>
              <a:pPr>
                <a:defRPr/>
              </a:pPr>
              <a:t>‹#›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316689"/>
      </p:ext>
    </p:extLst>
  </p:cSld>
  <p:clrMapOvr>
    <a:masterClrMapping/>
  </p:clrMapOvr>
</p:sldLayout>
</file>

<file path=ppt/slideLayouts/slideLayout8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0B75C-1B25-4C85-8CC1-490849D9DDB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61477"/>
      </p:ext>
    </p:extLst>
  </p:cSld>
  <p:clrMapOvr>
    <a:masterClrMapping/>
  </p:clrMapOvr>
</p:sldLayout>
</file>

<file path=ppt/slideLayouts/slideLayout8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79652-510E-49C8-9A50-018C77222C2C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534526"/>
      </p:ext>
    </p:extLst>
  </p:cSld>
  <p:clrMapOvr>
    <a:masterClrMapping/>
  </p:clrMapOvr>
</p:sldLayout>
</file>

<file path=ppt/slideLayouts/slideLayout8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A637F-C989-47B3-B919-FB06725C5E23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410753"/>
      </p:ext>
    </p:extLst>
  </p:cSld>
  <p:clrMapOvr>
    <a:masterClrMapping/>
  </p:clrMapOvr>
</p:sldLayout>
</file>

<file path=ppt/slideLayouts/slideLayout8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CE33D-3261-49DC-99A9-A43EB1A2565F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809373"/>
      </p:ext>
    </p:extLst>
  </p:cSld>
  <p:clrMapOvr>
    <a:masterClrMapping/>
  </p:clrMapOvr>
</p:sldLayout>
</file>

<file path=ppt/slideLayouts/slideLayout8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A6D9A-CA04-4D85-B907-A9D6E35A2624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956197"/>
      </p:ext>
    </p:extLst>
  </p:cSld>
  <p:clrMapOvr>
    <a:masterClrMapping/>
  </p:clrMapOvr>
</p:sldLayout>
</file>

<file path=ppt/slideLayouts/slideLayout8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D843F-2058-4C83-A0BA-D9A22379E8EA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179918"/>
      </p:ext>
    </p:extLst>
  </p:cSld>
  <p:clrMapOvr>
    <a:masterClrMapping/>
  </p:clrMapOvr>
</p:sldLayout>
</file>

<file path=ppt/slideLayouts/slideLayout8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FB2F1-4C09-4309-9186-DAD32ADD320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15A20-6C07-4D1E-B7A0-49A8971E40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87828"/>
      </p:ext>
    </p:extLst>
  </p:cSld>
  <p:clrMapOvr>
    <a:masterClrMapping/>
  </p:clrMapOvr>
</p:sldLayout>
</file>

<file path=ppt/slideLayouts/slideLayout8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0CDFD-A751-4610-8FA1-DBE5836A68C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0DD88-6D0B-43E9-9808-929B357955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92123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4DC15-156F-43E8-B56E-0C09A1605EE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469422"/>
      </p:ext>
    </p:extLst>
  </p:cSld>
  <p:clrMapOvr>
    <a:masterClrMapping/>
  </p:clrMapOvr>
</p:sldLayout>
</file>

<file path=ppt/slideLayouts/slideLayout8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8BA06-D35A-48A2-B2C6-5DB9DE6934B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7F1AB-CF92-4F39-9BF0-F475D5E10A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299480"/>
      </p:ext>
    </p:extLst>
  </p:cSld>
  <p:clrMapOvr>
    <a:masterClrMapping/>
  </p:clrMapOvr>
</p:sldLayout>
</file>

<file path=ppt/slideLayouts/slideLayout8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23366-7D7D-48E8-BCDD-CBD86A82F09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A2387-E2EE-4709-BCD3-560548545A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092174"/>
      </p:ext>
    </p:extLst>
  </p:cSld>
  <p:clrMapOvr>
    <a:masterClrMapping/>
  </p:clrMapOvr>
</p:sldLayout>
</file>

<file path=ppt/slideLayouts/slideLayout8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F83B2-4D28-42FA-B71A-CA373CCED9C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3772C-C917-4079-B0A1-44FBA99C3A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660750"/>
      </p:ext>
    </p:extLst>
  </p:cSld>
  <p:clrMapOvr>
    <a:masterClrMapping/>
  </p:clrMapOvr>
</p:sldLayout>
</file>

<file path=ppt/slideLayouts/slideLayout8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A84FC-D771-452C-B1DC-3B1AD97A9D1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1C327-FFD7-4A93-BE60-95411C6345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976288"/>
      </p:ext>
    </p:extLst>
  </p:cSld>
  <p:clrMapOvr>
    <a:masterClrMapping/>
  </p:clrMapOvr>
</p:sldLayout>
</file>

<file path=ppt/slideLayouts/slideLayout8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14953-63C4-4350-B440-AD69FBA64B2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A96A1-7263-444A-8433-AE4CD3249A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873311"/>
      </p:ext>
    </p:extLst>
  </p:cSld>
  <p:clrMapOvr>
    <a:masterClrMapping/>
  </p:clrMapOvr>
</p:sldLayout>
</file>

<file path=ppt/slideLayouts/slideLayout8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F3370-A84F-4EBA-9887-915B08CF027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E1819-131B-4281-B742-41EA6943A6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579431"/>
      </p:ext>
    </p:extLst>
  </p:cSld>
  <p:clrMapOvr>
    <a:masterClrMapping/>
  </p:clrMapOvr>
</p:sldLayout>
</file>

<file path=ppt/slideLayouts/slideLayout8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07320-3289-4998-A8F7-8E6C381F20E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AF921-97A4-4CF3-A409-E51C634C55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42409"/>
      </p:ext>
    </p:extLst>
  </p:cSld>
  <p:clrMapOvr>
    <a:masterClrMapping/>
  </p:clrMapOvr>
</p:sldLayout>
</file>

<file path=ppt/slideLayouts/slideLayout8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369DC-714B-456F-BD29-A221CDA73C8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9BDEB-20C7-42FB-8786-4BFE0874AE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664128"/>
      </p:ext>
    </p:extLst>
  </p:cSld>
  <p:clrMapOvr>
    <a:masterClrMapping/>
  </p:clrMapOvr>
</p:sldLayout>
</file>

<file path=ppt/slideLayouts/slideLayout8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DDC7F-0813-4A93-B0A5-17632279740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E0F91-02DD-40D9-AE73-CE6F35C78B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238911"/>
      </p:ext>
    </p:extLst>
  </p:cSld>
  <p:clrMapOvr>
    <a:masterClrMapping/>
  </p:clrMapOvr>
</p:sldLayout>
</file>

<file path=ppt/slideLayouts/slideLayout8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536187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D684B-2FF2-4B1F-ACC0-5BE9FE87D0B8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646287"/>
      </p:ext>
    </p:extLst>
  </p:cSld>
  <p:clrMapOvr>
    <a:masterClrMapping/>
  </p:clrMapOvr>
</p:sldLayout>
</file>

<file path=ppt/slideLayouts/slideLayout8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1956045"/>
      </p:ext>
    </p:extLst>
  </p:cSld>
  <p:clrMapOvr>
    <a:masterClrMapping/>
  </p:clrMapOvr>
</p:sldLayout>
</file>

<file path=ppt/slideLayouts/slideLayout8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5103940"/>
      </p:ext>
    </p:extLst>
  </p:cSld>
  <p:clrMapOvr>
    <a:masterClrMapping/>
  </p:clrMapOvr>
</p:sldLayout>
</file>

<file path=ppt/slideLayouts/slideLayout8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4695541"/>
      </p:ext>
    </p:extLst>
  </p:cSld>
  <p:clrMapOvr>
    <a:masterClrMapping/>
  </p:clrMapOvr>
</p:sldLayout>
</file>

<file path=ppt/slideLayouts/slideLayout8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9120574"/>
      </p:ext>
    </p:extLst>
  </p:cSld>
  <p:clrMapOvr>
    <a:masterClrMapping/>
  </p:clrMapOvr>
</p:sldLayout>
</file>

<file path=ppt/slideLayouts/slideLayout8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4930034"/>
      </p:ext>
    </p:extLst>
  </p:cSld>
  <p:clrMapOvr>
    <a:masterClrMapping/>
  </p:clrMapOvr>
</p:sldLayout>
</file>

<file path=ppt/slideLayouts/slideLayout8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7309963"/>
      </p:ext>
    </p:extLst>
  </p:cSld>
  <p:clrMapOvr>
    <a:masterClrMapping/>
  </p:clrMapOvr>
</p:sldLayout>
</file>

<file path=ppt/slideLayouts/slideLayout8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8093671"/>
      </p:ext>
    </p:extLst>
  </p:cSld>
  <p:clrMapOvr>
    <a:masterClrMapping/>
  </p:clrMapOvr>
</p:sldLayout>
</file>

<file path=ppt/slideLayouts/slideLayout8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5058254"/>
      </p:ext>
    </p:extLst>
  </p:cSld>
  <p:clrMapOvr>
    <a:masterClrMapping/>
  </p:clrMapOvr>
</p:sldLayout>
</file>

<file path=ppt/slideLayouts/slideLayout8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7845225"/>
      </p:ext>
    </p:extLst>
  </p:cSld>
  <p:clrMapOvr>
    <a:masterClrMapping/>
  </p:clrMapOvr>
</p:sldLayout>
</file>

<file path=ppt/slideLayouts/slideLayout8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802352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CF065-1D5E-40CE-9F94-D36CDBFF7E9A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039436"/>
      </p:ext>
    </p:extLst>
  </p:cSld>
  <p:clrMapOvr>
    <a:masterClrMapping/>
  </p:clrMapOvr>
</p:sldLayout>
</file>

<file path=ppt/slideLayouts/slideLayout8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9916309"/>
      </p:ext>
    </p:extLst>
  </p:cSld>
  <p:clrMapOvr>
    <a:masterClrMapping/>
  </p:clrMapOvr>
</p:sldLayout>
</file>

<file path=ppt/slideLayouts/slideLayout8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4073647"/>
      </p:ext>
    </p:extLst>
  </p:cSld>
  <p:clrMapOvr>
    <a:masterClrMapping/>
  </p:clrMapOvr>
</p:sldLayout>
</file>

<file path=ppt/slideLayouts/slideLayout8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5865268"/>
      </p:ext>
    </p:extLst>
  </p:cSld>
  <p:clrMapOvr>
    <a:masterClrMapping/>
  </p:clrMapOvr>
</p:sldLayout>
</file>

<file path=ppt/slideLayouts/slideLayout8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096129"/>
      </p:ext>
    </p:extLst>
  </p:cSld>
  <p:clrMapOvr>
    <a:masterClrMapping/>
  </p:clrMapOvr>
</p:sldLayout>
</file>

<file path=ppt/slideLayouts/slideLayout8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0037488"/>
      </p:ext>
    </p:extLst>
  </p:cSld>
  <p:clrMapOvr>
    <a:masterClrMapping/>
  </p:clrMapOvr>
</p:sldLayout>
</file>

<file path=ppt/slideLayouts/slideLayout8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9377955"/>
      </p:ext>
    </p:extLst>
  </p:cSld>
  <p:clrMapOvr>
    <a:masterClrMapping/>
  </p:clrMapOvr>
</p:sldLayout>
</file>

<file path=ppt/slideLayouts/slideLayout8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113628"/>
      </p:ext>
    </p:extLst>
  </p:cSld>
  <p:clrMapOvr>
    <a:masterClrMapping/>
  </p:clrMapOvr>
</p:sldLayout>
</file>

<file path=ppt/slideLayouts/slideLayout8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6959336"/>
      </p:ext>
    </p:extLst>
  </p:cSld>
  <p:clrMapOvr>
    <a:masterClrMapping/>
  </p:clrMapOvr>
</p:sldLayout>
</file>

<file path=ppt/slideLayouts/slideLayout8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3677427"/>
      </p:ext>
    </p:extLst>
  </p:cSld>
  <p:clrMapOvr>
    <a:masterClrMapping/>
  </p:clrMapOvr>
</p:sldLayout>
</file>

<file path=ppt/slideLayouts/slideLayout8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8337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55E31-C950-4550-B7D3-B6917A7B0ABA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CFCF1-29D4-4218-9D48-ED80EF361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4122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2F93602B-58C5-4EDF-B13E-B26EF34303F2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49D41427-AB3C-409F-8798-9683652667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370807"/>
      </p:ext>
    </p:extLst>
  </p:cSld>
  <p:clrMapOvr>
    <a:masterClrMapping/>
  </p:clrMapOvr>
</p:sldLayout>
</file>

<file path=ppt/slideLayouts/slideLayout9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8466329"/>
      </p:ext>
    </p:extLst>
  </p:cSld>
  <p:clrMapOvr>
    <a:masterClrMapping/>
  </p:clrMapOvr>
</p:sldLayout>
</file>

<file path=ppt/slideLayouts/slideLayout9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7680038"/>
      </p:ext>
    </p:extLst>
  </p:cSld>
  <p:clrMapOvr>
    <a:masterClrMapping/>
  </p:clrMapOvr>
</p:sldLayout>
</file>

<file path=ppt/slideLayouts/slideLayout9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6057112"/>
      </p:ext>
    </p:extLst>
  </p:cSld>
  <p:clrMapOvr>
    <a:masterClrMapping/>
  </p:clrMapOvr>
</p:sldLayout>
</file>

<file path=ppt/slideLayouts/slideLayout9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6623021"/>
      </p:ext>
    </p:extLst>
  </p:cSld>
  <p:clrMapOvr>
    <a:masterClrMapping/>
  </p:clrMapOvr>
</p:sldLayout>
</file>

<file path=ppt/slideLayouts/slideLayout9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1268004"/>
      </p:ext>
    </p:extLst>
  </p:cSld>
  <p:clrMapOvr>
    <a:masterClrMapping/>
  </p:clrMapOvr>
</p:sldLayout>
</file>

<file path=ppt/slideLayouts/slideLayout9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1383548"/>
      </p:ext>
    </p:extLst>
  </p:cSld>
  <p:clrMapOvr>
    <a:masterClrMapping/>
  </p:clrMapOvr>
</p:sldLayout>
</file>

<file path=ppt/slideLayouts/slideLayout9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4706747"/>
      </p:ext>
    </p:extLst>
  </p:cSld>
  <p:clrMapOvr>
    <a:masterClrMapping/>
  </p:clrMapOvr>
</p:sldLayout>
</file>

<file path=ppt/slideLayouts/slideLayout9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2143354"/>
      </p:ext>
    </p:extLst>
  </p:cSld>
  <p:clrMapOvr>
    <a:masterClrMapping/>
  </p:clrMapOvr>
</p:sldLayout>
</file>

<file path=ppt/slideLayouts/slideLayout9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013877"/>
      </p:ext>
    </p:extLst>
  </p:cSld>
  <p:clrMapOvr>
    <a:masterClrMapping/>
  </p:clrMapOvr>
</p:sldLayout>
</file>

<file path=ppt/slideLayouts/slideLayout9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777590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B025541-DE78-4E3E-8E67-3EEB234B1871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B11BD7EE-6204-423A-B866-68BFB67D0A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65270"/>
      </p:ext>
    </p:extLst>
  </p:cSld>
  <p:clrMapOvr>
    <a:masterClrMapping/>
  </p:clrMapOvr>
</p:sldLayout>
</file>

<file path=ppt/slideLayouts/slideLayout9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8048190"/>
      </p:ext>
    </p:extLst>
  </p:cSld>
  <p:clrMapOvr>
    <a:masterClrMapping/>
  </p:clrMapOvr>
</p:sldLayout>
</file>

<file path=ppt/slideLayouts/slideLayout9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0453260"/>
      </p:ext>
    </p:extLst>
  </p:cSld>
  <p:clrMapOvr>
    <a:masterClrMapping/>
  </p:clrMapOvr>
</p:sldLayout>
</file>

<file path=ppt/slideLayouts/slideLayout9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5252320"/>
      </p:ext>
    </p:extLst>
  </p:cSld>
  <p:clrMapOvr>
    <a:masterClrMapping/>
  </p:clrMapOvr>
</p:sldLayout>
</file>

<file path=ppt/slideLayouts/slideLayout9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7104460"/>
      </p:ext>
    </p:extLst>
  </p:cSld>
  <p:clrMapOvr>
    <a:masterClrMapping/>
  </p:clrMapOvr>
</p:sldLayout>
</file>

<file path=ppt/slideLayouts/slideLayout9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8593367"/>
      </p:ext>
    </p:extLst>
  </p:cSld>
  <p:clrMapOvr>
    <a:masterClrMapping/>
  </p:clrMapOvr>
</p:sldLayout>
</file>

<file path=ppt/slideLayouts/slideLayout9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294851"/>
      </p:ext>
    </p:extLst>
  </p:cSld>
  <p:clrMapOvr>
    <a:masterClrMapping/>
  </p:clrMapOvr>
</p:sldLayout>
</file>

<file path=ppt/slideLayouts/slideLayout9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2250286"/>
      </p:ext>
    </p:extLst>
  </p:cSld>
  <p:clrMapOvr>
    <a:masterClrMapping/>
  </p:clrMapOvr>
</p:sldLayout>
</file>

<file path=ppt/slideLayouts/slideLayout9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016704"/>
      </p:ext>
    </p:extLst>
  </p:cSld>
  <p:clrMapOvr>
    <a:masterClrMapping/>
  </p:clrMapOvr>
</p:sldLayout>
</file>

<file path=ppt/slideLayouts/slideLayout9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8979313"/>
      </p:ext>
    </p:extLst>
  </p:cSld>
  <p:clrMapOvr>
    <a:masterClrMapping/>
  </p:clrMapOvr>
</p:sldLayout>
</file>

<file path=ppt/slideLayouts/slideLayout9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21439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F6EB6F64-6A21-4A3D-9E05-7139E401A778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DBD6641B-8F48-4EE4-B52E-FF5265F145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024688"/>
      </p:ext>
    </p:extLst>
  </p:cSld>
  <p:clrMapOvr>
    <a:masterClrMapping/>
  </p:clrMapOvr>
</p:sldLayout>
</file>

<file path=ppt/slideLayouts/slideLayout9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2378134"/>
      </p:ext>
    </p:extLst>
  </p:cSld>
  <p:clrMapOvr>
    <a:masterClrMapping/>
  </p:clrMapOvr>
</p:sldLayout>
</file>

<file path=ppt/slideLayouts/slideLayout9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230348"/>
      </p:ext>
    </p:extLst>
  </p:cSld>
  <p:clrMapOvr>
    <a:masterClrMapping/>
  </p:clrMapOvr>
</p:sldLayout>
</file>

<file path=ppt/slideLayouts/slideLayout9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978329"/>
      </p:ext>
    </p:extLst>
  </p:cSld>
  <p:clrMapOvr>
    <a:masterClrMapping/>
  </p:clrMapOvr>
</p:sldLayout>
</file>

<file path=ppt/slideLayouts/slideLayout9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0958385"/>
      </p:ext>
    </p:extLst>
  </p:cSld>
  <p:clrMapOvr>
    <a:masterClrMapping/>
  </p:clrMapOvr>
</p:sldLayout>
</file>

<file path=ppt/slideLayouts/slideLayout9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8455808"/>
      </p:ext>
    </p:extLst>
  </p:cSld>
  <p:clrMapOvr>
    <a:masterClrMapping/>
  </p:clrMapOvr>
</p:sldLayout>
</file>

<file path=ppt/slideLayouts/slideLayout9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9673028"/>
      </p:ext>
    </p:extLst>
  </p:cSld>
  <p:clrMapOvr>
    <a:masterClrMapping/>
  </p:clrMapOvr>
</p:sldLayout>
</file>

<file path=ppt/slideLayouts/slideLayout9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FB2F1-4C09-4309-9186-DAD32ADD320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15A20-6C07-4D1E-B7A0-49A8971E40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959645"/>
      </p:ext>
    </p:extLst>
  </p:cSld>
  <p:clrMapOvr>
    <a:masterClrMapping/>
  </p:clrMapOvr>
</p:sldLayout>
</file>

<file path=ppt/slideLayouts/slideLayout9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0CDFD-A751-4610-8FA1-DBE5836A68C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0DD88-6D0B-43E9-9808-929B357955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229333"/>
      </p:ext>
    </p:extLst>
  </p:cSld>
  <p:clrMapOvr>
    <a:masterClrMapping/>
  </p:clrMapOvr>
</p:sldLayout>
</file>

<file path=ppt/slideLayouts/slideLayout9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8BA06-D35A-48A2-B2C6-5DB9DE6934B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7F1AB-CF92-4F39-9BF0-F475D5E10A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858769"/>
      </p:ext>
    </p:extLst>
  </p:cSld>
  <p:clrMapOvr>
    <a:masterClrMapping/>
  </p:clrMapOvr>
</p:sldLayout>
</file>

<file path=ppt/slideLayouts/slideLayout9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23366-7D7D-48E8-BCDD-CBD86A82F09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A2387-E2EE-4709-BCD3-560548545A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81444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70602EEB-044C-4A4F-B20A-2B2994D32319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CEAC48DE-4AB1-4437-B198-3B8EF22DB6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923108"/>
      </p:ext>
    </p:extLst>
  </p:cSld>
  <p:clrMapOvr>
    <a:masterClrMapping/>
  </p:clrMapOvr>
</p:sldLayout>
</file>

<file path=ppt/slideLayouts/slideLayout9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F83B2-4D28-42FA-B71A-CA373CCED9C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3772C-C917-4079-B0A1-44FBA99C3A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870661"/>
      </p:ext>
    </p:extLst>
  </p:cSld>
  <p:clrMapOvr>
    <a:masterClrMapping/>
  </p:clrMapOvr>
</p:sldLayout>
</file>

<file path=ppt/slideLayouts/slideLayout9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A84FC-D771-452C-B1DC-3B1AD97A9D1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1C327-FFD7-4A93-BE60-95411C6345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196532"/>
      </p:ext>
    </p:extLst>
  </p:cSld>
  <p:clrMapOvr>
    <a:masterClrMapping/>
  </p:clrMapOvr>
</p:sldLayout>
</file>

<file path=ppt/slideLayouts/slideLayout9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14953-63C4-4350-B440-AD69FBA64B2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A96A1-7263-444A-8433-AE4CD3249A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119839"/>
      </p:ext>
    </p:extLst>
  </p:cSld>
  <p:clrMapOvr>
    <a:masterClrMapping/>
  </p:clrMapOvr>
</p:sldLayout>
</file>

<file path=ppt/slideLayouts/slideLayout9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F3370-A84F-4EBA-9887-915B08CF027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E1819-131B-4281-B742-41EA6943A6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280776"/>
      </p:ext>
    </p:extLst>
  </p:cSld>
  <p:clrMapOvr>
    <a:masterClrMapping/>
  </p:clrMapOvr>
</p:sldLayout>
</file>

<file path=ppt/slideLayouts/slideLayout9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07320-3289-4998-A8F7-8E6C381F20E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AF921-97A4-4CF3-A409-E51C634C55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893905"/>
      </p:ext>
    </p:extLst>
  </p:cSld>
  <p:clrMapOvr>
    <a:masterClrMapping/>
  </p:clrMapOvr>
</p:sldLayout>
</file>

<file path=ppt/slideLayouts/slideLayout9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369DC-714B-456F-BD29-A221CDA73C8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9BDEB-20C7-42FB-8786-4BFE0874AE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337072"/>
      </p:ext>
    </p:extLst>
  </p:cSld>
  <p:clrMapOvr>
    <a:masterClrMapping/>
  </p:clrMapOvr>
</p:sldLayout>
</file>

<file path=ppt/slideLayouts/slideLayout9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DDC7F-0813-4A93-B0A5-17632279740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E0F91-02DD-40D9-AE73-CE6F35C78B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685478"/>
      </p:ext>
    </p:extLst>
  </p:cSld>
  <p:clrMapOvr>
    <a:masterClrMapping/>
  </p:clrMapOvr>
</p:sldLayout>
</file>

<file path=ppt/slideLayouts/slideLayout9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5658032"/>
      </p:ext>
    </p:extLst>
  </p:cSld>
  <p:clrMapOvr>
    <a:masterClrMapping/>
  </p:clrMapOvr>
</p:sldLayout>
</file>

<file path=ppt/slideLayouts/slideLayout9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0345033"/>
      </p:ext>
    </p:extLst>
  </p:cSld>
  <p:clrMapOvr>
    <a:masterClrMapping/>
  </p:clrMapOvr>
</p:sldLayout>
</file>

<file path=ppt/slideLayouts/slideLayout9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864473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9823095E-4FB7-4DC0-ABDC-3B4CC9321BCB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EBA85B9D-34EA-4B20-BB1C-239B9821CC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179083"/>
      </p:ext>
    </p:extLst>
  </p:cSld>
  <p:clrMapOvr>
    <a:masterClrMapping/>
  </p:clrMapOvr>
</p:sldLayout>
</file>

<file path=ppt/slideLayouts/slideLayout9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666560"/>
      </p:ext>
    </p:extLst>
  </p:cSld>
  <p:clrMapOvr>
    <a:masterClrMapping/>
  </p:clrMapOvr>
</p:sldLayout>
</file>

<file path=ppt/slideLayouts/slideLayout9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4173145"/>
      </p:ext>
    </p:extLst>
  </p:cSld>
  <p:clrMapOvr>
    <a:masterClrMapping/>
  </p:clrMapOvr>
</p:sldLayout>
</file>

<file path=ppt/slideLayouts/slideLayout9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2067232"/>
      </p:ext>
    </p:extLst>
  </p:cSld>
  <p:clrMapOvr>
    <a:masterClrMapping/>
  </p:clrMapOvr>
</p:sldLayout>
</file>

<file path=ppt/slideLayouts/slideLayout9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9999189"/>
      </p:ext>
    </p:extLst>
  </p:cSld>
  <p:clrMapOvr>
    <a:masterClrMapping/>
  </p:clrMapOvr>
</p:sldLayout>
</file>

<file path=ppt/slideLayouts/slideLayout9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0526418"/>
      </p:ext>
    </p:extLst>
  </p:cSld>
  <p:clrMapOvr>
    <a:masterClrMapping/>
  </p:clrMapOvr>
</p:sldLayout>
</file>

<file path=ppt/slideLayouts/slideLayout9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8898111"/>
      </p:ext>
    </p:extLst>
  </p:cSld>
  <p:clrMapOvr>
    <a:masterClrMapping/>
  </p:clrMapOvr>
</p:sldLayout>
</file>

<file path=ppt/slideLayouts/slideLayout9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2380973"/>
      </p:ext>
    </p:extLst>
  </p:cSld>
  <p:clrMapOvr>
    <a:masterClrMapping/>
  </p:clrMapOvr>
</p:sldLayout>
</file>

<file path=ppt/slideLayouts/slideLayout9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7398342"/>
      </p:ext>
    </p:extLst>
  </p:cSld>
  <p:clrMapOvr>
    <a:masterClrMapping/>
  </p:clrMapOvr>
</p:sldLayout>
</file>

<file path=ppt/slideLayouts/slideLayout9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8718227"/>
      </p:ext>
    </p:extLst>
  </p:cSld>
  <p:clrMapOvr>
    <a:masterClrMapping/>
  </p:clrMapOvr>
</p:sldLayout>
</file>

<file path=ppt/slideLayouts/slideLayout9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22325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DEDD747-8BF6-4A06-8AA1-49486976311C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C5B00641-D5F9-4C97-971C-1ABBEC5532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165819"/>
      </p:ext>
    </p:extLst>
  </p:cSld>
  <p:clrMapOvr>
    <a:masterClrMapping/>
  </p:clrMapOvr>
</p:sldLayout>
</file>

<file path=ppt/slideLayouts/slideLayout9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915478"/>
      </p:ext>
    </p:extLst>
  </p:cSld>
  <p:clrMapOvr>
    <a:masterClrMapping/>
  </p:clrMapOvr>
</p:sldLayout>
</file>

<file path=ppt/slideLayouts/slideLayout9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8232942"/>
      </p:ext>
    </p:extLst>
  </p:cSld>
  <p:clrMapOvr>
    <a:masterClrMapping/>
  </p:clrMapOvr>
</p:sldLayout>
</file>

<file path=ppt/slideLayouts/slideLayout9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2125469"/>
      </p:ext>
    </p:extLst>
  </p:cSld>
  <p:clrMapOvr>
    <a:masterClrMapping/>
  </p:clrMapOvr>
</p:sldLayout>
</file>

<file path=ppt/slideLayouts/slideLayout9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4118700"/>
      </p:ext>
    </p:extLst>
  </p:cSld>
  <p:clrMapOvr>
    <a:masterClrMapping/>
  </p:clrMapOvr>
</p:sldLayout>
</file>

<file path=ppt/slideLayouts/slideLayout9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9696649"/>
      </p:ext>
    </p:extLst>
  </p:cSld>
  <p:clrMapOvr>
    <a:masterClrMapping/>
  </p:clrMapOvr>
</p:sldLayout>
</file>

<file path=ppt/slideLayouts/slideLayout9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8851429"/>
      </p:ext>
    </p:extLst>
  </p:cSld>
  <p:clrMapOvr>
    <a:masterClrMapping/>
  </p:clrMapOvr>
</p:sldLayout>
</file>

<file path=ppt/slideLayouts/slideLayout9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5410003"/>
      </p:ext>
    </p:extLst>
  </p:cSld>
  <p:clrMapOvr>
    <a:masterClrMapping/>
  </p:clrMapOvr>
</p:sldLayout>
</file>

<file path=ppt/slideLayouts/slideLayout9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8957937"/>
      </p:ext>
    </p:extLst>
  </p:cSld>
  <p:clrMapOvr>
    <a:masterClrMapping/>
  </p:clrMapOvr>
</p:sldLayout>
</file>

<file path=ppt/slideLayouts/slideLayout9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2762681"/>
      </p:ext>
    </p:extLst>
  </p:cSld>
  <p:clrMapOvr>
    <a:masterClrMapping/>
  </p:clrMapOvr>
</p:sldLayout>
</file>

<file path=ppt/slideLayouts/slideLayout9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374866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3FA94EC1-A23F-4896-A460-5E46C338FB52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F5299375-C75B-4CB2-905A-DB0752354C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401939"/>
      </p:ext>
    </p:extLst>
  </p:cSld>
  <p:clrMapOvr>
    <a:masterClrMapping/>
  </p:clrMapOvr>
</p:sldLayout>
</file>

<file path=ppt/slideLayouts/slideLayout9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82628"/>
      </p:ext>
    </p:extLst>
  </p:cSld>
  <p:clrMapOvr>
    <a:masterClrMapping/>
  </p:clrMapOvr>
</p:sldLayout>
</file>

<file path=ppt/slideLayouts/slideLayout9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1389200"/>
      </p:ext>
    </p:extLst>
  </p:cSld>
  <p:clrMapOvr>
    <a:masterClrMapping/>
  </p:clrMapOvr>
</p:sldLayout>
</file>

<file path=ppt/slideLayouts/slideLayout9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4203943"/>
      </p:ext>
    </p:extLst>
  </p:cSld>
  <p:clrMapOvr>
    <a:masterClrMapping/>
  </p:clrMapOvr>
</p:sldLayout>
</file>

<file path=ppt/slideLayouts/slideLayout9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2434931"/>
      </p:ext>
    </p:extLst>
  </p:cSld>
  <p:clrMapOvr>
    <a:masterClrMapping/>
  </p:clrMapOvr>
</p:sldLayout>
</file>

<file path=ppt/slideLayouts/slideLayout9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352867"/>
      </p:ext>
    </p:extLst>
  </p:cSld>
  <p:clrMapOvr>
    <a:masterClrMapping/>
  </p:clrMapOvr>
</p:sldLayout>
</file>

<file path=ppt/slideLayouts/slideLayout9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90128"/>
      </p:ext>
    </p:extLst>
  </p:cSld>
  <p:clrMapOvr>
    <a:masterClrMapping/>
  </p:clrMapOvr>
</p:sldLayout>
</file>

<file path=ppt/slideLayouts/slideLayout9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9785499"/>
      </p:ext>
    </p:extLst>
  </p:cSld>
  <p:clrMapOvr>
    <a:masterClrMapping/>
  </p:clrMapOvr>
</p:sldLayout>
</file>

<file path=ppt/slideLayouts/slideLayout9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6373988"/>
      </p:ext>
    </p:extLst>
  </p:cSld>
  <p:clrMapOvr>
    <a:masterClrMapping/>
  </p:clrMapOvr>
</p:sldLayout>
</file>

<file path=ppt/slideLayouts/slideLayout9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378770"/>
      </p:ext>
    </p:extLst>
  </p:cSld>
  <p:clrMapOvr>
    <a:masterClrMapping/>
  </p:clrMapOvr>
</p:sldLayout>
</file>

<file path=ppt/slideLayouts/slideLayout9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909300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F37A1E3A-1081-4B63-A54E-1C5433159CFF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620CCAA4-D883-4376-9A4B-84B1EA625A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915716"/>
      </p:ext>
    </p:extLst>
  </p:cSld>
  <p:clrMapOvr>
    <a:masterClrMapping/>
  </p:clrMapOvr>
</p:sldLayout>
</file>

<file path=ppt/slideLayouts/slideLayout9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5668676"/>
      </p:ext>
    </p:extLst>
  </p:cSld>
  <p:clrMapOvr>
    <a:masterClrMapping/>
  </p:clrMapOvr>
</p:sldLayout>
</file>

<file path=ppt/slideLayouts/slideLayout9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2036674"/>
      </p:ext>
    </p:extLst>
  </p:cSld>
  <p:clrMapOvr>
    <a:masterClrMapping/>
  </p:clrMapOvr>
</p:sldLayout>
</file>

<file path=ppt/slideLayouts/slideLayout9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5840478"/>
      </p:ext>
    </p:extLst>
  </p:cSld>
  <p:clrMapOvr>
    <a:masterClrMapping/>
  </p:clrMapOvr>
</p:sldLayout>
</file>

<file path=ppt/slideLayouts/slideLayout9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3777220"/>
      </p:ext>
    </p:extLst>
  </p:cSld>
  <p:clrMapOvr>
    <a:masterClrMapping/>
  </p:clrMapOvr>
</p:sldLayout>
</file>

<file path=ppt/slideLayouts/slideLayout9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426724"/>
      </p:ext>
    </p:extLst>
  </p:cSld>
  <p:clrMapOvr>
    <a:masterClrMapping/>
  </p:clrMapOvr>
</p:sldLayout>
</file>

<file path=ppt/slideLayouts/slideLayout9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0497654"/>
      </p:ext>
    </p:extLst>
  </p:cSld>
  <p:clrMapOvr>
    <a:masterClrMapping/>
  </p:clrMapOvr>
</p:sldLayout>
</file>

<file path=ppt/slideLayouts/slideLayout9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36737"/>
      </p:ext>
    </p:extLst>
  </p:cSld>
  <p:clrMapOvr>
    <a:masterClrMapping/>
  </p:clrMapOvr>
</p:sldLayout>
</file>

<file path=ppt/slideLayouts/slideLayout9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7452251"/>
      </p:ext>
    </p:extLst>
  </p:cSld>
  <p:clrMapOvr>
    <a:masterClrMapping/>
  </p:clrMapOvr>
</p:sldLayout>
</file>

<file path=ppt/slideLayouts/slideLayout9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0036157"/>
      </p:ext>
    </p:extLst>
  </p:cSld>
  <p:clrMapOvr>
    <a:masterClrMapping/>
  </p:clrMapOvr>
</p:sldLayout>
</file>

<file path=ppt/slideLayouts/slideLayout9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121430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E7A7C8A-7BD4-4E27-BE0D-3CF42B20AA5A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6E6B2265-BAD7-4900-8A5D-81FD3E8721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872966"/>
      </p:ext>
    </p:extLst>
  </p:cSld>
  <p:clrMapOvr>
    <a:masterClrMapping/>
  </p:clrMapOvr>
</p:sldLayout>
</file>

<file path=ppt/slideLayouts/slideLayout9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623949"/>
      </p:ext>
    </p:extLst>
  </p:cSld>
  <p:clrMapOvr>
    <a:masterClrMapping/>
  </p:clrMapOvr>
</p:sldLayout>
</file>

<file path=ppt/slideLayouts/slideLayout9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5616931"/>
      </p:ext>
    </p:extLst>
  </p:cSld>
  <p:clrMapOvr>
    <a:masterClrMapping/>
  </p:clrMapOvr>
</p:sldLayout>
</file>

<file path=ppt/slideLayouts/slideLayout9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769643"/>
      </p:ext>
    </p:extLst>
  </p:cSld>
  <p:clrMapOvr>
    <a:masterClrMapping/>
  </p:clrMapOvr>
</p:sldLayout>
</file>

<file path=ppt/slideLayouts/slideLayout9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3627796"/>
      </p:ext>
    </p:extLst>
  </p:cSld>
  <p:clrMapOvr>
    <a:masterClrMapping/>
  </p:clrMapOvr>
</p:sldLayout>
</file>

<file path=ppt/slideLayouts/slideLayout9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FB2F1-4C09-4309-9186-DAD32ADD320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15A20-6C07-4D1E-B7A0-49A8971E40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994052"/>
      </p:ext>
    </p:extLst>
  </p:cSld>
  <p:clrMapOvr>
    <a:masterClrMapping/>
  </p:clrMapOvr>
</p:sldLayout>
</file>

<file path=ppt/slideLayouts/slideLayout9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0CDFD-A751-4610-8FA1-DBE5836A68C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0DD88-6D0B-43E9-9808-929B357955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793979"/>
      </p:ext>
    </p:extLst>
  </p:cSld>
  <p:clrMapOvr>
    <a:masterClrMapping/>
  </p:clrMapOvr>
</p:sldLayout>
</file>

<file path=ppt/slideLayouts/slideLayout9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8BA06-D35A-48A2-B2C6-5DB9DE6934B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7F1AB-CF92-4F39-9BF0-F475D5E10A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418325"/>
      </p:ext>
    </p:extLst>
  </p:cSld>
  <p:clrMapOvr>
    <a:masterClrMapping/>
  </p:clrMapOvr>
</p:sldLayout>
</file>

<file path=ppt/slideLayouts/slideLayout9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23366-7D7D-48E8-BCDD-CBD86A82F09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A2387-E2EE-4709-BCD3-560548545A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706136"/>
      </p:ext>
    </p:extLst>
  </p:cSld>
  <p:clrMapOvr>
    <a:masterClrMapping/>
  </p:clrMapOvr>
</p:sldLayout>
</file>

<file path=ppt/slideLayouts/slideLayout9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F83B2-4D28-42FA-B71A-CA373CCED9C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3772C-C917-4079-B0A1-44FBA99C3A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337280"/>
      </p:ext>
    </p:extLst>
  </p:cSld>
  <p:clrMapOvr>
    <a:masterClrMapping/>
  </p:clrMapOvr>
</p:sldLayout>
</file>

<file path=ppt/slideLayouts/slideLayout9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A84FC-D771-452C-B1DC-3B1AD97A9D1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1C327-FFD7-4A93-BE60-95411C6345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81086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61661580-04D5-4152-A7EB-A0ECC7D4BAB0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693C7A7A-790F-4F5D-9483-B463E3439C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780720"/>
      </p:ext>
    </p:extLst>
  </p:cSld>
  <p:clrMapOvr>
    <a:masterClrMapping/>
  </p:clrMapOvr>
</p:sldLayout>
</file>

<file path=ppt/slideLayouts/slideLayout9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14953-63C4-4350-B440-AD69FBA64B2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A96A1-7263-444A-8433-AE4CD3249A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037525"/>
      </p:ext>
    </p:extLst>
  </p:cSld>
  <p:clrMapOvr>
    <a:masterClrMapping/>
  </p:clrMapOvr>
</p:sldLayout>
</file>

<file path=ppt/slideLayouts/slideLayout9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F3370-A84F-4EBA-9887-915B08CF027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E1819-131B-4281-B742-41EA6943A6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551122"/>
      </p:ext>
    </p:extLst>
  </p:cSld>
  <p:clrMapOvr>
    <a:masterClrMapping/>
  </p:clrMapOvr>
</p:sldLayout>
</file>

<file path=ppt/slideLayouts/slideLayout9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07320-3289-4998-A8F7-8E6C381F20E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AF921-97A4-4CF3-A409-E51C634C55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440918"/>
      </p:ext>
    </p:extLst>
  </p:cSld>
  <p:clrMapOvr>
    <a:masterClrMapping/>
  </p:clrMapOvr>
</p:sldLayout>
</file>

<file path=ppt/slideLayouts/slideLayout9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369DC-714B-456F-BD29-A221CDA73C8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9BDEB-20C7-42FB-8786-4BFE0874AE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396735"/>
      </p:ext>
    </p:extLst>
  </p:cSld>
  <p:clrMapOvr>
    <a:masterClrMapping/>
  </p:clrMapOvr>
</p:sldLayout>
</file>

<file path=ppt/slideLayouts/slideLayout9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DDC7F-0813-4A93-B0A5-17632279740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E0F91-02DD-40D9-AE73-CE6F35C78B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918377"/>
      </p:ext>
    </p:extLst>
  </p:cSld>
  <p:clrMapOvr>
    <a:masterClrMapping/>
  </p:clrMapOvr>
</p:sldLayout>
</file>

<file path=ppt/slideLayouts/slideLayout9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154236"/>
      </p:ext>
    </p:extLst>
  </p:cSld>
  <p:clrMapOvr>
    <a:masterClrMapping/>
  </p:clrMapOvr>
</p:sldLayout>
</file>

<file path=ppt/slideLayouts/slideLayout9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3057169"/>
      </p:ext>
    </p:extLst>
  </p:cSld>
  <p:clrMapOvr>
    <a:masterClrMapping/>
  </p:clrMapOvr>
</p:sldLayout>
</file>

<file path=ppt/slideLayouts/slideLayout9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1507620"/>
      </p:ext>
    </p:extLst>
  </p:cSld>
  <p:clrMapOvr>
    <a:masterClrMapping/>
  </p:clrMapOvr>
</p:sldLayout>
</file>

<file path=ppt/slideLayouts/slideLayout9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7947125"/>
      </p:ext>
    </p:extLst>
  </p:cSld>
  <p:clrMapOvr>
    <a:masterClrMapping/>
  </p:clrMapOvr>
</p:sldLayout>
</file>

<file path=ppt/slideLayouts/slideLayout9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8466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68.xml"/><Relationship Id="rId18" Type="http://schemas.openxmlformats.org/officeDocument/2006/relationships/slideLayout" Target="../slideLayouts/slideLayout573.xml"/><Relationship Id="rId26" Type="http://schemas.openxmlformats.org/officeDocument/2006/relationships/slideLayout" Target="../slideLayouts/slideLayout581.xml"/><Relationship Id="rId39" Type="http://schemas.openxmlformats.org/officeDocument/2006/relationships/slideLayout" Target="../slideLayouts/slideLayout594.xml"/><Relationship Id="rId21" Type="http://schemas.openxmlformats.org/officeDocument/2006/relationships/slideLayout" Target="../slideLayouts/slideLayout576.xml"/><Relationship Id="rId34" Type="http://schemas.openxmlformats.org/officeDocument/2006/relationships/slideLayout" Target="../slideLayouts/slideLayout589.xml"/><Relationship Id="rId42" Type="http://schemas.openxmlformats.org/officeDocument/2006/relationships/slideLayout" Target="../slideLayouts/slideLayout597.xml"/><Relationship Id="rId47" Type="http://schemas.openxmlformats.org/officeDocument/2006/relationships/slideLayout" Target="../slideLayouts/slideLayout602.xml"/><Relationship Id="rId50" Type="http://schemas.openxmlformats.org/officeDocument/2006/relationships/slideLayout" Target="../slideLayouts/slideLayout605.xml"/><Relationship Id="rId55" Type="http://schemas.openxmlformats.org/officeDocument/2006/relationships/slideLayout" Target="../slideLayouts/slideLayout610.xml"/><Relationship Id="rId63" Type="http://schemas.openxmlformats.org/officeDocument/2006/relationships/slideLayout" Target="../slideLayouts/slideLayout618.xml"/><Relationship Id="rId68" Type="http://schemas.openxmlformats.org/officeDocument/2006/relationships/slideLayout" Target="../slideLayouts/slideLayout623.xml"/><Relationship Id="rId76" Type="http://schemas.openxmlformats.org/officeDocument/2006/relationships/slideLayout" Target="../slideLayouts/slideLayout631.xml"/><Relationship Id="rId7" Type="http://schemas.openxmlformats.org/officeDocument/2006/relationships/slideLayout" Target="../slideLayouts/slideLayout562.xml"/><Relationship Id="rId71" Type="http://schemas.openxmlformats.org/officeDocument/2006/relationships/slideLayout" Target="../slideLayouts/slideLayout626.xml"/><Relationship Id="rId2" Type="http://schemas.openxmlformats.org/officeDocument/2006/relationships/slideLayout" Target="../slideLayouts/slideLayout557.xml"/><Relationship Id="rId16" Type="http://schemas.openxmlformats.org/officeDocument/2006/relationships/slideLayout" Target="../slideLayouts/slideLayout571.xml"/><Relationship Id="rId29" Type="http://schemas.openxmlformats.org/officeDocument/2006/relationships/slideLayout" Target="../slideLayouts/slideLayout584.xml"/><Relationship Id="rId11" Type="http://schemas.openxmlformats.org/officeDocument/2006/relationships/slideLayout" Target="../slideLayouts/slideLayout566.xml"/><Relationship Id="rId24" Type="http://schemas.openxmlformats.org/officeDocument/2006/relationships/slideLayout" Target="../slideLayouts/slideLayout579.xml"/><Relationship Id="rId32" Type="http://schemas.openxmlformats.org/officeDocument/2006/relationships/slideLayout" Target="../slideLayouts/slideLayout587.xml"/><Relationship Id="rId37" Type="http://schemas.openxmlformats.org/officeDocument/2006/relationships/slideLayout" Target="../slideLayouts/slideLayout592.xml"/><Relationship Id="rId40" Type="http://schemas.openxmlformats.org/officeDocument/2006/relationships/slideLayout" Target="../slideLayouts/slideLayout595.xml"/><Relationship Id="rId45" Type="http://schemas.openxmlformats.org/officeDocument/2006/relationships/slideLayout" Target="../slideLayouts/slideLayout600.xml"/><Relationship Id="rId53" Type="http://schemas.openxmlformats.org/officeDocument/2006/relationships/slideLayout" Target="../slideLayouts/slideLayout608.xml"/><Relationship Id="rId58" Type="http://schemas.openxmlformats.org/officeDocument/2006/relationships/slideLayout" Target="../slideLayouts/slideLayout613.xml"/><Relationship Id="rId66" Type="http://schemas.openxmlformats.org/officeDocument/2006/relationships/slideLayout" Target="../slideLayouts/slideLayout621.xml"/><Relationship Id="rId74" Type="http://schemas.openxmlformats.org/officeDocument/2006/relationships/slideLayout" Target="../slideLayouts/slideLayout629.xml"/><Relationship Id="rId79" Type="http://schemas.openxmlformats.org/officeDocument/2006/relationships/theme" Target="../theme/theme10.xml"/><Relationship Id="rId5" Type="http://schemas.openxmlformats.org/officeDocument/2006/relationships/slideLayout" Target="../slideLayouts/slideLayout560.xml"/><Relationship Id="rId61" Type="http://schemas.openxmlformats.org/officeDocument/2006/relationships/slideLayout" Target="../slideLayouts/slideLayout616.xml"/><Relationship Id="rId10" Type="http://schemas.openxmlformats.org/officeDocument/2006/relationships/slideLayout" Target="../slideLayouts/slideLayout565.xml"/><Relationship Id="rId19" Type="http://schemas.openxmlformats.org/officeDocument/2006/relationships/slideLayout" Target="../slideLayouts/slideLayout574.xml"/><Relationship Id="rId31" Type="http://schemas.openxmlformats.org/officeDocument/2006/relationships/slideLayout" Target="../slideLayouts/slideLayout586.xml"/><Relationship Id="rId44" Type="http://schemas.openxmlformats.org/officeDocument/2006/relationships/slideLayout" Target="../slideLayouts/slideLayout599.xml"/><Relationship Id="rId52" Type="http://schemas.openxmlformats.org/officeDocument/2006/relationships/slideLayout" Target="../slideLayouts/slideLayout607.xml"/><Relationship Id="rId60" Type="http://schemas.openxmlformats.org/officeDocument/2006/relationships/slideLayout" Target="../slideLayouts/slideLayout615.xml"/><Relationship Id="rId65" Type="http://schemas.openxmlformats.org/officeDocument/2006/relationships/slideLayout" Target="../slideLayouts/slideLayout620.xml"/><Relationship Id="rId73" Type="http://schemas.openxmlformats.org/officeDocument/2006/relationships/slideLayout" Target="../slideLayouts/slideLayout628.xml"/><Relationship Id="rId78" Type="http://schemas.openxmlformats.org/officeDocument/2006/relationships/slideLayout" Target="../slideLayouts/slideLayout633.xml"/><Relationship Id="rId4" Type="http://schemas.openxmlformats.org/officeDocument/2006/relationships/slideLayout" Target="../slideLayouts/slideLayout559.xml"/><Relationship Id="rId9" Type="http://schemas.openxmlformats.org/officeDocument/2006/relationships/slideLayout" Target="../slideLayouts/slideLayout564.xml"/><Relationship Id="rId14" Type="http://schemas.openxmlformats.org/officeDocument/2006/relationships/slideLayout" Target="../slideLayouts/slideLayout569.xml"/><Relationship Id="rId22" Type="http://schemas.openxmlformats.org/officeDocument/2006/relationships/slideLayout" Target="../slideLayouts/slideLayout577.xml"/><Relationship Id="rId27" Type="http://schemas.openxmlformats.org/officeDocument/2006/relationships/slideLayout" Target="../slideLayouts/slideLayout582.xml"/><Relationship Id="rId30" Type="http://schemas.openxmlformats.org/officeDocument/2006/relationships/slideLayout" Target="../slideLayouts/slideLayout585.xml"/><Relationship Id="rId35" Type="http://schemas.openxmlformats.org/officeDocument/2006/relationships/slideLayout" Target="../slideLayouts/slideLayout590.xml"/><Relationship Id="rId43" Type="http://schemas.openxmlformats.org/officeDocument/2006/relationships/slideLayout" Target="../slideLayouts/slideLayout598.xml"/><Relationship Id="rId48" Type="http://schemas.openxmlformats.org/officeDocument/2006/relationships/slideLayout" Target="../slideLayouts/slideLayout603.xml"/><Relationship Id="rId56" Type="http://schemas.openxmlformats.org/officeDocument/2006/relationships/slideLayout" Target="../slideLayouts/slideLayout611.xml"/><Relationship Id="rId64" Type="http://schemas.openxmlformats.org/officeDocument/2006/relationships/slideLayout" Target="../slideLayouts/slideLayout619.xml"/><Relationship Id="rId69" Type="http://schemas.openxmlformats.org/officeDocument/2006/relationships/slideLayout" Target="../slideLayouts/slideLayout624.xml"/><Relationship Id="rId77" Type="http://schemas.openxmlformats.org/officeDocument/2006/relationships/slideLayout" Target="../slideLayouts/slideLayout632.xml"/><Relationship Id="rId8" Type="http://schemas.openxmlformats.org/officeDocument/2006/relationships/slideLayout" Target="../slideLayouts/slideLayout563.xml"/><Relationship Id="rId51" Type="http://schemas.openxmlformats.org/officeDocument/2006/relationships/slideLayout" Target="../slideLayouts/slideLayout606.xml"/><Relationship Id="rId72" Type="http://schemas.openxmlformats.org/officeDocument/2006/relationships/slideLayout" Target="../slideLayouts/slideLayout627.xml"/><Relationship Id="rId3" Type="http://schemas.openxmlformats.org/officeDocument/2006/relationships/slideLayout" Target="../slideLayouts/slideLayout558.xml"/><Relationship Id="rId12" Type="http://schemas.openxmlformats.org/officeDocument/2006/relationships/slideLayout" Target="../slideLayouts/slideLayout567.xml"/><Relationship Id="rId17" Type="http://schemas.openxmlformats.org/officeDocument/2006/relationships/slideLayout" Target="../slideLayouts/slideLayout572.xml"/><Relationship Id="rId25" Type="http://schemas.openxmlformats.org/officeDocument/2006/relationships/slideLayout" Target="../slideLayouts/slideLayout580.xml"/><Relationship Id="rId33" Type="http://schemas.openxmlformats.org/officeDocument/2006/relationships/slideLayout" Target="../slideLayouts/slideLayout588.xml"/><Relationship Id="rId38" Type="http://schemas.openxmlformats.org/officeDocument/2006/relationships/slideLayout" Target="../slideLayouts/slideLayout593.xml"/><Relationship Id="rId46" Type="http://schemas.openxmlformats.org/officeDocument/2006/relationships/slideLayout" Target="../slideLayouts/slideLayout601.xml"/><Relationship Id="rId59" Type="http://schemas.openxmlformats.org/officeDocument/2006/relationships/slideLayout" Target="../slideLayouts/slideLayout614.xml"/><Relationship Id="rId67" Type="http://schemas.openxmlformats.org/officeDocument/2006/relationships/slideLayout" Target="../slideLayouts/slideLayout622.xml"/><Relationship Id="rId20" Type="http://schemas.openxmlformats.org/officeDocument/2006/relationships/slideLayout" Target="../slideLayouts/slideLayout575.xml"/><Relationship Id="rId41" Type="http://schemas.openxmlformats.org/officeDocument/2006/relationships/slideLayout" Target="../slideLayouts/slideLayout596.xml"/><Relationship Id="rId54" Type="http://schemas.openxmlformats.org/officeDocument/2006/relationships/slideLayout" Target="../slideLayouts/slideLayout609.xml"/><Relationship Id="rId62" Type="http://schemas.openxmlformats.org/officeDocument/2006/relationships/slideLayout" Target="../slideLayouts/slideLayout617.xml"/><Relationship Id="rId70" Type="http://schemas.openxmlformats.org/officeDocument/2006/relationships/slideLayout" Target="../slideLayouts/slideLayout625.xml"/><Relationship Id="rId75" Type="http://schemas.openxmlformats.org/officeDocument/2006/relationships/slideLayout" Target="../slideLayouts/slideLayout630.xml"/><Relationship Id="rId1" Type="http://schemas.openxmlformats.org/officeDocument/2006/relationships/slideLayout" Target="../slideLayouts/slideLayout556.xml"/><Relationship Id="rId6" Type="http://schemas.openxmlformats.org/officeDocument/2006/relationships/slideLayout" Target="../slideLayouts/slideLayout561.xml"/><Relationship Id="rId15" Type="http://schemas.openxmlformats.org/officeDocument/2006/relationships/slideLayout" Target="../slideLayouts/slideLayout570.xml"/><Relationship Id="rId23" Type="http://schemas.openxmlformats.org/officeDocument/2006/relationships/slideLayout" Target="../slideLayouts/slideLayout578.xml"/><Relationship Id="rId28" Type="http://schemas.openxmlformats.org/officeDocument/2006/relationships/slideLayout" Target="../slideLayouts/slideLayout583.xml"/><Relationship Id="rId36" Type="http://schemas.openxmlformats.org/officeDocument/2006/relationships/slideLayout" Target="../slideLayouts/slideLayout591.xml"/><Relationship Id="rId49" Type="http://schemas.openxmlformats.org/officeDocument/2006/relationships/slideLayout" Target="../slideLayouts/slideLayout604.xml"/><Relationship Id="rId57" Type="http://schemas.openxmlformats.org/officeDocument/2006/relationships/slideLayout" Target="../slideLayouts/slideLayout612.xml"/></Relationships>
</file>

<file path=ppt/slideMasters/_rels/slideMaster1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46.xml"/><Relationship Id="rId18" Type="http://schemas.openxmlformats.org/officeDocument/2006/relationships/slideLayout" Target="../slideLayouts/slideLayout651.xml"/><Relationship Id="rId26" Type="http://schemas.openxmlformats.org/officeDocument/2006/relationships/slideLayout" Target="../slideLayouts/slideLayout659.xml"/><Relationship Id="rId39" Type="http://schemas.openxmlformats.org/officeDocument/2006/relationships/slideLayout" Target="../slideLayouts/slideLayout672.xml"/><Relationship Id="rId21" Type="http://schemas.openxmlformats.org/officeDocument/2006/relationships/slideLayout" Target="../slideLayouts/slideLayout654.xml"/><Relationship Id="rId34" Type="http://schemas.openxmlformats.org/officeDocument/2006/relationships/slideLayout" Target="../slideLayouts/slideLayout667.xml"/><Relationship Id="rId42" Type="http://schemas.openxmlformats.org/officeDocument/2006/relationships/slideLayout" Target="../slideLayouts/slideLayout675.xml"/><Relationship Id="rId47" Type="http://schemas.openxmlformats.org/officeDocument/2006/relationships/slideLayout" Target="../slideLayouts/slideLayout680.xml"/><Relationship Id="rId50" Type="http://schemas.openxmlformats.org/officeDocument/2006/relationships/slideLayout" Target="../slideLayouts/slideLayout683.xml"/><Relationship Id="rId55" Type="http://schemas.openxmlformats.org/officeDocument/2006/relationships/slideLayout" Target="../slideLayouts/slideLayout688.xml"/><Relationship Id="rId63" Type="http://schemas.openxmlformats.org/officeDocument/2006/relationships/slideLayout" Target="../slideLayouts/slideLayout696.xml"/><Relationship Id="rId68" Type="http://schemas.openxmlformats.org/officeDocument/2006/relationships/slideLayout" Target="../slideLayouts/slideLayout701.xml"/><Relationship Id="rId76" Type="http://schemas.openxmlformats.org/officeDocument/2006/relationships/slideLayout" Target="../slideLayouts/slideLayout709.xml"/><Relationship Id="rId7" Type="http://schemas.openxmlformats.org/officeDocument/2006/relationships/slideLayout" Target="../slideLayouts/slideLayout640.xml"/><Relationship Id="rId71" Type="http://schemas.openxmlformats.org/officeDocument/2006/relationships/slideLayout" Target="../slideLayouts/slideLayout704.xml"/><Relationship Id="rId2" Type="http://schemas.openxmlformats.org/officeDocument/2006/relationships/slideLayout" Target="../slideLayouts/slideLayout635.xml"/><Relationship Id="rId16" Type="http://schemas.openxmlformats.org/officeDocument/2006/relationships/slideLayout" Target="../slideLayouts/slideLayout649.xml"/><Relationship Id="rId29" Type="http://schemas.openxmlformats.org/officeDocument/2006/relationships/slideLayout" Target="../slideLayouts/slideLayout662.xml"/><Relationship Id="rId11" Type="http://schemas.openxmlformats.org/officeDocument/2006/relationships/slideLayout" Target="../slideLayouts/slideLayout644.xml"/><Relationship Id="rId24" Type="http://schemas.openxmlformats.org/officeDocument/2006/relationships/slideLayout" Target="../slideLayouts/slideLayout657.xml"/><Relationship Id="rId32" Type="http://schemas.openxmlformats.org/officeDocument/2006/relationships/slideLayout" Target="../slideLayouts/slideLayout665.xml"/><Relationship Id="rId37" Type="http://schemas.openxmlformats.org/officeDocument/2006/relationships/slideLayout" Target="../slideLayouts/slideLayout670.xml"/><Relationship Id="rId40" Type="http://schemas.openxmlformats.org/officeDocument/2006/relationships/slideLayout" Target="../slideLayouts/slideLayout673.xml"/><Relationship Id="rId45" Type="http://schemas.openxmlformats.org/officeDocument/2006/relationships/slideLayout" Target="../slideLayouts/slideLayout678.xml"/><Relationship Id="rId53" Type="http://schemas.openxmlformats.org/officeDocument/2006/relationships/slideLayout" Target="../slideLayouts/slideLayout686.xml"/><Relationship Id="rId58" Type="http://schemas.openxmlformats.org/officeDocument/2006/relationships/slideLayout" Target="../slideLayouts/slideLayout691.xml"/><Relationship Id="rId66" Type="http://schemas.openxmlformats.org/officeDocument/2006/relationships/slideLayout" Target="../slideLayouts/slideLayout699.xml"/><Relationship Id="rId74" Type="http://schemas.openxmlformats.org/officeDocument/2006/relationships/slideLayout" Target="../slideLayouts/slideLayout707.xml"/><Relationship Id="rId79" Type="http://schemas.openxmlformats.org/officeDocument/2006/relationships/theme" Target="../theme/theme11.xml"/><Relationship Id="rId5" Type="http://schemas.openxmlformats.org/officeDocument/2006/relationships/slideLayout" Target="../slideLayouts/slideLayout638.xml"/><Relationship Id="rId61" Type="http://schemas.openxmlformats.org/officeDocument/2006/relationships/slideLayout" Target="../slideLayouts/slideLayout694.xml"/><Relationship Id="rId10" Type="http://schemas.openxmlformats.org/officeDocument/2006/relationships/slideLayout" Target="../slideLayouts/slideLayout643.xml"/><Relationship Id="rId19" Type="http://schemas.openxmlformats.org/officeDocument/2006/relationships/slideLayout" Target="../slideLayouts/slideLayout652.xml"/><Relationship Id="rId31" Type="http://schemas.openxmlformats.org/officeDocument/2006/relationships/slideLayout" Target="../slideLayouts/slideLayout664.xml"/><Relationship Id="rId44" Type="http://schemas.openxmlformats.org/officeDocument/2006/relationships/slideLayout" Target="../slideLayouts/slideLayout677.xml"/><Relationship Id="rId52" Type="http://schemas.openxmlformats.org/officeDocument/2006/relationships/slideLayout" Target="../slideLayouts/slideLayout685.xml"/><Relationship Id="rId60" Type="http://schemas.openxmlformats.org/officeDocument/2006/relationships/slideLayout" Target="../slideLayouts/slideLayout693.xml"/><Relationship Id="rId65" Type="http://schemas.openxmlformats.org/officeDocument/2006/relationships/slideLayout" Target="../slideLayouts/slideLayout698.xml"/><Relationship Id="rId73" Type="http://schemas.openxmlformats.org/officeDocument/2006/relationships/slideLayout" Target="../slideLayouts/slideLayout706.xml"/><Relationship Id="rId78" Type="http://schemas.openxmlformats.org/officeDocument/2006/relationships/slideLayout" Target="../slideLayouts/slideLayout711.xml"/><Relationship Id="rId4" Type="http://schemas.openxmlformats.org/officeDocument/2006/relationships/slideLayout" Target="../slideLayouts/slideLayout637.xml"/><Relationship Id="rId9" Type="http://schemas.openxmlformats.org/officeDocument/2006/relationships/slideLayout" Target="../slideLayouts/slideLayout642.xml"/><Relationship Id="rId14" Type="http://schemas.openxmlformats.org/officeDocument/2006/relationships/slideLayout" Target="../slideLayouts/slideLayout647.xml"/><Relationship Id="rId22" Type="http://schemas.openxmlformats.org/officeDocument/2006/relationships/slideLayout" Target="../slideLayouts/slideLayout655.xml"/><Relationship Id="rId27" Type="http://schemas.openxmlformats.org/officeDocument/2006/relationships/slideLayout" Target="../slideLayouts/slideLayout660.xml"/><Relationship Id="rId30" Type="http://schemas.openxmlformats.org/officeDocument/2006/relationships/slideLayout" Target="../slideLayouts/slideLayout663.xml"/><Relationship Id="rId35" Type="http://schemas.openxmlformats.org/officeDocument/2006/relationships/slideLayout" Target="../slideLayouts/slideLayout668.xml"/><Relationship Id="rId43" Type="http://schemas.openxmlformats.org/officeDocument/2006/relationships/slideLayout" Target="../slideLayouts/slideLayout676.xml"/><Relationship Id="rId48" Type="http://schemas.openxmlformats.org/officeDocument/2006/relationships/slideLayout" Target="../slideLayouts/slideLayout681.xml"/><Relationship Id="rId56" Type="http://schemas.openxmlformats.org/officeDocument/2006/relationships/slideLayout" Target="../slideLayouts/slideLayout689.xml"/><Relationship Id="rId64" Type="http://schemas.openxmlformats.org/officeDocument/2006/relationships/slideLayout" Target="../slideLayouts/slideLayout697.xml"/><Relationship Id="rId69" Type="http://schemas.openxmlformats.org/officeDocument/2006/relationships/slideLayout" Target="../slideLayouts/slideLayout702.xml"/><Relationship Id="rId77" Type="http://schemas.openxmlformats.org/officeDocument/2006/relationships/slideLayout" Target="../slideLayouts/slideLayout710.xml"/><Relationship Id="rId8" Type="http://schemas.openxmlformats.org/officeDocument/2006/relationships/slideLayout" Target="../slideLayouts/slideLayout641.xml"/><Relationship Id="rId51" Type="http://schemas.openxmlformats.org/officeDocument/2006/relationships/slideLayout" Target="../slideLayouts/slideLayout684.xml"/><Relationship Id="rId72" Type="http://schemas.openxmlformats.org/officeDocument/2006/relationships/slideLayout" Target="../slideLayouts/slideLayout705.xml"/><Relationship Id="rId3" Type="http://schemas.openxmlformats.org/officeDocument/2006/relationships/slideLayout" Target="../slideLayouts/slideLayout636.xml"/><Relationship Id="rId12" Type="http://schemas.openxmlformats.org/officeDocument/2006/relationships/slideLayout" Target="../slideLayouts/slideLayout645.xml"/><Relationship Id="rId17" Type="http://schemas.openxmlformats.org/officeDocument/2006/relationships/slideLayout" Target="../slideLayouts/slideLayout650.xml"/><Relationship Id="rId25" Type="http://schemas.openxmlformats.org/officeDocument/2006/relationships/slideLayout" Target="../slideLayouts/slideLayout658.xml"/><Relationship Id="rId33" Type="http://schemas.openxmlformats.org/officeDocument/2006/relationships/slideLayout" Target="../slideLayouts/slideLayout666.xml"/><Relationship Id="rId38" Type="http://schemas.openxmlformats.org/officeDocument/2006/relationships/slideLayout" Target="../slideLayouts/slideLayout671.xml"/><Relationship Id="rId46" Type="http://schemas.openxmlformats.org/officeDocument/2006/relationships/slideLayout" Target="../slideLayouts/slideLayout679.xml"/><Relationship Id="rId59" Type="http://schemas.openxmlformats.org/officeDocument/2006/relationships/slideLayout" Target="../slideLayouts/slideLayout692.xml"/><Relationship Id="rId67" Type="http://schemas.openxmlformats.org/officeDocument/2006/relationships/slideLayout" Target="../slideLayouts/slideLayout700.xml"/><Relationship Id="rId20" Type="http://schemas.openxmlformats.org/officeDocument/2006/relationships/slideLayout" Target="../slideLayouts/slideLayout653.xml"/><Relationship Id="rId41" Type="http://schemas.openxmlformats.org/officeDocument/2006/relationships/slideLayout" Target="../slideLayouts/slideLayout674.xml"/><Relationship Id="rId54" Type="http://schemas.openxmlformats.org/officeDocument/2006/relationships/slideLayout" Target="../slideLayouts/slideLayout687.xml"/><Relationship Id="rId62" Type="http://schemas.openxmlformats.org/officeDocument/2006/relationships/slideLayout" Target="../slideLayouts/slideLayout695.xml"/><Relationship Id="rId70" Type="http://schemas.openxmlformats.org/officeDocument/2006/relationships/slideLayout" Target="../slideLayouts/slideLayout703.xml"/><Relationship Id="rId75" Type="http://schemas.openxmlformats.org/officeDocument/2006/relationships/slideLayout" Target="../slideLayouts/slideLayout708.xml"/><Relationship Id="rId1" Type="http://schemas.openxmlformats.org/officeDocument/2006/relationships/slideLayout" Target="../slideLayouts/slideLayout634.xml"/><Relationship Id="rId6" Type="http://schemas.openxmlformats.org/officeDocument/2006/relationships/slideLayout" Target="../slideLayouts/slideLayout639.xml"/><Relationship Id="rId15" Type="http://schemas.openxmlformats.org/officeDocument/2006/relationships/slideLayout" Target="../slideLayouts/slideLayout648.xml"/><Relationship Id="rId23" Type="http://schemas.openxmlformats.org/officeDocument/2006/relationships/slideLayout" Target="../slideLayouts/slideLayout656.xml"/><Relationship Id="rId28" Type="http://schemas.openxmlformats.org/officeDocument/2006/relationships/slideLayout" Target="../slideLayouts/slideLayout661.xml"/><Relationship Id="rId36" Type="http://schemas.openxmlformats.org/officeDocument/2006/relationships/slideLayout" Target="../slideLayouts/slideLayout669.xml"/><Relationship Id="rId49" Type="http://schemas.openxmlformats.org/officeDocument/2006/relationships/slideLayout" Target="../slideLayouts/slideLayout682.xml"/><Relationship Id="rId57" Type="http://schemas.openxmlformats.org/officeDocument/2006/relationships/slideLayout" Target="../slideLayouts/slideLayout690.xml"/></Relationships>
</file>

<file path=ppt/slideMasters/_rels/slideMaster1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24.xml"/><Relationship Id="rId18" Type="http://schemas.openxmlformats.org/officeDocument/2006/relationships/slideLayout" Target="../slideLayouts/slideLayout729.xml"/><Relationship Id="rId26" Type="http://schemas.openxmlformats.org/officeDocument/2006/relationships/slideLayout" Target="../slideLayouts/slideLayout737.xml"/><Relationship Id="rId39" Type="http://schemas.openxmlformats.org/officeDocument/2006/relationships/slideLayout" Target="../slideLayouts/slideLayout750.xml"/><Relationship Id="rId21" Type="http://schemas.openxmlformats.org/officeDocument/2006/relationships/slideLayout" Target="../slideLayouts/slideLayout732.xml"/><Relationship Id="rId34" Type="http://schemas.openxmlformats.org/officeDocument/2006/relationships/slideLayout" Target="../slideLayouts/slideLayout745.xml"/><Relationship Id="rId42" Type="http://schemas.openxmlformats.org/officeDocument/2006/relationships/slideLayout" Target="../slideLayouts/slideLayout753.xml"/><Relationship Id="rId47" Type="http://schemas.openxmlformats.org/officeDocument/2006/relationships/slideLayout" Target="../slideLayouts/slideLayout758.xml"/><Relationship Id="rId50" Type="http://schemas.openxmlformats.org/officeDocument/2006/relationships/slideLayout" Target="../slideLayouts/slideLayout761.xml"/><Relationship Id="rId55" Type="http://schemas.openxmlformats.org/officeDocument/2006/relationships/slideLayout" Target="../slideLayouts/slideLayout766.xml"/><Relationship Id="rId63" Type="http://schemas.openxmlformats.org/officeDocument/2006/relationships/slideLayout" Target="../slideLayouts/slideLayout774.xml"/><Relationship Id="rId68" Type="http://schemas.openxmlformats.org/officeDocument/2006/relationships/slideLayout" Target="../slideLayouts/slideLayout779.xml"/><Relationship Id="rId76" Type="http://schemas.openxmlformats.org/officeDocument/2006/relationships/slideLayout" Target="../slideLayouts/slideLayout787.xml"/><Relationship Id="rId7" Type="http://schemas.openxmlformats.org/officeDocument/2006/relationships/slideLayout" Target="../slideLayouts/slideLayout718.xml"/><Relationship Id="rId71" Type="http://schemas.openxmlformats.org/officeDocument/2006/relationships/slideLayout" Target="../slideLayouts/slideLayout782.xml"/><Relationship Id="rId2" Type="http://schemas.openxmlformats.org/officeDocument/2006/relationships/slideLayout" Target="../slideLayouts/slideLayout713.xml"/><Relationship Id="rId16" Type="http://schemas.openxmlformats.org/officeDocument/2006/relationships/slideLayout" Target="../slideLayouts/slideLayout727.xml"/><Relationship Id="rId29" Type="http://schemas.openxmlformats.org/officeDocument/2006/relationships/slideLayout" Target="../slideLayouts/slideLayout740.xml"/><Relationship Id="rId11" Type="http://schemas.openxmlformats.org/officeDocument/2006/relationships/slideLayout" Target="../slideLayouts/slideLayout722.xml"/><Relationship Id="rId24" Type="http://schemas.openxmlformats.org/officeDocument/2006/relationships/slideLayout" Target="../slideLayouts/slideLayout735.xml"/><Relationship Id="rId32" Type="http://schemas.openxmlformats.org/officeDocument/2006/relationships/slideLayout" Target="../slideLayouts/slideLayout743.xml"/><Relationship Id="rId37" Type="http://schemas.openxmlformats.org/officeDocument/2006/relationships/slideLayout" Target="../slideLayouts/slideLayout748.xml"/><Relationship Id="rId40" Type="http://schemas.openxmlformats.org/officeDocument/2006/relationships/slideLayout" Target="../slideLayouts/slideLayout751.xml"/><Relationship Id="rId45" Type="http://schemas.openxmlformats.org/officeDocument/2006/relationships/slideLayout" Target="../slideLayouts/slideLayout756.xml"/><Relationship Id="rId53" Type="http://schemas.openxmlformats.org/officeDocument/2006/relationships/slideLayout" Target="../slideLayouts/slideLayout764.xml"/><Relationship Id="rId58" Type="http://schemas.openxmlformats.org/officeDocument/2006/relationships/slideLayout" Target="../slideLayouts/slideLayout769.xml"/><Relationship Id="rId66" Type="http://schemas.openxmlformats.org/officeDocument/2006/relationships/slideLayout" Target="../slideLayouts/slideLayout777.xml"/><Relationship Id="rId74" Type="http://schemas.openxmlformats.org/officeDocument/2006/relationships/slideLayout" Target="../slideLayouts/slideLayout785.xml"/><Relationship Id="rId79" Type="http://schemas.openxmlformats.org/officeDocument/2006/relationships/theme" Target="../theme/theme12.xml"/><Relationship Id="rId5" Type="http://schemas.openxmlformats.org/officeDocument/2006/relationships/slideLayout" Target="../slideLayouts/slideLayout716.xml"/><Relationship Id="rId61" Type="http://schemas.openxmlformats.org/officeDocument/2006/relationships/slideLayout" Target="../slideLayouts/slideLayout772.xml"/><Relationship Id="rId10" Type="http://schemas.openxmlformats.org/officeDocument/2006/relationships/slideLayout" Target="../slideLayouts/slideLayout721.xml"/><Relationship Id="rId19" Type="http://schemas.openxmlformats.org/officeDocument/2006/relationships/slideLayout" Target="../slideLayouts/slideLayout730.xml"/><Relationship Id="rId31" Type="http://schemas.openxmlformats.org/officeDocument/2006/relationships/slideLayout" Target="../slideLayouts/slideLayout742.xml"/><Relationship Id="rId44" Type="http://schemas.openxmlformats.org/officeDocument/2006/relationships/slideLayout" Target="../slideLayouts/slideLayout755.xml"/><Relationship Id="rId52" Type="http://schemas.openxmlformats.org/officeDocument/2006/relationships/slideLayout" Target="../slideLayouts/slideLayout763.xml"/><Relationship Id="rId60" Type="http://schemas.openxmlformats.org/officeDocument/2006/relationships/slideLayout" Target="../slideLayouts/slideLayout771.xml"/><Relationship Id="rId65" Type="http://schemas.openxmlformats.org/officeDocument/2006/relationships/slideLayout" Target="../slideLayouts/slideLayout776.xml"/><Relationship Id="rId73" Type="http://schemas.openxmlformats.org/officeDocument/2006/relationships/slideLayout" Target="../slideLayouts/slideLayout784.xml"/><Relationship Id="rId78" Type="http://schemas.openxmlformats.org/officeDocument/2006/relationships/slideLayout" Target="../slideLayouts/slideLayout789.xml"/><Relationship Id="rId4" Type="http://schemas.openxmlformats.org/officeDocument/2006/relationships/slideLayout" Target="../slideLayouts/slideLayout715.xml"/><Relationship Id="rId9" Type="http://schemas.openxmlformats.org/officeDocument/2006/relationships/slideLayout" Target="../slideLayouts/slideLayout720.xml"/><Relationship Id="rId14" Type="http://schemas.openxmlformats.org/officeDocument/2006/relationships/slideLayout" Target="../slideLayouts/slideLayout725.xml"/><Relationship Id="rId22" Type="http://schemas.openxmlformats.org/officeDocument/2006/relationships/slideLayout" Target="../slideLayouts/slideLayout733.xml"/><Relationship Id="rId27" Type="http://schemas.openxmlformats.org/officeDocument/2006/relationships/slideLayout" Target="../slideLayouts/slideLayout738.xml"/><Relationship Id="rId30" Type="http://schemas.openxmlformats.org/officeDocument/2006/relationships/slideLayout" Target="../slideLayouts/slideLayout741.xml"/><Relationship Id="rId35" Type="http://schemas.openxmlformats.org/officeDocument/2006/relationships/slideLayout" Target="../slideLayouts/slideLayout746.xml"/><Relationship Id="rId43" Type="http://schemas.openxmlformats.org/officeDocument/2006/relationships/slideLayout" Target="../slideLayouts/slideLayout754.xml"/><Relationship Id="rId48" Type="http://schemas.openxmlformats.org/officeDocument/2006/relationships/slideLayout" Target="../slideLayouts/slideLayout759.xml"/><Relationship Id="rId56" Type="http://schemas.openxmlformats.org/officeDocument/2006/relationships/slideLayout" Target="../slideLayouts/slideLayout767.xml"/><Relationship Id="rId64" Type="http://schemas.openxmlformats.org/officeDocument/2006/relationships/slideLayout" Target="../slideLayouts/slideLayout775.xml"/><Relationship Id="rId69" Type="http://schemas.openxmlformats.org/officeDocument/2006/relationships/slideLayout" Target="../slideLayouts/slideLayout780.xml"/><Relationship Id="rId77" Type="http://schemas.openxmlformats.org/officeDocument/2006/relationships/slideLayout" Target="../slideLayouts/slideLayout788.xml"/><Relationship Id="rId8" Type="http://schemas.openxmlformats.org/officeDocument/2006/relationships/slideLayout" Target="../slideLayouts/slideLayout719.xml"/><Relationship Id="rId51" Type="http://schemas.openxmlformats.org/officeDocument/2006/relationships/slideLayout" Target="../slideLayouts/slideLayout762.xml"/><Relationship Id="rId72" Type="http://schemas.openxmlformats.org/officeDocument/2006/relationships/slideLayout" Target="../slideLayouts/slideLayout783.xml"/><Relationship Id="rId3" Type="http://schemas.openxmlformats.org/officeDocument/2006/relationships/slideLayout" Target="../slideLayouts/slideLayout714.xml"/><Relationship Id="rId12" Type="http://schemas.openxmlformats.org/officeDocument/2006/relationships/slideLayout" Target="../slideLayouts/slideLayout723.xml"/><Relationship Id="rId17" Type="http://schemas.openxmlformats.org/officeDocument/2006/relationships/slideLayout" Target="../slideLayouts/slideLayout728.xml"/><Relationship Id="rId25" Type="http://schemas.openxmlformats.org/officeDocument/2006/relationships/slideLayout" Target="../slideLayouts/slideLayout736.xml"/><Relationship Id="rId33" Type="http://schemas.openxmlformats.org/officeDocument/2006/relationships/slideLayout" Target="../slideLayouts/slideLayout744.xml"/><Relationship Id="rId38" Type="http://schemas.openxmlformats.org/officeDocument/2006/relationships/slideLayout" Target="../slideLayouts/slideLayout749.xml"/><Relationship Id="rId46" Type="http://schemas.openxmlformats.org/officeDocument/2006/relationships/slideLayout" Target="../slideLayouts/slideLayout757.xml"/><Relationship Id="rId59" Type="http://schemas.openxmlformats.org/officeDocument/2006/relationships/slideLayout" Target="../slideLayouts/slideLayout770.xml"/><Relationship Id="rId67" Type="http://schemas.openxmlformats.org/officeDocument/2006/relationships/slideLayout" Target="../slideLayouts/slideLayout778.xml"/><Relationship Id="rId20" Type="http://schemas.openxmlformats.org/officeDocument/2006/relationships/slideLayout" Target="../slideLayouts/slideLayout731.xml"/><Relationship Id="rId41" Type="http://schemas.openxmlformats.org/officeDocument/2006/relationships/slideLayout" Target="../slideLayouts/slideLayout752.xml"/><Relationship Id="rId54" Type="http://schemas.openxmlformats.org/officeDocument/2006/relationships/slideLayout" Target="../slideLayouts/slideLayout765.xml"/><Relationship Id="rId62" Type="http://schemas.openxmlformats.org/officeDocument/2006/relationships/slideLayout" Target="../slideLayouts/slideLayout773.xml"/><Relationship Id="rId70" Type="http://schemas.openxmlformats.org/officeDocument/2006/relationships/slideLayout" Target="../slideLayouts/slideLayout781.xml"/><Relationship Id="rId75" Type="http://schemas.openxmlformats.org/officeDocument/2006/relationships/slideLayout" Target="../slideLayouts/slideLayout786.xml"/><Relationship Id="rId1" Type="http://schemas.openxmlformats.org/officeDocument/2006/relationships/slideLayout" Target="../slideLayouts/slideLayout712.xml"/><Relationship Id="rId6" Type="http://schemas.openxmlformats.org/officeDocument/2006/relationships/slideLayout" Target="../slideLayouts/slideLayout717.xml"/><Relationship Id="rId15" Type="http://schemas.openxmlformats.org/officeDocument/2006/relationships/slideLayout" Target="../slideLayouts/slideLayout726.xml"/><Relationship Id="rId23" Type="http://schemas.openxmlformats.org/officeDocument/2006/relationships/slideLayout" Target="../slideLayouts/slideLayout734.xml"/><Relationship Id="rId28" Type="http://schemas.openxmlformats.org/officeDocument/2006/relationships/slideLayout" Target="../slideLayouts/slideLayout739.xml"/><Relationship Id="rId36" Type="http://schemas.openxmlformats.org/officeDocument/2006/relationships/slideLayout" Target="../slideLayouts/slideLayout747.xml"/><Relationship Id="rId49" Type="http://schemas.openxmlformats.org/officeDocument/2006/relationships/slideLayout" Target="../slideLayouts/slideLayout760.xml"/><Relationship Id="rId57" Type="http://schemas.openxmlformats.org/officeDocument/2006/relationships/slideLayout" Target="../slideLayouts/slideLayout768.xml"/></Relationships>
</file>

<file path=ppt/slideMasters/_rels/slideMaster1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802.xml"/><Relationship Id="rId18" Type="http://schemas.openxmlformats.org/officeDocument/2006/relationships/slideLayout" Target="../slideLayouts/slideLayout807.xml"/><Relationship Id="rId26" Type="http://schemas.openxmlformats.org/officeDocument/2006/relationships/slideLayout" Target="../slideLayouts/slideLayout815.xml"/><Relationship Id="rId39" Type="http://schemas.openxmlformats.org/officeDocument/2006/relationships/slideLayout" Target="../slideLayouts/slideLayout828.xml"/><Relationship Id="rId21" Type="http://schemas.openxmlformats.org/officeDocument/2006/relationships/slideLayout" Target="../slideLayouts/slideLayout810.xml"/><Relationship Id="rId34" Type="http://schemas.openxmlformats.org/officeDocument/2006/relationships/slideLayout" Target="../slideLayouts/slideLayout823.xml"/><Relationship Id="rId42" Type="http://schemas.openxmlformats.org/officeDocument/2006/relationships/slideLayout" Target="../slideLayouts/slideLayout831.xml"/><Relationship Id="rId47" Type="http://schemas.openxmlformats.org/officeDocument/2006/relationships/slideLayout" Target="../slideLayouts/slideLayout836.xml"/><Relationship Id="rId50" Type="http://schemas.openxmlformats.org/officeDocument/2006/relationships/slideLayout" Target="../slideLayouts/slideLayout839.xml"/><Relationship Id="rId55" Type="http://schemas.openxmlformats.org/officeDocument/2006/relationships/slideLayout" Target="../slideLayouts/slideLayout844.xml"/><Relationship Id="rId63" Type="http://schemas.openxmlformats.org/officeDocument/2006/relationships/slideLayout" Target="../slideLayouts/slideLayout852.xml"/><Relationship Id="rId68" Type="http://schemas.openxmlformats.org/officeDocument/2006/relationships/slideLayout" Target="../slideLayouts/slideLayout857.xml"/><Relationship Id="rId76" Type="http://schemas.openxmlformats.org/officeDocument/2006/relationships/slideLayout" Target="../slideLayouts/slideLayout865.xml"/><Relationship Id="rId7" Type="http://schemas.openxmlformats.org/officeDocument/2006/relationships/slideLayout" Target="../slideLayouts/slideLayout796.xml"/><Relationship Id="rId71" Type="http://schemas.openxmlformats.org/officeDocument/2006/relationships/slideLayout" Target="../slideLayouts/slideLayout860.xml"/><Relationship Id="rId2" Type="http://schemas.openxmlformats.org/officeDocument/2006/relationships/slideLayout" Target="../slideLayouts/slideLayout791.xml"/><Relationship Id="rId16" Type="http://schemas.openxmlformats.org/officeDocument/2006/relationships/slideLayout" Target="../slideLayouts/slideLayout805.xml"/><Relationship Id="rId29" Type="http://schemas.openxmlformats.org/officeDocument/2006/relationships/slideLayout" Target="../slideLayouts/slideLayout818.xml"/><Relationship Id="rId11" Type="http://schemas.openxmlformats.org/officeDocument/2006/relationships/slideLayout" Target="../slideLayouts/slideLayout800.xml"/><Relationship Id="rId24" Type="http://schemas.openxmlformats.org/officeDocument/2006/relationships/slideLayout" Target="../slideLayouts/slideLayout813.xml"/><Relationship Id="rId32" Type="http://schemas.openxmlformats.org/officeDocument/2006/relationships/slideLayout" Target="../slideLayouts/slideLayout821.xml"/><Relationship Id="rId37" Type="http://schemas.openxmlformats.org/officeDocument/2006/relationships/slideLayout" Target="../slideLayouts/slideLayout826.xml"/><Relationship Id="rId40" Type="http://schemas.openxmlformats.org/officeDocument/2006/relationships/slideLayout" Target="../slideLayouts/slideLayout829.xml"/><Relationship Id="rId45" Type="http://schemas.openxmlformats.org/officeDocument/2006/relationships/slideLayout" Target="../slideLayouts/slideLayout834.xml"/><Relationship Id="rId53" Type="http://schemas.openxmlformats.org/officeDocument/2006/relationships/slideLayout" Target="../slideLayouts/slideLayout842.xml"/><Relationship Id="rId58" Type="http://schemas.openxmlformats.org/officeDocument/2006/relationships/slideLayout" Target="../slideLayouts/slideLayout847.xml"/><Relationship Id="rId66" Type="http://schemas.openxmlformats.org/officeDocument/2006/relationships/slideLayout" Target="../slideLayouts/slideLayout855.xml"/><Relationship Id="rId74" Type="http://schemas.openxmlformats.org/officeDocument/2006/relationships/slideLayout" Target="../slideLayouts/slideLayout863.xml"/><Relationship Id="rId79" Type="http://schemas.openxmlformats.org/officeDocument/2006/relationships/theme" Target="../theme/theme13.xml"/><Relationship Id="rId5" Type="http://schemas.openxmlformats.org/officeDocument/2006/relationships/slideLayout" Target="../slideLayouts/slideLayout794.xml"/><Relationship Id="rId61" Type="http://schemas.openxmlformats.org/officeDocument/2006/relationships/slideLayout" Target="../slideLayouts/slideLayout850.xml"/><Relationship Id="rId10" Type="http://schemas.openxmlformats.org/officeDocument/2006/relationships/slideLayout" Target="../slideLayouts/slideLayout799.xml"/><Relationship Id="rId19" Type="http://schemas.openxmlformats.org/officeDocument/2006/relationships/slideLayout" Target="../slideLayouts/slideLayout808.xml"/><Relationship Id="rId31" Type="http://schemas.openxmlformats.org/officeDocument/2006/relationships/slideLayout" Target="../slideLayouts/slideLayout820.xml"/><Relationship Id="rId44" Type="http://schemas.openxmlformats.org/officeDocument/2006/relationships/slideLayout" Target="../slideLayouts/slideLayout833.xml"/><Relationship Id="rId52" Type="http://schemas.openxmlformats.org/officeDocument/2006/relationships/slideLayout" Target="../slideLayouts/slideLayout841.xml"/><Relationship Id="rId60" Type="http://schemas.openxmlformats.org/officeDocument/2006/relationships/slideLayout" Target="../slideLayouts/slideLayout849.xml"/><Relationship Id="rId65" Type="http://schemas.openxmlformats.org/officeDocument/2006/relationships/slideLayout" Target="../slideLayouts/slideLayout854.xml"/><Relationship Id="rId73" Type="http://schemas.openxmlformats.org/officeDocument/2006/relationships/slideLayout" Target="../slideLayouts/slideLayout862.xml"/><Relationship Id="rId78" Type="http://schemas.openxmlformats.org/officeDocument/2006/relationships/slideLayout" Target="../slideLayouts/slideLayout867.xml"/><Relationship Id="rId4" Type="http://schemas.openxmlformats.org/officeDocument/2006/relationships/slideLayout" Target="../slideLayouts/slideLayout793.xml"/><Relationship Id="rId9" Type="http://schemas.openxmlformats.org/officeDocument/2006/relationships/slideLayout" Target="../slideLayouts/slideLayout798.xml"/><Relationship Id="rId14" Type="http://schemas.openxmlformats.org/officeDocument/2006/relationships/slideLayout" Target="../slideLayouts/slideLayout803.xml"/><Relationship Id="rId22" Type="http://schemas.openxmlformats.org/officeDocument/2006/relationships/slideLayout" Target="../slideLayouts/slideLayout811.xml"/><Relationship Id="rId27" Type="http://schemas.openxmlformats.org/officeDocument/2006/relationships/slideLayout" Target="../slideLayouts/slideLayout816.xml"/><Relationship Id="rId30" Type="http://schemas.openxmlformats.org/officeDocument/2006/relationships/slideLayout" Target="../slideLayouts/slideLayout819.xml"/><Relationship Id="rId35" Type="http://schemas.openxmlformats.org/officeDocument/2006/relationships/slideLayout" Target="../slideLayouts/slideLayout824.xml"/><Relationship Id="rId43" Type="http://schemas.openxmlformats.org/officeDocument/2006/relationships/slideLayout" Target="../slideLayouts/slideLayout832.xml"/><Relationship Id="rId48" Type="http://schemas.openxmlformats.org/officeDocument/2006/relationships/slideLayout" Target="../slideLayouts/slideLayout837.xml"/><Relationship Id="rId56" Type="http://schemas.openxmlformats.org/officeDocument/2006/relationships/slideLayout" Target="../slideLayouts/slideLayout845.xml"/><Relationship Id="rId64" Type="http://schemas.openxmlformats.org/officeDocument/2006/relationships/slideLayout" Target="../slideLayouts/slideLayout853.xml"/><Relationship Id="rId69" Type="http://schemas.openxmlformats.org/officeDocument/2006/relationships/slideLayout" Target="../slideLayouts/slideLayout858.xml"/><Relationship Id="rId77" Type="http://schemas.openxmlformats.org/officeDocument/2006/relationships/slideLayout" Target="../slideLayouts/slideLayout866.xml"/><Relationship Id="rId8" Type="http://schemas.openxmlformats.org/officeDocument/2006/relationships/slideLayout" Target="../slideLayouts/slideLayout797.xml"/><Relationship Id="rId51" Type="http://schemas.openxmlformats.org/officeDocument/2006/relationships/slideLayout" Target="../slideLayouts/slideLayout840.xml"/><Relationship Id="rId72" Type="http://schemas.openxmlformats.org/officeDocument/2006/relationships/slideLayout" Target="../slideLayouts/slideLayout861.xml"/><Relationship Id="rId3" Type="http://schemas.openxmlformats.org/officeDocument/2006/relationships/slideLayout" Target="../slideLayouts/slideLayout792.xml"/><Relationship Id="rId12" Type="http://schemas.openxmlformats.org/officeDocument/2006/relationships/slideLayout" Target="../slideLayouts/slideLayout801.xml"/><Relationship Id="rId17" Type="http://schemas.openxmlformats.org/officeDocument/2006/relationships/slideLayout" Target="../slideLayouts/slideLayout806.xml"/><Relationship Id="rId25" Type="http://schemas.openxmlformats.org/officeDocument/2006/relationships/slideLayout" Target="../slideLayouts/slideLayout814.xml"/><Relationship Id="rId33" Type="http://schemas.openxmlformats.org/officeDocument/2006/relationships/slideLayout" Target="../slideLayouts/slideLayout822.xml"/><Relationship Id="rId38" Type="http://schemas.openxmlformats.org/officeDocument/2006/relationships/slideLayout" Target="../slideLayouts/slideLayout827.xml"/><Relationship Id="rId46" Type="http://schemas.openxmlformats.org/officeDocument/2006/relationships/slideLayout" Target="../slideLayouts/slideLayout835.xml"/><Relationship Id="rId59" Type="http://schemas.openxmlformats.org/officeDocument/2006/relationships/slideLayout" Target="../slideLayouts/slideLayout848.xml"/><Relationship Id="rId67" Type="http://schemas.openxmlformats.org/officeDocument/2006/relationships/slideLayout" Target="../slideLayouts/slideLayout856.xml"/><Relationship Id="rId20" Type="http://schemas.openxmlformats.org/officeDocument/2006/relationships/slideLayout" Target="../slideLayouts/slideLayout809.xml"/><Relationship Id="rId41" Type="http://schemas.openxmlformats.org/officeDocument/2006/relationships/slideLayout" Target="../slideLayouts/slideLayout830.xml"/><Relationship Id="rId54" Type="http://schemas.openxmlformats.org/officeDocument/2006/relationships/slideLayout" Target="../slideLayouts/slideLayout843.xml"/><Relationship Id="rId62" Type="http://schemas.openxmlformats.org/officeDocument/2006/relationships/slideLayout" Target="../slideLayouts/slideLayout851.xml"/><Relationship Id="rId70" Type="http://schemas.openxmlformats.org/officeDocument/2006/relationships/slideLayout" Target="../slideLayouts/slideLayout859.xml"/><Relationship Id="rId75" Type="http://schemas.openxmlformats.org/officeDocument/2006/relationships/slideLayout" Target="../slideLayouts/slideLayout864.xml"/><Relationship Id="rId1" Type="http://schemas.openxmlformats.org/officeDocument/2006/relationships/slideLayout" Target="../slideLayouts/slideLayout790.xml"/><Relationship Id="rId6" Type="http://schemas.openxmlformats.org/officeDocument/2006/relationships/slideLayout" Target="../slideLayouts/slideLayout795.xml"/><Relationship Id="rId15" Type="http://schemas.openxmlformats.org/officeDocument/2006/relationships/slideLayout" Target="../slideLayouts/slideLayout804.xml"/><Relationship Id="rId23" Type="http://schemas.openxmlformats.org/officeDocument/2006/relationships/slideLayout" Target="../slideLayouts/slideLayout812.xml"/><Relationship Id="rId28" Type="http://schemas.openxmlformats.org/officeDocument/2006/relationships/slideLayout" Target="../slideLayouts/slideLayout817.xml"/><Relationship Id="rId36" Type="http://schemas.openxmlformats.org/officeDocument/2006/relationships/slideLayout" Target="../slideLayouts/slideLayout825.xml"/><Relationship Id="rId49" Type="http://schemas.openxmlformats.org/officeDocument/2006/relationships/slideLayout" Target="../slideLayouts/slideLayout838.xml"/><Relationship Id="rId57" Type="http://schemas.openxmlformats.org/officeDocument/2006/relationships/slideLayout" Target="../slideLayouts/slideLayout846.xml"/></Relationships>
</file>

<file path=ppt/slideMasters/_rels/slideMaster1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880.xml"/><Relationship Id="rId18" Type="http://schemas.openxmlformats.org/officeDocument/2006/relationships/slideLayout" Target="../slideLayouts/slideLayout885.xml"/><Relationship Id="rId26" Type="http://schemas.openxmlformats.org/officeDocument/2006/relationships/slideLayout" Target="../slideLayouts/slideLayout893.xml"/><Relationship Id="rId39" Type="http://schemas.openxmlformats.org/officeDocument/2006/relationships/slideLayout" Target="../slideLayouts/slideLayout906.xml"/><Relationship Id="rId21" Type="http://schemas.openxmlformats.org/officeDocument/2006/relationships/slideLayout" Target="../slideLayouts/slideLayout888.xml"/><Relationship Id="rId34" Type="http://schemas.openxmlformats.org/officeDocument/2006/relationships/slideLayout" Target="../slideLayouts/slideLayout901.xml"/><Relationship Id="rId42" Type="http://schemas.openxmlformats.org/officeDocument/2006/relationships/slideLayout" Target="../slideLayouts/slideLayout909.xml"/><Relationship Id="rId47" Type="http://schemas.openxmlformats.org/officeDocument/2006/relationships/slideLayout" Target="../slideLayouts/slideLayout914.xml"/><Relationship Id="rId50" Type="http://schemas.openxmlformats.org/officeDocument/2006/relationships/slideLayout" Target="../slideLayouts/slideLayout917.xml"/><Relationship Id="rId55" Type="http://schemas.openxmlformats.org/officeDocument/2006/relationships/slideLayout" Target="../slideLayouts/slideLayout922.xml"/><Relationship Id="rId7" Type="http://schemas.openxmlformats.org/officeDocument/2006/relationships/slideLayout" Target="../slideLayouts/slideLayout874.xml"/><Relationship Id="rId12" Type="http://schemas.openxmlformats.org/officeDocument/2006/relationships/slideLayout" Target="../slideLayouts/slideLayout879.xml"/><Relationship Id="rId17" Type="http://schemas.openxmlformats.org/officeDocument/2006/relationships/slideLayout" Target="../slideLayouts/slideLayout884.xml"/><Relationship Id="rId25" Type="http://schemas.openxmlformats.org/officeDocument/2006/relationships/slideLayout" Target="../slideLayouts/slideLayout892.xml"/><Relationship Id="rId33" Type="http://schemas.openxmlformats.org/officeDocument/2006/relationships/slideLayout" Target="../slideLayouts/slideLayout900.xml"/><Relationship Id="rId38" Type="http://schemas.openxmlformats.org/officeDocument/2006/relationships/slideLayout" Target="../slideLayouts/slideLayout905.xml"/><Relationship Id="rId46" Type="http://schemas.openxmlformats.org/officeDocument/2006/relationships/slideLayout" Target="../slideLayouts/slideLayout913.xml"/><Relationship Id="rId59" Type="http://schemas.openxmlformats.org/officeDocument/2006/relationships/theme" Target="../theme/theme14.xml"/><Relationship Id="rId2" Type="http://schemas.openxmlformats.org/officeDocument/2006/relationships/slideLayout" Target="../slideLayouts/slideLayout869.xml"/><Relationship Id="rId16" Type="http://schemas.openxmlformats.org/officeDocument/2006/relationships/slideLayout" Target="../slideLayouts/slideLayout883.xml"/><Relationship Id="rId20" Type="http://schemas.openxmlformats.org/officeDocument/2006/relationships/slideLayout" Target="../slideLayouts/slideLayout887.xml"/><Relationship Id="rId29" Type="http://schemas.openxmlformats.org/officeDocument/2006/relationships/slideLayout" Target="../slideLayouts/slideLayout896.xml"/><Relationship Id="rId41" Type="http://schemas.openxmlformats.org/officeDocument/2006/relationships/slideLayout" Target="../slideLayouts/slideLayout908.xml"/><Relationship Id="rId54" Type="http://schemas.openxmlformats.org/officeDocument/2006/relationships/slideLayout" Target="../slideLayouts/slideLayout921.xml"/><Relationship Id="rId1" Type="http://schemas.openxmlformats.org/officeDocument/2006/relationships/slideLayout" Target="../slideLayouts/slideLayout868.xml"/><Relationship Id="rId6" Type="http://schemas.openxmlformats.org/officeDocument/2006/relationships/slideLayout" Target="../slideLayouts/slideLayout873.xml"/><Relationship Id="rId11" Type="http://schemas.openxmlformats.org/officeDocument/2006/relationships/slideLayout" Target="../slideLayouts/slideLayout878.xml"/><Relationship Id="rId24" Type="http://schemas.openxmlformats.org/officeDocument/2006/relationships/slideLayout" Target="../slideLayouts/slideLayout891.xml"/><Relationship Id="rId32" Type="http://schemas.openxmlformats.org/officeDocument/2006/relationships/slideLayout" Target="../slideLayouts/slideLayout899.xml"/><Relationship Id="rId37" Type="http://schemas.openxmlformats.org/officeDocument/2006/relationships/slideLayout" Target="../slideLayouts/slideLayout904.xml"/><Relationship Id="rId40" Type="http://schemas.openxmlformats.org/officeDocument/2006/relationships/slideLayout" Target="../slideLayouts/slideLayout907.xml"/><Relationship Id="rId45" Type="http://schemas.openxmlformats.org/officeDocument/2006/relationships/slideLayout" Target="../slideLayouts/slideLayout912.xml"/><Relationship Id="rId53" Type="http://schemas.openxmlformats.org/officeDocument/2006/relationships/slideLayout" Target="../slideLayouts/slideLayout920.xml"/><Relationship Id="rId58" Type="http://schemas.openxmlformats.org/officeDocument/2006/relationships/slideLayout" Target="../slideLayouts/slideLayout925.xml"/><Relationship Id="rId5" Type="http://schemas.openxmlformats.org/officeDocument/2006/relationships/slideLayout" Target="../slideLayouts/slideLayout872.xml"/><Relationship Id="rId15" Type="http://schemas.openxmlformats.org/officeDocument/2006/relationships/slideLayout" Target="../slideLayouts/slideLayout882.xml"/><Relationship Id="rId23" Type="http://schemas.openxmlformats.org/officeDocument/2006/relationships/slideLayout" Target="../slideLayouts/slideLayout890.xml"/><Relationship Id="rId28" Type="http://schemas.openxmlformats.org/officeDocument/2006/relationships/slideLayout" Target="../slideLayouts/slideLayout895.xml"/><Relationship Id="rId36" Type="http://schemas.openxmlformats.org/officeDocument/2006/relationships/slideLayout" Target="../slideLayouts/slideLayout903.xml"/><Relationship Id="rId49" Type="http://schemas.openxmlformats.org/officeDocument/2006/relationships/slideLayout" Target="../slideLayouts/slideLayout916.xml"/><Relationship Id="rId57" Type="http://schemas.openxmlformats.org/officeDocument/2006/relationships/slideLayout" Target="../slideLayouts/slideLayout924.xml"/><Relationship Id="rId10" Type="http://schemas.openxmlformats.org/officeDocument/2006/relationships/slideLayout" Target="../slideLayouts/slideLayout877.xml"/><Relationship Id="rId19" Type="http://schemas.openxmlformats.org/officeDocument/2006/relationships/slideLayout" Target="../slideLayouts/slideLayout886.xml"/><Relationship Id="rId31" Type="http://schemas.openxmlformats.org/officeDocument/2006/relationships/slideLayout" Target="../slideLayouts/slideLayout898.xml"/><Relationship Id="rId44" Type="http://schemas.openxmlformats.org/officeDocument/2006/relationships/slideLayout" Target="../slideLayouts/slideLayout911.xml"/><Relationship Id="rId52" Type="http://schemas.openxmlformats.org/officeDocument/2006/relationships/slideLayout" Target="../slideLayouts/slideLayout919.xml"/><Relationship Id="rId4" Type="http://schemas.openxmlformats.org/officeDocument/2006/relationships/slideLayout" Target="../slideLayouts/slideLayout871.xml"/><Relationship Id="rId9" Type="http://schemas.openxmlformats.org/officeDocument/2006/relationships/slideLayout" Target="../slideLayouts/slideLayout876.xml"/><Relationship Id="rId14" Type="http://schemas.openxmlformats.org/officeDocument/2006/relationships/slideLayout" Target="../slideLayouts/slideLayout881.xml"/><Relationship Id="rId22" Type="http://schemas.openxmlformats.org/officeDocument/2006/relationships/slideLayout" Target="../slideLayouts/slideLayout889.xml"/><Relationship Id="rId27" Type="http://schemas.openxmlformats.org/officeDocument/2006/relationships/slideLayout" Target="../slideLayouts/slideLayout894.xml"/><Relationship Id="rId30" Type="http://schemas.openxmlformats.org/officeDocument/2006/relationships/slideLayout" Target="../slideLayouts/slideLayout897.xml"/><Relationship Id="rId35" Type="http://schemas.openxmlformats.org/officeDocument/2006/relationships/slideLayout" Target="../slideLayouts/slideLayout902.xml"/><Relationship Id="rId43" Type="http://schemas.openxmlformats.org/officeDocument/2006/relationships/slideLayout" Target="../slideLayouts/slideLayout910.xml"/><Relationship Id="rId48" Type="http://schemas.openxmlformats.org/officeDocument/2006/relationships/slideLayout" Target="../slideLayouts/slideLayout915.xml"/><Relationship Id="rId56" Type="http://schemas.openxmlformats.org/officeDocument/2006/relationships/slideLayout" Target="../slideLayouts/slideLayout923.xml"/><Relationship Id="rId8" Type="http://schemas.openxmlformats.org/officeDocument/2006/relationships/slideLayout" Target="../slideLayouts/slideLayout875.xml"/><Relationship Id="rId51" Type="http://schemas.openxmlformats.org/officeDocument/2006/relationships/slideLayout" Target="../slideLayouts/slideLayout918.xml"/><Relationship Id="rId3" Type="http://schemas.openxmlformats.org/officeDocument/2006/relationships/slideLayout" Target="../slideLayouts/slideLayout870.xml"/></Relationships>
</file>

<file path=ppt/slideMasters/_rels/slideMaster1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938.xml"/><Relationship Id="rId18" Type="http://schemas.openxmlformats.org/officeDocument/2006/relationships/slideLayout" Target="../slideLayouts/slideLayout943.xml"/><Relationship Id="rId26" Type="http://schemas.openxmlformats.org/officeDocument/2006/relationships/slideLayout" Target="../slideLayouts/slideLayout951.xml"/><Relationship Id="rId39" Type="http://schemas.openxmlformats.org/officeDocument/2006/relationships/slideLayout" Target="../slideLayouts/slideLayout964.xml"/><Relationship Id="rId21" Type="http://schemas.openxmlformats.org/officeDocument/2006/relationships/slideLayout" Target="../slideLayouts/slideLayout946.xml"/><Relationship Id="rId34" Type="http://schemas.openxmlformats.org/officeDocument/2006/relationships/slideLayout" Target="../slideLayouts/slideLayout959.xml"/><Relationship Id="rId42" Type="http://schemas.openxmlformats.org/officeDocument/2006/relationships/slideLayout" Target="../slideLayouts/slideLayout967.xml"/><Relationship Id="rId47" Type="http://schemas.openxmlformats.org/officeDocument/2006/relationships/slideLayout" Target="../slideLayouts/slideLayout972.xml"/><Relationship Id="rId50" Type="http://schemas.openxmlformats.org/officeDocument/2006/relationships/slideLayout" Target="../slideLayouts/slideLayout975.xml"/><Relationship Id="rId55" Type="http://schemas.openxmlformats.org/officeDocument/2006/relationships/slideLayout" Target="../slideLayouts/slideLayout980.xml"/><Relationship Id="rId7" Type="http://schemas.openxmlformats.org/officeDocument/2006/relationships/slideLayout" Target="../slideLayouts/slideLayout932.xml"/><Relationship Id="rId12" Type="http://schemas.openxmlformats.org/officeDocument/2006/relationships/slideLayout" Target="../slideLayouts/slideLayout937.xml"/><Relationship Id="rId17" Type="http://schemas.openxmlformats.org/officeDocument/2006/relationships/slideLayout" Target="../slideLayouts/slideLayout942.xml"/><Relationship Id="rId25" Type="http://schemas.openxmlformats.org/officeDocument/2006/relationships/slideLayout" Target="../slideLayouts/slideLayout950.xml"/><Relationship Id="rId33" Type="http://schemas.openxmlformats.org/officeDocument/2006/relationships/slideLayout" Target="../slideLayouts/slideLayout958.xml"/><Relationship Id="rId38" Type="http://schemas.openxmlformats.org/officeDocument/2006/relationships/slideLayout" Target="../slideLayouts/slideLayout963.xml"/><Relationship Id="rId46" Type="http://schemas.openxmlformats.org/officeDocument/2006/relationships/slideLayout" Target="../slideLayouts/slideLayout971.xml"/><Relationship Id="rId59" Type="http://schemas.openxmlformats.org/officeDocument/2006/relationships/theme" Target="../theme/theme15.xml"/><Relationship Id="rId2" Type="http://schemas.openxmlformats.org/officeDocument/2006/relationships/slideLayout" Target="../slideLayouts/slideLayout927.xml"/><Relationship Id="rId16" Type="http://schemas.openxmlformats.org/officeDocument/2006/relationships/slideLayout" Target="../slideLayouts/slideLayout941.xml"/><Relationship Id="rId20" Type="http://schemas.openxmlformats.org/officeDocument/2006/relationships/slideLayout" Target="../slideLayouts/slideLayout945.xml"/><Relationship Id="rId29" Type="http://schemas.openxmlformats.org/officeDocument/2006/relationships/slideLayout" Target="../slideLayouts/slideLayout954.xml"/><Relationship Id="rId41" Type="http://schemas.openxmlformats.org/officeDocument/2006/relationships/slideLayout" Target="../slideLayouts/slideLayout966.xml"/><Relationship Id="rId54" Type="http://schemas.openxmlformats.org/officeDocument/2006/relationships/slideLayout" Target="../slideLayouts/slideLayout979.xml"/><Relationship Id="rId1" Type="http://schemas.openxmlformats.org/officeDocument/2006/relationships/slideLayout" Target="../slideLayouts/slideLayout926.xml"/><Relationship Id="rId6" Type="http://schemas.openxmlformats.org/officeDocument/2006/relationships/slideLayout" Target="../slideLayouts/slideLayout931.xml"/><Relationship Id="rId11" Type="http://schemas.openxmlformats.org/officeDocument/2006/relationships/slideLayout" Target="../slideLayouts/slideLayout936.xml"/><Relationship Id="rId24" Type="http://schemas.openxmlformats.org/officeDocument/2006/relationships/slideLayout" Target="../slideLayouts/slideLayout949.xml"/><Relationship Id="rId32" Type="http://schemas.openxmlformats.org/officeDocument/2006/relationships/slideLayout" Target="../slideLayouts/slideLayout957.xml"/><Relationship Id="rId37" Type="http://schemas.openxmlformats.org/officeDocument/2006/relationships/slideLayout" Target="../slideLayouts/slideLayout962.xml"/><Relationship Id="rId40" Type="http://schemas.openxmlformats.org/officeDocument/2006/relationships/slideLayout" Target="../slideLayouts/slideLayout965.xml"/><Relationship Id="rId45" Type="http://schemas.openxmlformats.org/officeDocument/2006/relationships/slideLayout" Target="../slideLayouts/slideLayout970.xml"/><Relationship Id="rId53" Type="http://schemas.openxmlformats.org/officeDocument/2006/relationships/slideLayout" Target="../slideLayouts/slideLayout978.xml"/><Relationship Id="rId58" Type="http://schemas.openxmlformats.org/officeDocument/2006/relationships/slideLayout" Target="../slideLayouts/slideLayout983.xml"/><Relationship Id="rId5" Type="http://schemas.openxmlformats.org/officeDocument/2006/relationships/slideLayout" Target="../slideLayouts/slideLayout930.xml"/><Relationship Id="rId15" Type="http://schemas.openxmlformats.org/officeDocument/2006/relationships/slideLayout" Target="../slideLayouts/slideLayout940.xml"/><Relationship Id="rId23" Type="http://schemas.openxmlformats.org/officeDocument/2006/relationships/slideLayout" Target="../slideLayouts/slideLayout948.xml"/><Relationship Id="rId28" Type="http://schemas.openxmlformats.org/officeDocument/2006/relationships/slideLayout" Target="../slideLayouts/slideLayout953.xml"/><Relationship Id="rId36" Type="http://schemas.openxmlformats.org/officeDocument/2006/relationships/slideLayout" Target="../slideLayouts/slideLayout961.xml"/><Relationship Id="rId49" Type="http://schemas.openxmlformats.org/officeDocument/2006/relationships/slideLayout" Target="../slideLayouts/slideLayout974.xml"/><Relationship Id="rId57" Type="http://schemas.openxmlformats.org/officeDocument/2006/relationships/slideLayout" Target="../slideLayouts/slideLayout982.xml"/><Relationship Id="rId10" Type="http://schemas.openxmlformats.org/officeDocument/2006/relationships/slideLayout" Target="../slideLayouts/slideLayout935.xml"/><Relationship Id="rId19" Type="http://schemas.openxmlformats.org/officeDocument/2006/relationships/slideLayout" Target="../slideLayouts/slideLayout944.xml"/><Relationship Id="rId31" Type="http://schemas.openxmlformats.org/officeDocument/2006/relationships/slideLayout" Target="../slideLayouts/slideLayout956.xml"/><Relationship Id="rId44" Type="http://schemas.openxmlformats.org/officeDocument/2006/relationships/slideLayout" Target="../slideLayouts/slideLayout969.xml"/><Relationship Id="rId52" Type="http://schemas.openxmlformats.org/officeDocument/2006/relationships/slideLayout" Target="../slideLayouts/slideLayout977.xml"/><Relationship Id="rId4" Type="http://schemas.openxmlformats.org/officeDocument/2006/relationships/slideLayout" Target="../slideLayouts/slideLayout929.xml"/><Relationship Id="rId9" Type="http://schemas.openxmlformats.org/officeDocument/2006/relationships/slideLayout" Target="../slideLayouts/slideLayout934.xml"/><Relationship Id="rId14" Type="http://schemas.openxmlformats.org/officeDocument/2006/relationships/slideLayout" Target="../slideLayouts/slideLayout939.xml"/><Relationship Id="rId22" Type="http://schemas.openxmlformats.org/officeDocument/2006/relationships/slideLayout" Target="../slideLayouts/slideLayout947.xml"/><Relationship Id="rId27" Type="http://schemas.openxmlformats.org/officeDocument/2006/relationships/slideLayout" Target="../slideLayouts/slideLayout952.xml"/><Relationship Id="rId30" Type="http://schemas.openxmlformats.org/officeDocument/2006/relationships/slideLayout" Target="../slideLayouts/slideLayout955.xml"/><Relationship Id="rId35" Type="http://schemas.openxmlformats.org/officeDocument/2006/relationships/slideLayout" Target="../slideLayouts/slideLayout960.xml"/><Relationship Id="rId43" Type="http://schemas.openxmlformats.org/officeDocument/2006/relationships/slideLayout" Target="../slideLayouts/slideLayout968.xml"/><Relationship Id="rId48" Type="http://schemas.openxmlformats.org/officeDocument/2006/relationships/slideLayout" Target="../slideLayouts/slideLayout973.xml"/><Relationship Id="rId56" Type="http://schemas.openxmlformats.org/officeDocument/2006/relationships/slideLayout" Target="../slideLayouts/slideLayout981.xml"/><Relationship Id="rId8" Type="http://schemas.openxmlformats.org/officeDocument/2006/relationships/slideLayout" Target="../slideLayouts/slideLayout933.xml"/><Relationship Id="rId51" Type="http://schemas.openxmlformats.org/officeDocument/2006/relationships/slideLayout" Target="../slideLayouts/slideLayout976.xml"/><Relationship Id="rId3" Type="http://schemas.openxmlformats.org/officeDocument/2006/relationships/slideLayout" Target="../slideLayouts/slideLayout928.xml"/></Relationships>
</file>

<file path=ppt/slideMasters/_rels/slideMaster1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996.xml"/><Relationship Id="rId18" Type="http://schemas.openxmlformats.org/officeDocument/2006/relationships/slideLayout" Target="../slideLayouts/slideLayout1001.xml"/><Relationship Id="rId26" Type="http://schemas.openxmlformats.org/officeDocument/2006/relationships/slideLayout" Target="../slideLayouts/slideLayout1009.xml"/><Relationship Id="rId39" Type="http://schemas.openxmlformats.org/officeDocument/2006/relationships/slideLayout" Target="../slideLayouts/slideLayout1022.xml"/><Relationship Id="rId21" Type="http://schemas.openxmlformats.org/officeDocument/2006/relationships/slideLayout" Target="../slideLayouts/slideLayout1004.xml"/><Relationship Id="rId34" Type="http://schemas.openxmlformats.org/officeDocument/2006/relationships/slideLayout" Target="../slideLayouts/slideLayout1017.xml"/><Relationship Id="rId42" Type="http://schemas.openxmlformats.org/officeDocument/2006/relationships/slideLayout" Target="../slideLayouts/slideLayout1025.xml"/><Relationship Id="rId47" Type="http://schemas.openxmlformats.org/officeDocument/2006/relationships/slideLayout" Target="../slideLayouts/slideLayout1030.xml"/><Relationship Id="rId50" Type="http://schemas.openxmlformats.org/officeDocument/2006/relationships/slideLayout" Target="../slideLayouts/slideLayout1033.xml"/><Relationship Id="rId55" Type="http://schemas.openxmlformats.org/officeDocument/2006/relationships/slideLayout" Target="../slideLayouts/slideLayout1038.xml"/><Relationship Id="rId7" Type="http://schemas.openxmlformats.org/officeDocument/2006/relationships/slideLayout" Target="../slideLayouts/slideLayout990.xml"/><Relationship Id="rId12" Type="http://schemas.openxmlformats.org/officeDocument/2006/relationships/slideLayout" Target="../slideLayouts/slideLayout995.xml"/><Relationship Id="rId17" Type="http://schemas.openxmlformats.org/officeDocument/2006/relationships/slideLayout" Target="../slideLayouts/slideLayout1000.xml"/><Relationship Id="rId25" Type="http://schemas.openxmlformats.org/officeDocument/2006/relationships/slideLayout" Target="../slideLayouts/slideLayout1008.xml"/><Relationship Id="rId33" Type="http://schemas.openxmlformats.org/officeDocument/2006/relationships/slideLayout" Target="../slideLayouts/slideLayout1016.xml"/><Relationship Id="rId38" Type="http://schemas.openxmlformats.org/officeDocument/2006/relationships/slideLayout" Target="../slideLayouts/slideLayout1021.xml"/><Relationship Id="rId46" Type="http://schemas.openxmlformats.org/officeDocument/2006/relationships/slideLayout" Target="../slideLayouts/slideLayout1029.xml"/><Relationship Id="rId59" Type="http://schemas.openxmlformats.org/officeDocument/2006/relationships/theme" Target="../theme/theme16.xml"/><Relationship Id="rId2" Type="http://schemas.openxmlformats.org/officeDocument/2006/relationships/slideLayout" Target="../slideLayouts/slideLayout985.xml"/><Relationship Id="rId16" Type="http://schemas.openxmlformats.org/officeDocument/2006/relationships/slideLayout" Target="../slideLayouts/slideLayout999.xml"/><Relationship Id="rId20" Type="http://schemas.openxmlformats.org/officeDocument/2006/relationships/slideLayout" Target="../slideLayouts/slideLayout1003.xml"/><Relationship Id="rId29" Type="http://schemas.openxmlformats.org/officeDocument/2006/relationships/slideLayout" Target="../slideLayouts/slideLayout1012.xml"/><Relationship Id="rId41" Type="http://schemas.openxmlformats.org/officeDocument/2006/relationships/slideLayout" Target="../slideLayouts/slideLayout1024.xml"/><Relationship Id="rId54" Type="http://schemas.openxmlformats.org/officeDocument/2006/relationships/slideLayout" Target="../slideLayouts/slideLayout1037.xml"/><Relationship Id="rId1" Type="http://schemas.openxmlformats.org/officeDocument/2006/relationships/slideLayout" Target="../slideLayouts/slideLayout984.xml"/><Relationship Id="rId6" Type="http://schemas.openxmlformats.org/officeDocument/2006/relationships/slideLayout" Target="../slideLayouts/slideLayout989.xml"/><Relationship Id="rId11" Type="http://schemas.openxmlformats.org/officeDocument/2006/relationships/slideLayout" Target="../slideLayouts/slideLayout994.xml"/><Relationship Id="rId24" Type="http://schemas.openxmlformats.org/officeDocument/2006/relationships/slideLayout" Target="../slideLayouts/slideLayout1007.xml"/><Relationship Id="rId32" Type="http://schemas.openxmlformats.org/officeDocument/2006/relationships/slideLayout" Target="../slideLayouts/slideLayout1015.xml"/><Relationship Id="rId37" Type="http://schemas.openxmlformats.org/officeDocument/2006/relationships/slideLayout" Target="../slideLayouts/slideLayout1020.xml"/><Relationship Id="rId40" Type="http://schemas.openxmlformats.org/officeDocument/2006/relationships/slideLayout" Target="../slideLayouts/slideLayout1023.xml"/><Relationship Id="rId45" Type="http://schemas.openxmlformats.org/officeDocument/2006/relationships/slideLayout" Target="../slideLayouts/slideLayout1028.xml"/><Relationship Id="rId53" Type="http://schemas.openxmlformats.org/officeDocument/2006/relationships/slideLayout" Target="../slideLayouts/slideLayout1036.xml"/><Relationship Id="rId58" Type="http://schemas.openxmlformats.org/officeDocument/2006/relationships/slideLayout" Target="../slideLayouts/slideLayout1041.xml"/><Relationship Id="rId5" Type="http://schemas.openxmlformats.org/officeDocument/2006/relationships/slideLayout" Target="../slideLayouts/slideLayout988.xml"/><Relationship Id="rId15" Type="http://schemas.openxmlformats.org/officeDocument/2006/relationships/slideLayout" Target="../slideLayouts/slideLayout998.xml"/><Relationship Id="rId23" Type="http://schemas.openxmlformats.org/officeDocument/2006/relationships/slideLayout" Target="../slideLayouts/slideLayout1006.xml"/><Relationship Id="rId28" Type="http://schemas.openxmlformats.org/officeDocument/2006/relationships/slideLayout" Target="../slideLayouts/slideLayout1011.xml"/><Relationship Id="rId36" Type="http://schemas.openxmlformats.org/officeDocument/2006/relationships/slideLayout" Target="../slideLayouts/slideLayout1019.xml"/><Relationship Id="rId49" Type="http://schemas.openxmlformats.org/officeDocument/2006/relationships/slideLayout" Target="../slideLayouts/slideLayout1032.xml"/><Relationship Id="rId57" Type="http://schemas.openxmlformats.org/officeDocument/2006/relationships/slideLayout" Target="../slideLayouts/slideLayout1040.xml"/><Relationship Id="rId10" Type="http://schemas.openxmlformats.org/officeDocument/2006/relationships/slideLayout" Target="../slideLayouts/slideLayout993.xml"/><Relationship Id="rId19" Type="http://schemas.openxmlformats.org/officeDocument/2006/relationships/slideLayout" Target="../slideLayouts/slideLayout1002.xml"/><Relationship Id="rId31" Type="http://schemas.openxmlformats.org/officeDocument/2006/relationships/slideLayout" Target="../slideLayouts/slideLayout1014.xml"/><Relationship Id="rId44" Type="http://schemas.openxmlformats.org/officeDocument/2006/relationships/slideLayout" Target="../slideLayouts/slideLayout1027.xml"/><Relationship Id="rId52" Type="http://schemas.openxmlformats.org/officeDocument/2006/relationships/slideLayout" Target="../slideLayouts/slideLayout1035.xml"/><Relationship Id="rId4" Type="http://schemas.openxmlformats.org/officeDocument/2006/relationships/slideLayout" Target="../slideLayouts/slideLayout987.xml"/><Relationship Id="rId9" Type="http://schemas.openxmlformats.org/officeDocument/2006/relationships/slideLayout" Target="../slideLayouts/slideLayout992.xml"/><Relationship Id="rId14" Type="http://schemas.openxmlformats.org/officeDocument/2006/relationships/slideLayout" Target="../slideLayouts/slideLayout997.xml"/><Relationship Id="rId22" Type="http://schemas.openxmlformats.org/officeDocument/2006/relationships/slideLayout" Target="../slideLayouts/slideLayout1005.xml"/><Relationship Id="rId27" Type="http://schemas.openxmlformats.org/officeDocument/2006/relationships/slideLayout" Target="../slideLayouts/slideLayout1010.xml"/><Relationship Id="rId30" Type="http://schemas.openxmlformats.org/officeDocument/2006/relationships/slideLayout" Target="../slideLayouts/slideLayout1013.xml"/><Relationship Id="rId35" Type="http://schemas.openxmlformats.org/officeDocument/2006/relationships/slideLayout" Target="../slideLayouts/slideLayout1018.xml"/><Relationship Id="rId43" Type="http://schemas.openxmlformats.org/officeDocument/2006/relationships/slideLayout" Target="../slideLayouts/slideLayout1026.xml"/><Relationship Id="rId48" Type="http://schemas.openxmlformats.org/officeDocument/2006/relationships/slideLayout" Target="../slideLayouts/slideLayout1031.xml"/><Relationship Id="rId56" Type="http://schemas.openxmlformats.org/officeDocument/2006/relationships/slideLayout" Target="../slideLayouts/slideLayout1039.xml"/><Relationship Id="rId8" Type="http://schemas.openxmlformats.org/officeDocument/2006/relationships/slideLayout" Target="../slideLayouts/slideLayout991.xml"/><Relationship Id="rId51" Type="http://schemas.openxmlformats.org/officeDocument/2006/relationships/slideLayout" Target="../slideLayouts/slideLayout1034.xml"/><Relationship Id="rId3" Type="http://schemas.openxmlformats.org/officeDocument/2006/relationships/slideLayout" Target="../slideLayouts/slideLayout986.xml"/></Relationships>
</file>

<file path=ppt/slideMasters/_rels/slideMaster17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054.xml"/><Relationship Id="rId18" Type="http://schemas.openxmlformats.org/officeDocument/2006/relationships/slideLayout" Target="../slideLayouts/slideLayout1059.xml"/><Relationship Id="rId26" Type="http://schemas.openxmlformats.org/officeDocument/2006/relationships/slideLayout" Target="../slideLayouts/slideLayout1067.xml"/><Relationship Id="rId39" Type="http://schemas.openxmlformats.org/officeDocument/2006/relationships/slideLayout" Target="../slideLayouts/slideLayout1080.xml"/><Relationship Id="rId21" Type="http://schemas.openxmlformats.org/officeDocument/2006/relationships/slideLayout" Target="../slideLayouts/slideLayout1062.xml"/><Relationship Id="rId34" Type="http://schemas.openxmlformats.org/officeDocument/2006/relationships/slideLayout" Target="../slideLayouts/slideLayout1075.xml"/><Relationship Id="rId42" Type="http://schemas.openxmlformats.org/officeDocument/2006/relationships/slideLayout" Target="../slideLayouts/slideLayout1083.xml"/><Relationship Id="rId47" Type="http://schemas.openxmlformats.org/officeDocument/2006/relationships/slideLayout" Target="../slideLayouts/slideLayout1088.xml"/><Relationship Id="rId50" Type="http://schemas.openxmlformats.org/officeDocument/2006/relationships/slideLayout" Target="../slideLayouts/slideLayout1091.xml"/><Relationship Id="rId55" Type="http://schemas.openxmlformats.org/officeDocument/2006/relationships/slideLayout" Target="../slideLayouts/slideLayout1096.xml"/><Relationship Id="rId7" Type="http://schemas.openxmlformats.org/officeDocument/2006/relationships/slideLayout" Target="../slideLayouts/slideLayout1048.xml"/><Relationship Id="rId12" Type="http://schemas.openxmlformats.org/officeDocument/2006/relationships/slideLayout" Target="../slideLayouts/slideLayout1053.xml"/><Relationship Id="rId17" Type="http://schemas.openxmlformats.org/officeDocument/2006/relationships/slideLayout" Target="../slideLayouts/slideLayout1058.xml"/><Relationship Id="rId25" Type="http://schemas.openxmlformats.org/officeDocument/2006/relationships/slideLayout" Target="../slideLayouts/slideLayout1066.xml"/><Relationship Id="rId33" Type="http://schemas.openxmlformats.org/officeDocument/2006/relationships/slideLayout" Target="../slideLayouts/slideLayout1074.xml"/><Relationship Id="rId38" Type="http://schemas.openxmlformats.org/officeDocument/2006/relationships/slideLayout" Target="../slideLayouts/slideLayout1079.xml"/><Relationship Id="rId46" Type="http://schemas.openxmlformats.org/officeDocument/2006/relationships/slideLayout" Target="../slideLayouts/slideLayout1087.xml"/><Relationship Id="rId59" Type="http://schemas.openxmlformats.org/officeDocument/2006/relationships/theme" Target="../theme/theme17.xml"/><Relationship Id="rId2" Type="http://schemas.openxmlformats.org/officeDocument/2006/relationships/slideLayout" Target="../slideLayouts/slideLayout1043.xml"/><Relationship Id="rId16" Type="http://schemas.openxmlformats.org/officeDocument/2006/relationships/slideLayout" Target="../slideLayouts/slideLayout1057.xml"/><Relationship Id="rId20" Type="http://schemas.openxmlformats.org/officeDocument/2006/relationships/slideLayout" Target="../slideLayouts/slideLayout1061.xml"/><Relationship Id="rId29" Type="http://schemas.openxmlformats.org/officeDocument/2006/relationships/slideLayout" Target="../slideLayouts/slideLayout1070.xml"/><Relationship Id="rId41" Type="http://schemas.openxmlformats.org/officeDocument/2006/relationships/slideLayout" Target="../slideLayouts/slideLayout1082.xml"/><Relationship Id="rId54" Type="http://schemas.openxmlformats.org/officeDocument/2006/relationships/slideLayout" Target="../slideLayouts/slideLayout1095.xml"/><Relationship Id="rId1" Type="http://schemas.openxmlformats.org/officeDocument/2006/relationships/slideLayout" Target="../slideLayouts/slideLayout1042.xml"/><Relationship Id="rId6" Type="http://schemas.openxmlformats.org/officeDocument/2006/relationships/slideLayout" Target="../slideLayouts/slideLayout1047.xml"/><Relationship Id="rId11" Type="http://schemas.openxmlformats.org/officeDocument/2006/relationships/slideLayout" Target="../slideLayouts/slideLayout1052.xml"/><Relationship Id="rId24" Type="http://schemas.openxmlformats.org/officeDocument/2006/relationships/slideLayout" Target="../slideLayouts/slideLayout1065.xml"/><Relationship Id="rId32" Type="http://schemas.openxmlformats.org/officeDocument/2006/relationships/slideLayout" Target="../slideLayouts/slideLayout1073.xml"/><Relationship Id="rId37" Type="http://schemas.openxmlformats.org/officeDocument/2006/relationships/slideLayout" Target="../slideLayouts/slideLayout1078.xml"/><Relationship Id="rId40" Type="http://schemas.openxmlformats.org/officeDocument/2006/relationships/slideLayout" Target="../slideLayouts/slideLayout1081.xml"/><Relationship Id="rId45" Type="http://schemas.openxmlformats.org/officeDocument/2006/relationships/slideLayout" Target="../slideLayouts/slideLayout1086.xml"/><Relationship Id="rId53" Type="http://schemas.openxmlformats.org/officeDocument/2006/relationships/slideLayout" Target="../slideLayouts/slideLayout1094.xml"/><Relationship Id="rId58" Type="http://schemas.openxmlformats.org/officeDocument/2006/relationships/slideLayout" Target="../slideLayouts/slideLayout1099.xml"/><Relationship Id="rId5" Type="http://schemas.openxmlformats.org/officeDocument/2006/relationships/slideLayout" Target="../slideLayouts/slideLayout1046.xml"/><Relationship Id="rId15" Type="http://schemas.openxmlformats.org/officeDocument/2006/relationships/slideLayout" Target="../slideLayouts/slideLayout1056.xml"/><Relationship Id="rId23" Type="http://schemas.openxmlformats.org/officeDocument/2006/relationships/slideLayout" Target="../slideLayouts/slideLayout1064.xml"/><Relationship Id="rId28" Type="http://schemas.openxmlformats.org/officeDocument/2006/relationships/slideLayout" Target="../slideLayouts/slideLayout1069.xml"/><Relationship Id="rId36" Type="http://schemas.openxmlformats.org/officeDocument/2006/relationships/slideLayout" Target="../slideLayouts/slideLayout1077.xml"/><Relationship Id="rId49" Type="http://schemas.openxmlformats.org/officeDocument/2006/relationships/slideLayout" Target="../slideLayouts/slideLayout1090.xml"/><Relationship Id="rId57" Type="http://schemas.openxmlformats.org/officeDocument/2006/relationships/slideLayout" Target="../slideLayouts/slideLayout1098.xml"/><Relationship Id="rId10" Type="http://schemas.openxmlformats.org/officeDocument/2006/relationships/slideLayout" Target="../slideLayouts/slideLayout1051.xml"/><Relationship Id="rId19" Type="http://schemas.openxmlformats.org/officeDocument/2006/relationships/slideLayout" Target="../slideLayouts/slideLayout1060.xml"/><Relationship Id="rId31" Type="http://schemas.openxmlformats.org/officeDocument/2006/relationships/slideLayout" Target="../slideLayouts/slideLayout1072.xml"/><Relationship Id="rId44" Type="http://schemas.openxmlformats.org/officeDocument/2006/relationships/slideLayout" Target="../slideLayouts/slideLayout1085.xml"/><Relationship Id="rId52" Type="http://schemas.openxmlformats.org/officeDocument/2006/relationships/slideLayout" Target="../slideLayouts/slideLayout1093.xml"/><Relationship Id="rId4" Type="http://schemas.openxmlformats.org/officeDocument/2006/relationships/slideLayout" Target="../slideLayouts/slideLayout1045.xml"/><Relationship Id="rId9" Type="http://schemas.openxmlformats.org/officeDocument/2006/relationships/slideLayout" Target="../slideLayouts/slideLayout1050.xml"/><Relationship Id="rId14" Type="http://schemas.openxmlformats.org/officeDocument/2006/relationships/slideLayout" Target="../slideLayouts/slideLayout1055.xml"/><Relationship Id="rId22" Type="http://schemas.openxmlformats.org/officeDocument/2006/relationships/slideLayout" Target="../slideLayouts/slideLayout1063.xml"/><Relationship Id="rId27" Type="http://schemas.openxmlformats.org/officeDocument/2006/relationships/slideLayout" Target="../slideLayouts/slideLayout1068.xml"/><Relationship Id="rId30" Type="http://schemas.openxmlformats.org/officeDocument/2006/relationships/slideLayout" Target="../slideLayouts/slideLayout1071.xml"/><Relationship Id="rId35" Type="http://schemas.openxmlformats.org/officeDocument/2006/relationships/slideLayout" Target="../slideLayouts/slideLayout1076.xml"/><Relationship Id="rId43" Type="http://schemas.openxmlformats.org/officeDocument/2006/relationships/slideLayout" Target="../slideLayouts/slideLayout1084.xml"/><Relationship Id="rId48" Type="http://schemas.openxmlformats.org/officeDocument/2006/relationships/slideLayout" Target="../slideLayouts/slideLayout1089.xml"/><Relationship Id="rId56" Type="http://schemas.openxmlformats.org/officeDocument/2006/relationships/slideLayout" Target="../slideLayouts/slideLayout1097.xml"/><Relationship Id="rId8" Type="http://schemas.openxmlformats.org/officeDocument/2006/relationships/slideLayout" Target="../slideLayouts/slideLayout1049.xml"/><Relationship Id="rId51" Type="http://schemas.openxmlformats.org/officeDocument/2006/relationships/slideLayout" Target="../slideLayouts/slideLayout1092.xml"/><Relationship Id="rId3" Type="http://schemas.openxmlformats.org/officeDocument/2006/relationships/slideLayout" Target="../slideLayouts/slideLayout1044.xml"/></Relationships>
</file>

<file path=ppt/slideMasters/_rels/slideMaster18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112.xml"/><Relationship Id="rId18" Type="http://schemas.openxmlformats.org/officeDocument/2006/relationships/slideLayout" Target="../slideLayouts/slideLayout1117.xml"/><Relationship Id="rId26" Type="http://schemas.openxmlformats.org/officeDocument/2006/relationships/slideLayout" Target="../slideLayouts/slideLayout1125.xml"/><Relationship Id="rId39" Type="http://schemas.openxmlformats.org/officeDocument/2006/relationships/slideLayout" Target="../slideLayouts/slideLayout1138.xml"/><Relationship Id="rId21" Type="http://schemas.openxmlformats.org/officeDocument/2006/relationships/slideLayout" Target="../slideLayouts/slideLayout1120.xml"/><Relationship Id="rId34" Type="http://schemas.openxmlformats.org/officeDocument/2006/relationships/slideLayout" Target="../slideLayouts/slideLayout1133.xml"/><Relationship Id="rId42" Type="http://schemas.openxmlformats.org/officeDocument/2006/relationships/slideLayout" Target="../slideLayouts/slideLayout1141.xml"/><Relationship Id="rId47" Type="http://schemas.openxmlformats.org/officeDocument/2006/relationships/slideLayout" Target="../slideLayouts/slideLayout1146.xml"/><Relationship Id="rId50" Type="http://schemas.openxmlformats.org/officeDocument/2006/relationships/slideLayout" Target="../slideLayouts/slideLayout1149.xml"/><Relationship Id="rId55" Type="http://schemas.openxmlformats.org/officeDocument/2006/relationships/slideLayout" Target="../slideLayouts/slideLayout1154.xml"/><Relationship Id="rId7" Type="http://schemas.openxmlformats.org/officeDocument/2006/relationships/slideLayout" Target="../slideLayouts/slideLayout1106.xml"/><Relationship Id="rId12" Type="http://schemas.openxmlformats.org/officeDocument/2006/relationships/slideLayout" Target="../slideLayouts/slideLayout1111.xml"/><Relationship Id="rId17" Type="http://schemas.openxmlformats.org/officeDocument/2006/relationships/slideLayout" Target="../slideLayouts/slideLayout1116.xml"/><Relationship Id="rId25" Type="http://schemas.openxmlformats.org/officeDocument/2006/relationships/slideLayout" Target="../slideLayouts/slideLayout1124.xml"/><Relationship Id="rId33" Type="http://schemas.openxmlformats.org/officeDocument/2006/relationships/slideLayout" Target="../slideLayouts/slideLayout1132.xml"/><Relationship Id="rId38" Type="http://schemas.openxmlformats.org/officeDocument/2006/relationships/slideLayout" Target="../slideLayouts/slideLayout1137.xml"/><Relationship Id="rId46" Type="http://schemas.openxmlformats.org/officeDocument/2006/relationships/slideLayout" Target="../slideLayouts/slideLayout1145.xml"/><Relationship Id="rId59" Type="http://schemas.openxmlformats.org/officeDocument/2006/relationships/theme" Target="../theme/theme18.xml"/><Relationship Id="rId2" Type="http://schemas.openxmlformats.org/officeDocument/2006/relationships/slideLayout" Target="../slideLayouts/slideLayout1101.xml"/><Relationship Id="rId16" Type="http://schemas.openxmlformats.org/officeDocument/2006/relationships/slideLayout" Target="../slideLayouts/slideLayout1115.xml"/><Relationship Id="rId20" Type="http://schemas.openxmlformats.org/officeDocument/2006/relationships/slideLayout" Target="../slideLayouts/slideLayout1119.xml"/><Relationship Id="rId29" Type="http://schemas.openxmlformats.org/officeDocument/2006/relationships/slideLayout" Target="../slideLayouts/slideLayout1128.xml"/><Relationship Id="rId41" Type="http://schemas.openxmlformats.org/officeDocument/2006/relationships/slideLayout" Target="../slideLayouts/slideLayout1140.xml"/><Relationship Id="rId54" Type="http://schemas.openxmlformats.org/officeDocument/2006/relationships/slideLayout" Target="../slideLayouts/slideLayout1153.xml"/><Relationship Id="rId1" Type="http://schemas.openxmlformats.org/officeDocument/2006/relationships/slideLayout" Target="../slideLayouts/slideLayout1100.xml"/><Relationship Id="rId6" Type="http://schemas.openxmlformats.org/officeDocument/2006/relationships/slideLayout" Target="../slideLayouts/slideLayout1105.xml"/><Relationship Id="rId11" Type="http://schemas.openxmlformats.org/officeDocument/2006/relationships/slideLayout" Target="../slideLayouts/slideLayout1110.xml"/><Relationship Id="rId24" Type="http://schemas.openxmlformats.org/officeDocument/2006/relationships/slideLayout" Target="../slideLayouts/slideLayout1123.xml"/><Relationship Id="rId32" Type="http://schemas.openxmlformats.org/officeDocument/2006/relationships/slideLayout" Target="../slideLayouts/slideLayout1131.xml"/><Relationship Id="rId37" Type="http://schemas.openxmlformats.org/officeDocument/2006/relationships/slideLayout" Target="../slideLayouts/slideLayout1136.xml"/><Relationship Id="rId40" Type="http://schemas.openxmlformats.org/officeDocument/2006/relationships/slideLayout" Target="../slideLayouts/slideLayout1139.xml"/><Relationship Id="rId45" Type="http://schemas.openxmlformats.org/officeDocument/2006/relationships/slideLayout" Target="../slideLayouts/slideLayout1144.xml"/><Relationship Id="rId53" Type="http://schemas.openxmlformats.org/officeDocument/2006/relationships/slideLayout" Target="../slideLayouts/slideLayout1152.xml"/><Relationship Id="rId58" Type="http://schemas.openxmlformats.org/officeDocument/2006/relationships/slideLayout" Target="../slideLayouts/slideLayout1157.xml"/><Relationship Id="rId5" Type="http://schemas.openxmlformats.org/officeDocument/2006/relationships/slideLayout" Target="../slideLayouts/slideLayout1104.xml"/><Relationship Id="rId15" Type="http://schemas.openxmlformats.org/officeDocument/2006/relationships/slideLayout" Target="../slideLayouts/slideLayout1114.xml"/><Relationship Id="rId23" Type="http://schemas.openxmlformats.org/officeDocument/2006/relationships/slideLayout" Target="../slideLayouts/slideLayout1122.xml"/><Relationship Id="rId28" Type="http://schemas.openxmlformats.org/officeDocument/2006/relationships/slideLayout" Target="../slideLayouts/slideLayout1127.xml"/><Relationship Id="rId36" Type="http://schemas.openxmlformats.org/officeDocument/2006/relationships/slideLayout" Target="../slideLayouts/slideLayout1135.xml"/><Relationship Id="rId49" Type="http://schemas.openxmlformats.org/officeDocument/2006/relationships/slideLayout" Target="../slideLayouts/slideLayout1148.xml"/><Relationship Id="rId57" Type="http://schemas.openxmlformats.org/officeDocument/2006/relationships/slideLayout" Target="../slideLayouts/slideLayout1156.xml"/><Relationship Id="rId10" Type="http://schemas.openxmlformats.org/officeDocument/2006/relationships/slideLayout" Target="../slideLayouts/slideLayout1109.xml"/><Relationship Id="rId19" Type="http://schemas.openxmlformats.org/officeDocument/2006/relationships/slideLayout" Target="../slideLayouts/slideLayout1118.xml"/><Relationship Id="rId31" Type="http://schemas.openxmlformats.org/officeDocument/2006/relationships/slideLayout" Target="../slideLayouts/slideLayout1130.xml"/><Relationship Id="rId44" Type="http://schemas.openxmlformats.org/officeDocument/2006/relationships/slideLayout" Target="../slideLayouts/slideLayout1143.xml"/><Relationship Id="rId52" Type="http://schemas.openxmlformats.org/officeDocument/2006/relationships/slideLayout" Target="../slideLayouts/slideLayout1151.xml"/><Relationship Id="rId4" Type="http://schemas.openxmlformats.org/officeDocument/2006/relationships/slideLayout" Target="../slideLayouts/slideLayout1103.xml"/><Relationship Id="rId9" Type="http://schemas.openxmlformats.org/officeDocument/2006/relationships/slideLayout" Target="../slideLayouts/slideLayout1108.xml"/><Relationship Id="rId14" Type="http://schemas.openxmlformats.org/officeDocument/2006/relationships/slideLayout" Target="../slideLayouts/slideLayout1113.xml"/><Relationship Id="rId22" Type="http://schemas.openxmlformats.org/officeDocument/2006/relationships/slideLayout" Target="../slideLayouts/slideLayout1121.xml"/><Relationship Id="rId27" Type="http://schemas.openxmlformats.org/officeDocument/2006/relationships/slideLayout" Target="../slideLayouts/slideLayout1126.xml"/><Relationship Id="rId30" Type="http://schemas.openxmlformats.org/officeDocument/2006/relationships/slideLayout" Target="../slideLayouts/slideLayout1129.xml"/><Relationship Id="rId35" Type="http://schemas.openxmlformats.org/officeDocument/2006/relationships/slideLayout" Target="../slideLayouts/slideLayout1134.xml"/><Relationship Id="rId43" Type="http://schemas.openxmlformats.org/officeDocument/2006/relationships/slideLayout" Target="../slideLayouts/slideLayout1142.xml"/><Relationship Id="rId48" Type="http://schemas.openxmlformats.org/officeDocument/2006/relationships/slideLayout" Target="../slideLayouts/slideLayout1147.xml"/><Relationship Id="rId56" Type="http://schemas.openxmlformats.org/officeDocument/2006/relationships/slideLayout" Target="../slideLayouts/slideLayout1155.xml"/><Relationship Id="rId8" Type="http://schemas.openxmlformats.org/officeDocument/2006/relationships/slideLayout" Target="../slideLayouts/slideLayout1107.xml"/><Relationship Id="rId51" Type="http://schemas.openxmlformats.org/officeDocument/2006/relationships/slideLayout" Target="../slideLayouts/slideLayout1150.xml"/><Relationship Id="rId3" Type="http://schemas.openxmlformats.org/officeDocument/2006/relationships/slideLayout" Target="../slideLayouts/slideLayout1102.xml"/></Relationships>
</file>

<file path=ppt/slideMasters/_rels/slideMaster19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170.xml"/><Relationship Id="rId18" Type="http://schemas.openxmlformats.org/officeDocument/2006/relationships/slideLayout" Target="../slideLayouts/slideLayout1175.xml"/><Relationship Id="rId26" Type="http://schemas.openxmlformats.org/officeDocument/2006/relationships/slideLayout" Target="../slideLayouts/slideLayout1183.xml"/><Relationship Id="rId39" Type="http://schemas.openxmlformats.org/officeDocument/2006/relationships/slideLayout" Target="../slideLayouts/slideLayout1196.xml"/><Relationship Id="rId21" Type="http://schemas.openxmlformats.org/officeDocument/2006/relationships/slideLayout" Target="../slideLayouts/slideLayout1178.xml"/><Relationship Id="rId34" Type="http://schemas.openxmlformats.org/officeDocument/2006/relationships/slideLayout" Target="../slideLayouts/slideLayout1191.xml"/><Relationship Id="rId42" Type="http://schemas.openxmlformats.org/officeDocument/2006/relationships/slideLayout" Target="../slideLayouts/slideLayout1199.xml"/><Relationship Id="rId47" Type="http://schemas.openxmlformats.org/officeDocument/2006/relationships/slideLayout" Target="../slideLayouts/slideLayout1204.xml"/><Relationship Id="rId50" Type="http://schemas.openxmlformats.org/officeDocument/2006/relationships/slideLayout" Target="../slideLayouts/slideLayout1207.xml"/><Relationship Id="rId55" Type="http://schemas.openxmlformats.org/officeDocument/2006/relationships/slideLayout" Target="../slideLayouts/slideLayout1212.xml"/><Relationship Id="rId7" Type="http://schemas.openxmlformats.org/officeDocument/2006/relationships/slideLayout" Target="../slideLayouts/slideLayout1164.xml"/><Relationship Id="rId12" Type="http://schemas.openxmlformats.org/officeDocument/2006/relationships/slideLayout" Target="../slideLayouts/slideLayout1169.xml"/><Relationship Id="rId17" Type="http://schemas.openxmlformats.org/officeDocument/2006/relationships/slideLayout" Target="../slideLayouts/slideLayout1174.xml"/><Relationship Id="rId25" Type="http://schemas.openxmlformats.org/officeDocument/2006/relationships/slideLayout" Target="../slideLayouts/slideLayout1182.xml"/><Relationship Id="rId33" Type="http://schemas.openxmlformats.org/officeDocument/2006/relationships/slideLayout" Target="../slideLayouts/slideLayout1190.xml"/><Relationship Id="rId38" Type="http://schemas.openxmlformats.org/officeDocument/2006/relationships/slideLayout" Target="../slideLayouts/slideLayout1195.xml"/><Relationship Id="rId46" Type="http://schemas.openxmlformats.org/officeDocument/2006/relationships/slideLayout" Target="../slideLayouts/slideLayout1203.xml"/><Relationship Id="rId59" Type="http://schemas.openxmlformats.org/officeDocument/2006/relationships/theme" Target="../theme/theme19.xml"/><Relationship Id="rId2" Type="http://schemas.openxmlformats.org/officeDocument/2006/relationships/slideLayout" Target="../slideLayouts/slideLayout1159.xml"/><Relationship Id="rId16" Type="http://schemas.openxmlformats.org/officeDocument/2006/relationships/slideLayout" Target="../slideLayouts/slideLayout1173.xml"/><Relationship Id="rId20" Type="http://schemas.openxmlformats.org/officeDocument/2006/relationships/slideLayout" Target="../slideLayouts/slideLayout1177.xml"/><Relationship Id="rId29" Type="http://schemas.openxmlformats.org/officeDocument/2006/relationships/slideLayout" Target="../slideLayouts/slideLayout1186.xml"/><Relationship Id="rId41" Type="http://schemas.openxmlformats.org/officeDocument/2006/relationships/slideLayout" Target="../slideLayouts/slideLayout1198.xml"/><Relationship Id="rId54" Type="http://schemas.openxmlformats.org/officeDocument/2006/relationships/slideLayout" Target="../slideLayouts/slideLayout1211.xml"/><Relationship Id="rId1" Type="http://schemas.openxmlformats.org/officeDocument/2006/relationships/slideLayout" Target="../slideLayouts/slideLayout1158.xml"/><Relationship Id="rId6" Type="http://schemas.openxmlformats.org/officeDocument/2006/relationships/slideLayout" Target="../slideLayouts/slideLayout1163.xml"/><Relationship Id="rId11" Type="http://schemas.openxmlformats.org/officeDocument/2006/relationships/slideLayout" Target="../slideLayouts/slideLayout1168.xml"/><Relationship Id="rId24" Type="http://schemas.openxmlformats.org/officeDocument/2006/relationships/slideLayout" Target="../slideLayouts/slideLayout1181.xml"/><Relationship Id="rId32" Type="http://schemas.openxmlformats.org/officeDocument/2006/relationships/slideLayout" Target="../slideLayouts/slideLayout1189.xml"/><Relationship Id="rId37" Type="http://schemas.openxmlformats.org/officeDocument/2006/relationships/slideLayout" Target="../slideLayouts/slideLayout1194.xml"/><Relationship Id="rId40" Type="http://schemas.openxmlformats.org/officeDocument/2006/relationships/slideLayout" Target="../slideLayouts/slideLayout1197.xml"/><Relationship Id="rId45" Type="http://schemas.openxmlformats.org/officeDocument/2006/relationships/slideLayout" Target="../slideLayouts/slideLayout1202.xml"/><Relationship Id="rId53" Type="http://schemas.openxmlformats.org/officeDocument/2006/relationships/slideLayout" Target="../slideLayouts/slideLayout1210.xml"/><Relationship Id="rId58" Type="http://schemas.openxmlformats.org/officeDocument/2006/relationships/slideLayout" Target="../slideLayouts/slideLayout1215.xml"/><Relationship Id="rId5" Type="http://schemas.openxmlformats.org/officeDocument/2006/relationships/slideLayout" Target="../slideLayouts/slideLayout1162.xml"/><Relationship Id="rId15" Type="http://schemas.openxmlformats.org/officeDocument/2006/relationships/slideLayout" Target="../slideLayouts/slideLayout1172.xml"/><Relationship Id="rId23" Type="http://schemas.openxmlformats.org/officeDocument/2006/relationships/slideLayout" Target="../slideLayouts/slideLayout1180.xml"/><Relationship Id="rId28" Type="http://schemas.openxmlformats.org/officeDocument/2006/relationships/slideLayout" Target="../slideLayouts/slideLayout1185.xml"/><Relationship Id="rId36" Type="http://schemas.openxmlformats.org/officeDocument/2006/relationships/slideLayout" Target="../slideLayouts/slideLayout1193.xml"/><Relationship Id="rId49" Type="http://schemas.openxmlformats.org/officeDocument/2006/relationships/slideLayout" Target="../slideLayouts/slideLayout1206.xml"/><Relationship Id="rId57" Type="http://schemas.openxmlformats.org/officeDocument/2006/relationships/slideLayout" Target="../slideLayouts/slideLayout1214.xml"/><Relationship Id="rId10" Type="http://schemas.openxmlformats.org/officeDocument/2006/relationships/slideLayout" Target="../slideLayouts/slideLayout1167.xml"/><Relationship Id="rId19" Type="http://schemas.openxmlformats.org/officeDocument/2006/relationships/slideLayout" Target="../slideLayouts/slideLayout1176.xml"/><Relationship Id="rId31" Type="http://schemas.openxmlformats.org/officeDocument/2006/relationships/slideLayout" Target="../slideLayouts/slideLayout1188.xml"/><Relationship Id="rId44" Type="http://schemas.openxmlformats.org/officeDocument/2006/relationships/slideLayout" Target="../slideLayouts/slideLayout1201.xml"/><Relationship Id="rId52" Type="http://schemas.openxmlformats.org/officeDocument/2006/relationships/slideLayout" Target="../slideLayouts/slideLayout1209.xml"/><Relationship Id="rId4" Type="http://schemas.openxmlformats.org/officeDocument/2006/relationships/slideLayout" Target="../slideLayouts/slideLayout1161.xml"/><Relationship Id="rId9" Type="http://schemas.openxmlformats.org/officeDocument/2006/relationships/slideLayout" Target="../slideLayouts/slideLayout1166.xml"/><Relationship Id="rId14" Type="http://schemas.openxmlformats.org/officeDocument/2006/relationships/slideLayout" Target="../slideLayouts/slideLayout1171.xml"/><Relationship Id="rId22" Type="http://schemas.openxmlformats.org/officeDocument/2006/relationships/slideLayout" Target="../slideLayouts/slideLayout1179.xml"/><Relationship Id="rId27" Type="http://schemas.openxmlformats.org/officeDocument/2006/relationships/slideLayout" Target="../slideLayouts/slideLayout1184.xml"/><Relationship Id="rId30" Type="http://schemas.openxmlformats.org/officeDocument/2006/relationships/slideLayout" Target="../slideLayouts/slideLayout1187.xml"/><Relationship Id="rId35" Type="http://schemas.openxmlformats.org/officeDocument/2006/relationships/slideLayout" Target="../slideLayouts/slideLayout1192.xml"/><Relationship Id="rId43" Type="http://schemas.openxmlformats.org/officeDocument/2006/relationships/slideLayout" Target="../slideLayouts/slideLayout1200.xml"/><Relationship Id="rId48" Type="http://schemas.openxmlformats.org/officeDocument/2006/relationships/slideLayout" Target="../slideLayouts/slideLayout1205.xml"/><Relationship Id="rId56" Type="http://schemas.openxmlformats.org/officeDocument/2006/relationships/slideLayout" Target="../slideLayouts/slideLayout1213.xml"/><Relationship Id="rId8" Type="http://schemas.openxmlformats.org/officeDocument/2006/relationships/slideLayout" Target="../slideLayouts/slideLayout1165.xml"/><Relationship Id="rId51" Type="http://schemas.openxmlformats.org/officeDocument/2006/relationships/slideLayout" Target="../slideLayouts/slideLayout1208.xml"/><Relationship Id="rId3" Type="http://schemas.openxmlformats.org/officeDocument/2006/relationships/slideLayout" Target="../slideLayouts/slideLayout1160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42" Type="http://schemas.openxmlformats.org/officeDocument/2006/relationships/slideLayout" Target="../slideLayouts/slideLayout53.xml"/><Relationship Id="rId47" Type="http://schemas.openxmlformats.org/officeDocument/2006/relationships/slideLayout" Target="../slideLayouts/slideLayout58.xml"/><Relationship Id="rId50" Type="http://schemas.openxmlformats.org/officeDocument/2006/relationships/slideLayout" Target="../slideLayouts/slideLayout61.xml"/><Relationship Id="rId55" Type="http://schemas.openxmlformats.org/officeDocument/2006/relationships/slideLayout" Target="../slideLayouts/slideLayout66.xml"/><Relationship Id="rId63" Type="http://schemas.openxmlformats.org/officeDocument/2006/relationships/slideLayout" Target="../slideLayouts/slideLayout74.xml"/><Relationship Id="rId68" Type="http://schemas.openxmlformats.org/officeDocument/2006/relationships/slideLayout" Target="../slideLayouts/slideLayout79.xml"/><Relationship Id="rId76" Type="http://schemas.openxmlformats.org/officeDocument/2006/relationships/slideLayout" Target="../slideLayouts/slideLayout87.xml"/><Relationship Id="rId7" Type="http://schemas.openxmlformats.org/officeDocument/2006/relationships/slideLayout" Target="../slideLayouts/slideLayout18.xml"/><Relationship Id="rId71" Type="http://schemas.openxmlformats.org/officeDocument/2006/relationships/slideLayout" Target="../slideLayouts/slideLayout8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slideLayout" Target="../slideLayouts/slideLayout51.xml"/><Relationship Id="rId45" Type="http://schemas.openxmlformats.org/officeDocument/2006/relationships/slideLayout" Target="../slideLayouts/slideLayout56.xml"/><Relationship Id="rId53" Type="http://schemas.openxmlformats.org/officeDocument/2006/relationships/slideLayout" Target="../slideLayouts/slideLayout64.xml"/><Relationship Id="rId58" Type="http://schemas.openxmlformats.org/officeDocument/2006/relationships/slideLayout" Target="../slideLayouts/slideLayout69.xml"/><Relationship Id="rId66" Type="http://schemas.openxmlformats.org/officeDocument/2006/relationships/slideLayout" Target="../slideLayouts/slideLayout77.xml"/><Relationship Id="rId74" Type="http://schemas.openxmlformats.org/officeDocument/2006/relationships/slideLayout" Target="../slideLayouts/slideLayout85.xml"/><Relationship Id="rId79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61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4" Type="http://schemas.openxmlformats.org/officeDocument/2006/relationships/slideLayout" Target="../slideLayouts/slideLayout55.xml"/><Relationship Id="rId52" Type="http://schemas.openxmlformats.org/officeDocument/2006/relationships/slideLayout" Target="../slideLayouts/slideLayout63.xml"/><Relationship Id="rId60" Type="http://schemas.openxmlformats.org/officeDocument/2006/relationships/slideLayout" Target="../slideLayouts/slideLayout71.xml"/><Relationship Id="rId65" Type="http://schemas.openxmlformats.org/officeDocument/2006/relationships/slideLayout" Target="../slideLayouts/slideLayout76.xml"/><Relationship Id="rId73" Type="http://schemas.openxmlformats.org/officeDocument/2006/relationships/slideLayout" Target="../slideLayouts/slideLayout84.xml"/><Relationship Id="rId78" Type="http://schemas.openxmlformats.org/officeDocument/2006/relationships/slideLayout" Target="../slideLayouts/slideLayout89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43" Type="http://schemas.openxmlformats.org/officeDocument/2006/relationships/slideLayout" Target="../slideLayouts/slideLayout54.xml"/><Relationship Id="rId48" Type="http://schemas.openxmlformats.org/officeDocument/2006/relationships/slideLayout" Target="../slideLayouts/slideLayout59.xml"/><Relationship Id="rId56" Type="http://schemas.openxmlformats.org/officeDocument/2006/relationships/slideLayout" Target="../slideLayouts/slideLayout67.xml"/><Relationship Id="rId64" Type="http://schemas.openxmlformats.org/officeDocument/2006/relationships/slideLayout" Target="../slideLayouts/slideLayout75.xml"/><Relationship Id="rId69" Type="http://schemas.openxmlformats.org/officeDocument/2006/relationships/slideLayout" Target="../slideLayouts/slideLayout80.xml"/><Relationship Id="rId77" Type="http://schemas.openxmlformats.org/officeDocument/2006/relationships/slideLayout" Target="../slideLayouts/slideLayout88.xml"/><Relationship Id="rId8" Type="http://schemas.openxmlformats.org/officeDocument/2006/relationships/slideLayout" Target="../slideLayouts/slideLayout19.xml"/><Relationship Id="rId51" Type="http://schemas.openxmlformats.org/officeDocument/2006/relationships/slideLayout" Target="../slideLayouts/slideLayout62.xml"/><Relationship Id="rId72" Type="http://schemas.openxmlformats.org/officeDocument/2006/relationships/slideLayout" Target="../slideLayouts/slideLayout83.xml"/><Relationship Id="rId3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46" Type="http://schemas.openxmlformats.org/officeDocument/2006/relationships/slideLayout" Target="../slideLayouts/slideLayout57.xml"/><Relationship Id="rId59" Type="http://schemas.openxmlformats.org/officeDocument/2006/relationships/slideLayout" Target="../slideLayouts/slideLayout70.xml"/><Relationship Id="rId67" Type="http://schemas.openxmlformats.org/officeDocument/2006/relationships/slideLayout" Target="../slideLayouts/slideLayout78.xml"/><Relationship Id="rId20" Type="http://schemas.openxmlformats.org/officeDocument/2006/relationships/slideLayout" Target="../slideLayouts/slideLayout31.xml"/><Relationship Id="rId41" Type="http://schemas.openxmlformats.org/officeDocument/2006/relationships/slideLayout" Target="../slideLayouts/slideLayout52.xml"/><Relationship Id="rId54" Type="http://schemas.openxmlformats.org/officeDocument/2006/relationships/slideLayout" Target="../slideLayouts/slideLayout65.xml"/><Relationship Id="rId62" Type="http://schemas.openxmlformats.org/officeDocument/2006/relationships/slideLayout" Target="../slideLayouts/slideLayout73.xml"/><Relationship Id="rId70" Type="http://schemas.openxmlformats.org/officeDocument/2006/relationships/slideLayout" Target="../slideLayouts/slideLayout81.xml"/><Relationship Id="rId75" Type="http://schemas.openxmlformats.org/officeDocument/2006/relationships/slideLayout" Target="../slideLayouts/slideLayout86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49" Type="http://schemas.openxmlformats.org/officeDocument/2006/relationships/slideLayout" Target="../slideLayouts/slideLayout60.xml"/><Relationship Id="rId57" Type="http://schemas.openxmlformats.org/officeDocument/2006/relationships/slideLayout" Target="../slideLayouts/slideLayout68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02.xml"/><Relationship Id="rId18" Type="http://schemas.openxmlformats.org/officeDocument/2006/relationships/slideLayout" Target="../slideLayouts/slideLayout107.xml"/><Relationship Id="rId26" Type="http://schemas.openxmlformats.org/officeDocument/2006/relationships/slideLayout" Target="../slideLayouts/slideLayout115.xml"/><Relationship Id="rId39" Type="http://schemas.openxmlformats.org/officeDocument/2006/relationships/slideLayout" Target="../slideLayouts/slideLayout128.xml"/><Relationship Id="rId21" Type="http://schemas.openxmlformats.org/officeDocument/2006/relationships/slideLayout" Target="../slideLayouts/slideLayout110.xml"/><Relationship Id="rId34" Type="http://schemas.openxmlformats.org/officeDocument/2006/relationships/slideLayout" Target="../slideLayouts/slideLayout123.xml"/><Relationship Id="rId42" Type="http://schemas.openxmlformats.org/officeDocument/2006/relationships/slideLayout" Target="../slideLayouts/slideLayout131.xml"/><Relationship Id="rId47" Type="http://schemas.openxmlformats.org/officeDocument/2006/relationships/slideLayout" Target="../slideLayouts/slideLayout136.xml"/><Relationship Id="rId50" Type="http://schemas.openxmlformats.org/officeDocument/2006/relationships/slideLayout" Target="../slideLayouts/slideLayout139.xml"/><Relationship Id="rId55" Type="http://schemas.openxmlformats.org/officeDocument/2006/relationships/slideLayout" Target="../slideLayouts/slideLayout144.xml"/><Relationship Id="rId7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1.xml"/><Relationship Id="rId17" Type="http://schemas.openxmlformats.org/officeDocument/2006/relationships/slideLayout" Target="../slideLayouts/slideLayout106.xml"/><Relationship Id="rId25" Type="http://schemas.openxmlformats.org/officeDocument/2006/relationships/slideLayout" Target="../slideLayouts/slideLayout114.xml"/><Relationship Id="rId33" Type="http://schemas.openxmlformats.org/officeDocument/2006/relationships/slideLayout" Target="../slideLayouts/slideLayout122.xml"/><Relationship Id="rId38" Type="http://schemas.openxmlformats.org/officeDocument/2006/relationships/slideLayout" Target="../slideLayouts/slideLayout127.xml"/><Relationship Id="rId46" Type="http://schemas.openxmlformats.org/officeDocument/2006/relationships/slideLayout" Target="../slideLayouts/slideLayout135.xml"/><Relationship Id="rId59" Type="http://schemas.openxmlformats.org/officeDocument/2006/relationships/theme" Target="../theme/theme3.xml"/><Relationship Id="rId2" Type="http://schemas.openxmlformats.org/officeDocument/2006/relationships/slideLayout" Target="../slideLayouts/slideLayout91.xml"/><Relationship Id="rId16" Type="http://schemas.openxmlformats.org/officeDocument/2006/relationships/slideLayout" Target="../slideLayouts/slideLayout105.xml"/><Relationship Id="rId20" Type="http://schemas.openxmlformats.org/officeDocument/2006/relationships/slideLayout" Target="../slideLayouts/slideLayout109.xml"/><Relationship Id="rId29" Type="http://schemas.openxmlformats.org/officeDocument/2006/relationships/slideLayout" Target="../slideLayouts/slideLayout118.xml"/><Relationship Id="rId41" Type="http://schemas.openxmlformats.org/officeDocument/2006/relationships/slideLayout" Target="../slideLayouts/slideLayout130.xml"/><Relationship Id="rId54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24" Type="http://schemas.openxmlformats.org/officeDocument/2006/relationships/slideLayout" Target="../slideLayouts/slideLayout113.xml"/><Relationship Id="rId32" Type="http://schemas.openxmlformats.org/officeDocument/2006/relationships/slideLayout" Target="../slideLayouts/slideLayout121.xml"/><Relationship Id="rId37" Type="http://schemas.openxmlformats.org/officeDocument/2006/relationships/slideLayout" Target="../slideLayouts/slideLayout126.xml"/><Relationship Id="rId40" Type="http://schemas.openxmlformats.org/officeDocument/2006/relationships/slideLayout" Target="../slideLayouts/slideLayout129.xml"/><Relationship Id="rId45" Type="http://schemas.openxmlformats.org/officeDocument/2006/relationships/slideLayout" Target="../slideLayouts/slideLayout134.xml"/><Relationship Id="rId53" Type="http://schemas.openxmlformats.org/officeDocument/2006/relationships/slideLayout" Target="../slideLayouts/slideLayout142.xml"/><Relationship Id="rId58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94.xml"/><Relationship Id="rId15" Type="http://schemas.openxmlformats.org/officeDocument/2006/relationships/slideLayout" Target="../slideLayouts/slideLayout104.xml"/><Relationship Id="rId23" Type="http://schemas.openxmlformats.org/officeDocument/2006/relationships/slideLayout" Target="../slideLayouts/slideLayout112.xml"/><Relationship Id="rId28" Type="http://schemas.openxmlformats.org/officeDocument/2006/relationships/slideLayout" Target="../slideLayouts/slideLayout117.xml"/><Relationship Id="rId36" Type="http://schemas.openxmlformats.org/officeDocument/2006/relationships/slideLayout" Target="../slideLayouts/slideLayout125.xml"/><Relationship Id="rId49" Type="http://schemas.openxmlformats.org/officeDocument/2006/relationships/slideLayout" Target="../slideLayouts/slideLayout138.xml"/><Relationship Id="rId57" Type="http://schemas.openxmlformats.org/officeDocument/2006/relationships/slideLayout" Target="../slideLayouts/slideLayout146.xml"/><Relationship Id="rId10" Type="http://schemas.openxmlformats.org/officeDocument/2006/relationships/slideLayout" Target="../slideLayouts/slideLayout99.xml"/><Relationship Id="rId19" Type="http://schemas.openxmlformats.org/officeDocument/2006/relationships/slideLayout" Target="../slideLayouts/slideLayout108.xml"/><Relationship Id="rId31" Type="http://schemas.openxmlformats.org/officeDocument/2006/relationships/slideLayout" Target="../slideLayouts/slideLayout120.xml"/><Relationship Id="rId44" Type="http://schemas.openxmlformats.org/officeDocument/2006/relationships/slideLayout" Target="../slideLayouts/slideLayout133.xml"/><Relationship Id="rId52" Type="http://schemas.openxmlformats.org/officeDocument/2006/relationships/slideLayout" Target="../slideLayouts/slideLayout141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Relationship Id="rId14" Type="http://schemas.openxmlformats.org/officeDocument/2006/relationships/slideLayout" Target="../slideLayouts/slideLayout103.xml"/><Relationship Id="rId22" Type="http://schemas.openxmlformats.org/officeDocument/2006/relationships/slideLayout" Target="../slideLayouts/slideLayout111.xml"/><Relationship Id="rId27" Type="http://schemas.openxmlformats.org/officeDocument/2006/relationships/slideLayout" Target="../slideLayouts/slideLayout116.xml"/><Relationship Id="rId30" Type="http://schemas.openxmlformats.org/officeDocument/2006/relationships/slideLayout" Target="../slideLayouts/slideLayout119.xml"/><Relationship Id="rId35" Type="http://schemas.openxmlformats.org/officeDocument/2006/relationships/slideLayout" Target="../slideLayouts/slideLayout124.xml"/><Relationship Id="rId43" Type="http://schemas.openxmlformats.org/officeDocument/2006/relationships/slideLayout" Target="../slideLayouts/slideLayout132.xml"/><Relationship Id="rId48" Type="http://schemas.openxmlformats.org/officeDocument/2006/relationships/slideLayout" Target="../slideLayouts/slideLayout137.xml"/><Relationship Id="rId56" Type="http://schemas.openxmlformats.org/officeDocument/2006/relationships/slideLayout" Target="../slideLayouts/slideLayout145.xml"/><Relationship Id="rId8" Type="http://schemas.openxmlformats.org/officeDocument/2006/relationships/slideLayout" Target="../slideLayouts/slideLayout97.xml"/><Relationship Id="rId51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92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60.xml"/><Relationship Id="rId18" Type="http://schemas.openxmlformats.org/officeDocument/2006/relationships/slideLayout" Target="../slideLayouts/slideLayout165.xml"/><Relationship Id="rId26" Type="http://schemas.openxmlformats.org/officeDocument/2006/relationships/slideLayout" Target="../slideLayouts/slideLayout173.xml"/><Relationship Id="rId39" Type="http://schemas.openxmlformats.org/officeDocument/2006/relationships/slideLayout" Target="../slideLayouts/slideLayout186.xml"/><Relationship Id="rId21" Type="http://schemas.openxmlformats.org/officeDocument/2006/relationships/slideLayout" Target="../slideLayouts/slideLayout168.xml"/><Relationship Id="rId34" Type="http://schemas.openxmlformats.org/officeDocument/2006/relationships/slideLayout" Target="../slideLayouts/slideLayout181.xml"/><Relationship Id="rId42" Type="http://schemas.openxmlformats.org/officeDocument/2006/relationships/slideLayout" Target="../slideLayouts/slideLayout189.xml"/><Relationship Id="rId47" Type="http://schemas.openxmlformats.org/officeDocument/2006/relationships/slideLayout" Target="../slideLayouts/slideLayout194.xml"/><Relationship Id="rId50" Type="http://schemas.openxmlformats.org/officeDocument/2006/relationships/slideLayout" Target="../slideLayouts/slideLayout197.xml"/><Relationship Id="rId55" Type="http://schemas.openxmlformats.org/officeDocument/2006/relationships/slideLayout" Target="../slideLayouts/slideLayout202.xml"/><Relationship Id="rId7" Type="http://schemas.openxmlformats.org/officeDocument/2006/relationships/slideLayout" Target="../slideLayouts/slideLayout154.xml"/><Relationship Id="rId12" Type="http://schemas.openxmlformats.org/officeDocument/2006/relationships/slideLayout" Target="../slideLayouts/slideLayout159.xml"/><Relationship Id="rId17" Type="http://schemas.openxmlformats.org/officeDocument/2006/relationships/slideLayout" Target="../slideLayouts/slideLayout164.xml"/><Relationship Id="rId25" Type="http://schemas.openxmlformats.org/officeDocument/2006/relationships/slideLayout" Target="../slideLayouts/slideLayout172.xml"/><Relationship Id="rId33" Type="http://schemas.openxmlformats.org/officeDocument/2006/relationships/slideLayout" Target="../slideLayouts/slideLayout180.xml"/><Relationship Id="rId38" Type="http://schemas.openxmlformats.org/officeDocument/2006/relationships/slideLayout" Target="../slideLayouts/slideLayout185.xml"/><Relationship Id="rId46" Type="http://schemas.openxmlformats.org/officeDocument/2006/relationships/slideLayout" Target="../slideLayouts/slideLayout193.xml"/><Relationship Id="rId59" Type="http://schemas.openxmlformats.org/officeDocument/2006/relationships/theme" Target="../theme/theme4.xml"/><Relationship Id="rId2" Type="http://schemas.openxmlformats.org/officeDocument/2006/relationships/slideLayout" Target="../slideLayouts/slideLayout149.xml"/><Relationship Id="rId16" Type="http://schemas.openxmlformats.org/officeDocument/2006/relationships/slideLayout" Target="../slideLayouts/slideLayout163.xml"/><Relationship Id="rId20" Type="http://schemas.openxmlformats.org/officeDocument/2006/relationships/slideLayout" Target="../slideLayouts/slideLayout167.xml"/><Relationship Id="rId29" Type="http://schemas.openxmlformats.org/officeDocument/2006/relationships/slideLayout" Target="../slideLayouts/slideLayout176.xml"/><Relationship Id="rId41" Type="http://schemas.openxmlformats.org/officeDocument/2006/relationships/slideLayout" Target="../slideLayouts/slideLayout188.xml"/><Relationship Id="rId54" Type="http://schemas.openxmlformats.org/officeDocument/2006/relationships/slideLayout" Target="../slideLayouts/slideLayout201.xml"/><Relationship Id="rId1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53.xml"/><Relationship Id="rId11" Type="http://schemas.openxmlformats.org/officeDocument/2006/relationships/slideLayout" Target="../slideLayouts/slideLayout158.xml"/><Relationship Id="rId24" Type="http://schemas.openxmlformats.org/officeDocument/2006/relationships/slideLayout" Target="../slideLayouts/slideLayout171.xml"/><Relationship Id="rId32" Type="http://schemas.openxmlformats.org/officeDocument/2006/relationships/slideLayout" Target="../slideLayouts/slideLayout179.xml"/><Relationship Id="rId37" Type="http://schemas.openxmlformats.org/officeDocument/2006/relationships/slideLayout" Target="../slideLayouts/slideLayout184.xml"/><Relationship Id="rId40" Type="http://schemas.openxmlformats.org/officeDocument/2006/relationships/slideLayout" Target="../slideLayouts/slideLayout187.xml"/><Relationship Id="rId45" Type="http://schemas.openxmlformats.org/officeDocument/2006/relationships/slideLayout" Target="../slideLayouts/slideLayout192.xml"/><Relationship Id="rId53" Type="http://schemas.openxmlformats.org/officeDocument/2006/relationships/slideLayout" Target="../slideLayouts/slideLayout200.xml"/><Relationship Id="rId58" Type="http://schemas.openxmlformats.org/officeDocument/2006/relationships/slideLayout" Target="../slideLayouts/slideLayout205.xml"/><Relationship Id="rId5" Type="http://schemas.openxmlformats.org/officeDocument/2006/relationships/slideLayout" Target="../slideLayouts/slideLayout152.xml"/><Relationship Id="rId15" Type="http://schemas.openxmlformats.org/officeDocument/2006/relationships/slideLayout" Target="../slideLayouts/slideLayout162.xml"/><Relationship Id="rId23" Type="http://schemas.openxmlformats.org/officeDocument/2006/relationships/slideLayout" Target="../slideLayouts/slideLayout170.xml"/><Relationship Id="rId28" Type="http://schemas.openxmlformats.org/officeDocument/2006/relationships/slideLayout" Target="../slideLayouts/slideLayout175.xml"/><Relationship Id="rId36" Type="http://schemas.openxmlformats.org/officeDocument/2006/relationships/slideLayout" Target="../slideLayouts/slideLayout183.xml"/><Relationship Id="rId49" Type="http://schemas.openxmlformats.org/officeDocument/2006/relationships/slideLayout" Target="../slideLayouts/slideLayout196.xml"/><Relationship Id="rId57" Type="http://schemas.openxmlformats.org/officeDocument/2006/relationships/slideLayout" Target="../slideLayouts/slideLayout204.xml"/><Relationship Id="rId10" Type="http://schemas.openxmlformats.org/officeDocument/2006/relationships/slideLayout" Target="../slideLayouts/slideLayout157.xml"/><Relationship Id="rId19" Type="http://schemas.openxmlformats.org/officeDocument/2006/relationships/slideLayout" Target="../slideLayouts/slideLayout166.xml"/><Relationship Id="rId31" Type="http://schemas.openxmlformats.org/officeDocument/2006/relationships/slideLayout" Target="../slideLayouts/slideLayout178.xml"/><Relationship Id="rId44" Type="http://schemas.openxmlformats.org/officeDocument/2006/relationships/slideLayout" Target="../slideLayouts/slideLayout191.xml"/><Relationship Id="rId52" Type="http://schemas.openxmlformats.org/officeDocument/2006/relationships/slideLayout" Target="../slideLayouts/slideLayout199.xml"/><Relationship Id="rId4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6.xml"/><Relationship Id="rId14" Type="http://schemas.openxmlformats.org/officeDocument/2006/relationships/slideLayout" Target="../slideLayouts/slideLayout161.xml"/><Relationship Id="rId22" Type="http://schemas.openxmlformats.org/officeDocument/2006/relationships/slideLayout" Target="../slideLayouts/slideLayout169.xml"/><Relationship Id="rId27" Type="http://schemas.openxmlformats.org/officeDocument/2006/relationships/slideLayout" Target="../slideLayouts/slideLayout174.xml"/><Relationship Id="rId30" Type="http://schemas.openxmlformats.org/officeDocument/2006/relationships/slideLayout" Target="../slideLayouts/slideLayout177.xml"/><Relationship Id="rId35" Type="http://schemas.openxmlformats.org/officeDocument/2006/relationships/slideLayout" Target="../slideLayouts/slideLayout182.xml"/><Relationship Id="rId43" Type="http://schemas.openxmlformats.org/officeDocument/2006/relationships/slideLayout" Target="../slideLayouts/slideLayout190.xml"/><Relationship Id="rId48" Type="http://schemas.openxmlformats.org/officeDocument/2006/relationships/slideLayout" Target="../slideLayouts/slideLayout195.xml"/><Relationship Id="rId56" Type="http://schemas.openxmlformats.org/officeDocument/2006/relationships/slideLayout" Target="../slideLayouts/slideLayout203.xml"/><Relationship Id="rId8" Type="http://schemas.openxmlformats.org/officeDocument/2006/relationships/slideLayout" Target="../slideLayouts/slideLayout155.xml"/><Relationship Id="rId51" Type="http://schemas.openxmlformats.org/officeDocument/2006/relationships/slideLayout" Target="../slideLayouts/slideLayout198.xml"/><Relationship Id="rId3" Type="http://schemas.openxmlformats.org/officeDocument/2006/relationships/slideLayout" Target="../slideLayouts/slideLayout150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18.xml"/><Relationship Id="rId18" Type="http://schemas.openxmlformats.org/officeDocument/2006/relationships/slideLayout" Target="../slideLayouts/slideLayout223.xml"/><Relationship Id="rId26" Type="http://schemas.openxmlformats.org/officeDocument/2006/relationships/slideLayout" Target="../slideLayouts/slideLayout231.xml"/><Relationship Id="rId39" Type="http://schemas.openxmlformats.org/officeDocument/2006/relationships/slideLayout" Target="../slideLayouts/slideLayout244.xml"/><Relationship Id="rId21" Type="http://schemas.openxmlformats.org/officeDocument/2006/relationships/slideLayout" Target="../slideLayouts/slideLayout226.xml"/><Relationship Id="rId34" Type="http://schemas.openxmlformats.org/officeDocument/2006/relationships/slideLayout" Target="../slideLayouts/slideLayout239.xml"/><Relationship Id="rId42" Type="http://schemas.openxmlformats.org/officeDocument/2006/relationships/slideLayout" Target="../slideLayouts/slideLayout247.xml"/><Relationship Id="rId47" Type="http://schemas.openxmlformats.org/officeDocument/2006/relationships/slideLayout" Target="../slideLayouts/slideLayout252.xml"/><Relationship Id="rId50" Type="http://schemas.openxmlformats.org/officeDocument/2006/relationships/slideLayout" Target="../slideLayouts/slideLayout255.xml"/><Relationship Id="rId55" Type="http://schemas.openxmlformats.org/officeDocument/2006/relationships/slideLayout" Target="../slideLayouts/slideLayout260.xml"/><Relationship Id="rId63" Type="http://schemas.openxmlformats.org/officeDocument/2006/relationships/slideLayout" Target="../slideLayouts/slideLayout268.xml"/><Relationship Id="rId68" Type="http://schemas.openxmlformats.org/officeDocument/2006/relationships/slideLayout" Target="../slideLayouts/slideLayout273.xml"/><Relationship Id="rId76" Type="http://schemas.openxmlformats.org/officeDocument/2006/relationships/slideLayout" Target="../slideLayouts/slideLayout281.xml"/><Relationship Id="rId7" Type="http://schemas.openxmlformats.org/officeDocument/2006/relationships/slideLayout" Target="../slideLayouts/slideLayout212.xml"/><Relationship Id="rId71" Type="http://schemas.openxmlformats.org/officeDocument/2006/relationships/slideLayout" Target="../slideLayouts/slideLayout276.xml"/><Relationship Id="rId2" Type="http://schemas.openxmlformats.org/officeDocument/2006/relationships/slideLayout" Target="../slideLayouts/slideLayout207.xml"/><Relationship Id="rId16" Type="http://schemas.openxmlformats.org/officeDocument/2006/relationships/slideLayout" Target="../slideLayouts/slideLayout221.xml"/><Relationship Id="rId29" Type="http://schemas.openxmlformats.org/officeDocument/2006/relationships/slideLayout" Target="../slideLayouts/slideLayout234.xml"/><Relationship Id="rId11" Type="http://schemas.openxmlformats.org/officeDocument/2006/relationships/slideLayout" Target="../slideLayouts/slideLayout216.xml"/><Relationship Id="rId24" Type="http://schemas.openxmlformats.org/officeDocument/2006/relationships/slideLayout" Target="../slideLayouts/slideLayout229.xml"/><Relationship Id="rId32" Type="http://schemas.openxmlformats.org/officeDocument/2006/relationships/slideLayout" Target="../slideLayouts/slideLayout237.xml"/><Relationship Id="rId37" Type="http://schemas.openxmlformats.org/officeDocument/2006/relationships/slideLayout" Target="../slideLayouts/slideLayout242.xml"/><Relationship Id="rId40" Type="http://schemas.openxmlformats.org/officeDocument/2006/relationships/slideLayout" Target="../slideLayouts/slideLayout245.xml"/><Relationship Id="rId45" Type="http://schemas.openxmlformats.org/officeDocument/2006/relationships/slideLayout" Target="../slideLayouts/slideLayout250.xml"/><Relationship Id="rId53" Type="http://schemas.openxmlformats.org/officeDocument/2006/relationships/slideLayout" Target="../slideLayouts/slideLayout258.xml"/><Relationship Id="rId58" Type="http://schemas.openxmlformats.org/officeDocument/2006/relationships/slideLayout" Target="../slideLayouts/slideLayout263.xml"/><Relationship Id="rId66" Type="http://schemas.openxmlformats.org/officeDocument/2006/relationships/slideLayout" Target="../slideLayouts/slideLayout271.xml"/><Relationship Id="rId74" Type="http://schemas.openxmlformats.org/officeDocument/2006/relationships/slideLayout" Target="../slideLayouts/slideLayout279.xml"/><Relationship Id="rId79" Type="http://schemas.openxmlformats.org/officeDocument/2006/relationships/theme" Target="../theme/theme5.xml"/><Relationship Id="rId5" Type="http://schemas.openxmlformats.org/officeDocument/2006/relationships/slideLayout" Target="../slideLayouts/slideLayout210.xml"/><Relationship Id="rId61" Type="http://schemas.openxmlformats.org/officeDocument/2006/relationships/slideLayout" Target="../slideLayouts/slideLayout266.xml"/><Relationship Id="rId10" Type="http://schemas.openxmlformats.org/officeDocument/2006/relationships/slideLayout" Target="../slideLayouts/slideLayout215.xml"/><Relationship Id="rId19" Type="http://schemas.openxmlformats.org/officeDocument/2006/relationships/slideLayout" Target="../slideLayouts/slideLayout224.xml"/><Relationship Id="rId31" Type="http://schemas.openxmlformats.org/officeDocument/2006/relationships/slideLayout" Target="../slideLayouts/slideLayout236.xml"/><Relationship Id="rId44" Type="http://schemas.openxmlformats.org/officeDocument/2006/relationships/slideLayout" Target="../slideLayouts/slideLayout249.xml"/><Relationship Id="rId52" Type="http://schemas.openxmlformats.org/officeDocument/2006/relationships/slideLayout" Target="../slideLayouts/slideLayout257.xml"/><Relationship Id="rId60" Type="http://schemas.openxmlformats.org/officeDocument/2006/relationships/slideLayout" Target="../slideLayouts/slideLayout265.xml"/><Relationship Id="rId65" Type="http://schemas.openxmlformats.org/officeDocument/2006/relationships/slideLayout" Target="../slideLayouts/slideLayout270.xml"/><Relationship Id="rId73" Type="http://schemas.openxmlformats.org/officeDocument/2006/relationships/slideLayout" Target="../slideLayouts/slideLayout278.xml"/><Relationship Id="rId78" Type="http://schemas.openxmlformats.org/officeDocument/2006/relationships/slideLayout" Target="../slideLayouts/slideLayout283.xml"/><Relationship Id="rId4" Type="http://schemas.openxmlformats.org/officeDocument/2006/relationships/slideLayout" Target="../slideLayouts/slideLayout209.xml"/><Relationship Id="rId9" Type="http://schemas.openxmlformats.org/officeDocument/2006/relationships/slideLayout" Target="../slideLayouts/slideLayout214.xml"/><Relationship Id="rId14" Type="http://schemas.openxmlformats.org/officeDocument/2006/relationships/slideLayout" Target="../slideLayouts/slideLayout219.xml"/><Relationship Id="rId22" Type="http://schemas.openxmlformats.org/officeDocument/2006/relationships/slideLayout" Target="../slideLayouts/slideLayout227.xml"/><Relationship Id="rId27" Type="http://schemas.openxmlformats.org/officeDocument/2006/relationships/slideLayout" Target="../slideLayouts/slideLayout232.xml"/><Relationship Id="rId30" Type="http://schemas.openxmlformats.org/officeDocument/2006/relationships/slideLayout" Target="../slideLayouts/slideLayout235.xml"/><Relationship Id="rId35" Type="http://schemas.openxmlformats.org/officeDocument/2006/relationships/slideLayout" Target="../slideLayouts/slideLayout240.xml"/><Relationship Id="rId43" Type="http://schemas.openxmlformats.org/officeDocument/2006/relationships/slideLayout" Target="../slideLayouts/slideLayout248.xml"/><Relationship Id="rId48" Type="http://schemas.openxmlformats.org/officeDocument/2006/relationships/slideLayout" Target="../slideLayouts/slideLayout253.xml"/><Relationship Id="rId56" Type="http://schemas.openxmlformats.org/officeDocument/2006/relationships/slideLayout" Target="../slideLayouts/slideLayout261.xml"/><Relationship Id="rId64" Type="http://schemas.openxmlformats.org/officeDocument/2006/relationships/slideLayout" Target="../slideLayouts/slideLayout269.xml"/><Relationship Id="rId69" Type="http://schemas.openxmlformats.org/officeDocument/2006/relationships/slideLayout" Target="../slideLayouts/slideLayout274.xml"/><Relationship Id="rId77" Type="http://schemas.openxmlformats.org/officeDocument/2006/relationships/slideLayout" Target="../slideLayouts/slideLayout282.xml"/><Relationship Id="rId8" Type="http://schemas.openxmlformats.org/officeDocument/2006/relationships/slideLayout" Target="../slideLayouts/slideLayout213.xml"/><Relationship Id="rId51" Type="http://schemas.openxmlformats.org/officeDocument/2006/relationships/slideLayout" Target="../slideLayouts/slideLayout256.xml"/><Relationship Id="rId72" Type="http://schemas.openxmlformats.org/officeDocument/2006/relationships/slideLayout" Target="../slideLayouts/slideLayout277.xml"/><Relationship Id="rId3" Type="http://schemas.openxmlformats.org/officeDocument/2006/relationships/slideLayout" Target="../slideLayouts/slideLayout208.xml"/><Relationship Id="rId12" Type="http://schemas.openxmlformats.org/officeDocument/2006/relationships/slideLayout" Target="../slideLayouts/slideLayout217.xml"/><Relationship Id="rId17" Type="http://schemas.openxmlformats.org/officeDocument/2006/relationships/slideLayout" Target="../slideLayouts/slideLayout222.xml"/><Relationship Id="rId25" Type="http://schemas.openxmlformats.org/officeDocument/2006/relationships/slideLayout" Target="../slideLayouts/slideLayout230.xml"/><Relationship Id="rId33" Type="http://schemas.openxmlformats.org/officeDocument/2006/relationships/slideLayout" Target="../slideLayouts/slideLayout238.xml"/><Relationship Id="rId38" Type="http://schemas.openxmlformats.org/officeDocument/2006/relationships/slideLayout" Target="../slideLayouts/slideLayout243.xml"/><Relationship Id="rId46" Type="http://schemas.openxmlformats.org/officeDocument/2006/relationships/slideLayout" Target="../slideLayouts/slideLayout251.xml"/><Relationship Id="rId59" Type="http://schemas.openxmlformats.org/officeDocument/2006/relationships/slideLayout" Target="../slideLayouts/slideLayout264.xml"/><Relationship Id="rId67" Type="http://schemas.openxmlformats.org/officeDocument/2006/relationships/slideLayout" Target="../slideLayouts/slideLayout272.xml"/><Relationship Id="rId20" Type="http://schemas.openxmlformats.org/officeDocument/2006/relationships/slideLayout" Target="../slideLayouts/slideLayout225.xml"/><Relationship Id="rId41" Type="http://schemas.openxmlformats.org/officeDocument/2006/relationships/slideLayout" Target="../slideLayouts/slideLayout246.xml"/><Relationship Id="rId54" Type="http://schemas.openxmlformats.org/officeDocument/2006/relationships/slideLayout" Target="../slideLayouts/slideLayout259.xml"/><Relationship Id="rId62" Type="http://schemas.openxmlformats.org/officeDocument/2006/relationships/slideLayout" Target="../slideLayouts/slideLayout267.xml"/><Relationship Id="rId70" Type="http://schemas.openxmlformats.org/officeDocument/2006/relationships/slideLayout" Target="../slideLayouts/slideLayout275.xml"/><Relationship Id="rId75" Type="http://schemas.openxmlformats.org/officeDocument/2006/relationships/slideLayout" Target="../slideLayouts/slideLayout280.xml"/><Relationship Id="rId1" Type="http://schemas.openxmlformats.org/officeDocument/2006/relationships/slideLayout" Target="../slideLayouts/slideLayout206.xml"/><Relationship Id="rId6" Type="http://schemas.openxmlformats.org/officeDocument/2006/relationships/slideLayout" Target="../slideLayouts/slideLayout211.xml"/><Relationship Id="rId15" Type="http://schemas.openxmlformats.org/officeDocument/2006/relationships/slideLayout" Target="../slideLayouts/slideLayout220.xml"/><Relationship Id="rId23" Type="http://schemas.openxmlformats.org/officeDocument/2006/relationships/slideLayout" Target="../slideLayouts/slideLayout228.xml"/><Relationship Id="rId28" Type="http://schemas.openxmlformats.org/officeDocument/2006/relationships/slideLayout" Target="../slideLayouts/slideLayout233.xml"/><Relationship Id="rId36" Type="http://schemas.openxmlformats.org/officeDocument/2006/relationships/slideLayout" Target="../slideLayouts/slideLayout241.xml"/><Relationship Id="rId49" Type="http://schemas.openxmlformats.org/officeDocument/2006/relationships/slideLayout" Target="../slideLayouts/slideLayout254.xml"/><Relationship Id="rId57" Type="http://schemas.openxmlformats.org/officeDocument/2006/relationships/slideLayout" Target="../slideLayouts/slideLayout262.xml"/></Relationships>
</file>

<file path=ppt/slideMasters/_rels/slideMaster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96.xml"/><Relationship Id="rId18" Type="http://schemas.openxmlformats.org/officeDocument/2006/relationships/slideLayout" Target="../slideLayouts/slideLayout301.xml"/><Relationship Id="rId26" Type="http://schemas.openxmlformats.org/officeDocument/2006/relationships/slideLayout" Target="../slideLayouts/slideLayout309.xml"/><Relationship Id="rId39" Type="http://schemas.openxmlformats.org/officeDocument/2006/relationships/slideLayout" Target="../slideLayouts/slideLayout322.xml"/><Relationship Id="rId21" Type="http://schemas.openxmlformats.org/officeDocument/2006/relationships/slideLayout" Target="../slideLayouts/slideLayout304.xml"/><Relationship Id="rId34" Type="http://schemas.openxmlformats.org/officeDocument/2006/relationships/slideLayout" Target="../slideLayouts/slideLayout317.xml"/><Relationship Id="rId42" Type="http://schemas.openxmlformats.org/officeDocument/2006/relationships/slideLayout" Target="../slideLayouts/slideLayout325.xml"/><Relationship Id="rId47" Type="http://schemas.openxmlformats.org/officeDocument/2006/relationships/slideLayout" Target="../slideLayouts/slideLayout330.xml"/><Relationship Id="rId50" Type="http://schemas.openxmlformats.org/officeDocument/2006/relationships/slideLayout" Target="../slideLayouts/slideLayout333.xml"/><Relationship Id="rId55" Type="http://schemas.openxmlformats.org/officeDocument/2006/relationships/slideLayout" Target="../slideLayouts/slideLayout338.xml"/><Relationship Id="rId63" Type="http://schemas.openxmlformats.org/officeDocument/2006/relationships/slideLayout" Target="../slideLayouts/slideLayout346.xml"/><Relationship Id="rId68" Type="http://schemas.openxmlformats.org/officeDocument/2006/relationships/slideLayout" Target="../slideLayouts/slideLayout351.xml"/><Relationship Id="rId76" Type="http://schemas.openxmlformats.org/officeDocument/2006/relationships/slideLayout" Target="../slideLayouts/slideLayout359.xml"/><Relationship Id="rId7" Type="http://schemas.openxmlformats.org/officeDocument/2006/relationships/slideLayout" Target="../slideLayouts/slideLayout290.xml"/><Relationship Id="rId71" Type="http://schemas.openxmlformats.org/officeDocument/2006/relationships/slideLayout" Target="../slideLayouts/slideLayout354.xml"/><Relationship Id="rId2" Type="http://schemas.openxmlformats.org/officeDocument/2006/relationships/slideLayout" Target="../slideLayouts/slideLayout285.xml"/><Relationship Id="rId16" Type="http://schemas.openxmlformats.org/officeDocument/2006/relationships/slideLayout" Target="../slideLayouts/slideLayout299.xml"/><Relationship Id="rId29" Type="http://schemas.openxmlformats.org/officeDocument/2006/relationships/slideLayout" Target="../slideLayouts/slideLayout312.xml"/><Relationship Id="rId11" Type="http://schemas.openxmlformats.org/officeDocument/2006/relationships/slideLayout" Target="../slideLayouts/slideLayout294.xml"/><Relationship Id="rId24" Type="http://schemas.openxmlformats.org/officeDocument/2006/relationships/slideLayout" Target="../slideLayouts/slideLayout307.xml"/><Relationship Id="rId32" Type="http://schemas.openxmlformats.org/officeDocument/2006/relationships/slideLayout" Target="../slideLayouts/slideLayout315.xml"/><Relationship Id="rId37" Type="http://schemas.openxmlformats.org/officeDocument/2006/relationships/slideLayout" Target="../slideLayouts/slideLayout320.xml"/><Relationship Id="rId40" Type="http://schemas.openxmlformats.org/officeDocument/2006/relationships/slideLayout" Target="../slideLayouts/slideLayout323.xml"/><Relationship Id="rId45" Type="http://schemas.openxmlformats.org/officeDocument/2006/relationships/slideLayout" Target="../slideLayouts/slideLayout328.xml"/><Relationship Id="rId53" Type="http://schemas.openxmlformats.org/officeDocument/2006/relationships/slideLayout" Target="../slideLayouts/slideLayout336.xml"/><Relationship Id="rId58" Type="http://schemas.openxmlformats.org/officeDocument/2006/relationships/slideLayout" Target="../slideLayouts/slideLayout341.xml"/><Relationship Id="rId66" Type="http://schemas.openxmlformats.org/officeDocument/2006/relationships/slideLayout" Target="../slideLayouts/slideLayout349.xml"/><Relationship Id="rId74" Type="http://schemas.openxmlformats.org/officeDocument/2006/relationships/slideLayout" Target="../slideLayouts/slideLayout357.xml"/><Relationship Id="rId79" Type="http://schemas.openxmlformats.org/officeDocument/2006/relationships/theme" Target="../theme/theme6.xml"/><Relationship Id="rId5" Type="http://schemas.openxmlformats.org/officeDocument/2006/relationships/slideLayout" Target="../slideLayouts/slideLayout288.xml"/><Relationship Id="rId61" Type="http://schemas.openxmlformats.org/officeDocument/2006/relationships/slideLayout" Target="../slideLayouts/slideLayout344.xml"/><Relationship Id="rId10" Type="http://schemas.openxmlformats.org/officeDocument/2006/relationships/slideLayout" Target="../slideLayouts/slideLayout293.xml"/><Relationship Id="rId19" Type="http://schemas.openxmlformats.org/officeDocument/2006/relationships/slideLayout" Target="../slideLayouts/slideLayout302.xml"/><Relationship Id="rId31" Type="http://schemas.openxmlformats.org/officeDocument/2006/relationships/slideLayout" Target="../slideLayouts/slideLayout314.xml"/><Relationship Id="rId44" Type="http://schemas.openxmlformats.org/officeDocument/2006/relationships/slideLayout" Target="../slideLayouts/slideLayout327.xml"/><Relationship Id="rId52" Type="http://schemas.openxmlformats.org/officeDocument/2006/relationships/slideLayout" Target="../slideLayouts/slideLayout335.xml"/><Relationship Id="rId60" Type="http://schemas.openxmlformats.org/officeDocument/2006/relationships/slideLayout" Target="../slideLayouts/slideLayout343.xml"/><Relationship Id="rId65" Type="http://schemas.openxmlformats.org/officeDocument/2006/relationships/slideLayout" Target="../slideLayouts/slideLayout348.xml"/><Relationship Id="rId73" Type="http://schemas.openxmlformats.org/officeDocument/2006/relationships/slideLayout" Target="../slideLayouts/slideLayout356.xml"/><Relationship Id="rId78" Type="http://schemas.openxmlformats.org/officeDocument/2006/relationships/slideLayout" Target="../slideLayouts/slideLayout361.xml"/><Relationship Id="rId4" Type="http://schemas.openxmlformats.org/officeDocument/2006/relationships/slideLayout" Target="../slideLayouts/slideLayout287.xml"/><Relationship Id="rId9" Type="http://schemas.openxmlformats.org/officeDocument/2006/relationships/slideLayout" Target="../slideLayouts/slideLayout292.xml"/><Relationship Id="rId14" Type="http://schemas.openxmlformats.org/officeDocument/2006/relationships/slideLayout" Target="../slideLayouts/slideLayout297.xml"/><Relationship Id="rId22" Type="http://schemas.openxmlformats.org/officeDocument/2006/relationships/slideLayout" Target="../slideLayouts/slideLayout305.xml"/><Relationship Id="rId27" Type="http://schemas.openxmlformats.org/officeDocument/2006/relationships/slideLayout" Target="../slideLayouts/slideLayout310.xml"/><Relationship Id="rId30" Type="http://schemas.openxmlformats.org/officeDocument/2006/relationships/slideLayout" Target="../slideLayouts/slideLayout313.xml"/><Relationship Id="rId35" Type="http://schemas.openxmlformats.org/officeDocument/2006/relationships/slideLayout" Target="../slideLayouts/slideLayout318.xml"/><Relationship Id="rId43" Type="http://schemas.openxmlformats.org/officeDocument/2006/relationships/slideLayout" Target="../slideLayouts/slideLayout326.xml"/><Relationship Id="rId48" Type="http://schemas.openxmlformats.org/officeDocument/2006/relationships/slideLayout" Target="../slideLayouts/slideLayout331.xml"/><Relationship Id="rId56" Type="http://schemas.openxmlformats.org/officeDocument/2006/relationships/slideLayout" Target="../slideLayouts/slideLayout339.xml"/><Relationship Id="rId64" Type="http://schemas.openxmlformats.org/officeDocument/2006/relationships/slideLayout" Target="../slideLayouts/slideLayout347.xml"/><Relationship Id="rId69" Type="http://schemas.openxmlformats.org/officeDocument/2006/relationships/slideLayout" Target="../slideLayouts/slideLayout352.xml"/><Relationship Id="rId77" Type="http://schemas.openxmlformats.org/officeDocument/2006/relationships/slideLayout" Target="../slideLayouts/slideLayout360.xml"/><Relationship Id="rId8" Type="http://schemas.openxmlformats.org/officeDocument/2006/relationships/slideLayout" Target="../slideLayouts/slideLayout291.xml"/><Relationship Id="rId51" Type="http://schemas.openxmlformats.org/officeDocument/2006/relationships/slideLayout" Target="../slideLayouts/slideLayout334.xml"/><Relationship Id="rId72" Type="http://schemas.openxmlformats.org/officeDocument/2006/relationships/slideLayout" Target="../slideLayouts/slideLayout355.xml"/><Relationship Id="rId3" Type="http://schemas.openxmlformats.org/officeDocument/2006/relationships/slideLayout" Target="../slideLayouts/slideLayout286.xml"/><Relationship Id="rId12" Type="http://schemas.openxmlformats.org/officeDocument/2006/relationships/slideLayout" Target="../slideLayouts/slideLayout295.xml"/><Relationship Id="rId17" Type="http://schemas.openxmlformats.org/officeDocument/2006/relationships/slideLayout" Target="../slideLayouts/slideLayout300.xml"/><Relationship Id="rId25" Type="http://schemas.openxmlformats.org/officeDocument/2006/relationships/slideLayout" Target="../slideLayouts/slideLayout308.xml"/><Relationship Id="rId33" Type="http://schemas.openxmlformats.org/officeDocument/2006/relationships/slideLayout" Target="../slideLayouts/slideLayout316.xml"/><Relationship Id="rId38" Type="http://schemas.openxmlformats.org/officeDocument/2006/relationships/slideLayout" Target="../slideLayouts/slideLayout321.xml"/><Relationship Id="rId46" Type="http://schemas.openxmlformats.org/officeDocument/2006/relationships/slideLayout" Target="../slideLayouts/slideLayout329.xml"/><Relationship Id="rId59" Type="http://schemas.openxmlformats.org/officeDocument/2006/relationships/slideLayout" Target="../slideLayouts/slideLayout342.xml"/><Relationship Id="rId67" Type="http://schemas.openxmlformats.org/officeDocument/2006/relationships/slideLayout" Target="../slideLayouts/slideLayout350.xml"/><Relationship Id="rId20" Type="http://schemas.openxmlformats.org/officeDocument/2006/relationships/slideLayout" Target="../slideLayouts/slideLayout303.xml"/><Relationship Id="rId41" Type="http://schemas.openxmlformats.org/officeDocument/2006/relationships/slideLayout" Target="../slideLayouts/slideLayout324.xml"/><Relationship Id="rId54" Type="http://schemas.openxmlformats.org/officeDocument/2006/relationships/slideLayout" Target="../slideLayouts/slideLayout337.xml"/><Relationship Id="rId62" Type="http://schemas.openxmlformats.org/officeDocument/2006/relationships/slideLayout" Target="../slideLayouts/slideLayout345.xml"/><Relationship Id="rId70" Type="http://schemas.openxmlformats.org/officeDocument/2006/relationships/slideLayout" Target="../slideLayouts/slideLayout353.xml"/><Relationship Id="rId75" Type="http://schemas.openxmlformats.org/officeDocument/2006/relationships/slideLayout" Target="../slideLayouts/slideLayout358.xml"/><Relationship Id="rId1" Type="http://schemas.openxmlformats.org/officeDocument/2006/relationships/slideLayout" Target="../slideLayouts/slideLayout284.xml"/><Relationship Id="rId6" Type="http://schemas.openxmlformats.org/officeDocument/2006/relationships/slideLayout" Target="../slideLayouts/slideLayout289.xml"/><Relationship Id="rId15" Type="http://schemas.openxmlformats.org/officeDocument/2006/relationships/slideLayout" Target="../slideLayouts/slideLayout298.xml"/><Relationship Id="rId23" Type="http://schemas.openxmlformats.org/officeDocument/2006/relationships/slideLayout" Target="../slideLayouts/slideLayout306.xml"/><Relationship Id="rId28" Type="http://schemas.openxmlformats.org/officeDocument/2006/relationships/slideLayout" Target="../slideLayouts/slideLayout311.xml"/><Relationship Id="rId36" Type="http://schemas.openxmlformats.org/officeDocument/2006/relationships/slideLayout" Target="../slideLayouts/slideLayout319.xml"/><Relationship Id="rId49" Type="http://schemas.openxmlformats.org/officeDocument/2006/relationships/slideLayout" Target="../slideLayouts/slideLayout332.xml"/><Relationship Id="rId57" Type="http://schemas.openxmlformats.org/officeDocument/2006/relationships/slideLayout" Target="../slideLayouts/slideLayout340.xml"/></Relationships>
</file>

<file path=ppt/slideMasters/_rels/slideMaster7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74.xml"/><Relationship Id="rId18" Type="http://schemas.openxmlformats.org/officeDocument/2006/relationships/slideLayout" Target="../slideLayouts/slideLayout379.xml"/><Relationship Id="rId26" Type="http://schemas.openxmlformats.org/officeDocument/2006/relationships/slideLayout" Target="../slideLayouts/slideLayout387.xml"/><Relationship Id="rId39" Type="http://schemas.openxmlformats.org/officeDocument/2006/relationships/slideLayout" Target="../slideLayouts/slideLayout400.xml"/><Relationship Id="rId21" Type="http://schemas.openxmlformats.org/officeDocument/2006/relationships/slideLayout" Target="../slideLayouts/slideLayout382.xml"/><Relationship Id="rId34" Type="http://schemas.openxmlformats.org/officeDocument/2006/relationships/slideLayout" Target="../slideLayouts/slideLayout395.xml"/><Relationship Id="rId42" Type="http://schemas.openxmlformats.org/officeDocument/2006/relationships/slideLayout" Target="../slideLayouts/slideLayout403.xml"/><Relationship Id="rId47" Type="http://schemas.openxmlformats.org/officeDocument/2006/relationships/slideLayout" Target="../slideLayouts/slideLayout408.xml"/><Relationship Id="rId50" Type="http://schemas.openxmlformats.org/officeDocument/2006/relationships/slideLayout" Target="../slideLayouts/slideLayout411.xml"/><Relationship Id="rId55" Type="http://schemas.openxmlformats.org/officeDocument/2006/relationships/slideLayout" Target="../slideLayouts/slideLayout416.xml"/><Relationship Id="rId7" Type="http://schemas.openxmlformats.org/officeDocument/2006/relationships/slideLayout" Target="../slideLayouts/slideLayout368.xml"/><Relationship Id="rId12" Type="http://schemas.openxmlformats.org/officeDocument/2006/relationships/slideLayout" Target="../slideLayouts/slideLayout373.xml"/><Relationship Id="rId17" Type="http://schemas.openxmlformats.org/officeDocument/2006/relationships/slideLayout" Target="../slideLayouts/slideLayout378.xml"/><Relationship Id="rId25" Type="http://schemas.openxmlformats.org/officeDocument/2006/relationships/slideLayout" Target="../slideLayouts/slideLayout386.xml"/><Relationship Id="rId33" Type="http://schemas.openxmlformats.org/officeDocument/2006/relationships/slideLayout" Target="../slideLayouts/slideLayout394.xml"/><Relationship Id="rId38" Type="http://schemas.openxmlformats.org/officeDocument/2006/relationships/slideLayout" Target="../slideLayouts/slideLayout399.xml"/><Relationship Id="rId46" Type="http://schemas.openxmlformats.org/officeDocument/2006/relationships/slideLayout" Target="../slideLayouts/slideLayout407.xml"/><Relationship Id="rId59" Type="http://schemas.openxmlformats.org/officeDocument/2006/relationships/theme" Target="../theme/theme7.xml"/><Relationship Id="rId2" Type="http://schemas.openxmlformats.org/officeDocument/2006/relationships/slideLayout" Target="../slideLayouts/slideLayout363.xml"/><Relationship Id="rId16" Type="http://schemas.openxmlformats.org/officeDocument/2006/relationships/slideLayout" Target="../slideLayouts/slideLayout377.xml"/><Relationship Id="rId20" Type="http://schemas.openxmlformats.org/officeDocument/2006/relationships/slideLayout" Target="../slideLayouts/slideLayout381.xml"/><Relationship Id="rId29" Type="http://schemas.openxmlformats.org/officeDocument/2006/relationships/slideLayout" Target="../slideLayouts/slideLayout390.xml"/><Relationship Id="rId41" Type="http://schemas.openxmlformats.org/officeDocument/2006/relationships/slideLayout" Target="../slideLayouts/slideLayout402.xml"/><Relationship Id="rId54" Type="http://schemas.openxmlformats.org/officeDocument/2006/relationships/slideLayout" Target="../slideLayouts/slideLayout415.xml"/><Relationship Id="rId1" Type="http://schemas.openxmlformats.org/officeDocument/2006/relationships/slideLayout" Target="../slideLayouts/slideLayout362.xml"/><Relationship Id="rId6" Type="http://schemas.openxmlformats.org/officeDocument/2006/relationships/slideLayout" Target="../slideLayouts/slideLayout367.xml"/><Relationship Id="rId11" Type="http://schemas.openxmlformats.org/officeDocument/2006/relationships/slideLayout" Target="../slideLayouts/slideLayout372.xml"/><Relationship Id="rId24" Type="http://schemas.openxmlformats.org/officeDocument/2006/relationships/slideLayout" Target="../slideLayouts/slideLayout385.xml"/><Relationship Id="rId32" Type="http://schemas.openxmlformats.org/officeDocument/2006/relationships/slideLayout" Target="../slideLayouts/slideLayout393.xml"/><Relationship Id="rId37" Type="http://schemas.openxmlformats.org/officeDocument/2006/relationships/slideLayout" Target="../slideLayouts/slideLayout398.xml"/><Relationship Id="rId40" Type="http://schemas.openxmlformats.org/officeDocument/2006/relationships/slideLayout" Target="../slideLayouts/slideLayout401.xml"/><Relationship Id="rId45" Type="http://schemas.openxmlformats.org/officeDocument/2006/relationships/slideLayout" Target="../slideLayouts/slideLayout406.xml"/><Relationship Id="rId53" Type="http://schemas.openxmlformats.org/officeDocument/2006/relationships/slideLayout" Target="../slideLayouts/slideLayout414.xml"/><Relationship Id="rId58" Type="http://schemas.openxmlformats.org/officeDocument/2006/relationships/slideLayout" Target="../slideLayouts/slideLayout419.xml"/><Relationship Id="rId5" Type="http://schemas.openxmlformats.org/officeDocument/2006/relationships/slideLayout" Target="../slideLayouts/slideLayout366.xml"/><Relationship Id="rId15" Type="http://schemas.openxmlformats.org/officeDocument/2006/relationships/slideLayout" Target="../slideLayouts/slideLayout376.xml"/><Relationship Id="rId23" Type="http://schemas.openxmlformats.org/officeDocument/2006/relationships/slideLayout" Target="../slideLayouts/slideLayout384.xml"/><Relationship Id="rId28" Type="http://schemas.openxmlformats.org/officeDocument/2006/relationships/slideLayout" Target="../slideLayouts/slideLayout389.xml"/><Relationship Id="rId36" Type="http://schemas.openxmlformats.org/officeDocument/2006/relationships/slideLayout" Target="../slideLayouts/slideLayout397.xml"/><Relationship Id="rId49" Type="http://schemas.openxmlformats.org/officeDocument/2006/relationships/slideLayout" Target="../slideLayouts/slideLayout410.xml"/><Relationship Id="rId57" Type="http://schemas.openxmlformats.org/officeDocument/2006/relationships/slideLayout" Target="../slideLayouts/slideLayout418.xml"/><Relationship Id="rId10" Type="http://schemas.openxmlformats.org/officeDocument/2006/relationships/slideLayout" Target="../slideLayouts/slideLayout371.xml"/><Relationship Id="rId19" Type="http://schemas.openxmlformats.org/officeDocument/2006/relationships/slideLayout" Target="../slideLayouts/slideLayout380.xml"/><Relationship Id="rId31" Type="http://schemas.openxmlformats.org/officeDocument/2006/relationships/slideLayout" Target="../slideLayouts/slideLayout392.xml"/><Relationship Id="rId44" Type="http://schemas.openxmlformats.org/officeDocument/2006/relationships/slideLayout" Target="../slideLayouts/slideLayout405.xml"/><Relationship Id="rId52" Type="http://schemas.openxmlformats.org/officeDocument/2006/relationships/slideLayout" Target="../slideLayouts/slideLayout413.xml"/><Relationship Id="rId4" Type="http://schemas.openxmlformats.org/officeDocument/2006/relationships/slideLayout" Target="../slideLayouts/slideLayout365.xml"/><Relationship Id="rId9" Type="http://schemas.openxmlformats.org/officeDocument/2006/relationships/slideLayout" Target="../slideLayouts/slideLayout370.xml"/><Relationship Id="rId14" Type="http://schemas.openxmlformats.org/officeDocument/2006/relationships/slideLayout" Target="../slideLayouts/slideLayout375.xml"/><Relationship Id="rId22" Type="http://schemas.openxmlformats.org/officeDocument/2006/relationships/slideLayout" Target="../slideLayouts/slideLayout383.xml"/><Relationship Id="rId27" Type="http://schemas.openxmlformats.org/officeDocument/2006/relationships/slideLayout" Target="../slideLayouts/slideLayout388.xml"/><Relationship Id="rId30" Type="http://schemas.openxmlformats.org/officeDocument/2006/relationships/slideLayout" Target="../slideLayouts/slideLayout391.xml"/><Relationship Id="rId35" Type="http://schemas.openxmlformats.org/officeDocument/2006/relationships/slideLayout" Target="../slideLayouts/slideLayout396.xml"/><Relationship Id="rId43" Type="http://schemas.openxmlformats.org/officeDocument/2006/relationships/slideLayout" Target="../slideLayouts/slideLayout404.xml"/><Relationship Id="rId48" Type="http://schemas.openxmlformats.org/officeDocument/2006/relationships/slideLayout" Target="../slideLayouts/slideLayout409.xml"/><Relationship Id="rId56" Type="http://schemas.openxmlformats.org/officeDocument/2006/relationships/slideLayout" Target="../slideLayouts/slideLayout417.xml"/><Relationship Id="rId8" Type="http://schemas.openxmlformats.org/officeDocument/2006/relationships/slideLayout" Target="../slideLayouts/slideLayout369.xml"/><Relationship Id="rId51" Type="http://schemas.openxmlformats.org/officeDocument/2006/relationships/slideLayout" Target="../slideLayouts/slideLayout412.xml"/><Relationship Id="rId3" Type="http://schemas.openxmlformats.org/officeDocument/2006/relationships/slideLayout" Target="../slideLayouts/slideLayout364.xml"/></Relationships>
</file>

<file path=ppt/slideMasters/_rels/slideMaster8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32.xml"/><Relationship Id="rId18" Type="http://schemas.openxmlformats.org/officeDocument/2006/relationships/slideLayout" Target="../slideLayouts/slideLayout437.xml"/><Relationship Id="rId26" Type="http://schemas.openxmlformats.org/officeDocument/2006/relationships/slideLayout" Target="../slideLayouts/slideLayout445.xml"/><Relationship Id="rId39" Type="http://schemas.openxmlformats.org/officeDocument/2006/relationships/slideLayout" Target="../slideLayouts/slideLayout458.xml"/><Relationship Id="rId21" Type="http://schemas.openxmlformats.org/officeDocument/2006/relationships/slideLayout" Target="../slideLayouts/slideLayout440.xml"/><Relationship Id="rId34" Type="http://schemas.openxmlformats.org/officeDocument/2006/relationships/slideLayout" Target="../slideLayouts/slideLayout453.xml"/><Relationship Id="rId42" Type="http://schemas.openxmlformats.org/officeDocument/2006/relationships/slideLayout" Target="../slideLayouts/slideLayout461.xml"/><Relationship Id="rId47" Type="http://schemas.openxmlformats.org/officeDocument/2006/relationships/slideLayout" Target="../slideLayouts/slideLayout466.xml"/><Relationship Id="rId50" Type="http://schemas.openxmlformats.org/officeDocument/2006/relationships/slideLayout" Target="../slideLayouts/slideLayout469.xml"/><Relationship Id="rId55" Type="http://schemas.openxmlformats.org/officeDocument/2006/relationships/slideLayout" Target="../slideLayouts/slideLayout474.xml"/><Relationship Id="rId63" Type="http://schemas.openxmlformats.org/officeDocument/2006/relationships/slideLayout" Target="../slideLayouts/slideLayout482.xml"/><Relationship Id="rId68" Type="http://schemas.openxmlformats.org/officeDocument/2006/relationships/slideLayout" Target="../slideLayouts/slideLayout487.xml"/><Relationship Id="rId76" Type="http://schemas.openxmlformats.org/officeDocument/2006/relationships/slideLayout" Target="../slideLayouts/slideLayout495.xml"/><Relationship Id="rId7" Type="http://schemas.openxmlformats.org/officeDocument/2006/relationships/slideLayout" Target="../slideLayouts/slideLayout426.xml"/><Relationship Id="rId71" Type="http://schemas.openxmlformats.org/officeDocument/2006/relationships/slideLayout" Target="../slideLayouts/slideLayout490.xml"/><Relationship Id="rId2" Type="http://schemas.openxmlformats.org/officeDocument/2006/relationships/slideLayout" Target="../slideLayouts/slideLayout421.xml"/><Relationship Id="rId16" Type="http://schemas.openxmlformats.org/officeDocument/2006/relationships/slideLayout" Target="../slideLayouts/slideLayout435.xml"/><Relationship Id="rId29" Type="http://schemas.openxmlformats.org/officeDocument/2006/relationships/slideLayout" Target="../slideLayouts/slideLayout448.xml"/><Relationship Id="rId11" Type="http://schemas.openxmlformats.org/officeDocument/2006/relationships/slideLayout" Target="../slideLayouts/slideLayout430.xml"/><Relationship Id="rId24" Type="http://schemas.openxmlformats.org/officeDocument/2006/relationships/slideLayout" Target="../slideLayouts/slideLayout443.xml"/><Relationship Id="rId32" Type="http://schemas.openxmlformats.org/officeDocument/2006/relationships/slideLayout" Target="../slideLayouts/slideLayout451.xml"/><Relationship Id="rId37" Type="http://schemas.openxmlformats.org/officeDocument/2006/relationships/slideLayout" Target="../slideLayouts/slideLayout456.xml"/><Relationship Id="rId40" Type="http://schemas.openxmlformats.org/officeDocument/2006/relationships/slideLayout" Target="../slideLayouts/slideLayout459.xml"/><Relationship Id="rId45" Type="http://schemas.openxmlformats.org/officeDocument/2006/relationships/slideLayout" Target="../slideLayouts/slideLayout464.xml"/><Relationship Id="rId53" Type="http://schemas.openxmlformats.org/officeDocument/2006/relationships/slideLayout" Target="../slideLayouts/slideLayout472.xml"/><Relationship Id="rId58" Type="http://schemas.openxmlformats.org/officeDocument/2006/relationships/slideLayout" Target="../slideLayouts/slideLayout477.xml"/><Relationship Id="rId66" Type="http://schemas.openxmlformats.org/officeDocument/2006/relationships/slideLayout" Target="../slideLayouts/slideLayout485.xml"/><Relationship Id="rId74" Type="http://schemas.openxmlformats.org/officeDocument/2006/relationships/slideLayout" Target="../slideLayouts/slideLayout493.xml"/><Relationship Id="rId79" Type="http://schemas.openxmlformats.org/officeDocument/2006/relationships/theme" Target="../theme/theme8.xml"/><Relationship Id="rId5" Type="http://schemas.openxmlformats.org/officeDocument/2006/relationships/slideLayout" Target="../slideLayouts/slideLayout424.xml"/><Relationship Id="rId61" Type="http://schemas.openxmlformats.org/officeDocument/2006/relationships/slideLayout" Target="../slideLayouts/slideLayout480.xml"/><Relationship Id="rId10" Type="http://schemas.openxmlformats.org/officeDocument/2006/relationships/slideLayout" Target="../slideLayouts/slideLayout429.xml"/><Relationship Id="rId19" Type="http://schemas.openxmlformats.org/officeDocument/2006/relationships/slideLayout" Target="../slideLayouts/slideLayout438.xml"/><Relationship Id="rId31" Type="http://schemas.openxmlformats.org/officeDocument/2006/relationships/slideLayout" Target="../slideLayouts/slideLayout450.xml"/><Relationship Id="rId44" Type="http://schemas.openxmlformats.org/officeDocument/2006/relationships/slideLayout" Target="../slideLayouts/slideLayout463.xml"/><Relationship Id="rId52" Type="http://schemas.openxmlformats.org/officeDocument/2006/relationships/slideLayout" Target="../slideLayouts/slideLayout471.xml"/><Relationship Id="rId60" Type="http://schemas.openxmlformats.org/officeDocument/2006/relationships/slideLayout" Target="../slideLayouts/slideLayout479.xml"/><Relationship Id="rId65" Type="http://schemas.openxmlformats.org/officeDocument/2006/relationships/slideLayout" Target="../slideLayouts/slideLayout484.xml"/><Relationship Id="rId73" Type="http://schemas.openxmlformats.org/officeDocument/2006/relationships/slideLayout" Target="../slideLayouts/slideLayout492.xml"/><Relationship Id="rId78" Type="http://schemas.openxmlformats.org/officeDocument/2006/relationships/slideLayout" Target="../slideLayouts/slideLayout497.xml"/><Relationship Id="rId4" Type="http://schemas.openxmlformats.org/officeDocument/2006/relationships/slideLayout" Target="../slideLayouts/slideLayout423.xml"/><Relationship Id="rId9" Type="http://schemas.openxmlformats.org/officeDocument/2006/relationships/slideLayout" Target="../slideLayouts/slideLayout428.xml"/><Relationship Id="rId14" Type="http://schemas.openxmlformats.org/officeDocument/2006/relationships/slideLayout" Target="../slideLayouts/slideLayout433.xml"/><Relationship Id="rId22" Type="http://schemas.openxmlformats.org/officeDocument/2006/relationships/slideLayout" Target="../slideLayouts/slideLayout441.xml"/><Relationship Id="rId27" Type="http://schemas.openxmlformats.org/officeDocument/2006/relationships/slideLayout" Target="../slideLayouts/slideLayout446.xml"/><Relationship Id="rId30" Type="http://schemas.openxmlformats.org/officeDocument/2006/relationships/slideLayout" Target="../slideLayouts/slideLayout449.xml"/><Relationship Id="rId35" Type="http://schemas.openxmlformats.org/officeDocument/2006/relationships/slideLayout" Target="../slideLayouts/slideLayout454.xml"/><Relationship Id="rId43" Type="http://schemas.openxmlformats.org/officeDocument/2006/relationships/slideLayout" Target="../slideLayouts/slideLayout462.xml"/><Relationship Id="rId48" Type="http://schemas.openxmlformats.org/officeDocument/2006/relationships/slideLayout" Target="../slideLayouts/slideLayout467.xml"/><Relationship Id="rId56" Type="http://schemas.openxmlformats.org/officeDocument/2006/relationships/slideLayout" Target="../slideLayouts/slideLayout475.xml"/><Relationship Id="rId64" Type="http://schemas.openxmlformats.org/officeDocument/2006/relationships/slideLayout" Target="../slideLayouts/slideLayout483.xml"/><Relationship Id="rId69" Type="http://schemas.openxmlformats.org/officeDocument/2006/relationships/slideLayout" Target="../slideLayouts/slideLayout488.xml"/><Relationship Id="rId77" Type="http://schemas.openxmlformats.org/officeDocument/2006/relationships/slideLayout" Target="../slideLayouts/slideLayout496.xml"/><Relationship Id="rId8" Type="http://schemas.openxmlformats.org/officeDocument/2006/relationships/slideLayout" Target="../slideLayouts/slideLayout427.xml"/><Relationship Id="rId51" Type="http://schemas.openxmlformats.org/officeDocument/2006/relationships/slideLayout" Target="../slideLayouts/slideLayout470.xml"/><Relationship Id="rId72" Type="http://schemas.openxmlformats.org/officeDocument/2006/relationships/slideLayout" Target="../slideLayouts/slideLayout491.xml"/><Relationship Id="rId3" Type="http://schemas.openxmlformats.org/officeDocument/2006/relationships/slideLayout" Target="../slideLayouts/slideLayout422.xml"/><Relationship Id="rId12" Type="http://schemas.openxmlformats.org/officeDocument/2006/relationships/slideLayout" Target="../slideLayouts/slideLayout431.xml"/><Relationship Id="rId17" Type="http://schemas.openxmlformats.org/officeDocument/2006/relationships/slideLayout" Target="../slideLayouts/slideLayout436.xml"/><Relationship Id="rId25" Type="http://schemas.openxmlformats.org/officeDocument/2006/relationships/slideLayout" Target="../slideLayouts/slideLayout444.xml"/><Relationship Id="rId33" Type="http://schemas.openxmlformats.org/officeDocument/2006/relationships/slideLayout" Target="../slideLayouts/slideLayout452.xml"/><Relationship Id="rId38" Type="http://schemas.openxmlformats.org/officeDocument/2006/relationships/slideLayout" Target="../slideLayouts/slideLayout457.xml"/><Relationship Id="rId46" Type="http://schemas.openxmlformats.org/officeDocument/2006/relationships/slideLayout" Target="../slideLayouts/slideLayout465.xml"/><Relationship Id="rId59" Type="http://schemas.openxmlformats.org/officeDocument/2006/relationships/slideLayout" Target="../slideLayouts/slideLayout478.xml"/><Relationship Id="rId67" Type="http://schemas.openxmlformats.org/officeDocument/2006/relationships/slideLayout" Target="../slideLayouts/slideLayout486.xml"/><Relationship Id="rId20" Type="http://schemas.openxmlformats.org/officeDocument/2006/relationships/slideLayout" Target="../slideLayouts/slideLayout439.xml"/><Relationship Id="rId41" Type="http://schemas.openxmlformats.org/officeDocument/2006/relationships/slideLayout" Target="../slideLayouts/slideLayout460.xml"/><Relationship Id="rId54" Type="http://schemas.openxmlformats.org/officeDocument/2006/relationships/slideLayout" Target="../slideLayouts/slideLayout473.xml"/><Relationship Id="rId62" Type="http://schemas.openxmlformats.org/officeDocument/2006/relationships/slideLayout" Target="../slideLayouts/slideLayout481.xml"/><Relationship Id="rId70" Type="http://schemas.openxmlformats.org/officeDocument/2006/relationships/slideLayout" Target="../slideLayouts/slideLayout489.xml"/><Relationship Id="rId75" Type="http://schemas.openxmlformats.org/officeDocument/2006/relationships/slideLayout" Target="../slideLayouts/slideLayout494.xml"/><Relationship Id="rId1" Type="http://schemas.openxmlformats.org/officeDocument/2006/relationships/slideLayout" Target="../slideLayouts/slideLayout420.xml"/><Relationship Id="rId6" Type="http://schemas.openxmlformats.org/officeDocument/2006/relationships/slideLayout" Target="../slideLayouts/slideLayout425.xml"/><Relationship Id="rId15" Type="http://schemas.openxmlformats.org/officeDocument/2006/relationships/slideLayout" Target="../slideLayouts/slideLayout434.xml"/><Relationship Id="rId23" Type="http://schemas.openxmlformats.org/officeDocument/2006/relationships/slideLayout" Target="../slideLayouts/slideLayout442.xml"/><Relationship Id="rId28" Type="http://schemas.openxmlformats.org/officeDocument/2006/relationships/slideLayout" Target="../slideLayouts/slideLayout447.xml"/><Relationship Id="rId36" Type="http://schemas.openxmlformats.org/officeDocument/2006/relationships/slideLayout" Target="../slideLayouts/slideLayout455.xml"/><Relationship Id="rId49" Type="http://schemas.openxmlformats.org/officeDocument/2006/relationships/slideLayout" Target="../slideLayouts/slideLayout468.xml"/><Relationship Id="rId57" Type="http://schemas.openxmlformats.org/officeDocument/2006/relationships/slideLayout" Target="../slideLayouts/slideLayout476.xml"/></Relationships>
</file>

<file path=ppt/slideMasters/_rels/slideMaster9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10.xml"/><Relationship Id="rId18" Type="http://schemas.openxmlformats.org/officeDocument/2006/relationships/slideLayout" Target="../slideLayouts/slideLayout515.xml"/><Relationship Id="rId26" Type="http://schemas.openxmlformats.org/officeDocument/2006/relationships/slideLayout" Target="../slideLayouts/slideLayout523.xml"/><Relationship Id="rId39" Type="http://schemas.openxmlformats.org/officeDocument/2006/relationships/slideLayout" Target="../slideLayouts/slideLayout536.xml"/><Relationship Id="rId21" Type="http://schemas.openxmlformats.org/officeDocument/2006/relationships/slideLayout" Target="../slideLayouts/slideLayout518.xml"/><Relationship Id="rId34" Type="http://schemas.openxmlformats.org/officeDocument/2006/relationships/slideLayout" Target="../slideLayouts/slideLayout531.xml"/><Relationship Id="rId42" Type="http://schemas.openxmlformats.org/officeDocument/2006/relationships/slideLayout" Target="../slideLayouts/slideLayout539.xml"/><Relationship Id="rId47" Type="http://schemas.openxmlformats.org/officeDocument/2006/relationships/slideLayout" Target="../slideLayouts/slideLayout544.xml"/><Relationship Id="rId50" Type="http://schemas.openxmlformats.org/officeDocument/2006/relationships/slideLayout" Target="../slideLayouts/slideLayout547.xml"/><Relationship Id="rId55" Type="http://schemas.openxmlformats.org/officeDocument/2006/relationships/slideLayout" Target="../slideLayouts/slideLayout552.xml"/><Relationship Id="rId7" Type="http://schemas.openxmlformats.org/officeDocument/2006/relationships/slideLayout" Target="../slideLayouts/slideLayout504.xml"/><Relationship Id="rId12" Type="http://schemas.openxmlformats.org/officeDocument/2006/relationships/slideLayout" Target="../slideLayouts/slideLayout509.xml"/><Relationship Id="rId17" Type="http://schemas.openxmlformats.org/officeDocument/2006/relationships/slideLayout" Target="../slideLayouts/slideLayout514.xml"/><Relationship Id="rId25" Type="http://schemas.openxmlformats.org/officeDocument/2006/relationships/slideLayout" Target="../slideLayouts/slideLayout522.xml"/><Relationship Id="rId33" Type="http://schemas.openxmlformats.org/officeDocument/2006/relationships/slideLayout" Target="../slideLayouts/slideLayout530.xml"/><Relationship Id="rId38" Type="http://schemas.openxmlformats.org/officeDocument/2006/relationships/slideLayout" Target="../slideLayouts/slideLayout535.xml"/><Relationship Id="rId46" Type="http://schemas.openxmlformats.org/officeDocument/2006/relationships/slideLayout" Target="../slideLayouts/slideLayout543.xml"/><Relationship Id="rId59" Type="http://schemas.openxmlformats.org/officeDocument/2006/relationships/theme" Target="../theme/theme9.xml"/><Relationship Id="rId2" Type="http://schemas.openxmlformats.org/officeDocument/2006/relationships/slideLayout" Target="../slideLayouts/slideLayout499.xml"/><Relationship Id="rId16" Type="http://schemas.openxmlformats.org/officeDocument/2006/relationships/slideLayout" Target="../slideLayouts/slideLayout513.xml"/><Relationship Id="rId20" Type="http://schemas.openxmlformats.org/officeDocument/2006/relationships/slideLayout" Target="../slideLayouts/slideLayout517.xml"/><Relationship Id="rId29" Type="http://schemas.openxmlformats.org/officeDocument/2006/relationships/slideLayout" Target="../slideLayouts/slideLayout526.xml"/><Relationship Id="rId41" Type="http://schemas.openxmlformats.org/officeDocument/2006/relationships/slideLayout" Target="../slideLayouts/slideLayout538.xml"/><Relationship Id="rId54" Type="http://schemas.openxmlformats.org/officeDocument/2006/relationships/slideLayout" Target="../slideLayouts/slideLayout551.xml"/><Relationship Id="rId1" Type="http://schemas.openxmlformats.org/officeDocument/2006/relationships/slideLayout" Target="../slideLayouts/slideLayout498.xml"/><Relationship Id="rId6" Type="http://schemas.openxmlformats.org/officeDocument/2006/relationships/slideLayout" Target="../slideLayouts/slideLayout503.xml"/><Relationship Id="rId11" Type="http://schemas.openxmlformats.org/officeDocument/2006/relationships/slideLayout" Target="../slideLayouts/slideLayout508.xml"/><Relationship Id="rId24" Type="http://schemas.openxmlformats.org/officeDocument/2006/relationships/slideLayout" Target="../slideLayouts/slideLayout521.xml"/><Relationship Id="rId32" Type="http://schemas.openxmlformats.org/officeDocument/2006/relationships/slideLayout" Target="../slideLayouts/slideLayout529.xml"/><Relationship Id="rId37" Type="http://schemas.openxmlformats.org/officeDocument/2006/relationships/slideLayout" Target="../slideLayouts/slideLayout534.xml"/><Relationship Id="rId40" Type="http://schemas.openxmlformats.org/officeDocument/2006/relationships/slideLayout" Target="../slideLayouts/slideLayout537.xml"/><Relationship Id="rId45" Type="http://schemas.openxmlformats.org/officeDocument/2006/relationships/slideLayout" Target="../slideLayouts/slideLayout542.xml"/><Relationship Id="rId53" Type="http://schemas.openxmlformats.org/officeDocument/2006/relationships/slideLayout" Target="../slideLayouts/slideLayout550.xml"/><Relationship Id="rId58" Type="http://schemas.openxmlformats.org/officeDocument/2006/relationships/slideLayout" Target="../slideLayouts/slideLayout555.xml"/><Relationship Id="rId5" Type="http://schemas.openxmlformats.org/officeDocument/2006/relationships/slideLayout" Target="../slideLayouts/slideLayout502.xml"/><Relationship Id="rId15" Type="http://schemas.openxmlformats.org/officeDocument/2006/relationships/slideLayout" Target="../slideLayouts/slideLayout512.xml"/><Relationship Id="rId23" Type="http://schemas.openxmlformats.org/officeDocument/2006/relationships/slideLayout" Target="../slideLayouts/slideLayout520.xml"/><Relationship Id="rId28" Type="http://schemas.openxmlformats.org/officeDocument/2006/relationships/slideLayout" Target="../slideLayouts/slideLayout525.xml"/><Relationship Id="rId36" Type="http://schemas.openxmlformats.org/officeDocument/2006/relationships/slideLayout" Target="../slideLayouts/slideLayout533.xml"/><Relationship Id="rId49" Type="http://schemas.openxmlformats.org/officeDocument/2006/relationships/slideLayout" Target="../slideLayouts/slideLayout546.xml"/><Relationship Id="rId57" Type="http://schemas.openxmlformats.org/officeDocument/2006/relationships/slideLayout" Target="../slideLayouts/slideLayout554.xml"/><Relationship Id="rId10" Type="http://schemas.openxmlformats.org/officeDocument/2006/relationships/slideLayout" Target="../slideLayouts/slideLayout507.xml"/><Relationship Id="rId19" Type="http://schemas.openxmlformats.org/officeDocument/2006/relationships/slideLayout" Target="../slideLayouts/slideLayout516.xml"/><Relationship Id="rId31" Type="http://schemas.openxmlformats.org/officeDocument/2006/relationships/slideLayout" Target="../slideLayouts/slideLayout528.xml"/><Relationship Id="rId44" Type="http://schemas.openxmlformats.org/officeDocument/2006/relationships/slideLayout" Target="../slideLayouts/slideLayout541.xml"/><Relationship Id="rId52" Type="http://schemas.openxmlformats.org/officeDocument/2006/relationships/slideLayout" Target="../slideLayouts/slideLayout549.xml"/><Relationship Id="rId4" Type="http://schemas.openxmlformats.org/officeDocument/2006/relationships/slideLayout" Target="../slideLayouts/slideLayout501.xml"/><Relationship Id="rId9" Type="http://schemas.openxmlformats.org/officeDocument/2006/relationships/slideLayout" Target="../slideLayouts/slideLayout506.xml"/><Relationship Id="rId14" Type="http://schemas.openxmlformats.org/officeDocument/2006/relationships/slideLayout" Target="../slideLayouts/slideLayout511.xml"/><Relationship Id="rId22" Type="http://schemas.openxmlformats.org/officeDocument/2006/relationships/slideLayout" Target="../slideLayouts/slideLayout519.xml"/><Relationship Id="rId27" Type="http://schemas.openxmlformats.org/officeDocument/2006/relationships/slideLayout" Target="../slideLayouts/slideLayout524.xml"/><Relationship Id="rId30" Type="http://schemas.openxmlformats.org/officeDocument/2006/relationships/slideLayout" Target="../slideLayouts/slideLayout527.xml"/><Relationship Id="rId35" Type="http://schemas.openxmlformats.org/officeDocument/2006/relationships/slideLayout" Target="../slideLayouts/slideLayout532.xml"/><Relationship Id="rId43" Type="http://schemas.openxmlformats.org/officeDocument/2006/relationships/slideLayout" Target="../slideLayouts/slideLayout540.xml"/><Relationship Id="rId48" Type="http://schemas.openxmlformats.org/officeDocument/2006/relationships/slideLayout" Target="../slideLayouts/slideLayout545.xml"/><Relationship Id="rId56" Type="http://schemas.openxmlformats.org/officeDocument/2006/relationships/slideLayout" Target="../slideLayouts/slideLayout553.xml"/><Relationship Id="rId8" Type="http://schemas.openxmlformats.org/officeDocument/2006/relationships/slideLayout" Target="../slideLayouts/slideLayout505.xml"/><Relationship Id="rId51" Type="http://schemas.openxmlformats.org/officeDocument/2006/relationships/slideLayout" Target="../slideLayouts/slideLayout548.xml"/><Relationship Id="rId3" Type="http://schemas.openxmlformats.org/officeDocument/2006/relationships/slideLayout" Target="../slideLayouts/slideLayout5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55E31-C950-4550-B7D3-B6917A7B0ABA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CFCF1-29D4-4218-9D48-ED80EF3615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516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BF921C2-B2E5-4E63-8B86-68A46E52F0E9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388D72-A8AC-497F-ABBA-7B3FE5A2724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27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3" r:id="rId1"/>
    <p:sldLayoutId id="2147484214" r:id="rId2"/>
    <p:sldLayoutId id="2147484215" r:id="rId3"/>
    <p:sldLayoutId id="2147484216" r:id="rId4"/>
    <p:sldLayoutId id="2147484217" r:id="rId5"/>
    <p:sldLayoutId id="2147484218" r:id="rId6"/>
    <p:sldLayoutId id="2147484219" r:id="rId7"/>
    <p:sldLayoutId id="2147484220" r:id="rId8"/>
    <p:sldLayoutId id="2147484221" r:id="rId9"/>
    <p:sldLayoutId id="2147484222" r:id="rId10"/>
    <p:sldLayoutId id="2147484223" r:id="rId11"/>
    <p:sldLayoutId id="2147484224" r:id="rId12"/>
    <p:sldLayoutId id="2147484225" r:id="rId13"/>
    <p:sldLayoutId id="2147484226" r:id="rId14"/>
    <p:sldLayoutId id="2147484227" r:id="rId15"/>
    <p:sldLayoutId id="2147484228" r:id="rId16"/>
    <p:sldLayoutId id="2147484229" r:id="rId17"/>
    <p:sldLayoutId id="2147484230" r:id="rId18"/>
    <p:sldLayoutId id="2147484231" r:id="rId19"/>
    <p:sldLayoutId id="2147484232" r:id="rId20"/>
    <p:sldLayoutId id="2147484233" r:id="rId21"/>
    <p:sldLayoutId id="2147484234" r:id="rId22"/>
    <p:sldLayoutId id="2147484235" r:id="rId23"/>
    <p:sldLayoutId id="2147484236" r:id="rId24"/>
    <p:sldLayoutId id="2147484237" r:id="rId25"/>
    <p:sldLayoutId id="2147484238" r:id="rId26"/>
    <p:sldLayoutId id="2147484239" r:id="rId27"/>
    <p:sldLayoutId id="2147484240" r:id="rId28"/>
    <p:sldLayoutId id="2147484241" r:id="rId29"/>
    <p:sldLayoutId id="2147484242" r:id="rId30"/>
    <p:sldLayoutId id="2147484243" r:id="rId31"/>
    <p:sldLayoutId id="2147484244" r:id="rId32"/>
    <p:sldLayoutId id="2147484245" r:id="rId33"/>
    <p:sldLayoutId id="2147484246" r:id="rId34"/>
    <p:sldLayoutId id="2147484247" r:id="rId35"/>
    <p:sldLayoutId id="2147484248" r:id="rId36"/>
    <p:sldLayoutId id="2147484249" r:id="rId37"/>
    <p:sldLayoutId id="2147484250" r:id="rId38"/>
    <p:sldLayoutId id="2147484251" r:id="rId39"/>
    <p:sldLayoutId id="2147484252" r:id="rId40"/>
    <p:sldLayoutId id="2147484253" r:id="rId41"/>
    <p:sldLayoutId id="2147484254" r:id="rId42"/>
    <p:sldLayoutId id="2147484255" r:id="rId43"/>
    <p:sldLayoutId id="2147484256" r:id="rId44"/>
    <p:sldLayoutId id="2147484257" r:id="rId45"/>
    <p:sldLayoutId id="2147484258" r:id="rId46"/>
    <p:sldLayoutId id="2147484259" r:id="rId47"/>
    <p:sldLayoutId id="2147484260" r:id="rId48"/>
    <p:sldLayoutId id="2147484261" r:id="rId49"/>
    <p:sldLayoutId id="2147484262" r:id="rId50"/>
    <p:sldLayoutId id="2147484263" r:id="rId51"/>
    <p:sldLayoutId id="2147484264" r:id="rId52"/>
    <p:sldLayoutId id="2147484265" r:id="rId53"/>
    <p:sldLayoutId id="2147484266" r:id="rId54"/>
    <p:sldLayoutId id="2147484267" r:id="rId55"/>
    <p:sldLayoutId id="2147484268" r:id="rId56"/>
    <p:sldLayoutId id="2147484269" r:id="rId57"/>
    <p:sldLayoutId id="2147484270" r:id="rId58"/>
    <p:sldLayoutId id="2147484271" r:id="rId59"/>
    <p:sldLayoutId id="2147484272" r:id="rId60"/>
    <p:sldLayoutId id="2147484273" r:id="rId61"/>
    <p:sldLayoutId id="2147484274" r:id="rId62"/>
    <p:sldLayoutId id="2147484275" r:id="rId63"/>
    <p:sldLayoutId id="2147484276" r:id="rId64"/>
    <p:sldLayoutId id="2147484277" r:id="rId65"/>
    <p:sldLayoutId id="2147484278" r:id="rId66"/>
    <p:sldLayoutId id="2147484279" r:id="rId67"/>
    <p:sldLayoutId id="2147484280" r:id="rId68"/>
    <p:sldLayoutId id="2147484281" r:id="rId69"/>
    <p:sldLayoutId id="2147484282" r:id="rId70"/>
    <p:sldLayoutId id="2147484283" r:id="rId71"/>
    <p:sldLayoutId id="2147484284" r:id="rId72"/>
    <p:sldLayoutId id="2147484285" r:id="rId73"/>
    <p:sldLayoutId id="2147484286" r:id="rId74"/>
    <p:sldLayoutId id="2147484287" r:id="rId75"/>
    <p:sldLayoutId id="2147484288" r:id="rId76"/>
    <p:sldLayoutId id="2147484289" r:id="rId77"/>
    <p:sldLayoutId id="2147484290" r:id="rId7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BF921C2-B2E5-4E63-8B86-68A46E52F0E9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388D72-A8AC-497F-ABBA-7B3FE5A2724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45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2" r:id="rId1"/>
    <p:sldLayoutId id="2147484293" r:id="rId2"/>
    <p:sldLayoutId id="2147484294" r:id="rId3"/>
    <p:sldLayoutId id="2147484295" r:id="rId4"/>
    <p:sldLayoutId id="2147484296" r:id="rId5"/>
    <p:sldLayoutId id="2147484297" r:id="rId6"/>
    <p:sldLayoutId id="2147484298" r:id="rId7"/>
    <p:sldLayoutId id="2147484299" r:id="rId8"/>
    <p:sldLayoutId id="2147484300" r:id="rId9"/>
    <p:sldLayoutId id="2147484301" r:id="rId10"/>
    <p:sldLayoutId id="2147484302" r:id="rId11"/>
    <p:sldLayoutId id="2147484303" r:id="rId12"/>
    <p:sldLayoutId id="2147484304" r:id="rId13"/>
    <p:sldLayoutId id="2147484305" r:id="rId14"/>
    <p:sldLayoutId id="2147484306" r:id="rId15"/>
    <p:sldLayoutId id="2147484307" r:id="rId16"/>
    <p:sldLayoutId id="2147484308" r:id="rId17"/>
    <p:sldLayoutId id="2147484309" r:id="rId18"/>
    <p:sldLayoutId id="2147484310" r:id="rId19"/>
    <p:sldLayoutId id="2147484311" r:id="rId20"/>
    <p:sldLayoutId id="2147484312" r:id="rId21"/>
    <p:sldLayoutId id="2147484313" r:id="rId22"/>
    <p:sldLayoutId id="2147484314" r:id="rId23"/>
    <p:sldLayoutId id="2147484315" r:id="rId24"/>
    <p:sldLayoutId id="2147484316" r:id="rId25"/>
    <p:sldLayoutId id="2147484317" r:id="rId26"/>
    <p:sldLayoutId id="2147484318" r:id="rId27"/>
    <p:sldLayoutId id="2147484319" r:id="rId28"/>
    <p:sldLayoutId id="2147484320" r:id="rId29"/>
    <p:sldLayoutId id="2147484321" r:id="rId30"/>
    <p:sldLayoutId id="2147484322" r:id="rId31"/>
    <p:sldLayoutId id="2147484323" r:id="rId32"/>
    <p:sldLayoutId id="2147484324" r:id="rId33"/>
    <p:sldLayoutId id="2147484325" r:id="rId34"/>
    <p:sldLayoutId id="2147484326" r:id="rId35"/>
    <p:sldLayoutId id="2147484327" r:id="rId36"/>
    <p:sldLayoutId id="2147484328" r:id="rId37"/>
    <p:sldLayoutId id="2147484329" r:id="rId38"/>
    <p:sldLayoutId id="2147484330" r:id="rId39"/>
    <p:sldLayoutId id="2147484331" r:id="rId40"/>
    <p:sldLayoutId id="2147484332" r:id="rId41"/>
    <p:sldLayoutId id="2147484333" r:id="rId42"/>
    <p:sldLayoutId id="2147484334" r:id="rId43"/>
    <p:sldLayoutId id="2147484335" r:id="rId44"/>
    <p:sldLayoutId id="2147484336" r:id="rId45"/>
    <p:sldLayoutId id="2147484337" r:id="rId46"/>
    <p:sldLayoutId id="2147484338" r:id="rId47"/>
    <p:sldLayoutId id="2147484339" r:id="rId48"/>
    <p:sldLayoutId id="2147484340" r:id="rId49"/>
    <p:sldLayoutId id="2147484341" r:id="rId50"/>
    <p:sldLayoutId id="2147484342" r:id="rId51"/>
    <p:sldLayoutId id="2147484343" r:id="rId52"/>
    <p:sldLayoutId id="2147484344" r:id="rId53"/>
    <p:sldLayoutId id="2147484345" r:id="rId54"/>
    <p:sldLayoutId id="2147484346" r:id="rId55"/>
    <p:sldLayoutId id="2147484347" r:id="rId56"/>
    <p:sldLayoutId id="2147484348" r:id="rId57"/>
    <p:sldLayoutId id="2147484349" r:id="rId58"/>
    <p:sldLayoutId id="2147484350" r:id="rId59"/>
    <p:sldLayoutId id="2147484351" r:id="rId60"/>
    <p:sldLayoutId id="2147484352" r:id="rId61"/>
    <p:sldLayoutId id="2147484353" r:id="rId62"/>
    <p:sldLayoutId id="2147484354" r:id="rId63"/>
    <p:sldLayoutId id="2147484355" r:id="rId64"/>
    <p:sldLayoutId id="2147484356" r:id="rId65"/>
    <p:sldLayoutId id="2147484357" r:id="rId66"/>
    <p:sldLayoutId id="2147484358" r:id="rId67"/>
    <p:sldLayoutId id="2147484359" r:id="rId68"/>
    <p:sldLayoutId id="2147484360" r:id="rId69"/>
    <p:sldLayoutId id="2147484361" r:id="rId70"/>
    <p:sldLayoutId id="2147484362" r:id="rId71"/>
    <p:sldLayoutId id="2147484363" r:id="rId72"/>
    <p:sldLayoutId id="2147484364" r:id="rId73"/>
    <p:sldLayoutId id="2147484365" r:id="rId74"/>
    <p:sldLayoutId id="2147484366" r:id="rId75"/>
    <p:sldLayoutId id="2147484367" r:id="rId76"/>
    <p:sldLayoutId id="2147484368" r:id="rId77"/>
    <p:sldLayoutId id="2147484369" r:id="rId7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BF921C2-B2E5-4E63-8B86-68A46E52F0E9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388D72-A8AC-497F-ABBA-7B3FE5A2724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944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71" r:id="rId1"/>
    <p:sldLayoutId id="2147484372" r:id="rId2"/>
    <p:sldLayoutId id="2147484373" r:id="rId3"/>
    <p:sldLayoutId id="2147484374" r:id="rId4"/>
    <p:sldLayoutId id="2147484375" r:id="rId5"/>
    <p:sldLayoutId id="2147484376" r:id="rId6"/>
    <p:sldLayoutId id="2147484377" r:id="rId7"/>
    <p:sldLayoutId id="2147484378" r:id="rId8"/>
    <p:sldLayoutId id="2147484379" r:id="rId9"/>
    <p:sldLayoutId id="2147484380" r:id="rId10"/>
    <p:sldLayoutId id="2147484381" r:id="rId11"/>
    <p:sldLayoutId id="2147484382" r:id="rId12"/>
    <p:sldLayoutId id="2147484383" r:id="rId13"/>
    <p:sldLayoutId id="2147484384" r:id="rId14"/>
    <p:sldLayoutId id="2147484385" r:id="rId15"/>
    <p:sldLayoutId id="2147484386" r:id="rId16"/>
    <p:sldLayoutId id="2147484387" r:id="rId17"/>
    <p:sldLayoutId id="2147484388" r:id="rId18"/>
    <p:sldLayoutId id="2147484389" r:id="rId19"/>
    <p:sldLayoutId id="2147484390" r:id="rId20"/>
    <p:sldLayoutId id="2147484391" r:id="rId21"/>
    <p:sldLayoutId id="2147484392" r:id="rId22"/>
    <p:sldLayoutId id="2147484393" r:id="rId23"/>
    <p:sldLayoutId id="2147484394" r:id="rId24"/>
    <p:sldLayoutId id="2147484395" r:id="rId25"/>
    <p:sldLayoutId id="2147484396" r:id="rId26"/>
    <p:sldLayoutId id="2147484397" r:id="rId27"/>
    <p:sldLayoutId id="2147484398" r:id="rId28"/>
    <p:sldLayoutId id="2147484399" r:id="rId29"/>
    <p:sldLayoutId id="2147484400" r:id="rId30"/>
    <p:sldLayoutId id="2147484401" r:id="rId31"/>
    <p:sldLayoutId id="2147484402" r:id="rId32"/>
    <p:sldLayoutId id="2147484403" r:id="rId33"/>
    <p:sldLayoutId id="2147484404" r:id="rId34"/>
    <p:sldLayoutId id="2147484405" r:id="rId35"/>
    <p:sldLayoutId id="2147484406" r:id="rId36"/>
    <p:sldLayoutId id="2147484407" r:id="rId37"/>
    <p:sldLayoutId id="2147484408" r:id="rId38"/>
    <p:sldLayoutId id="2147484409" r:id="rId39"/>
    <p:sldLayoutId id="2147484410" r:id="rId40"/>
    <p:sldLayoutId id="2147484411" r:id="rId41"/>
    <p:sldLayoutId id="2147484412" r:id="rId42"/>
    <p:sldLayoutId id="2147484413" r:id="rId43"/>
    <p:sldLayoutId id="2147484414" r:id="rId44"/>
    <p:sldLayoutId id="2147484415" r:id="rId45"/>
    <p:sldLayoutId id="2147484416" r:id="rId46"/>
    <p:sldLayoutId id="2147484417" r:id="rId47"/>
    <p:sldLayoutId id="2147484418" r:id="rId48"/>
    <p:sldLayoutId id="2147484419" r:id="rId49"/>
    <p:sldLayoutId id="2147484420" r:id="rId50"/>
    <p:sldLayoutId id="2147484421" r:id="rId51"/>
    <p:sldLayoutId id="2147484422" r:id="rId52"/>
    <p:sldLayoutId id="2147484423" r:id="rId53"/>
    <p:sldLayoutId id="2147484424" r:id="rId54"/>
    <p:sldLayoutId id="2147484425" r:id="rId55"/>
    <p:sldLayoutId id="2147484426" r:id="rId56"/>
    <p:sldLayoutId id="2147484427" r:id="rId57"/>
    <p:sldLayoutId id="2147484428" r:id="rId58"/>
    <p:sldLayoutId id="2147484429" r:id="rId59"/>
    <p:sldLayoutId id="2147484430" r:id="rId60"/>
    <p:sldLayoutId id="2147484431" r:id="rId61"/>
    <p:sldLayoutId id="2147484432" r:id="rId62"/>
    <p:sldLayoutId id="2147484433" r:id="rId63"/>
    <p:sldLayoutId id="2147484434" r:id="rId64"/>
    <p:sldLayoutId id="2147484435" r:id="rId65"/>
    <p:sldLayoutId id="2147484436" r:id="rId66"/>
    <p:sldLayoutId id="2147484437" r:id="rId67"/>
    <p:sldLayoutId id="2147484438" r:id="rId68"/>
    <p:sldLayoutId id="2147484439" r:id="rId69"/>
    <p:sldLayoutId id="2147484440" r:id="rId70"/>
    <p:sldLayoutId id="2147484441" r:id="rId71"/>
    <p:sldLayoutId id="2147484442" r:id="rId72"/>
    <p:sldLayoutId id="2147484443" r:id="rId73"/>
    <p:sldLayoutId id="2147484444" r:id="rId74"/>
    <p:sldLayoutId id="2147484445" r:id="rId75"/>
    <p:sldLayoutId id="2147484446" r:id="rId76"/>
    <p:sldLayoutId id="2147484447" r:id="rId77"/>
    <p:sldLayoutId id="2147484448" r:id="rId7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BF921C2-B2E5-4E63-8B86-68A46E52F0E9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388D72-A8AC-497F-ABBA-7B3FE5A2724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81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50" r:id="rId1"/>
    <p:sldLayoutId id="2147484451" r:id="rId2"/>
    <p:sldLayoutId id="2147484452" r:id="rId3"/>
    <p:sldLayoutId id="2147484453" r:id="rId4"/>
    <p:sldLayoutId id="2147484454" r:id="rId5"/>
    <p:sldLayoutId id="2147484455" r:id="rId6"/>
    <p:sldLayoutId id="2147484456" r:id="rId7"/>
    <p:sldLayoutId id="2147484457" r:id="rId8"/>
    <p:sldLayoutId id="2147484458" r:id="rId9"/>
    <p:sldLayoutId id="2147484459" r:id="rId10"/>
    <p:sldLayoutId id="2147484460" r:id="rId11"/>
    <p:sldLayoutId id="2147484461" r:id="rId12"/>
    <p:sldLayoutId id="2147484462" r:id="rId13"/>
    <p:sldLayoutId id="2147484463" r:id="rId14"/>
    <p:sldLayoutId id="2147484464" r:id="rId15"/>
    <p:sldLayoutId id="2147484465" r:id="rId16"/>
    <p:sldLayoutId id="2147484466" r:id="rId17"/>
    <p:sldLayoutId id="2147484467" r:id="rId18"/>
    <p:sldLayoutId id="2147484468" r:id="rId19"/>
    <p:sldLayoutId id="2147484469" r:id="rId20"/>
    <p:sldLayoutId id="2147484470" r:id="rId21"/>
    <p:sldLayoutId id="2147484471" r:id="rId22"/>
    <p:sldLayoutId id="2147484472" r:id="rId23"/>
    <p:sldLayoutId id="2147484473" r:id="rId24"/>
    <p:sldLayoutId id="2147484474" r:id="rId25"/>
    <p:sldLayoutId id="2147484475" r:id="rId26"/>
    <p:sldLayoutId id="2147484476" r:id="rId27"/>
    <p:sldLayoutId id="2147484477" r:id="rId28"/>
    <p:sldLayoutId id="2147484478" r:id="rId29"/>
    <p:sldLayoutId id="2147484479" r:id="rId30"/>
    <p:sldLayoutId id="2147484480" r:id="rId31"/>
    <p:sldLayoutId id="2147484481" r:id="rId32"/>
    <p:sldLayoutId id="2147484482" r:id="rId33"/>
    <p:sldLayoutId id="2147484483" r:id="rId34"/>
    <p:sldLayoutId id="2147484484" r:id="rId35"/>
    <p:sldLayoutId id="2147484485" r:id="rId36"/>
    <p:sldLayoutId id="2147484486" r:id="rId37"/>
    <p:sldLayoutId id="2147484487" r:id="rId38"/>
    <p:sldLayoutId id="2147484488" r:id="rId39"/>
    <p:sldLayoutId id="2147484489" r:id="rId40"/>
    <p:sldLayoutId id="2147484490" r:id="rId41"/>
    <p:sldLayoutId id="2147484491" r:id="rId42"/>
    <p:sldLayoutId id="2147484492" r:id="rId43"/>
    <p:sldLayoutId id="2147484493" r:id="rId44"/>
    <p:sldLayoutId id="2147484494" r:id="rId45"/>
    <p:sldLayoutId id="2147484495" r:id="rId46"/>
    <p:sldLayoutId id="2147484496" r:id="rId47"/>
    <p:sldLayoutId id="2147484497" r:id="rId48"/>
    <p:sldLayoutId id="2147484498" r:id="rId49"/>
    <p:sldLayoutId id="2147484499" r:id="rId50"/>
    <p:sldLayoutId id="2147484500" r:id="rId51"/>
    <p:sldLayoutId id="2147484501" r:id="rId52"/>
    <p:sldLayoutId id="2147484502" r:id="rId53"/>
    <p:sldLayoutId id="2147484503" r:id="rId54"/>
    <p:sldLayoutId id="2147484504" r:id="rId55"/>
    <p:sldLayoutId id="2147484505" r:id="rId56"/>
    <p:sldLayoutId id="2147484506" r:id="rId57"/>
    <p:sldLayoutId id="2147484507" r:id="rId58"/>
    <p:sldLayoutId id="2147484508" r:id="rId59"/>
    <p:sldLayoutId id="2147484509" r:id="rId60"/>
    <p:sldLayoutId id="2147484510" r:id="rId61"/>
    <p:sldLayoutId id="2147484511" r:id="rId62"/>
    <p:sldLayoutId id="2147484512" r:id="rId63"/>
    <p:sldLayoutId id="2147484513" r:id="rId64"/>
    <p:sldLayoutId id="2147484514" r:id="rId65"/>
    <p:sldLayoutId id="2147484515" r:id="rId66"/>
    <p:sldLayoutId id="2147484516" r:id="rId67"/>
    <p:sldLayoutId id="2147484517" r:id="rId68"/>
    <p:sldLayoutId id="2147484518" r:id="rId69"/>
    <p:sldLayoutId id="2147484519" r:id="rId70"/>
    <p:sldLayoutId id="2147484520" r:id="rId71"/>
    <p:sldLayoutId id="2147484521" r:id="rId72"/>
    <p:sldLayoutId id="2147484522" r:id="rId73"/>
    <p:sldLayoutId id="2147484523" r:id="rId74"/>
    <p:sldLayoutId id="2147484524" r:id="rId75"/>
    <p:sldLayoutId id="2147484525" r:id="rId76"/>
    <p:sldLayoutId id="2147484526" r:id="rId77"/>
    <p:sldLayoutId id="2147484527" r:id="rId7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8796D71-0E4A-45C4-81C2-7C6C70FCB05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902884-C771-48DE-94F3-144D85A4061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253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29" r:id="rId1"/>
    <p:sldLayoutId id="2147484530" r:id="rId2"/>
    <p:sldLayoutId id="2147484531" r:id="rId3"/>
    <p:sldLayoutId id="2147484532" r:id="rId4"/>
    <p:sldLayoutId id="2147484533" r:id="rId5"/>
    <p:sldLayoutId id="2147484534" r:id="rId6"/>
    <p:sldLayoutId id="2147484535" r:id="rId7"/>
    <p:sldLayoutId id="2147484536" r:id="rId8"/>
    <p:sldLayoutId id="2147484537" r:id="rId9"/>
    <p:sldLayoutId id="2147484538" r:id="rId10"/>
    <p:sldLayoutId id="2147484539" r:id="rId11"/>
    <p:sldLayoutId id="2147484540" r:id="rId12"/>
    <p:sldLayoutId id="2147484541" r:id="rId13"/>
    <p:sldLayoutId id="2147484542" r:id="rId14"/>
    <p:sldLayoutId id="2147484543" r:id="rId15"/>
    <p:sldLayoutId id="2147484544" r:id="rId16"/>
    <p:sldLayoutId id="2147484545" r:id="rId17"/>
    <p:sldLayoutId id="2147484546" r:id="rId18"/>
    <p:sldLayoutId id="2147484547" r:id="rId19"/>
    <p:sldLayoutId id="2147484548" r:id="rId20"/>
    <p:sldLayoutId id="2147484549" r:id="rId21"/>
    <p:sldLayoutId id="2147484550" r:id="rId22"/>
    <p:sldLayoutId id="2147484551" r:id="rId23"/>
    <p:sldLayoutId id="2147484552" r:id="rId24"/>
    <p:sldLayoutId id="2147484553" r:id="rId25"/>
    <p:sldLayoutId id="2147484554" r:id="rId26"/>
    <p:sldLayoutId id="2147484555" r:id="rId27"/>
    <p:sldLayoutId id="2147484556" r:id="rId28"/>
    <p:sldLayoutId id="2147484557" r:id="rId29"/>
    <p:sldLayoutId id="2147484558" r:id="rId30"/>
    <p:sldLayoutId id="2147484559" r:id="rId31"/>
    <p:sldLayoutId id="2147484560" r:id="rId32"/>
    <p:sldLayoutId id="2147484561" r:id="rId33"/>
    <p:sldLayoutId id="2147484562" r:id="rId34"/>
    <p:sldLayoutId id="2147484563" r:id="rId35"/>
    <p:sldLayoutId id="2147484564" r:id="rId36"/>
    <p:sldLayoutId id="2147484565" r:id="rId37"/>
    <p:sldLayoutId id="2147484566" r:id="rId38"/>
    <p:sldLayoutId id="2147484567" r:id="rId39"/>
    <p:sldLayoutId id="2147484568" r:id="rId40"/>
    <p:sldLayoutId id="2147484569" r:id="rId41"/>
    <p:sldLayoutId id="2147484570" r:id="rId42"/>
    <p:sldLayoutId id="2147484571" r:id="rId43"/>
    <p:sldLayoutId id="2147484572" r:id="rId44"/>
    <p:sldLayoutId id="2147484573" r:id="rId45"/>
    <p:sldLayoutId id="2147484574" r:id="rId46"/>
    <p:sldLayoutId id="2147484575" r:id="rId47"/>
    <p:sldLayoutId id="2147484576" r:id="rId48"/>
    <p:sldLayoutId id="2147484577" r:id="rId49"/>
    <p:sldLayoutId id="2147484578" r:id="rId50"/>
    <p:sldLayoutId id="2147484579" r:id="rId51"/>
    <p:sldLayoutId id="2147484580" r:id="rId52"/>
    <p:sldLayoutId id="2147484581" r:id="rId53"/>
    <p:sldLayoutId id="2147484582" r:id="rId54"/>
    <p:sldLayoutId id="2147484583" r:id="rId55"/>
    <p:sldLayoutId id="2147484584" r:id="rId56"/>
    <p:sldLayoutId id="2147484585" r:id="rId57"/>
    <p:sldLayoutId id="2147484586" r:id="rId5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8796D71-0E4A-45C4-81C2-7C6C70FCB05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902884-C771-48DE-94F3-144D85A4061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686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8" r:id="rId1"/>
    <p:sldLayoutId id="2147484589" r:id="rId2"/>
    <p:sldLayoutId id="2147484590" r:id="rId3"/>
    <p:sldLayoutId id="2147484591" r:id="rId4"/>
    <p:sldLayoutId id="2147484592" r:id="rId5"/>
    <p:sldLayoutId id="2147484593" r:id="rId6"/>
    <p:sldLayoutId id="2147484594" r:id="rId7"/>
    <p:sldLayoutId id="2147484595" r:id="rId8"/>
    <p:sldLayoutId id="2147484596" r:id="rId9"/>
    <p:sldLayoutId id="2147484597" r:id="rId10"/>
    <p:sldLayoutId id="2147484598" r:id="rId11"/>
    <p:sldLayoutId id="2147484599" r:id="rId12"/>
    <p:sldLayoutId id="2147484600" r:id="rId13"/>
    <p:sldLayoutId id="2147484601" r:id="rId14"/>
    <p:sldLayoutId id="2147484602" r:id="rId15"/>
    <p:sldLayoutId id="2147484603" r:id="rId16"/>
    <p:sldLayoutId id="2147484604" r:id="rId17"/>
    <p:sldLayoutId id="2147484605" r:id="rId18"/>
    <p:sldLayoutId id="2147484606" r:id="rId19"/>
    <p:sldLayoutId id="2147484607" r:id="rId20"/>
    <p:sldLayoutId id="2147484608" r:id="rId21"/>
    <p:sldLayoutId id="2147484609" r:id="rId22"/>
    <p:sldLayoutId id="2147484610" r:id="rId23"/>
    <p:sldLayoutId id="2147484611" r:id="rId24"/>
    <p:sldLayoutId id="2147484612" r:id="rId25"/>
    <p:sldLayoutId id="2147484613" r:id="rId26"/>
    <p:sldLayoutId id="2147484614" r:id="rId27"/>
    <p:sldLayoutId id="2147484615" r:id="rId28"/>
    <p:sldLayoutId id="2147484616" r:id="rId29"/>
    <p:sldLayoutId id="2147484617" r:id="rId30"/>
    <p:sldLayoutId id="2147484618" r:id="rId31"/>
    <p:sldLayoutId id="2147484619" r:id="rId32"/>
    <p:sldLayoutId id="2147484620" r:id="rId33"/>
    <p:sldLayoutId id="2147484621" r:id="rId34"/>
    <p:sldLayoutId id="2147484622" r:id="rId35"/>
    <p:sldLayoutId id="2147484623" r:id="rId36"/>
    <p:sldLayoutId id="2147484624" r:id="rId37"/>
    <p:sldLayoutId id="2147484625" r:id="rId38"/>
    <p:sldLayoutId id="2147484626" r:id="rId39"/>
    <p:sldLayoutId id="2147484627" r:id="rId40"/>
    <p:sldLayoutId id="2147484628" r:id="rId41"/>
    <p:sldLayoutId id="2147484629" r:id="rId42"/>
    <p:sldLayoutId id="2147484630" r:id="rId43"/>
    <p:sldLayoutId id="2147484631" r:id="rId44"/>
    <p:sldLayoutId id="2147484632" r:id="rId45"/>
    <p:sldLayoutId id="2147484633" r:id="rId46"/>
    <p:sldLayoutId id="2147484634" r:id="rId47"/>
    <p:sldLayoutId id="2147484635" r:id="rId48"/>
    <p:sldLayoutId id="2147484636" r:id="rId49"/>
    <p:sldLayoutId id="2147484637" r:id="rId50"/>
    <p:sldLayoutId id="2147484638" r:id="rId51"/>
    <p:sldLayoutId id="2147484639" r:id="rId52"/>
    <p:sldLayoutId id="2147484640" r:id="rId53"/>
    <p:sldLayoutId id="2147484641" r:id="rId54"/>
    <p:sldLayoutId id="2147484642" r:id="rId55"/>
    <p:sldLayoutId id="2147484643" r:id="rId56"/>
    <p:sldLayoutId id="2147484644" r:id="rId57"/>
    <p:sldLayoutId id="2147484645" r:id="rId5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8796D71-0E4A-45C4-81C2-7C6C70FCB05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902884-C771-48DE-94F3-144D85A4061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987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47" r:id="rId1"/>
    <p:sldLayoutId id="2147484648" r:id="rId2"/>
    <p:sldLayoutId id="2147484649" r:id="rId3"/>
    <p:sldLayoutId id="2147484650" r:id="rId4"/>
    <p:sldLayoutId id="2147484651" r:id="rId5"/>
    <p:sldLayoutId id="2147484652" r:id="rId6"/>
    <p:sldLayoutId id="2147484653" r:id="rId7"/>
    <p:sldLayoutId id="2147484654" r:id="rId8"/>
    <p:sldLayoutId id="2147484655" r:id="rId9"/>
    <p:sldLayoutId id="2147484656" r:id="rId10"/>
    <p:sldLayoutId id="2147484657" r:id="rId11"/>
    <p:sldLayoutId id="2147484658" r:id="rId12"/>
    <p:sldLayoutId id="2147484659" r:id="rId13"/>
    <p:sldLayoutId id="2147484660" r:id="rId14"/>
    <p:sldLayoutId id="2147484661" r:id="rId15"/>
    <p:sldLayoutId id="2147484662" r:id="rId16"/>
    <p:sldLayoutId id="2147484663" r:id="rId17"/>
    <p:sldLayoutId id="2147484664" r:id="rId18"/>
    <p:sldLayoutId id="2147484665" r:id="rId19"/>
    <p:sldLayoutId id="2147484666" r:id="rId20"/>
    <p:sldLayoutId id="2147484667" r:id="rId21"/>
    <p:sldLayoutId id="2147484668" r:id="rId22"/>
    <p:sldLayoutId id="2147484669" r:id="rId23"/>
    <p:sldLayoutId id="2147484670" r:id="rId24"/>
    <p:sldLayoutId id="2147484671" r:id="rId25"/>
    <p:sldLayoutId id="2147484672" r:id="rId26"/>
    <p:sldLayoutId id="2147484673" r:id="rId27"/>
    <p:sldLayoutId id="2147484674" r:id="rId28"/>
    <p:sldLayoutId id="2147484675" r:id="rId29"/>
    <p:sldLayoutId id="2147484676" r:id="rId30"/>
    <p:sldLayoutId id="2147484677" r:id="rId31"/>
    <p:sldLayoutId id="2147484678" r:id="rId32"/>
    <p:sldLayoutId id="2147484679" r:id="rId33"/>
    <p:sldLayoutId id="2147484680" r:id="rId34"/>
    <p:sldLayoutId id="2147484681" r:id="rId35"/>
    <p:sldLayoutId id="2147484682" r:id="rId36"/>
    <p:sldLayoutId id="2147484683" r:id="rId37"/>
    <p:sldLayoutId id="2147484684" r:id="rId38"/>
    <p:sldLayoutId id="2147484685" r:id="rId39"/>
    <p:sldLayoutId id="2147484686" r:id="rId40"/>
    <p:sldLayoutId id="2147484687" r:id="rId41"/>
    <p:sldLayoutId id="2147484688" r:id="rId42"/>
    <p:sldLayoutId id="2147484689" r:id="rId43"/>
    <p:sldLayoutId id="2147484690" r:id="rId44"/>
    <p:sldLayoutId id="2147484691" r:id="rId45"/>
    <p:sldLayoutId id="2147484692" r:id="rId46"/>
    <p:sldLayoutId id="2147484693" r:id="rId47"/>
    <p:sldLayoutId id="2147484694" r:id="rId48"/>
    <p:sldLayoutId id="2147484695" r:id="rId49"/>
    <p:sldLayoutId id="2147484696" r:id="rId50"/>
    <p:sldLayoutId id="2147484697" r:id="rId51"/>
    <p:sldLayoutId id="2147484698" r:id="rId52"/>
    <p:sldLayoutId id="2147484699" r:id="rId53"/>
    <p:sldLayoutId id="2147484700" r:id="rId54"/>
    <p:sldLayoutId id="2147484701" r:id="rId55"/>
    <p:sldLayoutId id="2147484702" r:id="rId56"/>
    <p:sldLayoutId id="2147484703" r:id="rId57"/>
    <p:sldLayoutId id="2147484704" r:id="rId5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102FF44-E872-41FF-AFAB-97F5DB1DD0A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171072-A733-48E3-B314-106357672A9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9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06" r:id="rId1"/>
    <p:sldLayoutId id="2147484707" r:id="rId2"/>
    <p:sldLayoutId id="2147484708" r:id="rId3"/>
    <p:sldLayoutId id="2147484709" r:id="rId4"/>
    <p:sldLayoutId id="2147484710" r:id="rId5"/>
    <p:sldLayoutId id="2147484711" r:id="rId6"/>
    <p:sldLayoutId id="2147484712" r:id="rId7"/>
    <p:sldLayoutId id="2147484713" r:id="rId8"/>
    <p:sldLayoutId id="2147484714" r:id="rId9"/>
    <p:sldLayoutId id="2147484715" r:id="rId10"/>
    <p:sldLayoutId id="2147484716" r:id="rId11"/>
    <p:sldLayoutId id="2147484717" r:id="rId12"/>
    <p:sldLayoutId id="2147484718" r:id="rId13"/>
    <p:sldLayoutId id="2147484719" r:id="rId14"/>
    <p:sldLayoutId id="2147484720" r:id="rId15"/>
    <p:sldLayoutId id="2147484721" r:id="rId16"/>
    <p:sldLayoutId id="2147484722" r:id="rId17"/>
    <p:sldLayoutId id="2147484723" r:id="rId18"/>
    <p:sldLayoutId id="2147484724" r:id="rId19"/>
    <p:sldLayoutId id="2147484725" r:id="rId20"/>
    <p:sldLayoutId id="2147484726" r:id="rId21"/>
    <p:sldLayoutId id="2147484727" r:id="rId22"/>
    <p:sldLayoutId id="2147484728" r:id="rId23"/>
    <p:sldLayoutId id="2147484729" r:id="rId24"/>
    <p:sldLayoutId id="2147484730" r:id="rId25"/>
    <p:sldLayoutId id="2147484731" r:id="rId26"/>
    <p:sldLayoutId id="2147484732" r:id="rId27"/>
    <p:sldLayoutId id="2147484733" r:id="rId28"/>
    <p:sldLayoutId id="2147484734" r:id="rId29"/>
    <p:sldLayoutId id="2147484735" r:id="rId30"/>
    <p:sldLayoutId id="2147484736" r:id="rId31"/>
    <p:sldLayoutId id="2147484737" r:id="rId32"/>
    <p:sldLayoutId id="2147484738" r:id="rId33"/>
    <p:sldLayoutId id="2147484739" r:id="rId34"/>
    <p:sldLayoutId id="2147484740" r:id="rId35"/>
    <p:sldLayoutId id="2147484741" r:id="rId36"/>
    <p:sldLayoutId id="2147484742" r:id="rId37"/>
    <p:sldLayoutId id="2147484743" r:id="rId38"/>
    <p:sldLayoutId id="2147484744" r:id="rId39"/>
    <p:sldLayoutId id="2147484745" r:id="rId40"/>
    <p:sldLayoutId id="2147484746" r:id="rId41"/>
    <p:sldLayoutId id="2147484747" r:id="rId42"/>
    <p:sldLayoutId id="2147484748" r:id="rId43"/>
    <p:sldLayoutId id="2147484749" r:id="rId44"/>
    <p:sldLayoutId id="2147484750" r:id="rId45"/>
    <p:sldLayoutId id="2147484751" r:id="rId46"/>
    <p:sldLayoutId id="2147484752" r:id="rId47"/>
    <p:sldLayoutId id="2147484753" r:id="rId48"/>
    <p:sldLayoutId id="2147484754" r:id="rId49"/>
    <p:sldLayoutId id="2147484755" r:id="rId50"/>
    <p:sldLayoutId id="2147484756" r:id="rId51"/>
    <p:sldLayoutId id="2147484757" r:id="rId52"/>
    <p:sldLayoutId id="2147484758" r:id="rId53"/>
    <p:sldLayoutId id="2147484759" r:id="rId54"/>
    <p:sldLayoutId id="2147484760" r:id="rId55"/>
    <p:sldLayoutId id="2147484761" r:id="rId56"/>
    <p:sldLayoutId id="2147484762" r:id="rId57"/>
    <p:sldLayoutId id="2147484763" r:id="rId5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102FF44-E872-41FF-AFAB-97F5DB1DD0A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171072-A733-48E3-B314-106357672A9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485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65" r:id="rId1"/>
    <p:sldLayoutId id="2147484766" r:id="rId2"/>
    <p:sldLayoutId id="2147484767" r:id="rId3"/>
    <p:sldLayoutId id="2147484768" r:id="rId4"/>
    <p:sldLayoutId id="2147484769" r:id="rId5"/>
    <p:sldLayoutId id="2147484770" r:id="rId6"/>
    <p:sldLayoutId id="2147484771" r:id="rId7"/>
    <p:sldLayoutId id="2147484772" r:id="rId8"/>
    <p:sldLayoutId id="2147484773" r:id="rId9"/>
    <p:sldLayoutId id="2147484774" r:id="rId10"/>
    <p:sldLayoutId id="2147484775" r:id="rId11"/>
    <p:sldLayoutId id="2147484776" r:id="rId12"/>
    <p:sldLayoutId id="2147484777" r:id="rId13"/>
    <p:sldLayoutId id="2147484778" r:id="rId14"/>
    <p:sldLayoutId id="2147484779" r:id="rId15"/>
    <p:sldLayoutId id="2147484780" r:id="rId16"/>
    <p:sldLayoutId id="2147484781" r:id="rId17"/>
    <p:sldLayoutId id="2147484782" r:id="rId18"/>
    <p:sldLayoutId id="2147484783" r:id="rId19"/>
    <p:sldLayoutId id="2147484784" r:id="rId20"/>
    <p:sldLayoutId id="2147484785" r:id="rId21"/>
    <p:sldLayoutId id="2147484786" r:id="rId22"/>
    <p:sldLayoutId id="2147484787" r:id="rId23"/>
    <p:sldLayoutId id="2147484788" r:id="rId24"/>
    <p:sldLayoutId id="2147484789" r:id="rId25"/>
    <p:sldLayoutId id="2147484790" r:id="rId26"/>
    <p:sldLayoutId id="2147484791" r:id="rId27"/>
    <p:sldLayoutId id="2147484792" r:id="rId28"/>
    <p:sldLayoutId id="2147484793" r:id="rId29"/>
    <p:sldLayoutId id="2147484794" r:id="rId30"/>
    <p:sldLayoutId id="2147484795" r:id="rId31"/>
    <p:sldLayoutId id="2147484796" r:id="rId32"/>
    <p:sldLayoutId id="2147484797" r:id="rId33"/>
    <p:sldLayoutId id="2147484798" r:id="rId34"/>
    <p:sldLayoutId id="2147484799" r:id="rId35"/>
    <p:sldLayoutId id="2147484800" r:id="rId36"/>
    <p:sldLayoutId id="2147484801" r:id="rId37"/>
    <p:sldLayoutId id="2147484802" r:id="rId38"/>
    <p:sldLayoutId id="2147484803" r:id="rId39"/>
    <p:sldLayoutId id="2147484804" r:id="rId40"/>
    <p:sldLayoutId id="2147484805" r:id="rId41"/>
    <p:sldLayoutId id="2147484806" r:id="rId42"/>
    <p:sldLayoutId id="2147484807" r:id="rId43"/>
    <p:sldLayoutId id="2147484808" r:id="rId44"/>
    <p:sldLayoutId id="2147484809" r:id="rId45"/>
    <p:sldLayoutId id="2147484810" r:id="rId46"/>
    <p:sldLayoutId id="2147484811" r:id="rId47"/>
    <p:sldLayoutId id="2147484812" r:id="rId48"/>
    <p:sldLayoutId id="2147484813" r:id="rId49"/>
    <p:sldLayoutId id="2147484814" r:id="rId50"/>
    <p:sldLayoutId id="2147484815" r:id="rId51"/>
    <p:sldLayoutId id="2147484816" r:id="rId52"/>
    <p:sldLayoutId id="2147484817" r:id="rId53"/>
    <p:sldLayoutId id="2147484818" r:id="rId54"/>
    <p:sldLayoutId id="2147484819" r:id="rId55"/>
    <p:sldLayoutId id="2147484820" r:id="rId56"/>
    <p:sldLayoutId id="2147484821" r:id="rId57"/>
    <p:sldLayoutId id="2147484822" r:id="rId5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102FF44-E872-41FF-AFAB-97F5DB1DD0A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171072-A733-48E3-B314-106357672A9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178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24" r:id="rId1"/>
    <p:sldLayoutId id="2147484825" r:id="rId2"/>
    <p:sldLayoutId id="2147484826" r:id="rId3"/>
    <p:sldLayoutId id="2147484827" r:id="rId4"/>
    <p:sldLayoutId id="2147484828" r:id="rId5"/>
    <p:sldLayoutId id="2147484829" r:id="rId6"/>
    <p:sldLayoutId id="2147484830" r:id="rId7"/>
    <p:sldLayoutId id="2147484831" r:id="rId8"/>
    <p:sldLayoutId id="2147484832" r:id="rId9"/>
    <p:sldLayoutId id="2147484833" r:id="rId10"/>
    <p:sldLayoutId id="2147484834" r:id="rId11"/>
    <p:sldLayoutId id="2147484835" r:id="rId12"/>
    <p:sldLayoutId id="2147484836" r:id="rId13"/>
    <p:sldLayoutId id="2147484837" r:id="rId14"/>
    <p:sldLayoutId id="2147484838" r:id="rId15"/>
    <p:sldLayoutId id="2147484839" r:id="rId16"/>
    <p:sldLayoutId id="2147484840" r:id="rId17"/>
    <p:sldLayoutId id="2147484841" r:id="rId18"/>
    <p:sldLayoutId id="2147484842" r:id="rId19"/>
    <p:sldLayoutId id="2147484843" r:id="rId20"/>
    <p:sldLayoutId id="2147484844" r:id="rId21"/>
    <p:sldLayoutId id="2147484845" r:id="rId22"/>
    <p:sldLayoutId id="2147484846" r:id="rId23"/>
    <p:sldLayoutId id="2147484847" r:id="rId24"/>
    <p:sldLayoutId id="2147484848" r:id="rId25"/>
    <p:sldLayoutId id="2147484849" r:id="rId26"/>
    <p:sldLayoutId id="2147484850" r:id="rId27"/>
    <p:sldLayoutId id="2147484851" r:id="rId28"/>
    <p:sldLayoutId id="2147484852" r:id="rId29"/>
    <p:sldLayoutId id="2147484853" r:id="rId30"/>
    <p:sldLayoutId id="2147484854" r:id="rId31"/>
    <p:sldLayoutId id="2147484855" r:id="rId32"/>
    <p:sldLayoutId id="2147484856" r:id="rId33"/>
    <p:sldLayoutId id="2147484857" r:id="rId34"/>
    <p:sldLayoutId id="2147484858" r:id="rId35"/>
    <p:sldLayoutId id="2147484859" r:id="rId36"/>
    <p:sldLayoutId id="2147484860" r:id="rId37"/>
    <p:sldLayoutId id="2147484861" r:id="rId38"/>
    <p:sldLayoutId id="2147484862" r:id="rId39"/>
    <p:sldLayoutId id="2147484863" r:id="rId40"/>
    <p:sldLayoutId id="2147484864" r:id="rId41"/>
    <p:sldLayoutId id="2147484865" r:id="rId42"/>
    <p:sldLayoutId id="2147484866" r:id="rId43"/>
    <p:sldLayoutId id="2147484867" r:id="rId44"/>
    <p:sldLayoutId id="2147484868" r:id="rId45"/>
    <p:sldLayoutId id="2147484869" r:id="rId46"/>
    <p:sldLayoutId id="2147484870" r:id="rId47"/>
    <p:sldLayoutId id="2147484871" r:id="rId48"/>
    <p:sldLayoutId id="2147484872" r:id="rId49"/>
    <p:sldLayoutId id="2147484873" r:id="rId50"/>
    <p:sldLayoutId id="2147484874" r:id="rId51"/>
    <p:sldLayoutId id="2147484875" r:id="rId52"/>
    <p:sldLayoutId id="2147484876" r:id="rId53"/>
    <p:sldLayoutId id="2147484877" r:id="rId54"/>
    <p:sldLayoutId id="2147484878" r:id="rId55"/>
    <p:sldLayoutId id="2147484879" r:id="rId56"/>
    <p:sldLayoutId id="2147484880" r:id="rId57"/>
    <p:sldLayoutId id="2147484881" r:id="rId5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CE0D0EC-5FEF-4334-B30F-ADA7B88DF5F4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28A96F5-9FCF-4253-BF45-3D85631D1F5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222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4" r:id="rId64"/>
    <p:sldLayoutId id="2147483725" r:id="rId65"/>
    <p:sldLayoutId id="2147483726" r:id="rId66"/>
    <p:sldLayoutId id="2147483727" r:id="rId67"/>
    <p:sldLayoutId id="2147483728" r:id="rId68"/>
    <p:sldLayoutId id="2147483729" r:id="rId69"/>
    <p:sldLayoutId id="2147483730" r:id="rId70"/>
    <p:sldLayoutId id="2147483731" r:id="rId71"/>
    <p:sldLayoutId id="2147483732" r:id="rId72"/>
    <p:sldLayoutId id="2147483733" r:id="rId73"/>
    <p:sldLayoutId id="2147483734" r:id="rId74"/>
    <p:sldLayoutId id="2147483735" r:id="rId75"/>
    <p:sldLayoutId id="2147483736" r:id="rId76"/>
    <p:sldLayoutId id="2147483737" r:id="rId77"/>
    <p:sldLayoutId id="2147483738" r:id="rId7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C12C667-A95F-480B-9A8E-D520C02FB00F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18686B-46A2-4936-96C0-D90AED24A17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996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  <p:sldLayoutId id="2147483757" r:id="rId18"/>
    <p:sldLayoutId id="2147483758" r:id="rId19"/>
    <p:sldLayoutId id="2147483759" r:id="rId20"/>
    <p:sldLayoutId id="2147483760" r:id="rId21"/>
    <p:sldLayoutId id="2147483761" r:id="rId22"/>
    <p:sldLayoutId id="2147483762" r:id="rId23"/>
    <p:sldLayoutId id="2147483763" r:id="rId24"/>
    <p:sldLayoutId id="2147483764" r:id="rId25"/>
    <p:sldLayoutId id="2147483765" r:id="rId26"/>
    <p:sldLayoutId id="2147483766" r:id="rId27"/>
    <p:sldLayoutId id="2147483767" r:id="rId28"/>
    <p:sldLayoutId id="2147483768" r:id="rId29"/>
    <p:sldLayoutId id="2147483769" r:id="rId30"/>
    <p:sldLayoutId id="2147483770" r:id="rId31"/>
    <p:sldLayoutId id="2147483771" r:id="rId32"/>
    <p:sldLayoutId id="2147483772" r:id="rId33"/>
    <p:sldLayoutId id="2147483773" r:id="rId34"/>
    <p:sldLayoutId id="2147483774" r:id="rId35"/>
    <p:sldLayoutId id="2147483775" r:id="rId36"/>
    <p:sldLayoutId id="2147483776" r:id="rId37"/>
    <p:sldLayoutId id="2147483777" r:id="rId38"/>
    <p:sldLayoutId id="2147483778" r:id="rId39"/>
    <p:sldLayoutId id="2147483779" r:id="rId40"/>
    <p:sldLayoutId id="2147483780" r:id="rId41"/>
    <p:sldLayoutId id="2147483781" r:id="rId42"/>
    <p:sldLayoutId id="2147483782" r:id="rId43"/>
    <p:sldLayoutId id="2147483783" r:id="rId44"/>
    <p:sldLayoutId id="2147483784" r:id="rId45"/>
    <p:sldLayoutId id="2147483785" r:id="rId46"/>
    <p:sldLayoutId id="2147483786" r:id="rId47"/>
    <p:sldLayoutId id="2147483787" r:id="rId48"/>
    <p:sldLayoutId id="2147483788" r:id="rId49"/>
    <p:sldLayoutId id="2147483789" r:id="rId50"/>
    <p:sldLayoutId id="2147483790" r:id="rId51"/>
    <p:sldLayoutId id="2147483791" r:id="rId52"/>
    <p:sldLayoutId id="2147483792" r:id="rId53"/>
    <p:sldLayoutId id="2147483793" r:id="rId54"/>
    <p:sldLayoutId id="2147483794" r:id="rId55"/>
    <p:sldLayoutId id="2147483795" r:id="rId56"/>
    <p:sldLayoutId id="2147483796" r:id="rId57"/>
    <p:sldLayoutId id="2147483797" r:id="rId5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554764B-BDD9-4B6A-B955-12A7F415788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B89297-438D-4FC6-A727-281FEB42FAD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744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  <p:sldLayoutId id="2147483812" r:id="rId14"/>
    <p:sldLayoutId id="2147483813" r:id="rId15"/>
    <p:sldLayoutId id="2147483814" r:id="rId16"/>
    <p:sldLayoutId id="2147483815" r:id="rId17"/>
    <p:sldLayoutId id="2147483816" r:id="rId18"/>
    <p:sldLayoutId id="2147483817" r:id="rId19"/>
    <p:sldLayoutId id="2147483818" r:id="rId20"/>
    <p:sldLayoutId id="2147483819" r:id="rId21"/>
    <p:sldLayoutId id="2147483820" r:id="rId22"/>
    <p:sldLayoutId id="2147483821" r:id="rId23"/>
    <p:sldLayoutId id="2147483822" r:id="rId24"/>
    <p:sldLayoutId id="2147483823" r:id="rId25"/>
    <p:sldLayoutId id="2147483824" r:id="rId26"/>
    <p:sldLayoutId id="2147483825" r:id="rId27"/>
    <p:sldLayoutId id="2147483826" r:id="rId28"/>
    <p:sldLayoutId id="2147483827" r:id="rId29"/>
    <p:sldLayoutId id="2147483828" r:id="rId30"/>
    <p:sldLayoutId id="2147483829" r:id="rId31"/>
    <p:sldLayoutId id="2147483830" r:id="rId32"/>
    <p:sldLayoutId id="2147483831" r:id="rId33"/>
    <p:sldLayoutId id="2147483832" r:id="rId34"/>
    <p:sldLayoutId id="2147483833" r:id="rId35"/>
    <p:sldLayoutId id="2147483834" r:id="rId36"/>
    <p:sldLayoutId id="2147483835" r:id="rId37"/>
    <p:sldLayoutId id="2147483836" r:id="rId38"/>
    <p:sldLayoutId id="2147483837" r:id="rId39"/>
    <p:sldLayoutId id="2147483838" r:id="rId40"/>
    <p:sldLayoutId id="2147483839" r:id="rId41"/>
    <p:sldLayoutId id="2147483840" r:id="rId42"/>
    <p:sldLayoutId id="2147483841" r:id="rId43"/>
    <p:sldLayoutId id="2147483842" r:id="rId44"/>
    <p:sldLayoutId id="2147483843" r:id="rId45"/>
    <p:sldLayoutId id="2147483844" r:id="rId46"/>
    <p:sldLayoutId id="2147483845" r:id="rId47"/>
    <p:sldLayoutId id="2147483846" r:id="rId48"/>
    <p:sldLayoutId id="2147483847" r:id="rId49"/>
    <p:sldLayoutId id="2147483848" r:id="rId50"/>
    <p:sldLayoutId id="2147483849" r:id="rId51"/>
    <p:sldLayoutId id="2147483850" r:id="rId52"/>
    <p:sldLayoutId id="2147483851" r:id="rId53"/>
    <p:sldLayoutId id="2147483852" r:id="rId54"/>
    <p:sldLayoutId id="2147483853" r:id="rId55"/>
    <p:sldLayoutId id="2147483854" r:id="rId56"/>
    <p:sldLayoutId id="2147483855" r:id="rId57"/>
    <p:sldLayoutId id="2147483856" r:id="rId5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CE0D0EC-5FEF-4334-B30F-ADA7B88DF5F4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28A96F5-9FCF-4253-BF45-3D85631D1F5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571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1" r:id="rId4"/>
    <p:sldLayoutId id="2147483862" r:id="rId5"/>
    <p:sldLayoutId id="2147483863" r:id="rId6"/>
    <p:sldLayoutId id="2147483864" r:id="rId7"/>
    <p:sldLayoutId id="2147483865" r:id="rId8"/>
    <p:sldLayoutId id="2147483866" r:id="rId9"/>
    <p:sldLayoutId id="2147483867" r:id="rId10"/>
    <p:sldLayoutId id="2147483868" r:id="rId11"/>
    <p:sldLayoutId id="2147483869" r:id="rId12"/>
    <p:sldLayoutId id="2147483870" r:id="rId13"/>
    <p:sldLayoutId id="2147483871" r:id="rId14"/>
    <p:sldLayoutId id="2147483872" r:id="rId15"/>
    <p:sldLayoutId id="2147483873" r:id="rId16"/>
    <p:sldLayoutId id="2147483874" r:id="rId17"/>
    <p:sldLayoutId id="2147483875" r:id="rId18"/>
    <p:sldLayoutId id="2147483876" r:id="rId19"/>
    <p:sldLayoutId id="2147483877" r:id="rId20"/>
    <p:sldLayoutId id="2147483878" r:id="rId21"/>
    <p:sldLayoutId id="2147483879" r:id="rId22"/>
    <p:sldLayoutId id="2147483880" r:id="rId23"/>
    <p:sldLayoutId id="2147483881" r:id="rId24"/>
    <p:sldLayoutId id="2147483882" r:id="rId25"/>
    <p:sldLayoutId id="2147483883" r:id="rId26"/>
    <p:sldLayoutId id="2147483884" r:id="rId27"/>
    <p:sldLayoutId id="2147483885" r:id="rId28"/>
    <p:sldLayoutId id="2147483886" r:id="rId29"/>
    <p:sldLayoutId id="2147483887" r:id="rId30"/>
    <p:sldLayoutId id="2147483888" r:id="rId31"/>
    <p:sldLayoutId id="2147483889" r:id="rId32"/>
    <p:sldLayoutId id="2147483890" r:id="rId33"/>
    <p:sldLayoutId id="2147483891" r:id="rId34"/>
    <p:sldLayoutId id="2147483892" r:id="rId35"/>
    <p:sldLayoutId id="2147483893" r:id="rId36"/>
    <p:sldLayoutId id="2147483894" r:id="rId37"/>
    <p:sldLayoutId id="2147483895" r:id="rId38"/>
    <p:sldLayoutId id="2147483896" r:id="rId39"/>
    <p:sldLayoutId id="2147483897" r:id="rId40"/>
    <p:sldLayoutId id="2147483898" r:id="rId41"/>
    <p:sldLayoutId id="2147483899" r:id="rId42"/>
    <p:sldLayoutId id="2147483900" r:id="rId43"/>
    <p:sldLayoutId id="2147483901" r:id="rId44"/>
    <p:sldLayoutId id="2147483902" r:id="rId45"/>
    <p:sldLayoutId id="2147483903" r:id="rId46"/>
    <p:sldLayoutId id="2147483904" r:id="rId47"/>
    <p:sldLayoutId id="2147483905" r:id="rId48"/>
    <p:sldLayoutId id="2147483906" r:id="rId49"/>
    <p:sldLayoutId id="2147483907" r:id="rId50"/>
    <p:sldLayoutId id="2147483908" r:id="rId51"/>
    <p:sldLayoutId id="2147483909" r:id="rId52"/>
    <p:sldLayoutId id="2147483910" r:id="rId53"/>
    <p:sldLayoutId id="2147483911" r:id="rId54"/>
    <p:sldLayoutId id="2147483912" r:id="rId55"/>
    <p:sldLayoutId id="2147483913" r:id="rId56"/>
    <p:sldLayoutId id="2147483914" r:id="rId57"/>
    <p:sldLayoutId id="2147483915" r:id="rId58"/>
    <p:sldLayoutId id="2147483916" r:id="rId59"/>
    <p:sldLayoutId id="2147483917" r:id="rId60"/>
    <p:sldLayoutId id="2147483918" r:id="rId61"/>
    <p:sldLayoutId id="2147483919" r:id="rId62"/>
    <p:sldLayoutId id="2147483920" r:id="rId63"/>
    <p:sldLayoutId id="2147483921" r:id="rId64"/>
    <p:sldLayoutId id="2147483922" r:id="rId65"/>
    <p:sldLayoutId id="2147483923" r:id="rId66"/>
    <p:sldLayoutId id="2147483924" r:id="rId67"/>
    <p:sldLayoutId id="2147483925" r:id="rId68"/>
    <p:sldLayoutId id="2147483926" r:id="rId69"/>
    <p:sldLayoutId id="2147483927" r:id="rId70"/>
    <p:sldLayoutId id="2147483928" r:id="rId71"/>
    <p:sldLayoutId id="2147483929" r:id="rId72"/>
    <p:sldLayoutId id="2147483930" r:id="rId73"/>
    <p:sldLayoutId id="2147483931" r:id="rId74"/>
    <p:sldLayoutId id="2147483932" r:id="rId75"/>
    <p:sldLayoutId id="2147483933" r:id="rId76"/>
    <p:sldLayoutId id="2147483934" r:id="rId77"/>
    <p:sldLayoutId id="2147483935" r:id="rId7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CE0D0EC-5FEF-4334-B30F-ADA7B88DF5F4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28A96F5-9FCF-4253-BF45-3D85631D1F5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409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  <p:sldLayoutId id="2147483948" r:id="rId12"/>
    <p:sldLayoutId id="2147483949" r:id="rId13"/>
    <p:sldLayoutId id="2147483950" r:id="rId14"/>
    <p:sldLayoutId id="2147483951" r:id="rId15"/>
    <p:sldLayoutId id="2147483952" r:id="rId16"/>
    <p:sldLayoutId id="2147483953" r:id="rId17"/>
    <p:sldLayoutId id="2147483954" r:id="rId18"/>
    <p:sldLayoutId id="2147483955" r:id="rId19"/>
    <p:sldLayoutId id="2147483956" r:id="rId20"/>
    <p:sldLayoutId id="2147483957" r:id="rId21"/>
    <p:sldLayoutId id="2147483958" r:id="rId22"/>
    <p:sldLayoutId id="2147483959" r:id="rId23"/>
    <p:sldLayoutId id="2147483960" r:id="rId24"/>
    <p:sldLayoutId id="2147483961" r:id="rId25"/>
    <p:sldLayoutId id="2147483962" r:id="rId26"/>
    <p:sldLayoutId id="2147483963" r:id="rId27"/>
    <p:sldLayoutId id="2147483964" r:id="rId28"/>
    <p:sldLayoutId id="2147483965" r:id="rId29"/>
    <p:sldLayoutId id="2147483966" r:id="rId30"/>
    <p:sldLayoutId id="2147483967" r:id="rId31"/>
    <p:sldLayoutId id="2147483968" r:id="rId32"/>
    <p:sldLayoutId id="2147483969" r:id="rId33"/>
    <p:sldLayoutId id="2147483970" r:id="rId34"/>
    <p:sldLayoutId id="2147483971" r:id="rId35"/>
    <p:sldLayoutId id="2147483972" r:id="rId36"/>
    <p:sldLayoutId id="2147483973" r:id="rId37"/>
    <p:sldLayoutId id="2147483974" r:id="rId38"/>
    <p:sldLayoutId id="2147483975" r:id="rId39"/>
    <p:sldLayoutId id="2147483976" r:id="rId40"/>
    <p:sldLayoutId id="2147483977" r:id="rId41"/>
    <p:sldLayoutId id="2147483978" r:id="rId42"/>
    <p:sldLayoutId id="2147483979" r:id="rId43"/>
    <p:sldLayoutId id="2147483980" r:id="rId44"/>
    <p:sldLayoutId id="2147483981" r:id="rId45"/>
    <p:sldLayoutId id="2147483982" r:id="rId46"/>
    <p:sldLayoutId id="2147483983" r:id="rId47"/>
    <p:sldLayoutId id="2147483984" r:id="rId48"/>
    <p:sldLayoutId id="2147483985" r:id="rId49"/>
    <p:sldLayoutId id="2147483986" r:id="rId50"/>
    <p:sldLayoutId id="2147483987" r:id="rId51"/>
    <p:sldLayoutId id="2147483988" r:id="rId52"/>
    <p:sldLayoutId id="2147483989" r:id="rId53"/>
    <p:sldLayoutId id="2147483990" r:id="rId54"/>
    <p:sldLayoutId id="2147483991" r:id="rId55"/>
    <p:sldLayoutId id="2147483992" r:id="rId56"/>
    <p:sldLayoutId id="2147483993" r:id="rId57"/>
    <p:sldLayoutId id="2147483994" r:id="rId58"/>
    <p:sldLayoutId id="2147483995" r:id="rId59"/>
    <p:sldLayoutId id="2147483996" r:id="rId60"/>
    <p:sldLayoutId id="2147483997" r:id="rId61"/>
    <p:sldLayoutId id="2147483998" r:id="rId62"/>
    <p:sldLayoutId id="2147483999" r:id="rId63"/>
    <p:sldLayoutId id="2147484000" r:id="rId64"/>
    <p:sldLayoutId id="2147484001" r:id="rId65"/>
    <p:sldLayoutId id="2147484002" r:id="rId66"/>
    <p:sldLayoutId id="2147484003" r:id="rId67"/>
    <p:sldLayoutId id="2147484004" r:id="rId68"/>
    <p:sldLayoutId id="2147484005" r:id="rId69"/>
    <p:sldLayoutId id="2147484006" r:id="rId70"/>
    <p:sldLayoutId id="2147484007" r:id="rId71"/>
    <p:sldLayoutId id="2147484008" r:id="rId72"/>
    <p:sldLayoutId id="2147484009" r:id="rId73"/>
    <p:sldLayoutId id="2147484010" r:id="rId74"/>
    <p:sldLayoutId id="2147484011" r:id="rId75"/>
    <p:sldLayoutId id="2147484012" r:id="rId76"/>
    <p:sldLayoutId id="2147484013" r:id="rId77"/>
    <p:sldLayoutId id="2147484014" r:id="rId7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554764B-BDD9-4B6A-B955-12A7F415788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B89297-438D-4FC6-A727-281FEB42FAD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070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17" r:id="rId2"/>
    <p:sldLayoutId id="2147484018" r:id="rId3"/>
    <p:sldLayoutId id="2147484019" r:id="rId4"/>
    <p:sldLayoutId id="2147484020" r:id="rId5"/>
    <p:sldLayoutId id="2147484021" r:id="rId6"/>
    <p:sldLayoutId id="2147484022" r:id="rId7"/>
    <p:sldLayoutId id="2147484023" r:id="rId8"/>
    <p:sldLayoutId id="2147484024" r:id="rId9"/>
    <p:sldLayoutId id="2147484025" r:id="rId10"/>
    <p:sldLayoutId id="2147484026" r:id="rId11"/>
    <p:sldLayoutId id="2147484027" r:id="rId12"/>
    <p:sldLayoutId id="2147484028" r:id="rId13"/>
    <p:sldLayoutId id="2147484029" r:id="rId14"/>
    <p:sldLayoutId id="2147484030" r:id="rId15"/>
    <p:sldLayoutId id="2147484031" r:id="rId16"/>
    <p:sldLayoutId id="2147484032" r:id="rId17"/>
    <p:sldLayoutId id="2147484033" r:id="rId18"/>
    <p:sldLayoutId id="2147484034" r:id="rId19"/>
    <p:sldLayoutId id="2147484035" r:id="rId20"/>
    <p:sldLayoutId id="2147484036" r:id="rId21"/>
    <p:sldLayoutId id="2147484037" r:id="rId22"/>
    <p:sldLayoutId id="2147484038" r:id="rId23"/>
    <p:sldLayoutId id="2147484039" r:id="rId24"/>
    <p:sldLayoutId id="2147484040" r:id="rId25"/>
    <p:sldLayoutId id="2147484041" r:id="rId26"/>
    <p:sldLayoutId id="2147484042" r:id="rId27"/>
    <p:sldLayoutId id="2147484043" r:id="rId28"/>
    <p:sldLayoutId id="2147484044" r:id="rId29"/>
    <p:sldLayoutId id="2147484045" r:id="rId30"/>
    <p:sldLayoutId id="2147484046" r:id="rId31"/>
    <p:sldLayoutId id="2147484047" r:id="rId32"/>
    <p:sldLayoutId id="2147484048" r:id="rId33"/>
    <p:sldLayoutId id="2147484049" r:id="rId34"/>
    <p:sldLayoutId id="2147484050" r:id="rId35"/>
    <p:sldLayoutId id="2147484051" r:id="rId36"/>
    <p:sldLayoutId id="2147484052" r:id="rId37"/>
    <p:sldLayoutId id="2147484053" r:id="rId38"/>
    <p:sldLayoutId id="2147484054" r:id="rId39"/>
    <p:sldLayoutId id="2147484055" r:id="rId40"/>
    <p:sldLayoutId id="2147484056" r:id="rId41"/>
    <p:sldLayoutId id="2147484057" r:id="rId42"/>
    <p:sldLayoutId id="2147484058" r:id="rId43"/>
    <p:sldLayoutId id="2147484059" r:id="rId44"/>
    <p:sldLayoutId id="2147484060" r:id="rId45"/>
    <p:sldLayoutId id="2147484061" r:id="rId46"/>
    <p:sldLayoutId id="2147484062" r:id="rId47"/>
    <p:sldLayoutId id="2147484063" r:id="rId48"/>
    <p:sldLayoutId id="2147484064" r:id="rId49"/>
    <p:sldLayoutId id="2147484065" r:id="rId50"/>
    <p:sldLayoutId id="2147484066" r:id="rId51"/>
    <p:sldLayoutId id="2147484067" r:id="rId52"/>
    <p:sldLayoutId id="2147484068" r:id="rId53"/>
    <p:sldLayoutId id="2147484069" r:id="rId54"/>
    <p:sldLayoutId id="2147484070" r:id="rId55"/>
    <p:sldLayoutId id="2147484071" r:id="rId56"/>
    <p:sldLayoutId id="2147484072" r:id="rId57"/>
    <p:sldLayoutId id="2147484073" r:id="rId5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CE0D0EC-5FEF-4334-B30F-ADA7B88DF5F4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28A96F5-9FCF-4253-BF45-3D85631D1F5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685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  <p:sldLayoutId id="2147484076" r:id="rId2"/>
    <p:sldLayoutId id="2147484077" r:id="rId3"/>
    <p:sldLayoutId id="2147484078" r:id="rId4"/>
    <p:sldLayoutId id="2147484079" r:id="rId5"/>
    <p:sldLayoutId id="2147484080" r:id="rId6"/>
    <p:sldLayoutId id="2147484081" r:id="rId7"/>
    <p:sldLayoutId id="2147484082" r:id="rId8"/>
    <p:sldLayoutId id="2147484083" r:id="rId9"/>
    <p:sldLayoutId id="2147484084" r:id="rId10"/>
    <p:sldLayoutId id="2147484085" r:id="rId11"/>
    <p:sldLayoutId id="2147484086" r:id="rId12"/>
    <p:sldLayoutId id="2147484087" r:id="rId13"/>
    <p:sldLayoutId id="2147484088" r:id="rId14"/>
    <p:sldLayoutId id="2147484089" r:id="rId15"/>
    <p:sldLayoutId id="2147484090" r:id="rId16"/>
    <p:sldLayoutId id="2147484091" r:id="rId17"/>
    <p:sldLayoutId id="2147484092" r:id="rId18"/>
    <p:sldLayoutId id="2147484093" r:id="rId19"/>
    <p:sldLayoutId id="2147484094" r:id="rId20"/>
    <p:sldLayoutId id="2147484095" r:id="rId21"/>
    <p:sldLayoutId id="2147484096" r:id="rId22"/>
    <p:sldLayoutId id="2147484097" r:id="rId23"/>
    <p:sldLayoutId id="2147484098" r:id="rId24"/>
    <p:sldLayoutId id="2147484099" r:id="rId25"/>
    <p:sldLayoutId id="2147484100" r:id="rId26"/>
    <p:sldLayoutId id="2147484101" r:id="rId27"/>
    <p:sldLayoutId id="2147484102" r:id="rId28"/>
    <p:sldLayoutId id="2147484103" r:id="rId29"/>
    <p:sldLayoutId id="2147484104" r:id="rId30"/>
    <p:sldLayoutId id="2147484105" r:id="rId31"/>
    <p:sldLayoutId id="2147484106" r:id="rId32"/>
    <p:sldLayoutId id="2147484107" r:id="rId33"/>
    <p:sldLayoutId id="2147484108" r:id="rId34"/>
    <p:sldLayoutId id="2147484109" r:id="rId35"/>
    <p:sldLayoutId id="2147484110" r:id="rId36"/>
    <p:sldLayoutId id="2147484111" r:id="rId37"/>
    <p:sldLayoutId id="2147484112" r:id="rId38"/>
    <p:sldLayoutId id="2147484113" r:id="rId39"/>
    <p:sldLayoutId id="2147484114" r:id="rId40"/>
    <p:sldLayoutId id="2147484115" r:id="rId41"/>
    <p:sldLayoutId id="2147484116" r:id="rId42"/>
    <p:sldLayoutId id="2147484117" r:id="rId43"/>
    <p:sldLayoutId id="2147484118" r:id="rId44"/>
    <p:sldLayoutId id="2147484119" r:id="rId45"/>
    <p:sldLayoutId id="2147484120" r:id="rId46"/>
    <p:sldLayoutId id="2147484121" r:id="rId47"/>
    <p:sldLayoutId id="2147484122" r:id="rId48"/>
    <p:sldLayoutId id="2147484123" r:id="rId49"/>
    <p:sldLayoutId id="2147484124" r:id="rId50"/>
    <p:sldLayoutId id="2147484125" r:id="rId51"/>
    <p:sldLayoutId id="2147484126" r:id="rId52"/>
    <p:sldLayoutId id="2147484127" r:id="rId53"/>
    <p:sldLayoutId id="2147484128" r:id="rId54"/>
    <p:sldLayoutId id="2147484129" r:id="rId55"/>
    <p:sldLayoutId id="2147484130" r:id="rId56"/>
    <p:sldLayoutId id="2147484131" r:id="rId57"/>
    <p:sldLayoutId id="2147484132" r:id="rId58"/>
    <p:sldLayoutId id="2147484133" r:id="rId59"/>
    <p:sldLayoutId id="2147484134" r:id="rId60"/>
    <p:sldLayoutId id="2147484135" r:id="rId61"/>
    <p:sldLayoutId id="2147484136" r:id="rId62"/>
    <p:sldLayoutId id="2147484137" r:id="rId63"/>
    <p:sldLayoutId id="2147484138" r:id="rId64"/>
    <p:sldLayoutId id="2147484139" r:id="rId65"/>
    <p:sldLayoutId id="2147484140" r:id="rId66"/>
    <p:sldLayoutId id="2147484141" r:id="rId67"/>
    <p:sldLayoutId id="2147484142" r:id="rId68"/>
    <p:sldLayoutId id="2147484143" r:id="rId69"/>
    <p:sldLayoutId id="2147484144" r:id="rId70"/>
    <p:sldLayoutId id="2147484145" r:id="rId71"/>
    <p:sldLayoutId id="2147484146" r:id="rId72"/>
    <p:sldLayoutId id="2147484147" r:id="rId73"/>
    <p:sldLayoutId id="2147484148" r:id="rId74"/>
    <p:sldLayoutId id="2147484149" r:id="rId75"/>
    <p:sldLayoutId id="2147484150" r:id="rId76"/>
    <p:sldLayoutId id="2147484151" r:id="rId77"/>
    <p:sldLayoutId id="2147484152" r:id="rId7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554764B-BDD9-4B6A-B955-12A7F415788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B89297-438D-4FC6-A727-281FEB42FAD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23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4" r:id="rId1"/>
    <p:sldLayoutId id="2147484155" r:id="rId2"/>
    <p:sldLayoutId id="2147484156" r:id="rId3"/>
    <p:sldLayoutId id="2147484157" r:id="rId4"/>
    <p:sldLayoutId id="2147484158" r:id="rId5"/>
    <p:sldLayoutId id="2147484159" r:id="rId6"/>
    <p:sldLayoutId id="2147484160" r:id="rId7"/>
    <p:sldLayoutId id="2147484161" r:id="rId8"/>
    <p:sldLayoutId id="2147484162" r:id="rId9"/>
    <p:sldLayoutId id="2147484163" r:id="rId10"/>
    <p:sldLayoutId id="2147484164" r:id="rId11"/>
    <p:sldLayoutId id="2147484165" r:id="rId12"/>
    <p:sldLayoutId id="2147484166" r:id="rId13"/>
    <p:sldLayoutId id="2147484167" r:id="rId14"/>
    <p:sldLayoutId id="2147484168" r:id="rId15"/>
    <p:sldLayoutId id="2147484169" r:id="rId16"/>
    <p:sldLayoutId id="2147484170" r:id="rId17"/>
    <p:sldLayoutId id="2147484171" r:id="rId18"/>
    <p:sldLayoutId id="2147484172" r:id="rId19"/>
    <p:sldLayoutId id="2147484173" r:id="rId20"/>
    <p:sldLayoutId id="2147484174" r:id="rId21"/>
    <p:sldLayoutId id="2147484175" r:id="rId22"/>
    <p:sldLayoutId id="2147484176" r:id="rId23"/>
    <p:sldLayoutId id="2147484177" r:id="rId24"/>
    <p:sldLayoutId id="2147484178" r:id="rId25"/>
    <p:sldLayoutId id="2147484179" r:id="rId26"/>
    <p:sldLayoutId id="2147484180" r:id="rId27"/>
    <p:sldLayoutId id="2147484181" r:id="rId28"/>
    <p:sldLayoutId id="2147484182" r:id="rId29"/>
    <p:sldLayoutId id="2147484183" r:id="rId30"/>
    <p:sldLayoutId id="2147484184" r:id="rId31"/>
    <p:sldLayoutId id="2147484185" r:id="rId32"/>
    <p:sldLayoutId id="2147484186" r:id="rId33"/>
    <p:sldLayoutId id="2147484187" r:id="rId34"/>
    <p:sldLayoutId id="2147484188" r:id="rId35"/>
    <p:sldLayoutId id="2147484189" r:id="rId36"/>
    <p:sldLayoutId id="2147484190" r:id="rId37"/>
    <p:sldLayoutId id="2147484191" r:id="rId38"/>
    <p:sldLayoutId id="2147484192" r:id="rId39"/>
    <p:sldLayoutId id="2147484193" r:id="rId40"/>
    <p:sldLayoutId id="2147484194" r:id="rId41"/>
    <p:sldLayoutId id="2147484195" r:id="rId42"/>
    <p:sldLayoutId id="2147484196" r:id="rId43"/>
    <p:sldLayoutId id="2147484197" r:id="rId44"/>
    <p:sldLayoutId id="2147484198" r:id="rId45"/>
    <p:sldLayoutId id="2147484199" r:id="rId46"/>
    <p:sldLayoutId id="2147484200" r:id="rId47"/>
    <p:sldLayoutId id="2147484201" r:id="rId48"/>
    <p:sldLayoutId id="2147484202" r:id="rId49"/>
    <p:sldLayoutId id="2147484203" r:id="rId50"/>
    <p:sldLayoutId id="2147484204" r:id="rId51"/>
    <p:sldLayoutId id="2147484205" r:id="rId52"/>
    <p:sldLayoutId id="2147484206" r:id="rId53"/>
    <p:sldLayoutId id="2147484207" r:id="rId54"/>
    <p:sldLayoutId id="2147484208" r:id="rId55"/>
    <p:sldLayoutId id="2147484209" r:id="rId56"/>
    <p:sldLayoutId id="2147484210" r:id="rId57"/>
    <p:sldLayoutId id="2147484211" r:id="rId5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2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345-819.mp4" TargetMode="External"/><Relationship Id="rId1" Type="http://schemas.openxmlformats.org/officeDocument/2006/relationships/slideLayout" Target="../slideLayouts/slideLayout61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938-1326.mp4" TargetMode="External"/><Relationship Id="rId1" Type="http://schemas.openxmlformats.org/officeDocument/2006/relationships/slideLayout" Target="../slideLayouts/slideLayout96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3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4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9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5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5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8.jpe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1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8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17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6" descr="20110208_79a0ed714e5f1429f8c3P4v09JMzz5J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1" t="9625" r="-52" b="16582"/>
          <a:stretch>
            <a:fillRect/>
          </a:stretch>
        </p:blipFill>
        <p:spPr bwMode="auto">
          <a:xfrm>
            <a:off x="0" y="-692726"/>
            <a:ext cx="12192000" cy="7722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1"/>
          <p:cNvSpPr txBox="1">
            <a:spLocks/>
          </p:cNvSpPr>
          <p:nvPr/>
        </p:nvSpPr>
        <p:spPr bwMode="auto">
          <a:xfrm>
            <a:off x="5368656" y="1161810"/>
            <a:ext cx="5091526" cy="856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看不见，摸不着，跑得快，不长脚，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只见它过去，不见它回头。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0" y="0"/>
            <a:ext cx="58400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————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创设情境</a:t>
            </a:r>
          </a:p>
        </p:txBody>
      </p:sp>
    </p:spTree>
    <p:extLst>
      <p:ext uri="{BB962C8B-B14F-4D97-AF65-F5344CB8AC3E}">
        <p14:creationId xmlns:p14="http://schemas.microsoft.com/office/powerpoint/2010/main" val="2134007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32"/>
          <p:cNvSpPr txBox="1">
            <a:spLocks noChangeArrowheads="1"/>
          </p:cNvSpPr>
          <p:nvPr/>
        </p:nvSpPr>
        <p:spPr bwMode="auto">
          <a:xfrm>
            <a:off x="5943600" y="3671888"/>
            <a:ext cx="608013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en-US" sz="665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  <a:endParaRPr lang="zh-CN" altLang="zh-CN" sz="665" dirty="0" smtClean="0">
              <a:solidFill>
                <a:prstClr val="white">
                  <a:lumMod val="95000"/>
                </a:prstClr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19" name="文本框 34"/>
          <p:cNvSpPr txBox="1">
            <a:spLocks noChangeArrowheads="1"/>
          </p:cNvSpPr>
          <p:nvPr/>
        </p:nvSpPr>
        <p:spPr bwMode="auto">
          <a:xfrm rot="21319903">
            <a:off x="10731500" y="1941513"/>
            <a:ext cx="611188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23" name="文本框 36"/>
          <p:cNvSpPr txBox="1">
            <a:spLocks noChangeArrowheads="1"/>
          </p:cNvSpPr>
          <p:nvPr/>
        </p:nvSpPr>
        <p:spPr bwMode="auto">
          <a:xfrm rot="16249134">
            <a:off x="7793832" y="1526381"/>
            <a:ext cx="611188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24" name="文本框 37"/>
          <p:cNvSpPr txBox="1">
            <a:spLocks noChangeArrowheads="1"/>
          </p:cNvSpPr>
          <p:nvPr/>
        </p:nvSpPr>
        <p:spPr bwMode="auto">
          <a:xfrm rot="17449134">
            <a:off x="7083425" y="2070100"/>
            <a:ext cx="612775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26" name="文本框 45"/>
          <p:cNvSpPr txBox="1">
            <a:spLocks noChangeArrowheads="1"/>
          </p:cNvSpPr>
          <p:nvPr/>
        </p:nvSpPr>
        <p:spPr bwMode="auto">
          <a:xfrm rot="16249134">
            <a:off x="8540750" y="1555750"/>
            <a:ext cx="612775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27" name="文本框 46"/>
          <p:cNvSpPr txBox="1">
            <a:spLocks noChangeArrowheads="1"/>
          </p:cNvSpPr>
          <p:nvPr/>
        </p:nvSpPr>
        <p:spPr bwMode="auto">
          <a:xfrm rot="21175089">
            <a:off x="9399588" y="1865313"/>
            <a:ext cx="612775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32" name="文本框 47"/>
          <p:cNvSpPr txBox="1">
            <a:spLocks noChangeArrowheads="1"/>
          </p:cNvSpPr>
          <p:nvPr/>
        </p:nvSpPr>
        <p:spPr bwMode="auto">
          <a:xfrm rot="17449134">
            <a:off x="10183019" y="3102769"/>
            <a:ext cx="611187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33" name="文本框 49"/>
          <p:cNvSpPr txBox="1">
            <a:spLocks noChangeArrowheads="1"/>
          </p:cNvSpPr>
          <p:nvPr/>
        </p:nvSpPr>
        <p:spPr bwMode="auto">
          <a:xfrm rot="657351">
            <a:off x="11183938" y="1568450"/>
            <a:ext cx="612775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35" name="文本框 51"/>
          <p:cNvSpPr txBox="1">
            <a:spLocks noChangeArrowheads="1"/>
          </p:cNvSpPr>
          <p:nvPr/>
        </p:nvSpPr>
        <p:spPr bwMode="auto">
          <a:xfrm rot="16249134">
            <a:off x="11131550" y="3390900"/>
            <a:ext cx="612775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36" name="文本框 32"/>
          <p:cNvSpPr txBox="1">
            <a:spLocks noChangeArrowheads="1"/>
          </p:cNvSpPr>
          <p:nvPr/>
        </p:nvSpPr>
        <p:spPr bwMode="auto">
          <a:xfrm>
            <a:off x="4325938" y="4519613"/>
            <a:ext cx="609600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37" name="文本框 34"/>
          <p:cNvSpPr txBox="1">
            <a:spLocks noChangeArrowheads="1"/>
          </p:cNvSpPr>
          <p:nvPr/>
        </p:nvSpPr>
        <p:spPr bwMode="auto">
          <a:xfrm rot="4149897">
            <a:off x="5928519" y="4436269"/>
            <a:ext cx="611187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38" name="文本框 36"/>
          <p:cNvSpPr txBox="1">
            <a:spLocks noChangeArrowheads="1"/>
          </p:cNvSpPr>
          <p:nvPr/>
        </p:nvSpPr>
        <p:spPr bwMode="auto">
          <a:xfrm rot="20220000">
            <a:off x="5176838" y="1504950"/>
            <a:ext cx="612775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39" name="文本框 37"/>
          <p:cNvSpPr txBox="1">
            <a:spLocks noChangeArrowheads="1"/>
          </p:cNvSpPr>
          <p:nvPr/>
        </p:nvSpPr>
        <p:spPr bwMode="auto">
          <a:xfrm rot="21420000">
            <a:off x="5484813" y="2508250"/>
            <a:ext cx="611187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40" name="文本框 45"/>
          <p:cNvSpPr txBox="1">
            <a:spLocks noChangeArrowheads="1"/>
          </p:cNvSpPr>
          <p:nvPr/>
        </p:nvSpPr>
        <p:spPr bwMode="auto">
          <a:xfrm rot="20220000">
            <a:off x="5924550" y="1535113"/>
            <a:ext cx="611188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41" name="文本框 46"/>
          <p:cNvSpPr txBox="1">
            <a:spLocks noChangeArrowheads="1"/>
          </p:cNvSpPr>
          <p:nvPr/>
        </p:nvSpPr>
        <p:spPr bwMode="auto">
          <a:xfrm rot="20220000">
            <a:off x="6418263" y="1822450"/>
            <a:ext cx="611187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42" name="文本框 47"/>
          <p:cNvSpPr txBox="1">
            <a:spLocks noChangeArrowheads="1"/>
          </p:cNvSpPr>
          <p:nvPr/>
        </p:nvSpPr>
        <p:spPr bwMode="auto">
          <a:xfrm rot="21420000">
            <a:off x="6729413" y="2749550"/>
            <a:ext cx="611187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43" name="文本框 49"/>
          <p:cNvSpPr txBox="1">
            <a:spLocks noChangeArrowheads="1"/>
          </p:cNvSpPr>
          <p:nvPr/>
        </p:nvSpPr>
        <p:spPr bwMode="auto">
          <a:xfrm rot="16249134">
            <a:off x="8391525" y="2584450"/>
            <a:ext cx="612775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44" name="文本框 50"/>
          <p:cNvSpPr txBox="1">
            <a:spLocks noChangeArrowheads="1"/>
          </p:cNvSpPr>
          <p:nvPr/>
        </p:nvSpPr>
        <p:spPr bwMode="auto">
          <a:xfrm rot="21429897">
            <a:off x="7429500" y="3224213"/>
            <a:ext cx="611188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45" name="文本框 51"/>
          <p:cNvSpPr txBox="1">
            <a:spLocks noChangeArrowheads="1"/>
          </p:cNvSpPr>
          <p:nvPr/>
        </p:nvSpPr>
        <p:spPr bwMode="auto">
          <a:xfrm rot="16249134">
            <a:off x="7772400" y="4349750"/>
            <a:ext cx="612775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46" name="文本框 32"/>
          <p:cNvSpPr txBox="1">
            <a:spLocks noChangeArrowheads="1"/>
          </p:cNvSpPr>
          <p:nvPr/>
        </p:nvSpPr>
        <p:spPr bwMode="auto">
          <a:xfrm rot="1209897">
            <a:off x="1492250" y="4938713"/>
            <a:ext cx="608013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47" name="文本框 34"/>
          <p:cNvSpPr txBox="1">
            <a:spLocks noChangeArrowheads="1"/>
          </p:cNvSpPr>
          <p:nvPr/>
        </p:nvSpPr>
        <p:spPr bwMode="auto">
          <a:xfrm rot="4149897">
            <a:off x="2834482" y="4377531"/>
            <a:ext cx="611188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48" name="文本框 36"/>
          <p:cNvSpPr txBox="1">
            <a:spLocks noChangeArrowheads="1"/>
          </p:cNvSpPr>
          <p:nvPr/>
        </p:nvSpPr>
        <p:spPr bwMode="auto">
          <a:xfrm rot="20220000">
            <a:off x="2116138" y="4075113"/>
            <a:ext cx="612775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49" name="文本框 37"/>
          <p:cNvSpPr txBox="1">
            <a:spLocks noChangeArrowheads="1"/>
          </p:cNvSpPr>
          <p:nvPr/>
        </p:nvSpPr>
        <p:spPr bwMode="auto">
          <a:xfrm rot="1029897">
            <a:off x="3290888" y="3443288"/>
            <a:ext cx="612775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50" name="文本框 45"/>
          <p:cNvSpPr txBox="1">
            <a:spLocks noChangeArrowheads="1"/>
          </p:cNvSpPr>
          <p:nvPr/>
        </p:nvSpPr>
        <p:spPr bwMode="auto">
          <a:xfrm rot="20220000">
            <a:off x="4192588" y="3963988"/>
            <a:ext cx="612775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51" name="文本框 46"/>
          <p:cNvSpPr txBox="1">
            <a:spLocks noChangeArrowheads="1"/>
          </p:cNvSpPr>
          <p:nvPr/>
        </p:nvSpPr>
        <p:spPr bwMode="auto">
          <a:xfrm rot="21429897">
            <a:off x="1027113" y="1809750"/>
            <a:ext cx="611187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52" name="文本框 47"/>
          <p:cNvSpPr txBox="1">
            <a:spLocks noChangeArrowheads="1"/>
          </p:cNvSpPr>
          <p:nvPr/>
        </p:nvSpPr>
        <p:spPr bwMode="auto">
          <a:xfrm rot="1029897">
            <a:off x="334963" y="4349750"/>
            <a:ext cx="611187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53" name="文本框 49"/>
          <p:cNvSpPr txBox="1">
            <a:spLocks noChangeArrowheads="1"/>
          </p:cNvSpPr>
          <p:nvPr/>
        </p:nvSpPr>
        <p:spPr bwMode="auto">
          <a:xfrm rot="21429897">
            <a:off x="3989388" y="4887913"/>
            <a:ext cx="612775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54" name="文本框 50"/>
          <p:cNvSpPr txBox="1">
            <a:spLocks noChangeArrowheads="1"/>
          </p:cNvSpPr>
          <p:nvPr/>
        </p:nvSpPr>
        <p:spPr bwMode="auto">
          <a:xfrm rot="21429897">
            <a:off x="5519738" y="3998913"/>
            <a:ext cx="612775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55" name="文本框 51"/>
          <p:cNvSpPr txBox="1">
            <a:spLocks noChangeArrowheads="1"/>
          </p:cNvSpPr>
          <p:nvPr/>
        </p:nvSpPr>
        <p:spPr bwMode="auto">
          <a:xfrm rot="21429897">
            <a:off x="5741988" y="5010150"/>
            <a:ext cx="612775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56" name="文本框 32"/>
          <p:cNvSpPr txBox="1">
            <a:spLocks noChangeArrowheads="1"/>
          </p:cNvSpPr>
          <p:nvPr/>
        </p:nvSpPr>
        <p:spPr bwMode="auto">
          <a:xfrm rot="16529158">
            <a:off x="407194" y="2493169"/>
            <a:ext cx="611187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57" name="文本框 34"/>
          <p:cNvSpPr txBox="1">
            <a:spLocks noChangeArrowheads="1"/>
          </p:cNvSpPr>
          <p:nvPr/>
        </p:nvSpPr>
        <p:spPr bwMode="auto">
          <a:xfrm rot="4149897">
            <a:off x="1762919" y="2650331"/>
            <a:ext cx="611188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58" name="文本框 36"/>
          <p:cNvSpPr txBox="1">
            <a:spLocks noChangeArrowheads="1"/>
          </p:cNvSpPr>
          <p:nvPr/>
        </p:nvSpPr>
        <p:spPr bwMode="auto">
          <a:xfrm rot="21429897">
            <a:off x="406400" y="1550988"/>
            <a:ext cx="611188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59" name="文本框 37"/>
          <p:cNvSpPr txBox="1">
            <a:spLocks noChangeArrowheads="1"/>
          </p:cNvSpPr>
          <p:nvPr/>
        </p:nvSpPr>
        <p:spPr bwMode="auto">
          <a:xfrm rot="1029897">
            <a:off x="1760538" y="2017713"/>
            <a:ext cx="612775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60" name="文本框 45"/>
          <p:cNvSpPr txBox="1">
            <a:spLocks noChangeArrowheads="1"/>
          </p:cNvSpPr>
          <p:nvPr/>
        </p:nvSpPr>
        <p:spPr bwMode="auto">
          <a:xfrm rot="20220000">
            <a:off x="2800350" y="1296988"/>
            <a:ext cx="611188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61" name="文本框 46"/>
          <p:cNvSpPr txBox="1">
            <a:spLocks noChangeArrowheads="1"/>
          </p:cNvSpPr>
          <p:nvPr/>
        </p:nvSpPr>
        <p:spPr bwMode="auto">
          <a:xfrm rot="20220000">
            <a:off x="3560763" y="1525588"/>
            <a:ext cx="611187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62" name="文本框 47"/>
          <p:cNvSpPr txBox="1">
            <a:spLocks noChangeArrowheads="1"/>
          </p:cNvSpPr>
          <p:nvPr/>
        </p:nvSpPr>
        <p:spPr bwMode="auto">
          <a:xfrm rot="21420000">
            <a:off x="3198813" y="2274888"/>
            <a:ext cx="611187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63" name="文本框 49"/>
          <p:cNvSpPr txBox="1">
            <a:spLocks noChangeArrowheads="1"/>
          </p:cNvSpPr>
          <p:nvPr/>
        </p:nvSpPr>
        <p:spPr bwMode="auto">
          <a:xfrm rot="20220000">
            <a:off x="4344988" y="1822450"/>
            <a:ext cx="612775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64" name="文本框 50"/>
          <p:cNvSpPr txBox="1">
            <a:spLocks noChangeArrowheads="1"/>
          </p:cNvSpPr>
          <p:nvPr/>
        </p:nvSpPr>
        <p:spPr bwMode="auto">
          <a:xfrm rot="20220000">
            <a:off x="3776663" y="2597150"/>
            <a:ext cx="611187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65" name="文本框 51"/>
          <p:cNvSpPr txBox="1">
            <a:spLocks noChangeArrowheads="1"/>
          </p:cNvSpPr>
          <p:nvPr/>
        </p:nvSpPr>
        <p:spPr bwMode="auto">
          <a:xfrm rot="20220000">
            <a:off x="4622800" y="2779713"/>
            <a:ext cx="611188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66" name="文本框 32"/>
          <p:cNvSpPr txBox="1">
            <a:spLocks noChangeArrowheads="1"/>
          </p:cNvSpPr>
          <p:nvPr/>
        </p:nvSpPr>
        <p:spPr bwMode="auto">
          <a:xfrm rot="1209897">
            <a:off x="6796088" y="4489450"/>
            <a:ext cx="609600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67" name="文本框 34"/>
          <p:cNvSpPr txBox="1">
            <a:spLocks noChangeArrowheads="1"/>
          </p:cNvSpPr>
          <p:nvPr/>
        </p:nvSpPr>
        <p:spPr bwMode="auto">
          <a:xfrm rot="20569134">
            <a:off x="8394700" y="4964113"/>
            <a:ext cx="611188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68" name="文本框 36"/>
          <p:cNvSpPr txBox="1">
            <a:spLocks noChangeArrowheads="1"/>
          </p:cNvSpPr>
          <p:nvPr/>
        </p:nvSpPr>
        <p:spPr bwMode="auto">
          <a:xfrm rot="368503">
            <a:off x="7675563" y="3582988"/>
            <a:ext cx="611187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69" name="文本框 37"/>
          <p:cNvSpPr txBox="1">
            <a:spLocks noChangeArrowheads="1"/>
          </p:cNvSpPr>
          <p:nvPr/>
        </p:nvSpPr>
        <p:spPr bwMode="auto">
          <a:xfrm rot="829244">
            <a:off x="7023100" y="5068888"/>
            <a:ext cx="611188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70" name="文本框 45"/>
          <p:cNvSpPr txBox="1">
            <a:spLocks noChangeArrowheads="1"/>
          </p:cNvSpPr>
          <p:nvPr/>
        </p:nvSpPr>
        <p:spPr bwMode="auto">
          <a:xfrm rot="17097278">
            <a:off x="9017000" y="3105150"/>
            <a:ext cx="612775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71" name="文本框 46"/>
          <p:cNvSpPr txBox="1">
            <a:spLocks noChangeArrowheads="1"/>
          </p:cNvSpPr>
          <p:nvPr/>
        </p:nvSpPr>
        <p:spPr bwMode="auto">
          <a:xfrm rot="2702238">
            <a:off x="10067925" y="3854450"/>
            <a:ext cx="612775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72" name="文本框 47"/>
          <p:cNvSpPr txBox="1">
            <a:spLocks noChangeArrowheads="1"/>
          </p:cNvSpPr>
          <p:nvPr/>
        </p:nvSpPr>
        <p:spPr bwMode="auto">
          <a:xfrm rot="18143362">
            <a:off x="8968582" y="4309269"/>
            <a:ext cx="611187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73" name="文本框 49"/>
          <p:cNvSpPr txBox="1">
            <a:spLocks noChangeArrowheads="1"/>
          </p:cNvSpPr>
          <p:nvPr/>
        </p:nvSpPr>
        <p:spPr bwMode="auto">
          <a:xfrm rot="18419577">
            <a:off x="10789444" y="4125119"/>
            <a:ext cx="611187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74" name="文本框 50"/>
          <p:cNvSpPr txBox="1">
            <a:spLocks noChangeArrowheads="1"/>
          </p:cNvSpPr>
          <p:nvPr/>
        </p:nvSpPr>
        <p:spPr bwMode="auto">
          <a:xfrm rot="17959444">
            <a:off x="9660732" y="4980781"/>
            <a:ext cx="611188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75" name="文本框 51"/>
          <p:cNvSpPr txBox="1">
            <a:spLocks noChangeArrowheads="1"/>
          </p:cNvSpPr>
          <p:nvPr/>
        </p:nvSpPr>
        <p:spPr bwMode="auto">
          <a:xfrm rot="1549510">
            <a:off x="10933113" y="4710113"/>
            <a:ext cx="611187" cy="193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zh-CN" sz="665" b="1" dirty="0" smtClean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sym typeface="+mn-ea"/>
              </a:rPr>
              <a:t>状元成才路</a:t>
            </a:r>
          </a:p>
        </p:txBody>
      </p:sp>
      <p:sp>
        <p:nvSpPr>
          <p:cNvPr id="27700" name="文本框 32"/>
          <p:cNvSpPr txBox="1"/>
          <p:nvPr/>
        </p:nvSpPr>
        <p:spPr>
          <a:xfrm rot="4190103">
            <a:off x="5696744" y="3113881"/>
            <a:ext cx="611188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01" name="文本框 34"/>
          <p:cNvSpPr txBox="1"/>
          <p:nvPr/>
        </p:nvSpPr>
        <p:spPr>
          <a:xfrm rot="8340000">
            <a:off x="6540500" y="3956050"/>
            <a:ext cx="611188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02" name="文本框 36"/>
          <p:cNvSpPr txBox="1"/>
          <p:nvPr/>
        </p:nvSpPr>
        <p:spPr>
          <a:xfrm rot="-1160763">
            <a:off x="7675563" y="2106613"/>
            <a:ext cx="611187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03" name="文本框 37"/>
          <p:cNvSpPr txBox="1"/>
          <p:nvPr/>
        </p:nvSpPr>
        <p:spPr>
          <a:xfrm rot="39237">
            <a:off x="7510463" y="2800350"/>
            <a:ext cx="611187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04" name="文本框 45"/>
          <p:cNvSpPr txBox="1"/>
          <p:nvPr/>
        </p:nvSpPr>
        <p:spPr>
          <a:xfrm rot="-1160763">
            <a:off x="8421688" y="2135188"/>
            <a:ext cx="612775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05" name="文本框 46"/>
          <p:cNvSpPr txBox="1"/>
          <p:nvPr/>
        </p:nvSpPr>
        <p:spPr>
          <a:xfrm rot="-1160763">
            <a:off x="8915400" y="2419350"/>
            <a:ext cx="611188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06" name="文本框 47"/>
          <p:cNvSpPr txBox="1"/>
          <p:nvPr/>
        </p:nvSpPr>
        <p:spPr>
          <a:xfrm rot="39237">
            <a:off x="9556750" y="3046413"/>
            <a:ext cx="611188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07" name="文本框 49"/>
          <p:cNvSpPr txBox="1"/>
          <p:nvPr/>
        </p:nvSpPr>
        <p:spPr>
          <a:xfrm rot="-1160763">
            <a:off x="10672763" y="2525713"/>
            <a:ext cx="611187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08" name="文本框 50"/>
          <p:cNvSpPr txBox="1"/>
          <p:nvPr/>
        </p:nvSpPr>
        <p:spPr>
          <a:xfrm rot="-1160763">
            <a:off x="9961563" y="2347913"/>
            <a:ext cx="611187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09" name="文本框 51"/>
          <p:cNvSpPr txBox="1"/>
          <p:nvPr/>
        </p:nvSpPr>
        <p:spPr>
          <a:xfrm rot="-1160763">
            <a:off x="10596563" y="3494088"/>
            <a:ext cx="611187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10" name="文本框 32"/>
          <p:cNvSpPr txBox="1"/>
          <p:nvPr/>
        </p:nvSpPr>
        <p:spPr>
          <a:xfrm rot="4190103">
            <a:off x="3664744" y="4225131"/>
            <a:ext cx="611188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11" name="文本框 34"/>
          <p:cNvSpPr txBox="1"/>
          <p:nvPr/>
        </p:nvSpPr>
        <p:spPr>
          <a:xfrm rot="8340000">
            <a:off x="5208588" y="3524250"/>
            <a:ext cx="612775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12" name="文本框 36"/>
          <p:cNvSpPr txBox="1"/>
          <p:nvPr/>
        </p:nvSpPr>
        <p:spPr>
          <a:xfrm rot="2810103">
            <a:off x="5063332" y="2085181"/>
            <a:ext cx="611188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13" name="文本框 37"/>
          <p:cNvSpPr txBox="1"/>
          <p:nvPr/>
        </p:nvSpPr>
        <p:spPr>
          <a:xfrm rot="4010103">
            <a:off x="5063332" y="2809081"/>
            <a:ext cx="611188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14" name="文本框 45"/>
          <p:cNvSpPr txBox="1"/>
          <p:nvPr/>
        </p:nvSpPr>
        <p:spPr>
          <a:xfrm rot="2810103">
            <a:off x="5810250" y="2114550"/>
            <a:ext cx="612775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15" name="文本框 46"/>
          <p:cNvSpPr txBox="1"/>
          <p:nvPr/>
        </p:nvSpPr>
        <p:spPr>
          <a:xfrm rot="2810103">
            <a:off x="6300788" y="2400300"/>
            <a:ext cx="612775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16" name="文本框 47"/>
          <p:cNvSpPr txBox="1"/>
          <p:nvPr/>
        </p:nvSpPr>
        <p:spPr>
          <a:xfrm rot="4010103">
            <a:off x="6300788" y="3124200"/>
            <a:ext cx="612775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17" name="文本框 49"/>
          <p:cNvSpPr txBox="1"/>
          <p:nvPr/>
        </p:nvSpPr>
        <p:spPr>
          <a:xfrm rot="-1160763">
            <a:off x="8275638" y="3163888"/>
            <a:ext cx="612775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18" name="文本框 50"/>
          <p:cNvSpPr txBox="1"/>
          <p:nvPr/>
        </p:nvSpPr>
        <p:spPr>
          <a:xfrm rot="4020000">
            <a:off x="6936582" y="3278981"/>
            <a:ext cx="611188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19" name="文本框 51"/>
          <p:cNvSpPr txBox="1"/>
          <p:nvPr/>
        </p:nvSpPr>
        <p:spPr>
          <a:xfrm rot="-1160763">
            <a:off x="7442200" y="4062413"/>
            <a:ext cx="611188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20" name="文本框 32"/>
          <p:cNvSpPr txBox="1"/>
          <p:nvPr/>
        </p:nvSpPr>
        <p:spPr>
          <a:xfrm rot="5400000">
            <a:off x="1498601" y="4076700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21" name="文本框 34"/>
          <p:cNvSpPr txBox="1"/>
          <p:nvPr/>
        </p:nvSpPr>
        <p:spPr>
          <a:xfrm rot="8340000">
            <a:off x="2484438" y="4506913"/>
            <a:ext cx="612775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22" name="文本框 36"/>
          <p:cNvSpPr txBox="1"/>
          <p:nvPr/>
        </p:nvSpPr>
        <p:spPr>
          <a:xfrm rot="2810103">
            <a:off x="2461419" y="3413919"/>
            <a:ext cx="611187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23" name="文本框 37"/>
          <p:cNvSpPr txBox="1"/>
          <p:nvPr/>
        </p:nvSpPr>
        <p:spPr>
          <a:xfrm rot="5220000">
            <a:off x="3041650" y="3790950"/>
            <a:ext cx="612775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24" name="文本框 45"/>
          <p:cNvSpPr txBox="1"/>
          <p:nvPr/>
        </p:nvSpPr>
        <p:spPr>
          <a:xfrm rot="2810103">
            <a:off x="3723482" y="3432969"/>
            <a:ext cx="611187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25" name="文本框 46"/>
          <p:cNvSpPr txBox="1"/>
          <p:nvPr/>
        </p:nvSpPr>
        <p:spPr>
          <a:xfrm rot="4020000">
            <a:off x="912019" y="2389981"/>
            <a:ext cx="611188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26" name="文本框 47"/>
          <p:cNvSpPr txBox="1"/>
          <p:nvPr/>
        </p:nvSpPr>
        <p:spPr>
          <a:xfrm rot="5220000">
            <a:off x="781050" y="3975100"/>
            <a:ext cx="612775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27" name="文本框 49"/>
          <p:cNvSpPr txBox="1"/>
          <p:nvPr/>
        </p:nvSpPr>
        <p:spPr>
          <a:xfrm rot="4020000">
            <a:off x="3261519" y="4758531"/>
            <a:ext cx="611188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28" name="文本框 50"/>
          <p:cNvSpPr txBox="1"/>
          <p:nvPr/>
        </p:nvSpPr>
        <p:spPr>
          <a:xfrm rot="4020000">
            <a:off x="4914900" y="4260850"/>
            <a:ext cx="612775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29" name="文本框 51"/>
          <p:cNvSpPr txBox="1"/>
          <p:nvPr/>
        </p:nvSpPr>
        <p:spPr>
          <a:xfrm rot="4020000">
            <a:off x="5405438" y="4546600"/>
            <a:ext cx="612775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30" name="文本框 32"/>
          <p:cNvSpPr txBox="1"/>
          <p:nvPr/>
        </p:nvSpPr>
        <p:spPr>
          <a:xfrm rot="-880739">
            <a:off x="661988" y="3122613"/>
            <a:ext cx="612775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31" name="文本框 34"/>
          <p:cNvSpPr txBox="1"/>
          <p:nvPr/>
        </p:nvSpPr>
        <p:spPr>
          <a:xfrm rot="8340000">
            <a:off x="1649413" y="3227388"/>
            <a:ext cx="611187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32" name="文本框 36"/>
          <p:cNvSpPr txBox="1"/>
          <p:nvPr/>
        </p:nvSpPr>
        <p:spPr>
          <a:xfrm rot="4020000">
            <a:off x="2204244" y="1786731"/>
            <a:ext cx="611188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33" name="文本框 37"/>
          <p:cNvSpPr txBox="1"/>
          <p:nvPr/>
        </p:nvSpPr>
        <p:spPr>
          <a:xfrm rot="5220000">
            <a:off x="2204244" y="2510631"/>
            <a:ext cx="611188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34" name="文本框 45"/>
          <p:cNvSpPr txBox="1"/>
          <p:nvPr/>
        </p:nvSpPr>
        <p:spPr>
          <a:xfrm rot="2810103">
            <a:off x="2949575" y="1816100"/>
            <a:ext cx="612775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35" name="文本框 46"/>
          <p:cNvSpPr txBox="1"/>
          <p:nvPr/>
        </p:nvSpPr>
        <p:spPr>
          <a:xfrm rot="2810103">
            <a:off x="3444875" y="2101850"/>
            <a:ext cx="612775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36" name="文本框 47"/>
          <p:cNvSpPr txBox="1"/>
          <p:nvPr/>
        </p:nvSpPr>
        <p:spPr>
          <a:xfrm rot="4010103">
            <a:off x="3083719" y="2855119"/>
            <a:ext cx="611187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37" name="文本框 49"/>
          <p:cNvSpPr txBox="1"/>
          <p:nvPr/>
        </p:nvSpPr>
        <p:spPr>
          <a:xfrm rot="2810103">
            <a:off x="4225925" y="2400300"/>
            <a:ext cx="612775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38" name="文本框 50"/>
          <p:cNvSpPr txBox="1"/>
          <p:nvPr/>
        </p:nvSpPr>
        <p:spPr>
          <a:xfrm rot="2810103">
            <a:off x="4077494" y="2980531"/>
            <a:ext cx="611188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39" name="文本框 51"/>
          <p:cNvSpPr txBox="1"/>
          <p:nvPr/>
        </p:nvSpPr>
        <p:spPr>
          <a:xfrm rot="2810103">
            <a:off x="4572794" y="3266281"/>
            <a:ext cx="611188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40" name="文本框 32"/>
          <p:cNvSpPr txBox="1"/>
          <p:nvPr/>
        </p:nvSpPr>
        <p:spPr>
          <a:xfrm rot="5400000">
            <a:off x="6312695" y="4682331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41" name="文本框 34"/>
          <p:cNvSpPr txBox="1"/>
          <p:nvPr/>
        </p:nvSpPr>
        <p:spPr>
          <a:xfrm rot="3159237">
            <a:off x="7736682" y="5114131"/>
            <a:ext cx="611188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42" name="文本框 36"/>
          <p:cNvSpPr txBox="1"/>
          <p:nvPr/>
        </p:nvSpPr>
        <p:spPr>
          <a:xfrm rot="-1160763">
            <a:off x="8293100" y="3671888"/>
            <a:ext cx="611188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43" name="文本框 37"/>
          <p:cNvSpPr txBox="1"/>
          <p:nvPr/>
        </p:nvSpPr>
        <p:spPr>
          <a:xfrm rot="39237">
            <a:off x="8293100" y="4395788"/>
            <a:ext cx="611188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44" name="文本框 45"/>
          <p:cNvSpPr txBox="1"/>
          <p:nvPr/>
        </p:nvSpPr>
        <p:spPr>
          <a:xfrm rot="-1160763">
            <a:off x="9040813" y="3702050"/>
            <a:ext cx="611187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45" name="文本框 46"/>
          <p:cNvSpPr txBox="1"/>
          <p:nvPr/>
        </p:nvSpPr>
        <p:spPr>
          <a:xfrm rot="-1160763">
            <a:off x="9532938" y="3986213"/>
            <a:ext cx="612775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46" name="文本框 47"/>
          <p:cNvSpPr txBox="1"/>
          <p:nvPr/>
        </p:nvSpPr>
        <p:spPr>
          <a:xfrm rot="39237">
            <a:off x="9117013" y="4743450"/>
            <a:ext cx="611187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47" name="文本框 49"/>
          <p:cNvSpPr txBox="1"/>
          <p:nvPr/>
        </p:nvSpPr>
        <p:spPr>
          <a:xfrm rot="-1160763">
            <a:off x="10228263" y="4375150"/>
            <a:ext cx="611187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48" name="文本框 50"/>
          <p:cNvSpPr txBox="1"/>
          <p:nvPr/>
        </p:nvSpPr>
        <p:spPr>
          <a:xfrm rot="-1160763">
            <a:off x="10166350" y="4865688"/>
            <a:ext cx="611188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27749" name="文本框 51"/>
          <p:cNvSpPr txBox="1"/>
          <p:nvPr/>
        </p:nvSpPr>
        <p:spPr>
          <a:xfrm rot="-1160763">
            <a:off x="10660063" y="5149850"/>
            <a:ext cx="611187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b="1" noProof="1">
                <a:solidFill>
                  <a:prstClr val="white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6533" name="Text Box 3"/>
          <p:cNvSpPr txBox="1">
            <a:spLocks noChangeArrowheads="1"/>
          </p:cNvSpPr>
          <p:nvPr/>
        </p:nvSpPr>
        <p:spPr bwMode="auto">
          <a:xfrm>
            <a:off x="633413" y="1754188"/>
            <a:ext cx="11293475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踪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迹（            ）</a:t>
            </a:r>
            <a:r>
              <a:rPr lang="en-US" altLang="zh-CN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腐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蚀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 ）</a:t>
            </a:r>
            <a:r>
              <a:rPr lang="en-US" altLang="zh-CN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浑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浊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        ）</a:t>
            </a:r>
            <a:endParaRPr lang="en-US" altLang="zh-CN" sz="32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麓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        ）</a:t>
            </a:r>
            <a:r>
              <a:rPr lang="en-US" altLang="zh-CN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粗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糙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  ）</a:t>
            </a:r>
            <a:r>
              <a:rPr lang="en-US" altLang="zh-CN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龟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裂（         ）</a:t>
            </a:r>
            <a:r>
              <a:rPr lang="en-US" altLang="zh-CN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帷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幕（         ）</a:t>
            </a:r>
            <a:r>
              <a:rPr lang="en-US" altLang="zh-CN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刨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刮（            ）    沟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壑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       ）</a:t>
            </a:r>
            <a:r>
              <a:rPr lang="en-US" altLang="zh-CN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楔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形（          ）  钟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鼎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文（          ）    海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枯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石烂（        ）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103438" y="1958975"/>
            <a:ext cx="1524000" cy="6667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735" b="1" dirty="0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zōnɡ</a:t>
            </a:r>
            <a:endParaRPr lang="zh-CN" altLang="en-US" sz="3735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9142413" y="2586038"/>
            <a:ext cx="1441450" cy="6667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735" b="1" dirty="0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jūn</a:t>
            </a:r>
            <a:endParaRPr lang="zh-CN" altLang="en-US" sz="3735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487988" y="2668588"/>
            <a:ext cx="1327150" cy="6651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735" b="1" dirty="0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cāo</a:t>
            </a:r>
            <a:endParaRPr lang="zh-CN" altLang="en-US" sz="3735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5684838" y="1909763"/>
            <a:ext cx="1455737" cy="6667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735" b="1" dirty="0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shí</a:t>
            </a:r>
            <a:endParaRPr lang="zh-CN" altLang="en-US" sz="3735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2146300" y="3452813"/>
            <a:ext cx="900113" cy="6667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735" b="1" dirty="0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wéi</a:t>
            </a:r>
            <a:endParaRPr lang="zh-CN" altLang="en-US" sz="3735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5702300" y="3348038"/>
            <a:ext cx="910827" cy="66710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735" b="1" dirty="0" err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bào</a:t>
            </a:r>
            <a:endParaRPr lang="zh-CN" altLang="en-US" sz="3735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9" name="Text Box 12"/>
          <p:cNvSpPr txBox="1">
            <a:spLocks noChangeArrowheads="1"/>
          </p:cNvSpPr>
          <p:nvPr/>
        </p:nvSpPr>
        <p:spPr bwMode="auto">
          <a:xfrm>
            <a:off x="9342438" y="3367088"/>
            <a:ext cx="660400" cy="6651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735" b="1" dirty="0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hè</a:t>
            </a:r>
            <a:endParaRPr lang="zh-CN" altLang="en-US" sz="3735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30" name="Text Box 11"/>
          <p:cNvSpPr txBox="1">
            <a:spLocks noChangeArrowheads="1"/>
          </p:cNvSpPr>
          <p:nvPr/>
        </p:nvSpPr>
        <p:spPr bwMode="auto">
          <a:xfrm>
            <a:off x="2278063" y="2700338"/>
            <a:ext cx="1589087" cy="6667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735" b="1" dirty="0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lù</a:t>
            </a:r>
            <a:endParaRPr lang="zh-CN" altLang="en-US" sz="3735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8920163" y="1898650"/>
            <a:ext cx="1506537" cy="6667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735" b="1" dirty="0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zhuó</a:t>
            </a:r>
            <a:endParaRPr lang="zh-CN" altLang="en-US" sz="3735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2116138" y="4097338"/>
            <a:ext cx="900112" cy="6651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735" b="1" dirty="0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xiē</a:t>
            </a:r>
            <a:endParaRPr lang="zh-CN" altLang="en-US" sz="3735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1" name="Text Box 13"/>
          <p:cNvSpPr txBox="1">
            <a:spLocks noChangeArrowheads="1"/>
          </p:cNvSpPr>
          <p:nvPr/>
        </p:nvSpPr>
        <p:spPr bwMode="auto">
          <a:xfrm>
            <a:off x="5526088" y="4049713"/>
            <a:ext cx="1139825" cy="6667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735" b="1" dirty="0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dǐnɡ</a:t>
            </a:r>
            <a:endParaRPr lang="zh-CN" altLang="en-US" sz="3735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9628188" y="4119563"/>
            <a:ext cx="661987" cy="6667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735" b="1" dirty="0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kū</a:t>
            </a:r>
            <a:endParaRPr lang="zh-CN" altLang="en-US" sz="3735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46546" name="矩形 5"/>
          <p:cNvSpPr>
            <a:spLocks noChangeArrowheads="1"/>
          </p:cNvSpPr>
          <p:nvPr/>
        </p:nvSpPr>
        <p:spPr bwMode="auto">
          <a:xfrm>
            <a:off x="271463" y="261938"/>
            <a:ext cx="4308475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endParaRPr lang="zh-CN" altLang="zh-CN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7178" y="524256"/>
            <a:ext cx="373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生字词：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007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3" grpId="0"/>
      <p:bldP spid="14" grpId="0"/>
      <p:bldP spid="15" grpId="0"/>
      <p:bldP spid="29" grpId="0"/>
      <p:bldP spid="30" grpId="0"/>
      <p:bldP spid="31" grpId="0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32"/>
          <p:cNvSpPr txBox="1">
            <a:spLocks noChangeArrowheads="1"/>
          </p:cNvSpPr>
          <p:nvPr/>
        </p:nvSpPr>
        <p:spPr bwMode="auto">
          <a:xfrm>
            <a:off x="5981701" y="3671888"/>
            <a:ext cx="504825" cy="1698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en-US" sz="500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  <a:endParaRPr lang="zh-CN" altLang="zh-CN" sz="500" dirty="0">
              <a:solidFill>
                <a:prstClr val="white">
                  <a:lumMod val="95000"/>
                </a:prstClr>
              </a:solidFill>
              <a:latin typeface="Arial" pitchFamily="34" charset="0"/>
            </a:endParaRPr>
          </a:p>
        </p:txBody>
      </p:sp>
      <p:sp>
        <p:nvSpPr>
          <p:cNvPr id="21" name="文本框 34"/>
          <p:cNvSpPr txBox="1">
            <a:spLocks noChangeArrowheads="1"/>
          </p:cNvSpPr>
          <p:nvPr/>
        </p:nvSpPr>
        <p:spPr bwMode="auto">
          <a:xfrm rot="21319903">
            <a:off x="9571039" y="1968501"/>
            <a:ext cx="504825" cy="1698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22" name="文本框 36"/>
          <p:cNvSpPr txBox="1">
            <a:spLocks noChangeArrowheads="1"/>
          </p:cNvSpPr>
          <p:nvPr/>
        </p:nvSpPr>
        <p:spPr bwMode="auto">
          <a:xfrm rot="16249134">
            <a:off x="7369176" y="1554164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23" name="文本框 37"/>
          <p:cNvSpPr txBox="1">
            <a:spLocks noChangeArrowheads="1"/>
          </p:cNvSpPr>
          <p:nvPr/>
        </p:nvSpPr>
        <p:spPr bwMode="auto">
          <a:xfrm rot="17449134">
            <a:off x="6838951" y="2098676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24" name="文本框 45"/>
          <p:cNvSpPr txBox="1">
            <a:spLocks noChangeArrowheads="1"/>
          </p:cNvSpPr>
          <p:nvPr/>
        </p:nvSpPr>
        <p:spPr bwMode="auto">
          <a:xfrm rot="16249134">
            <a:off x="7929564" y="1584326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26" name="文本框 46"/>
          <p:cNvSpPr txBox="1">
            <a:spLocks noChangeArrowheads="1"/>
          </p:cNvSpPr>
          <p:nvPr/>
        </p:nvSpPr>
        <p:spPr bwMode="auto">
          <a:xfrm rot="21175089">
            <a:off x="8574088" y="1892301"/>
            <a:ext cx="506412" cy="1698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27" name="文本框 47"/>
          <p:cNvSpPr txBox="1">
            <a:spLocks noChangeArrowheads="1"/>
          </p:cNvSpPr>
          <p:nvPr/>
        </p:nvSpPr>
        <p:spPr bwMode="auto">
          <a:xfrm rot="17449134">
            <a:off x="9163051" y="3130551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29" name="文本框 49"/>
          <p:cNvSpPr txBox="1">
            <a:spLocks noChangeArrowheads="1"/>
          </p:cNvSpPr>
          <p:nvPr/>
        </p:nvSpPr>
        <p:spPr bwMode="auto">
          <a:xfrm rot="657351">
            <a:off x="9912351" y="1595438"/>
            <a:ext cx="506413" cy="1698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 rot="1480325">
            <a:off x="8897938" y="1455738"/>
            <a:ext cx="506412" cy="1698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32" name="文本框 51"/>
          <p:cNvSpPr txBox="1">
            <a:spLocks noChangeArrowheads="1"/>
          </p:cNvSpPr>
          <p:nvPr/>
        </p:nvSpPr>
        <p:spPr bwMode="auto">
          <a:xfrm rot="16249134">
            <a:off x="9874251" y="3419476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4768851" y="4519614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34" name="文本框 34"/>
          <p:cNvSpPr txBox="1">
            <a:spLocks noChangeArrowheads="1"/>
          </p:cNvSpPr>
          <p:nvPr/>
        </p:nvSpPr>
        <p:spPr bwMode="auto">
          <a:xfrm rot="4149897">
            <a:off x="5969001" y="4464051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35" name="文本框 36"/>
          <p:cNvSpPr txBox="1">
            <a:spLocks noChangeArrowheads="1"/>
          </p:cNvSpPr>
          <p:nvPr/>
        </p:nvSpPr>
        <p:spPr bwMode="auto">
          <a:xfrm rot="20220000">
            <a:off x="5407026" y="1531938"/>
            <a:ext cx="506413" cy="1698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36" name="文本框 37"/>
          <p:cNvSpPr txBox="1">
            <a:spLocks noChangeArrowheads="1"/>
          </p:cNvSpPr>
          <p:nvPr/>
        </p:nvSpPr>
        <p:spPr bwMode="auto">
          <a:xfrm rot="21420000">
            <a:off x="5637213" y="2535238"/>
            <a:ext cx="506412" cy="1698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37" name="文本框 45"/>
          <p:cNvSpPr txBox="1">
            <a:spLocks noChangeArrowheads="1"/>
          </p:cNvSpPr>
          <p:nvPr/>
        </p:nvSpPr>
        <p:spPr bwMode="auto">
          <a:xfrm rot="20220000">
            <a:off x="5967413" y="1562101"/>
            <a:ext cx="506412" cy="1698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38" name="文本框 46"/>
          <p:cNvSpPr txBox="1">
            <a:spLocks noChangeArrowheads="1"/>
          </p:cNvSpPr>
          <p:nvPr/>
        </p:nvSpPr>
        <p:spPr bwMode="auto">
          <a:xfrm rot="20220000">
            <a:off x="6337301" y="1849438"/>
            <a:ext cx="506413" cy="1698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42" name="文本框 47"/>
          <p:cNvSpPr txBox="1">
            <a:spLocks noChangeArrowheads="1"/>
          </p:cNvSpPr>
          <p:nvPr/>
        </p:nvSpPr>
        <p:spPr bwMode="auto">
          <a:xfrm rot="21420000">
            <a:off x="6570663" y="2776538"/>
            <a:ext cx="506412" cy="1698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43" name="文本框 49"/>
          <p:cNvSpPr txBox="1">
            <a:spLocks noChangeArrowheads="1"/>
          </p:cNvSpPr>
          <p:nvPr/>
        </p:nvSpPr>
        <p:spPr bwMode="auto">
          <a:xfrm rot="16249134">
            <a:off x="7818439" y="2613026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44" name="文本框 50"/>
          <p:cNvSpPr txBox="1">
            <a:spLocks noChangeArrowheads="1"/>
          </p:cNvSpPr>
          <p:nvPr/>
        </p:nvSpPr>
        <p:spPr bwMode="auto">
          <a:xfrm rot="21429897">
            <a:off x="7096126" y="3251201"/>
            <a:ext cx="506413" cy="1698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45" name="文本框 51"/>
          <p:cNvSpPr txBox="1">
            <a:spLocks noChangeArrowheads="1"/>
          </p:cNvSpPr>
          <p:nvPr/>
        </p:nvSpPr>
        <p:spPr bwMode="auto">
          <a:xfrm rot="16249134">
            <a:off x="7353301" y="4378326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46" name="文本框 32"/>
          <p:cNvSpPr txBox="1">
            <a:spLocks noChangeArrowheads="1"/>
          </p:cNvSpPr>
          <p:nvPr/>
        </p:nvSpPr>
        <p:spPr bwMode="auto">
          <a:xfrm rot="1209897">
            <a:off x="2643188" y="4965701"/>
            <a:ext cx="506412" cy="1698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47" name="文本框 34"/>
          <p:cNvSpPr txBox="1">
            <a:spLocks noChangeArrowheads="1"/>
          </p:cNvSpPr>
          <p:nvPr/>
        </p:nvSpPr>
        <p:spPr bwMode="auto">
          <a:xfrm rot="4149897">
            <a:off x="3648076" y="4405314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48" name="文本框 36"/>
          <p:cNvSpPr txBox="1">
            <a:spLocks noChangeArrowheads="1"/>
          </p:cNvSpPr>
          <p:nvPr/>
        </p:nvSpPr>
        <p:spPr bwMode="auto">
          <a:xfrm rot="20220000">
            <a:off x="3111501" y="4102101"/>
            <a:ext cx="506413" cy="1698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49" name="文本框 37"/>
          <p:cNvSpPr txBox="1">
            <a:spLocks noChangeArrowheads="1"/>
          </p:cNvSpPr>
          <p:nvPr/>
        </p:nvSpPr>
        <p:spPr bwMode="auto">
          <a:xfrm rot="1029897">
            <a:off x="3992563" y="3471864"/>
            <a:ext cx="506412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50" name="文本框 45"/>
          <p:cNvSpPr txBox="1">
            <a:spLocks noChangeArrowheads="1"/>
          </p:cNvSpPr>
          <p:nvPr/>
        </p:nvSpPr>
        <p:spPr bwMode="auto">
          <a:xfrm rot="20220000">
            <a:off x="4668838" y="3992564"/>
            <a:ext cx="506412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51" name="文本框 46"/>
          <p:cNvSpPr txBox="1">
            <a:spLocks noChangeArrowheads="1"/>
          </p:cNvSpPr>
          <p:nvPr/>
        </p:nvSpPr>
        <p:spPr bwMode="auto">
          <a:xfrm rot="21429897">
            <a:off x="2293938" y="1836738"/>
            <a:ext cx="506412" cy="1698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52" name="文本框 47"/>
          <p:cNvSpPr txBox="1">
            <a:spLocks noChangeArrowheads="1"/>
          </p:cNvSpPr>
          <p:nvPr/>
        </p:nvSpPr>
        <p:spPr bwMode="auto">
          <a:xfrm rot="1029897">
            <a:off x="1774826" y="4376738"/>
            <a:ext cx="506413" cy="1698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53" name="文本框 49"/>
          <p:cNvSpPr txBox="1">
            <a:spLocks noChangeArrowheads="1"/>
          </p:cNvSpPr>
          <p:nvPr/>
        </p:nvSpPr>
        <p:spPr bwMode="auto">
          <a:xfrm rot="21429897">
            <a:off x="4516438" y="4914901"/>
            <a:ext cx="506412" cy="1698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54" name="文本框 50"/>
          <p:cNvSpPr txBox="1">
            <a:spLocks noChangeArrowheads="1"/>
          </p:cNvSpPr>
          <p:nvPr/>
        </p:nvSpPr>
        <p:spPr bwMode="auto">
          <a:xfrm rot="21429897">
            <a:off x="5664201" y="4025901"/>
            <a:ext cx="506413" cy="1698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55" name="文本框 51"/>
          <p:cNvSpPr txBox="1">
            <a:spLocks noChangeArrowheads="1"/>
          </p:cNvSpPr>
          <p:nvPr/>
        </p:nvSpPr>
        <p:spPr bwMode="auto">
          <a:xfrm rot="21429897">
            <a:off x="5830888" y="5037138"/>
            <a:ext cx="506412" cy="1698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56" name="文本框 32"/>
          <p:cNvSpPr txBox="1">
            <a:spLocks noChangeArrowheads="1"/>
          </p:cNvSpPr>
          <p:nvPr/>
        </p:nvSpPr>
        <p:spPr bwMode="auto">
          <a:xfrm rot="16529158">
            <a:off x="1830389" y="2520951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57" name="文本框 34"/>
          <p:cNvSpPr txBox="1">
            <a:spLocks noChangeArrowheads="1"/>
          </p:cNvSpPr>
          <p:nvPr/>
        </p:nvSpPr>
        <p:spPr bwMode="auto">
          <a:xfrm rot="4149897">
            <a:off x="2844801" y="2678114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58" name="文本框 36"/>
          <p:cNvSpPr txBox="1">
            <a:spLocks noChangeArrowheads="1"/>
          </p:cNvSpPr>
          <p:nvPr/>
        </p:nvSpPr>
        <p:spPr bwMode="auto">
          <a:xfrm rot="21429897">
            <a:off x="1828801" y="1579564"/>
            <a:ext cx="506413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59" name="文本框 37"/>
          <p:cNvSpPr txBox="1">
            <a:spLocks noChangeArrowheads="1"/>
          </p:cNvSpPr>
          <p:nvPr/>
        </p:nvSpPr>
        <p:spPr bwMode="auto">
          <a:xfrm rot="1029897">
            <a:off x="2844801" y="2044701"/>
            <a:ext cx="506413" cy="1698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60" name="文本框 45"/>
          <p:cNvSpPr txBox="1">
            <a:spLocks noChangeArrowheads="1"/>
          </p:cNvSpPr>
          <p:nvPr/>
        </p:nvSpPr>
        <p:spPr bwMode="auto">
          <a:xfrm rot="20220000">
            <a:off x="3624263" y="1325564"/>
            <a:ext cx="506412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61" name="文本框 46"/>
          <p:cNvSpPr txBox="1">
            <a:spLocks noChangeArrowheads="1"/>
          </p:cNvSpPr>
          <p:nvPr/>
        </p:nvSpPr>
        <p:spPr bwMode="auto">
          <a:xfrm rot="20220000">
            <a:off x="4194176" y="1554164"/>
            <a:ext cx="506413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62" name="文本框 47"/>
          <p:cNvSpPr txBox="1">
            <a:spLocks noChangeArrowheads="1"/>
          </p:cNvSpPr>
          <p:nvPr/>
        </p:nvSpPr>
        <p:spPr bwMode="auto">
          <a:xfrm rot="21420000">
            <a:off x="3922713" y="2303464"/>
            <a:ext cx="506412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63" name="文本框 49"/>
          <p:cNvSpPr txBox="1">
            <a:spLocks noChangeArrowheads="1"/>
          </p:cNvSpPr>
          <p:nvPr/>
        </p:nvSpPr>
        <p:spPr bwMode="auto">
          <a:xfrm rot="20220000">
            <a:off x="4783138" y="1849438"/>
            <a:ext cx="506412" cy="1698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64" name="文本框 50"/>
          <p:cNvSpPr txBox="1">
            <a:spLocks noChangeArrowheads="1"/>
          </p:cNvSpPr>
          <p:nvPr/>
        </p:nvSpPr>
        <p:spPr bwMode="auto">
          <a:xfrm rot="20220000">
            <a:off x="4356101" y="2624138"/>
            <a:ext cx="506413" cy="1698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65" name="文本框 51"/>
          <p:cNvSpPr txBox="1">
            <a:spLocks noChangeArrowheads="1"/>
          </p:cNvSpPr>
          <p:nvPr/>
        </p:nvSpPr>
        <p:spPr bwMode="auto">
          <a:xfrm rot="20220000">
            <a:off x="4991101" y="2806701"/>
            <a:ext cx="506413" cy="1698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66" name="文本框 32"/>
          <p:cNvSpPr txBox="1">
            <a:spLocks noChangeArrowheads="1"/>
          </p:cNvSpPr>
          <p:nvPr/>
        </p:nvSpPr>
        <p:spPr bwMode="auto">
          <a:xfrm rot="1209897">
            <a:off x="6621463" y="4516438"/>
            <a:ext cx="506412" cy="1698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67" name="文本框 34"/>
          <p:cNvSpPr txBox="1">
            <a:spLocks noChangeArrowheads="1"/>
          </p:cNvSpPr>
          <p:nvPr/>
        </p:nvSpPr>
        <p:spPr bwMode="auto">
          <a:xfrm rot="20569134">
            <a:off x="7818439" y="4991101"/>
            <a:ext cx="504825" cy="1698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68" name="文本框 36"/>
          <p:cNvSpPr txBox="1">
            <a:spLocks noChangeArrowheads="1"/>
          </p:cNvSpPr>
          <p:nvPr/>
        </p:nvSpPr>
        <p:spPr bwMode="auto">
          <a:xfrm rot="368503">
            <a:off x="7280276" y="3611564"/>
            <a:ext cx="506413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69" name="文本框 37"/>
          <p:cNvSpPr txBox="1">
            <a:spLocks noChangeArrowheads="1"/>
          </p:cNvSpPr>
          <p:nvPr/>
        </p:nvSpPr>
        <p:spPr bwMode="auto">
          <a:xfrm rot="829244">
            <a:off x="6791326" y="5097464"/>
            <a:ext cx="506413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70" name="文本框 45"/>
          <p:cNvSpPr txBox="1">
            <a:spLocks noChangeArrowheads="1"/>
          </p:cNvSpPr>
          <p:nvPr/>
        </p:nvSpPr>
        <p:spPr bwMode="auto">
          <a:xfrm rot="17097278">
            <a:off x="8286751" y="3133726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71" name="文本框 46"/>
          <p:cNvSpPr txBox="1">
            <a:spLocks noChangeArrowheads="1"/>
          </p:cNvSpPr>
          <p:nvPr/>
        </p:nvSpPr>
        <p:spPr bwMode="auto">
          <a:xfrm rot="2702238">
            <a:off x="9075739" y="3883026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72" name="文本框 47"/>
          <p:cNvSpPr txBox="1">
            <a:spLocks noChangeArrowheads="1"/>
          </p:cNvSpPr>
          <p:nvPr/>
        </p:nvSpPr>
        <p:spPr bwMode="auto">
          <a:xfrm rot="18143362">
            <a:off x="8251826" y="4337051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73" name="文本框 49"/>
          <p:cNvSpPr txBox="1">
            <a:spLocks noChangeArrowheads="1"/>
          </p:cNvSpPr>
          <p:nvPr/>
        </p:nvSpPr>
        <p:spPr bwMode="auto">
          <a:xfrm rot="18419577">
            <a:off x="9615489" y="4152901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74" name="文本框 50"/>
          <p:cNvSpPr txBox="1">
            <a:spLocks noChangeArrowheads="1"/>
          </p:cNvSpPr>
          <p:nvPr/>
        </p:nvSpPr>
        <p:spPr bwMode="auto">
          <a:xfrm rot="17959444">
            <a:off x="8769351" y="5008564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75" name="文本框 51"/>
          <p:cNvSpPr txBox="1">
            <a:spLocks noChangeArrowheads="1"/>
          </p:cNvSpPr>
          <p:nvPr/>
        </p:nvSpPr>
        <p:spPr bwMode="auto">
          <a:xfrm rot="1549510">
            <a:off x="9723438" y="4737101"/>
            <a:ext cx="506412" cy="1698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74804" name="文本框 32"/>
          <p:cNvSpPr txBox="1">
            <a:spLocks noChangeArrowheads="1"/>
          </p:cNvSpPr>
          <p:nvPr/>
        </p:nvSpPr>
        <p:spPr bwMode="auto">
          <a:xfrm rot="4190103">
            <a:off x="5795964" y="314166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05" name="文本框 34"/>
          <p:cNvSpPr txBox="1">
            <a:spLocks noChangeArrowheads="1"/>
          </p:cNvSpPr>
          <p:nvPr/>
        </p:nvSpPr>
        <p:spPr bwMode="auto">
          <a:xfrm rot="8340000">
            <a:off x="6427789" y="3983038"/>
            <a:ext cx="50482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06" name="文本框 36"/>
          <p:cNvSpPr txBox="1">
            <a:spLocks noChangeArrowheads="1"/>
          </p:cNvSpPr>
          <p:nvPr/>
        </p:nvSpPr>
        <p:spPr bwMode="auto">
          <a:xfrm rot="-1160763">
            <a:off x="7280276" y="2133601"/>
            <a:ext cx="506413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07" name="文本框 37"/>
          <p:cNvSpPr txBox="1">
            <a:spLocks noChangeArrowheads="1"/>
          </p:cNvSpPr>
          <p:nvPr/>
        </p:nvSpPr>
        <p:spPr bwMode="auto">
          <a:xfrm rot="39237">
            <a:off x="7156451" y="2827338"/>
            <a:ext cx="50641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08" name="文本框 45"/>
          <p:cNvSpPr txBox="1">
            <a:spLocks noChangeArrowheads="1"/>
          </p:cNvSpPr>
          <p:nvPr/>
        </p:nvSpPr>
        <p:spPr bwMode="auto">
          <a:xfrm rot="-1160763">
            <a:off x="7840663" y="2163764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09" name="文本框 46"/>
          <p:cNvSpPr txBox="1">
            <a:spLocks noChangeArrowheads="1"/>
          </p:cNvSpPr>
          <p:nvPr/>
        </p:nvSpPr>
        <p:spPr bwMode="auto">
          <a:xfrm rot="-1160763">
            <a:off x="8210551" y="2446338"/>
            <a:ext cx="50641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10" name="文本框 47"/>
          <p:cNvSpPr txBox="1">
            <a:spLocks noChangeArrowheads="1"/>
          </p:cNvSpPr>
          <p:nvPr/>
        </p:nvSpPr>
        <p:spPr bwMode="auto">
          <a:xfrm rot="39237">
            <a:off x="8691563" y="3073401"/>
            <a:ext cx="506412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11" name="文本框 49"/>
          <p:cNvSpPr txBox="1">
            <a:spLocks noChangeArrowheads="1"/>
          </p:cNvSpPr>
          <p:nvPr/>
        </p:nvSpPr>
        <p:spPr bwMode="auto">
          <a:xfrm rot="-1160763">
            <a:off x="9528176" y="2552701"/>
            <a:ext cx="506413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12" name="文本框 50"/>
          <p:cNvSpPr txBox="1">
            <a:spLocks noChangeArrowheads="1"/>
          </p:cNvSpPr>
          <p:nvPr/>
        </p:nvSpPr>
        <p:spPr bwMode="auto">
          <a:xfrm rot="-1160763">
            <a:off x="8994776" y="2374901"/>
            <a:ext cx="506413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13" name="文本框 51"/>
          <p:cNvSpPr txBox="1">
            <a:spLocks noChangeArrowheads="1"/>
          </p:cNvSpPr>
          <p:nvPr/>
        </p:nvSpPr>
        <p:spPr bwMode="auto">
          <a:xfrm rot="-1160763">
            <a:off x="9471026" y="352266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14" name="文本框 32"/>
          <p:cNvSpPr txBox="1">
            <a:spLocks noChangeArrowheads="1"/>
          </p:cNvSpPr>
          <p:nvPr/>
        </p:nvSpPr>
        <p:spPr bwMode="auto">
          <a:xfrm rot="4190103">
            <a:off x="4273551" y="425291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15" name="文本框 34"/>
          <p:cNvSpPr txBox="1">
            <a:spLocks noChangeArrowheads="1"/>
          </p:cNvSpPr>
          <p:nvPr/>
        </p:nvSpPr>
        <p:spPr bwMode="auto">
          <a:xfrm rot="8340000">
            <a:off x="5429251" y="3551238"/>
            <a:ext cx="50482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16" name="文本框 36"/>
          <p:cNvSpPr txBox="1">
            <a:spLocks noChangeArrowheads="1"/>
          </p:cNvSpPr>
          <p:nvPr/>
        </p:nvSpPr>
        <p:spPr bwMode="auto">
          <a:xfrm rot="2810103">
            <a:off x="5321301" y="211296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17" name="文本框 37"/>
          <p:cNvSpPr txBox="1">
            <a:spLocks noChangeArrowheads="1"/>
          </p:cNvSpPr>
          <p:nvPr/>
        </p:nvSpPr>
        <p:spPr bwMode="auto">
          <a:xfrm rot="4010103">
            <a:off x="5321301" y="283686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18" name="文本框 45"/>
          <p:cNvSpPr txBox="1">
            <a:spLocks noChangeArrowheads="1"/>
          </p:cNvSpPr>
          <p:nvPr/>
        </p:nvSpPr>
        <p:spPr bwMode="auto">
          <a:xfrm rot="2810103">
            <a:off x="5881689" y="2143126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19" name="文本框 46"/>
          <p:cNvSpPr txBox="1">
            <a:spLocks noChangeArrowheads="1"/>
          </p:cNvSpPr>
          <p:nvPr/>
        </p:nvSpPr>
        <p:spPr bwMode="auto">
          <a:xfrm rot="2810103">
            <a:off x="6251576" y="2428876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20" name="文本框 47"/>
          <p:cNvSpPr txBox="1">
            <a:spLocks noChangeArrowheads="1"/>
          </p:cNvSpPr>
          <p:nvPr/>
        </p:nvSpPr>
        <p:spPr bwMode="auto">
          <a:xfrm rot="4010103">
            <a:off x="6251576" y="3152776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21" name="文本框 49"/>
          <p:cNvSpPr txBox="1">
            <a:spLocks noChangeArrowheads="1"/>
          </p:cNvSpPr>
          <p:nvPr/>
        </p:nvSpPr>
        <p:spPr bwMode="auto">
          <a:xfrm rot="-1160763">
            <a:off x="7731126" y="319246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22" name="文本框 50"/>
          <p:cNvSpPr txBox="1">
            <a:spLocks noChangeArrowheads="1"/>
          </p:cNvSpPr>
          <p:nvPr/>
        </p:nvSpPr>
        <p:spPr bwMode="auto">
          <a:xfrm rot="4020000">
            <a:off x="6726239" y="330676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23" name="文本框 51"/>
          <p:cNvSpPr txBox="1">
            <a:spLocks noChangeArrowheads="1"/>
          </p:cNvSpPr>
          <p:nvPr/>
        </p:nvSpPr>
        <p:spPr bwMode="auto">
          <a:xfrm rot="-1160763">
            <a:off x="7105651" y="4089401"/>
            <a:ext cx="506413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24" name="文本框 32"/>
          <p:cNvSpPr txBox="1">
            <a:spLocks noChangeArrowheads="1"/>
          </p:cNvSpPr>
          <p:nvPr/>
        </p:nvSpPr>
        <p:spPr bwMode="auto">
          <a:xfrm rot="5400000">
            <a:off x="2649539" y="4105276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25" name="文本框 34"/>
          <p:cNvSpPr txBox="1">
            <a:spLocks noChangeArrowheads="1"/>
          </p:cNvSpPr>
          <p:nvPr/>
        </p:nvSpPr>
        <p:spPr bwMode="auto">
          <a:xfrm rot="8340000">
            <a:off x="3386139" y="4533901"/>
            <a:ext cx="50482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26" name="文本框 36"/>
          <p:cNvSpPr txBox="1">
            <a:spLocks noChangeArrowheads="1"/>
          </p:cNvSpPr>
          <p:nvPr/>
        </p:nvSpPr>
        <p:spPr bwMode="auto">
          <a:xfrm rot="2810103">
            <a:off x="3370264" y="3441701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27" name="文本框 37"/>
          <p:cNvSpPr txBox="1">
            <a:spLocks noChangeArrowheads="1"/>
          </p:cNvSpPr>
          <p:nvPr/>
        </p:nvSpPr>
        <p:spPr bwMode="auto">
          <a:xfrm rot="5220000">
            <a:off x="3805239" y="3819526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28" name="文本框 45"/>
          <p:cNvSpPr txBox="1">
            <a:spLocks noChangeArrowheads="1"/>
          </p:cNvSpPr>
          <p:nvPr/>
        </p:nvSpPr>
        <p:spPr bwMode="auto">
          <a:xfrm rot="2810103">
            <a:off x="4318001" y="3460751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29" name="文本框 46"/>
          <p:cNvSpPr txBox="1">
            <a:spLocks noChangeArrowheads="1"/>
          </p:cNvSpPr>
          <p:nvPr/>
        </p:nvSpPr>
        <p:spPr bwMode="auto">
          <a:xfrm rot="4020000">
            <a:off x="2208214" y="241776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30" name="文本框 47"/>
          <p:cNvSpPr txBox="1">
            <a:spLocks noChangeArrowheads="1"/>
          </p:cNvSpPr>
          <p:nvPr/>
        </p:nvSpPr>
        <p:spPr bwMode="auto">
          <a:xfrm rot="5220000">
            <a:off x="2111376" y="4003676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31" name="文本框 49"/>
          <p:cNvSpPr txBox="1">
            <a:spLocks noChangeArrowheads="1"/>
          </p:cNvSpPr>
          <p:nvPr/>
        </p:nvSpPr>
        <p:spPr bwMode="auto">
          <a:xfrm rot="4020000">
            <a:off x="3971926" y="478631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32" name="文本框 50"/>
          <p:cNvSpPr txBox="1">
            <a:spLocks noChangeArrowheads="1"/>
          </p:cNvSpPr>
          <p:nvPr/>
        </p:nvSpPr>
        <p:spPr bwMode="auto">
          <a:xfrm rot="4020000">
            <a:off x="5210176" y="4289426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33" name="文本框 51"/>
          <p:cNvSpPr txBox="1">
            <a:spLocks noChangeArrowheads="1"/>
          </p:cNvSpPr>
          <p:nvPr/>
        </p:nvSpPr>
        <p:spPr bwMode="auto">
          <a:xfrm rot="4020000">
            <a:off x="5580064" y="4575176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34" name="文本框 32"/>
          <p:cNvSpPr txBox="1">
            <a:spLocks noChangeArrowheads="1"/>
          </p:cNvSpPr>
          <p:nvPr/>
        </p:nvSpPr>
        <p:spPr bwMode="auto">
          <a:xfrm rot="-880739">
            <a:off x="2020888" y="3149601"/>
            <a:ext cx="506412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35" name="文本框 34"/>
          <p:cNvSpPr txBox="1">
            <a:spLocks noChangeArrowheads="1"/>
          </p:cNvSpPr>
          <p:nvPr/>
        </p:nvSpPr>
        <p:spPr bwMode="auto">
          <a:xfrm rot="8340000">
            <a:off x="2759076" y="325596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36" name="文本框 36"/>
          <p:cNvSpPr txBox="1">
            <a:spLocks noChangeArrowheads="1"/>
          </p:cNvSpPr>
          <p:nvPr/>
        </p:nvSpPr>
        <p:spPr bwMode="auto">
          <a:xfrm rot="4020000">
            <a:off x="3178176" y="181451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37" name="文本框 37"/>
          <p:cNvSpPr txBox="1">
            <a:spLocks noChangeArrowheads="1"/>
          </p:cNvSpPr>
          <p:nvPr/>
        </p:nvSpPr>
        <p:spPr bwMode="auto">
          <a:xfrm rot="5220000">
            <a:off x="3178176" y="253841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38" name="文本框 45"/>
          <p:cNvSpPr txBox="1">
            <a:spLocks noChangeArrowheads="1"/>
          </p:cNvSpPr>
          <p:nvPr/>
        </p:nvSpPr>
        <p:spPr bwMode="auto">
          <a:xfrm rot="2810103">
            <a:off x="3738564" y="1844676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39" name="文本框 46"/>
          <p:cNvSpPr txBox="1">
            <a:spLocks noChangeArrowheads="1"/>
          </p:cNvSpPr>
          <p:nvPr/>
        </p:nvSpPr>
        <p:spPr bwMode="auto">
          <a:xfrm rot="2810103">
            <a:off x="4108451" y="2130426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40" name="文本框 47"/>
          <p:cNvSpPr txBox="1">
            <a:spLocks noChangeArrowheads="1"/>
          </p:cNvSpPr>
          <p:nvPr/>
        </p:nvSpPr>
        <p:spPr bwMode="auto">
          <a:xfrm rot="4010103">
            <a:off x="3836989" y="2882901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41" name="文本框 49"/>
          <p:cNvSpPr txBox="1">
            <a:spLocks noChangeArrowheads="1"/>
          </p:cNvSpPr>
          <p:nvPr/>
        </p:nvSpPr>
        <p:spPr bwMode="auto">
          <a:xfrm rot="2810103">
            <a:off x="4695826" y="2428876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42" name="文本框 50"/>
          <p:cNvSpPr txBox="1">
            <a:spLocks noChangeArrowheads="1"/>
          </p:cNvSpPr>
          <p:nvPr/>
        </p:nvSpPr>
        <p:spPr bwMode="auto">
          <a:xfrm rot="2810103">
            <a:off x="4583114" y="300831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43" name="文本框 51"/>
          <p:cNvSpPr txBox="1">
            <a:spLocks noChangeArrowheads="1"/>
          </p:cNvSpPr>
          <p:nvPr/>
        </p:nvSpPr>
        <p:spPr bwMode="auto">
          <a:xfrm rot="2810103">
            <a:off x="4953001" y="329406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44" name="文本框 32"/>
          <p:cNvSpPr txBox="1">
            <a:spLocks noChangeArrowheads="1"/>
          </p:cNvSpPr>
          <p:nvPr/>
        </p:nvSpPr>
        <p:spPr bwMode="auto">
          <a:xfrm rot="5400000">
            <a:off x="6259514" y="471011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45" name="文本框 34"/>
          <p:cNvSpPr txBox="1">
            <a:spLocks noChangeArrowheads="1"/>
          </p:cNvSpPr>
          <p:nvPr/>
        </p:nvSpPr>
        <p:spPr bwMode="auto">
          <a:xfrm rot="3159237">
            <a:off x="7324726" y="514191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46" name="文本框 36"/>
          <p:cNvSpPr txBox="1">
            <a:spLocks noChangeArrowheads="1"/>
          </p:cNvSpPr>
          <p:nvPr/>
        </p:nvSpPr>
        <p:spPr bwMode="auto">
          <a:xfrm rot="-1160763">
            <a:off x="7743826" y="370046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47" name="文本框 37"/>
          <p:cNvSpPr txBox="1">
            <a:spLocks noChangeArrowheads="1"/>
          </p:cNvSpPr>
          <p:nvPr/>
        </p:nvSpPr>
        <p:spPr bwMode="auto">
          <a:xfrm rot="39237">
            <a:off x="7743826" y="442436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48" name="文本框 45"/>
          <p:cNvSpPr txBox="1">
            <a:spLocks noChangeArrowheads="1"/>
          </p:cNvSpPr>
          <p:nvPr/>
        </p:nvSpPr>
        <p:spPr bwMode="auto">
          <a:xfrm rot="-1160763">
            <a:off x="8304213" y="3729038"/>
            <a:ext cx="5064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49" name="文本框 46"/>
          <p:cNvSpPr txBox="1">
            <a:spLocks noChangeArrowheads="1"/>
          </p:cNvSpPr>
          <p:nvPr/>
        </p:nvSpPr>
        <p:spPr bwMode="auto">
          <a:xfrm rot="-1160763">
            <a:off x="8674101" y="4013201"/>
            <a:ext cx="506413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50" name="文本框 47"/>
          <p:cNvSpPr txBox="1">
            <a:spLocks noChangeArrowheads="1"/>
          </p:cNvSpPr>
          <p:nvPr/>
        </p:nvSpPr>
        <p:spPr bwMode="auto">
          <a:xfrm rot="39237">
            <a:off x="8361363" y="4770438"/>
            <a:ext cx="5064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51" name="文本框 49"/>
          <p:cNvSpPr txBox="1">
            <a:spLocks noChangeArrowheads="1"/>
          </p:cNvSpPr>
          <p:nvPr/>
        </p:nvSpPr>
        <p:spPr bwMode="auto">
          <a:xfrm rot="-1160763">
            <a:off x="9194801" y="4402138"/>
            <a:ext cx="50641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52" name="文本框 50"/>
          <p:cNvSpPr txBox="1">
            <a:spLocks noChangeArrowheads="1"/>
          </p:cNvSpPr>
          <p:nvPr/>
        </p:nvSpPr>
        <p:spPr bwMode="auto">
          <a:xfrm rot="-1160763">
            <a:off x="9148763" y="4894264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53" name="文本框 51"/>
          <p:cNvSpPr txBox="1">
            <a:spLocks noChangeArrowheads="1"/>
          </p:cNvSpPr>
          <p:nvPr/>
        </p:nvSpPr>
        <p:spPr bwMode="auto">
          <a:xfrm rot="-1160763">
            <a:off x="9518651" y="5176838"/>
            <a:ext cx="50641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74854" name="矩形 6"/>
          <p:cNvSpPr>
            <a:spLocks noChangeArrowheads="1"/>
          </p:cNvSpPr>
          <p:nvPr/>
        </p:nvSpPr>
        <p:spPr bwMode="auto">
          <a:xfrm>
            <a:off x="2100383" y="961926"/>
            <a:ext cx="80772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、为全文划分层次。</a:t>
            </a:r>
            <a:endParaRPr lang="en-US" altLang="zh-CN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2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267844" y="35565"/>
            <a:ext cx="4385564" cy="5847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感知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709863" y="2700339"/>
            <a:ext cx="1270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5)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grpSp>
        <p:nvGrpSpPr>
          <p:cNvPr id="74857" name="组合 10"/>
          <p:cNvGrpSpPr>
            <a:grpSpLocks/>
          </p:cNvGrpSpPr>
          <p:nvPr/>
        </p:nvGrpSpPr>
        <p:grpSpPr bwMode="auto">
          <a:xfrm>
            <a:off x="2247901" y="3154364"/>
            <a:ext cx="2620963" cy="1023937"/>
            <a:chOff x="2510288" y="1009290"/>
            <a:chExt cx="2619552" cy="767752"/>
          </a:xfrm>
        </p:grpSpPr>
        <p:sp>
          <p:nvSpPr>
            <p:cNvPr id="10" name="矩形 9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2510288" y="1112847"/>
              <a:ext cx="2294289" cy="664195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8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“时间漫谈”</a:t>
              </a:r>
              <a:endPara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4871" name="Picture 11" descr="3dicon_04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9582" y="1009290"/>
              <a:ext cx="510258" cy="506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4858" name="组合 23"/>
          <p:cNvGrpSpPr>
            <a:grpSpLocks/>
          </p:cNvGrpSpPr>
          <p:nvPr/>
        </p:nvGrpSpPr>
        <p:grpSpPr bwMode="auto">
          <a:xfrm>
            <a:off x="5741989" y="3016251"/>
            <a:ext cx="4033837" cy="1173163"/>
            <a:chOff x="2510288" y="897147"/>
            <a:chExt cx="4034284" cy="879895"/>
          </a:xfrm>
        </p:grpSpPr>
        <p:sp>
          <p:nvSpPr>
            <p:cNvPr id="25" name="矩形 2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2510288" y="1112656"/>
              <a:ext cx="3753266" cy="664386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8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“石头的毁灭与新生”</a:t>
              </a:r>
              <a:endPara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4869" name="Picture 11" descr="3dicon_04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4314" y="897147"/>
              <a:ext cx="510258" cy="506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4859" name="组合 26"/>
          <p:cNvGrpSpPr>
            <a:grpSpLocks/>
          </p:cNvGrpSpPr>
          <p:nvPr/>
        </p:nvGrpSpPr>
        <p:grpSpPr bwMode="auto">
          <a:xfrm>
            <a:off x="2257426" y="4592638"/>
            <a:ext cx="3317875" cy="1103312"/>
            <a:chOff x="2510288" y="948905"/>
            <a:chExt cx="3318292" cy="828137"/>
          </a:xfrm>
        </p:grpSpPr>
        <p:sp>
          <p:nvSpPr>
            <p:cNvPr id="28" name="矩形 27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2510288" y="1112149"/>
              <a:ext cx="3097602" cy="664893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8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“石头上的故事”</a:t>
              </a:r>
              <a:endPara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4867" name="Picture 11" descr="3dicon_04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18322" y="948905"/>
              <a:ext cx="510258" cy="506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4860" name="组合 29"/>
          <p:cNvGrpSpPr>
            <a:grpSpLocks/>
          </p:cNvGrpSpPr>
          <p:nvPr/>
        </p:nvGrpSpPr>
        <p:grpSpPr bwMode="auto">
          <a:xfrm>
            <a:off x="6061075" y="4452938"/>
            <a:ext cx="4249738" cy="1231900"/>
            <a:chOff x="2510288" y="854015"/>
            <a:chExt cx="4249945" cy="923027"/>
          </a:xfrm>
        </p:grpSpPr>
        <p:sp>
          <p:nvSpPr>
            <p:cNvPr id="31" name="矩形 3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2510288" y="1112129"/>
              <a:ext cx="3968943" cy="664913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8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“读懂记录，造福人类”</a:t>
              </a:r>
              <a:endPara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4865" name="Picture 11" descr="3dicon_04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9975" y="854015"/>
              <a:ext cx="510258" cy="506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7013576" y="2654301"/>
            <a:ext cx="1450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21)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3054350" y="5668964"/>
            <a:ext cx="16319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(22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29)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7445375" y="5715001"/>
            <a:ext cx="1631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(30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31)</a:t>
            </a:r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04241" y="548188"/>
            <a:ext cx="7479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、本文的说明对象是？其特征是什么？</a:t>
            </a:r>
            <a:endParaRPr lang="en-US" altLang="zh-CN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47426" y="1468497"/>
            <a:ext cx="7929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本文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说明顺序是哪一种？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855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4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4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4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4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4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854" grpId="0"/>
      <p:bldP spid="17" grpId="0"/>
      <p:bldP spid="7" grpId="0"/>
      <p:bldP spid="39" grpId="0"/>
      <p:bldP spid="40" grpId="0"/>
      <p:bldP spid="41" grpId="0"/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1782" y="249382"/>
            <a:ext cx="3380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读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合作探究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9745" y="1413164"/>
            <a:ext cx="8382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、课文的第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段点明了“大自然中的各种物质都时时刻刻在运动着”这一普遍规律。那么岩石的运动规律是什么呢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速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—18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段回答：岩石是如何从被破坏走向新生的？</a:t>
            </a:r>
          </a:p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、自由读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22-29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自然段，分组讨论：岩石是怎样保存历史痕迹的？岩石保存了哪些历史的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痕迹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、人类了解岩石的变化有什么好处？</a:t>
            </a:r>
          </a:p>
          <a:p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888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68224" y="0"/>
            <a:ext cx="4998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读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合作探究</a:t>
            </a:r>
            <a:endParaRPr lang="zh-CN" altLang="en-US" sz="3200" b="1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04416" y="1170432"/>
            <a:ext cx="8107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、课文的第</a:t>
            </a:r>
            <a:r>
              <a:rPr lang="en-US" altLang="zh-CN" sz="3200" b="1" dirty="0" smtClean="0"/>
              <a:t>6</a:t>
            </a:r>
            <a:r>
              <a:rPr lang="zh-CN" altLang="en-US" sz="3200" b="1" dirty="0" smtClean="0"/>
              <a:t>段点明了“大自然中的各种物质都时时刻刻在运动着”这一普遍规律。那么岩石的运动规律是什么呢？</a:t>
            </a:r>
            <a:endParaRPr lang="zh-CN" altLang="en-US" sz="32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2353056" y="2974848"/>
            <a:ext cx="6766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</a:rPr>
              <a:t>被破坏</a:t>
            </a:r>
            <a:r>
              <a:rPr lang="en-US" altLang="zh-CN" sz="2800" b="1" dirty="0" smtClean="0">
                <a:solidFill>
                  <a:srgbClr val="0070C0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被堆积</a:t>
            </a:r>
            <a:r>
              <a:rPr lang="en-US" altLang="zh-CN" sz="2800" b="1" dirty="0" smtClean="0">
                <a:solidFill>
                  <a:srgbClr val="0070C0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重新生成岩石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79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1028"/>
          <p:cNvSpPr>
            <a:spLocks noGrp="1" noChangeArrowheads="1"/>
          </p:cNvSpPr>
          <p:nvPr>
            <p:ph/>
          </p:nvPr>
        </p:nvSpPr>
        <p:spPr>
          <a:xfrm>
            <a:off x="1250950" y="520700"/>
            <a:ext cx="7972425" cy="682625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速读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9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—18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段回答：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岩石是如何从被破坏走向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 action="ppaction://hlinkfile"/>
              </a:rPr>
              <a:t>新生的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1257300" y="1901825"/>
            <a:ext cx="99187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提示：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岩石经受着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阳光、霜雪、空气、水流、风沙、各种生物、人的作用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</a:p>
        </p:txBody>
      </p:sp>
      <p:sp>
        <p:nvSpPr>
          <p:cNvPr id="11" name="AutoShape 15"/>
          <p:cNvSpPr>
            <a:spLocks noChangeArrowheads="1"/>
          </p:cNvSpPr>
          <p:nvPr/>
        </p:nvSpPr>
        <p:spPr bwMode="auto">
          <a:xfrm>
            <a:off x="2443263" y="3181916"/>
            <a:ext cx="5875202" cy="504825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algn="ctr" eaLnBrk="0" hangingPunct="0">
              <a:defRPr/>
            </a:pPr>
            <a:r>
              <a:rPr lang="zh-CN" altLang="en-US" sz="2000" noProof="1" smtClean="0">
                <a:solidFill>
                  <a:srgbClr val="5100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阳光烘烤、风吹雨打、酸类腐蚀、冰河刨刮、人为</a:t>
            </a:r>
            <a:endParaRPr lang="zh-CN" altLang="en-US" sz="2000" noProof="1">
              <a:solidFill>
                <a:srgbClr val="5100A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9161" name="Line 22"/>
          <p:cNvSpPr>
            <a:spLocks noChangeShapeType="1"/>
          </p:cNvSpPr>
          <p:nvPr/>
        </p:nvSpPr>
        <p:spPr bwMode="auto">
          <a:xfrm flipV="1">
            <a:off x="2170176" y="3413759"/>
            <a:ext cx="280416" cy="1"/>
          </a:xfrm>
          <a:prstGeom prst="line">
            <a:avLst/>
          </a:prstGeom>
          <a:noFill/>
          <a:ln w="19050">
            <a:solidFill>
              <a:srgbClr val="4472C4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ot="1080000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49163" name="Line 22"/>
          <p:cNvSpPr>
            <a:spLocks noChangeShapeType="1"/>
          </p:cNvSpPr>
          <p:nvPr/>
        </p:nvSpPr>
        <p:spPr bwMode="auto">
          <a:xfrm flipV="1">
            <a:off x="9991594" y="3452192"/>
            <a:ext cx="318081" cy="1"/>
          </a:xfrm>
          <a:prstGeom prst="line">
            <a:avLst/>
          </a:prstGeom>
          <a:noFill/>
          <a:ln w="19050">
            <a:solidFill>
              <a:srgbClr val="4472C4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ot="1080000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49165" name="Line 22"/>
          <p:cNvSpPr>
            <a:spLocks noChangeShapeType="1"/>
          </p:cNvSpPr>
          <p:nvPr/>
        </p:nvSpPr>
        <p:spPr bwMode="auto">
          <a:xfrm flipV="1">
            <a:off x="8318465" y="3413757"/>
            <a:ext cx="273086" cy="1"/>
          </a:xfrm>
          <a:prstGeom prst="line">
            <a:avLst/>
          </a:prstGeom>
          <a:noFill/>
          <a:ln w="19050">
            <a:solidFill>
              <a:srgbClr val="4472C4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</a:endParaRPr>
          </a:p>
        </p:txBody>
      </p:sp>
      <p:sp>
        <p:nvSpPr>
          <p:cNvPr id="2" name="AutoShape 15"/>
          <p:cNvSpPr>
            <a:spLocks noChangeArrowheads="1"/>
          </p:cNvSpPr>
          <p:nvPr/>
        </p:nvSpPr>
        <p:spPr bwMode="auto">
          <a:xfrm>
            <a:off x="4448464" y="4089888"/>
            <a:ext cx="1957887" cy="588963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algn="ctr" eaLnBrk="0" hangingPunct="0">
              <a:defRPr/>
            </a:pPr>
            <a:r>
              <a:rPr lang="zh-CN" altLang="en-US" sz="2000" noProof="1" smtClean="0">
                <a:solidFill>
                  <a:srgbClr val="5100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重压、胶结</a:t>
            </a:r>
            <a:endParaRPr lang="zh-CN" altLang="en-US" sz="2000" noProof="1">
              <a:solidFill>
                <a:srgbClr val="5100A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1224535" y="3150213"/>
            <a:ext cx="850900" cy="528637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algn="ctr" eaLnBrk="0" hangingPunct="0">
              <a:defRPr/>
            </a:pPr>
            <a:r>
              <a:rPr lang="zh-CN" altLang="en-US" sz="2000" noProof="1" smtClean="0">
                <a:solidFill>
                  <a:srgbClr val="5100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岩石</a:t>
            </a:r>
            <a:endParaRPr lang="zh-CN" altLang="en-US" sz="2000" noProof="1">
              <a:solidFill>
                <a:srgbClr val="5100A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9172" name="矩形 49171"/>
          <p:cNvSpPr>
            <a:spLocks noChangeArrowheads="1"/>
          </p:cNvSpPr>
          <p:nvPr/>
        </p:nvSpPr>
        <p:spPr bwMode="auto">
          <a:xfrm>
            <a:off x="1144588" y="4856163"/>
            <a:ext cx="10228262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CC"/>
                </a:solidFill>
                <a:ea typeface="微软雅黑" panose="020B0503020204020204" pitchFamily="34" charset="-122"/>
              </a:rPr>
              <a:t>      因此，</a:t>
            </a:r>
            <a:r>
              <a:rPr lang="zh-CN" altLang="zh-CN" sz="2800" b="1" dirty="0" smtClean="0">
                <a:solidFill>
                  <a:srgbClr val="0000CC"/>
                </a:solidFill>
                <a:ea typeface="微软雅黑" panose="020B0503020204020204" pitchFamily="34" charset="-122"/>
              </a:rPr>
              <a:t>岩石记录了</a:t>
            </a:r>
            <a:r>
              <a:rPr lang="zh-CN" altLang="en-US" sz="2800" b="1" dirty="0" smtClean="0">
                <a:solidFill>
                  <a:srgbClr val="0000CC"/>
                </a:solidFill>
                <a:ea typeface="微软雅黑" panose="020B0503020204020204" pitchFamily="34" charset="-122"/>
              </a:rPr>
              <a:t>：</a:t>
            </a:r>
            <a:r>
              <a:rPr lang="zh-CN" altLang="zh-CN" sz="2800" b="1" dirty="0" smtClean="0">
                <a:solidFill>
                  <a:srgbClr val="0000CC"/>
                </a:solidFill>
                <a:ea typeface="微软雅黑" panose="020B0503020204020204" pitchFamily="34" charset="-122"/>
              </a:rPr>
              <a:t>极多的历史痕迹</a:t>
            </a:r>
            <a:r>
              <a:rPr lang="zh-CN" altLang="en-US" sz="2800" b="1" dirty="0" smtClean="0">
                <a:solidFill>
                  <a:srgbClr val="0000CC"/>
                </a:solidFill>
                <a:ea typeface="微软雅黑" panose="020B0503020204020204" pitchFamily="34" charset="-122"/>
              </a:rPr>
              <a:t>、</a:t>
            </a:r>
            <a:r>
              <a:rPr lang="zh-CN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长期的重压和胶结、地壳的活动、古代生物的状况等</a:t>
            </a:r>
            <a:r>
              <a:rPr lang="zh-CN" altLang="zh-CN" sz="2800" b="1" dirty="0" smtClean="0">
                <a:solidFill>
                  <a:srgbClr val="0000CC"/>
                </a:solidFill>
                <a:ea typeface="微软雅黑" panose="020B0503020204020204" pitchFamily="34" charset="-122"/>
              </a:rPr>
              <a:t>，展现了</a:t>
            </a:r>
            <a:r>
              <a:rPr lang="zh-CN" altLang="zh-CN" sz="28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地球历史的发展过程</a:t>
            </a:r>
            <a:r>
              <a:rPr lang="zh-CN" altLang="zh-CN" sz="2800" b="1" dirty="0" smtClean="0">
                <a:solidFill>
                  <a:srgbClr val="0000CC"/>
                </a:solidFill>
                <a:ea typeface="微软雅黑" panose="020B0503020204020204" pitchFamily="34" charset="-122"/>
              </a:rPr>
              <a:t>。</a:t>
            </a:r>
            <a:endParaRPr lang="zh-CN" altLang="en-US" sz="2800" b="1" dirty="0" smtClean="0">
              <a:solidFill>
                <a:srgbClr val="0000CC"/>
              </a:solidFill>
              <a:ea typeface="微软雅黑" panose="020B0503020204020204" pitchFamily="34" charset="-122"/>
            </a:endParaRPr>
          </a:p>
        </p:txBody>
      </p:sp>
      <p:sp>
        <p:nvSpPr>
          <p:cNvPr id="49173" name="矩形 49172"/>
          <p:cNvSpPr>
            <a:spLocks noChangeArrowheads="1"/>
          </p:cNvSpPr>
          <p:nvPr/>
        </p:nvSpPr>
        <p:spPr bwMode="auto">
          <a:xfrm>
            <a:off x="1390650" y="4210050"/>
            <a:ext cx="184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800" b="1" dirty="0" smtClean="0">
              <a:solidFill>
                <a:srgbClr val="5100A2"/>
              </a:solidFill>
              <a:sym typeface="宋体" panose="02010600030101010101" pitchFamily="2" charset="-122"/>
            </a:endParaRPr>
          </a:p>
        </p:txBody>
      </p:sp>
      <p:sp>
        <p:nvSpPr>
          <p:cNvPr id="28" name="AutoShape 15"/>
          <p:cNvSpPr>
            <a:spLocks noChangeArrowheads="1"/>
          </p:cNvSpPr>
          <p:nvPr/>
        </p:nvSpPr>
        <p:spPr bwMode="auto">
          <a:xfrm>
            <a:off x="1134243" y="3993545"/>
            <a:ext cx="1684113" cy="588963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algn="ctr" eaLnBrk="0" hangingPunct="0">
              <a:defRPr/>
            </a:pPr>
            <a:r>
              <a:rPr lang="zh-CN" altLang="en-US" sz="2000" noProof="1" smtClean="0">
                <a:solidFill>
                  <a:srgbClr val="5100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砂砾、泥土</a:t>
            </a:r>
            <a:endParaRPr lang="zh-CN" altLang="en-US" sz="2000" noProof="1">
              <a:solidFill>
                <a:srgbClr val="5100A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6289" y="4046944"/>
            <a:ext cx="743302" cy="63190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5367" y="3107738"/>
            <a:ext cx="1228854" cy="68890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3177830" y="4141738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沉积</a:t>
            </a:r>
            <a:endParaRPr lang="zh-CN" altLang="en-US" sz="20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762740" y="3234273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小石子</a:t>
            </a:r>
            <a:endParaRPr lang="zh-CN" altLang="en-US" sz="20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8601" y="4198291"/>
            <a:ext cx="402371" cy="16460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8050" y="4251046"/>
            <a:ext cx="402371" cy="164606"/>
          </a:xfrm>
          <a:prstGeom prst="rect">
            <a:avLst/>
          </a:prstGeom>
        </p:spPr>
      </p:pic>
      <p:sp>
        <p:nvSpPr>
          <p:cNvPr id="42" name="AutoShape 15"/>
          <p:cNvSpPr>
            <a:spLocks noChangeArrowheads="1"/>
          </p:cNvSpPr>
          <p:nvPr/>
        </p:nvSpPr>
        <p:spPr bwMode="auto">
          <a:xfrm>
            <a:off x="7059743" y="4028487"/>
            <a:ext cx="2247900" cy="588963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algn="ctr" eaLnBrk="0" hangingPunct="0">
              <a:defRPr/>
            </a:pPr>
            <a:r>
              <a:rPr lang="zh-CN" altLang="en-US" sz="2000" noProof="1">
                <a:solidFill>
                  <a:srgbClr val="5100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形成的岩石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4449" y="4280594"/>
            <a:ext cx="402371" cy="16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976652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4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4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9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9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9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9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4370" grpId="0" build="p"/>
      <p:bldP spid="4" grpId="0"/>
      <p:bldP spid="11" grpId="0" bldLvl="0" animBg="1"/>
      <p:bldP spid="49161" grpId="0" animBg="1"/>
      <p:bldP spid="49163" grpId="0" animBg="1"/>
      <p:bldP spid="49165" grpId="0" animBg="1"/>
      <p:bldP spid="2" grpId="0" animBg="1"/>
      <p:bldP spid="8" grpId="0" bldLvl="0" animBg="1"/>
      <p:bldP spid="49172" grpId="0"/>
      <p:bldP spid="28" grpId="0" bldLvl="0" animBg="1"/>
      <p:bldP spid="24" grpId="0"/>
      <p:bldP spid="26" grpId="0"/>
      <p:bldP spid="4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/>
            </a:extLst>
          </p:cNvPr>
          <p:cNvSpPr/>
          <p:nvPr/>
        </p:nvSpPr>
        <p:spPr>
          <a:xfrm>
            <a:off x="2109216" y="369889"/>
            <a:ext cx="8839200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、自由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22-29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自然段，分组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岩石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是怎样保存历史痕迹的？岩石保存了哪些历史的痕迹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file"/>
              </a:rPr>
              <a:t>？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defRPr/>
            </a:pP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/>
            </a:extLst>
          </p:cNvPr>
          <p:cNvSpPr/>
          <p:nvPr/>
        </p:nvSpPr>
        <p:spPr>
          <a:xfrm>
            <a:off x="2317751" y="2166938"/>
            <a:ext cx="7720013" cy="3086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500"/>
              </a:spcBef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    可从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岩石结构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石头颜色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生物化石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等方面去考虑。</a:t>
            </a:r>
          </a:p>
          <a:p>
            <a:pPr>
              <a:lnSpc>
                <a:spcPct val="130000"/>
              </a:lnSpc>
              <a:spcBef>
                <a:spcPts val="500"/>
              </a:spcBef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    岩石结构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反映地壳的活动</a:t>
            </a:r>
          </a:p>
          <a:p>
            <a:pPr>
              <a:lnSpc>
                <a:spcPct val="130000"/>
              </a:lnSpc>
              <a:spcBef>
                <a:spcPts val="500"/>
              </a:spcBef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    石头颜色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反映远古的气候</a:t>
            </a:r>
          </a:p>
          <a:p>
            <a:pPr>
              <a:lnSpc>
                <a:spcPct val="130000"/>
              </a:lnSpc>
              <a:spcBef>
                <a:spcPts val="500"/>
              </a:spcBef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    生物化石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反映历史的发展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2170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/>
            </a:extLst>
          </p:cNvPr>
          <p:cNvSpPr/>
          <p:nvPr/>
        </p:nvSpPr>
        <p:spPr>
          <a:xfrm>
            <a:off x="2954338" y="842963"/>
            <a:ext cx="6342062" cy="6524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岩石保存了哪些历史的痕迹？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/>
            </a:extLst>
          </p:cNvPr>
          <p:cNvSpPr/>
          <p:nvPr/>
        </p:nvSpPr>
        <p:spPr>
          <a:xfrm>
            <a:off x="3706814" y="1816100"/>
            <a:ext cx="4778375" cy="31496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500"/>
              </a:spcBef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①地壳的活动；</a:t>
            </a:r>
          </a:p>
          <a:p>
            <a:pPr>
              <a:lnSpc>
                <a:spcPct val="130000"/>
              </a:lnSpc>
              <a:spcBef>
                <a:spcPts val="500"/>
              </a:spcBef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②气候的变化；</a:t>
            </a:r>
          </a:p>
          <a:p>
            <a:pPr>
              <a:lnSpc>
                <a:spcPct val="130000"/>
              </a:lnSpc>
              <a:spcBef>
                <a:spcPts val="500"/>
              </a:spcBef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③古代生物的状况；</a:t>
            </a:r>
          </a:p>
          <a:p>
            <a:pPr>
              <a:lnSpc>
                <a:spcPct val="130000"/>
              </a:lnSpc>
              <a:spcBef>
                <a:spcPts val="500"/>
              </a:spcBef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④地球历史的发展过程；</a:t>
            </a:r>
          </a:p>
          <a:p>
            <a:pPr>
              <a:lnSpc>
                <a:spcPct val="130000"/>
              </a:lnSpc>
              <a:spcBef>
                <a:spcPts val="500"/>
              </a:spcBef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⑤自然界转瞬即逝的活动。</a:t>
            </a:r>
          </a:p>
        </p:txBody>
      </p:sp>
    </p:spTree>
    <p:extLst>
      <p:ext uri="{BB962C8B-B14F-4D97-AF65-F5344CB8AC3E}">
        <p14:creationId xmlns:p14="http://schemas.microsoft.com/office/powerpoint/2010/main" val="2175366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矩形 1"/>
          <p:cNvSpPr>
            <a:spLocks noChangeArrowheads="1"/>
          </p:cNvSpPr>
          <p:nvPr/>
        </p:nvSpPr>
        <p:spPr bwMode="auto">
          <a:xfrm>
            <a:off x="1573213" y="1174750"/>
            <a:ext cx="8485187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</a:t>
            </a:r>
            <a:r>
              <a:rPr lang="en-US" altLang="zh-CN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4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、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人类了解岩石的变化有什么好处？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778000" y="3070225"/>
            <a:ext cx="46497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增加知识，探寻宝藏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81570" y="2381564"/>
            <a:ext cx="3931285" cy="31134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4821" name="Text Box 7"/>
          <p:cNvSpPr txBox="1">
            <a:spLocks noChangeArrowheads="1"/>
          </p:cNvSpPr>
          <p:nvPr/>
        </p:nvSpPr>
        <p:spPr bwMode="auto">
          <a:xfrm>
            <a:off x="2081213" y="2012950"/>
            <a:ext cx="38973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提示：</a:t>
            </a:r>
            <a:r>
              <a:rPr lang="zh-CN" altLang="en-US" sz="2800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读第</a:t>
            </a:r>
            <a:r>
              <a:rPr lang="en-US" altLang="zh-CN" sz="2800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30—31</a:t>
            </a:r>
            <a:r>
              <a:rPr lang="zh-CN" altLang="en-US" sz="2800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段。</a:t>
            </a:r>
          </a:p>
        </p:txBody>
      </p:sp>
    </p:spTree>
    <p:extLst>
      <p:ext uri="{BB962C8B-B14F-4D97-AF65-F5344CB8AC3E}">
        <p14:creationId xmlns:p14="http://schemas.microsoft.com/office/powerpoint/2010/main" val="3365852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矩形 5"/>
          <p:cNvSpPr>
            <a:spLocks noChangeArrowheads="1"/>
          </p:cNvSpPr>
          <p:nvPr/>
        </p:nvSpPr>
        <p:spPr bwMode="auto">
          <a:xfrm>
            <a:off x="690563" y="1174750"/>
            <a:ext cx="11376025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说明文以向人们传授知识为主，所以，说明文的语言必须准确、严密。请分析下列句子。</a:t>
            </a:r>
          </a:p>
        </p:txBody>
      </p:sp>
      <p:sp>
        <p:nvSpPr>
          <p:cNvPr id="36866" name="矩形 6"/>
          <p:cNvSpPr>
            <a:spLocks noChangeArrowheads="1"/>
          </p:cNvSpPr>
          <p:nvPr/>
        </p:nvSpPr>
        <p:spPr bwMode="auto">
          <a:xfrm>
            <a:off x="720725" y="2347913"/>
            <a:ext cx="113331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）根据计算，大约</a:t>
            </a:r>
            <a:r>
              <a:rPr lang="en-US" altLang="zh-CN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3000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en-US" altLang="zh-CN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年的时间，可以形成</a:t>
            </a:r>
            <a:r>
              <a:rPr lang="en-US" altLang="zh-CN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米厚的岩石。</a:t>
            </a:r>
          </a:p>
        </p:txBody>
      </p:sp>
      <p:sp>
        <p:nvSpPr>
          <p:cNvPr id="36867" name="矩形 7"/>
          <p:cNvSpPr>
            <a:spLocks noChangeArrowheads="1"/>
          </p:cNvSpPr>
          <p:nvPr/>
        </p:nvSpPr>
        <p:spPr bwMode="auto">
          <a:xfrm>
            <a:off x="1046163" y="3543300"/>
            <a:ext cx="10764837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 b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lang="zh-CN" altLang="en-US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大约</a:t>
            </a:r>
            <a:r>
              <a:rPr lang="zh-CN" altLang="en-US" sz="2800" b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lang="zh-CN" altLang="en-US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表约数，说明形成</a:t>
            </a:r>
            <a:r>
              <a:rPr lang="en-US" altLang="zh-CN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米厚的岩石需要</a:t>
            </a:r>
            <a:r>
              <a:rPr lang="en-US" altLang="zh-CN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3000</a:t>
            </a:r>
            <a:r>
              <a:rPr lang="zh-CN" altLang="en-US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en-US" altLang="zh-CN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</a:t>
            </a:r>
            <a:r>
              <a:rPr lang="zh-CN" altLang="en-US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年的时间是估计，是推测出来的。</a:t>
            </a:r>
            <a:r>
              <a:rPr lang="zh-CN" altLang="zh-CN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如果去掉，时间就变成准确的了，可能与实事不符，</a:t>
            </a:r>
            <a:r>
              <a:rPr lang="zh-CN" altLang="en-US" sz="2800" b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lang="zh-CN" altLang="en-US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大约</a:t>
            </a:r>
            <a:r>
              <a:rPr lang="zh-CN" altLang="en-US" sz="2800" b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lang="zh-CN" altLang="en-US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一词，体现了作者严谨的科学态度，体现了说明文语言的准确和严密。</a:t>
            </a:r>
          </a:p>
        </p:txBody>
      </p:sp>
      <p:sp>
        <p:nvSpPr>
          <p:cNvPr id="317445" name="矩形 5"/>
          <p:cNvSpPr>
            <a:spLocks noChangeArrowheads="1"/>
          </p:cNvSpPr>
          <p:nvPr/>
        </p:nvSpPr>
        <p:spPr bwMode="auto">
          <a:xfrm>
            <a:off x="638175" y="261938"/>
            <a:ext cx="4308475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 smtClean="0">
                <a:solidFill>
                  <a:prstClr val="black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600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宋体" panose="02010600030101010101" pitchFamily="2" charset="-122"/>
              </a:rPr>
              <a:t>析</a:t>
            </a:r>
            <a:r>
              <a:rPr lang="en-US" altLang="zh-CN" sz="3600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en-US" sz="3600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宋体" panose="02010600030101010101" pitchFamily="2" charset="-122"/>
              </a:rPr>
              <a:t> </a:t>
            </a:r>
            <a:r>
              <a:rPr lang="zh-CN" altLang="zh-CN" sz="3600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宋体" panose="02010600030101010101" pitchFamily="2" charset="-122"/>
              </a:rPr>
              <a:t>品析语言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319213" y="2884488"/>
            <a:ext cx="46497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列数字</a:t>
            </a:r>
          </a:p>
        </p:txBody>
      </p:sp>
    </p:spTree>
    <p:extLst>
      <p:ext uri="{BB962C8B-B14F-4D97-AF65-F5344CB8AC3E}">
        <p14:creationId xmlns:p14="http://schemas.microsoft.com/office/powerpoint/2010/main" val="137740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3"/>
          <p:cNvSpPr>
            <a:spLocks noGrp="1" noChangeArrowheads="1"/>
          </p:cNvSpPr>
          <p:nvPr/>
        </p:nvSpPr>
        <p:spPr bwMode="auto">
          <a:xfrm>
            <a:off x="384175" y="1598613"/>
            <a:ext cx="11506200" cy="218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50A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smtClean="0">
                <a:solidFill>
                  <a:srgbClr val="050A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smtClean="0">
                <a:solidFill>
                  <a:srgbClr val="050A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800" b="1" smtClean="0">
                <a:solidFill>
                  <a:srgbClr val="050A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如果这里的石头有光滑的擦痕，那很可能从前这里有冰河经过。</a:t>
            </a:r>
            <a:endParaRPr lang="en-US" altLang="zh-CN" sz="2400" b="1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24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zh-CN" sz="2800" b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lang="zh-CN" altLang="zh-CN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可能</a:t>
            </a:r>
            <a:r>
              <a:rPr lang="zh-CN" altLang="zh-CN" sz="2800" b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lang="zh-CN" altLang="zh-CN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表猜测。</a:t>
            </a:r>
            <a:r>
              <a:rPr lang="zh-CN" altLang="zh-CN" sz="2800" b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lang="zh-CN" altLang="zh-CN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很可能</a:t>
            </a:r>
            <a:r>
              <a:rPr lang="zh-CN" altLang="zh-CN" sz="2800" b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lang="zh-CN" altLang="zh-CN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r>
              <a:rPr lang="zh-CN" altLang="zh-CN" sz="2800" b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</a:t>
            </a:r>
            <a:r>
              <a:rPr lang="zh-CN" altLang="zh-CN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从前这里有冰河经过</a:t>
            </a:r>
            <a:r>
              <a:rPr lang="zh-CN" altLang="zh-CN" sz="2800" b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”</a:t>
            </a:r>
            <a:r>
              <a:rPr lang="zh-CN" altLang="zh-CN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是猜测的，并不肯定，但可能性很大。说话留有余地，体现了说明文语言的准确性。</a:t>
            </a:r>
            <a:endParaRPr lang="en-US" altLang="zh-CN" b="1" smtClean="0">
              <a:solidFill>
                <a:prstClr val="black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6040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文本框 32"/>
          <p:cNvSpPr txBox="1">
            <a:spLocks noChangeArrowheads="1"/>
          </p:cNvSpPr>
          <p:nvPr/>
        </p:nvSpPr>
        <p:spPr bwMode="auto">
          <a:xfrm>
            <a:off x="5981700" y="3671888"/>
            <a:ext cx="50482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142339" name="文本框 34"/>
          <p:cNvSpPr txBox="1">
            <a:spLocks noChangeArrowheads="1"/>
          </p:cNvSpPr>
          <p:nvPr/>
        </p:nvSpPr>
        <p:spPr bwMode="auto">
          <a:xfrm rot="-280097">
            <a:off x="9571038" y="1968500"/>
            <a:ext cx="50482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40" name="文本框 36"/>
          <p:cNvSpPr txBox="1">
            <a:spLocks noChangeArrowheads="1"/>
          </p:cNvSpPr>
          <p:nvPr/>
        </p:nvSpPr>
        <p:spPr bwMode="auto">
          <a:xfrm rot="-5350866">
            <a:off x="7369175" y="1554163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41" name="文本框 37"/>
          <p:cNvSpPr txBox="1">
            <a:spLocks noChangeArrowheads="1"/>
          </p:cNvSpPr>
          <p:nvPr/>
        </p:nvSpPr>
        <p:spPr bwMode="auto">
          <a:xfrm rot="-4150866">
            <a:off x="6838950" y="2098675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42" name="文本框 45"/>
          <p:cNvSpPr txBox="1">
            <a:spLocks noChangeArrowheads="1"/>
          </p:cNvSpPr>
          <p:nvPr/>
        </p:nvSpPr>
        <p:spPr bwMode="auto">
          <a:xfrm rot="-5350866">
            <a:off x="7929563" y="1584325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43" name="文本框 46"/>
          <p:cNvSpPr txBox="1">
            <a:spLocks noChangeArrowheads="1"/>
          </p:cNvSpPr>
          <p:nvPr/>
        </p:nvSpPr>
        <p:spPr bwMode="auto">
          <a:xfrm rot="-424911">
            <a:off x="8574088" y="1892300"/>
            <a:ext cx="506412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44" name="文本框 47"/>
          <p:cNvSpPr txBox="1">
            <a:spLocks noChangeArrowheads="1"/>
          </p:cNvSpPr>
          <p:nvPr/>
        </p:nvSpPr>
        <p:spPr bwMode="auto">
          <a:xfrm rot="-4150866">
            <a:off x="9163050" y="3130550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45" name="文本框 49"/>
          <p:cNvSpPr txBox="1">
            <a:spLocks noChangeArrowheads="1"/>
          </p:cNvSpPr>
          <p:nvPr/>
        </p:nvSpPr>
        <p:spPr bwMode="auto">
          <a:xfrm rot="657351">
            <a:off x="9912350" y="1595438"/>
            <a:ext cx="50641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46" name="文本框 50"/>
          <p:cNvSpPr txBox="1">
            <a:spLocks noChangeArrowheads="1"/>
          </p:cNvSpPr>
          <p:nvPr/>
        </p:nvSpPr>
        <p:spPr bwMode="auto">
          <a:xfrm rot="1480325">
            <a:off x="8897938" y="1455738"/>
            <a:ext cx="5064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47" name="文本框 51"/>
          <p:cNvSpPr txBox="1">
            <a:spLocks noChangeArrowheads="1"/>
          </p:cNvSpPr>
          <p:nvPr/>
        </p:nvSpPr>
        <p:spPr bwMode="auto">
          <a:xfrm rot="-5350866">
            <a:off x="9874250" y="3419475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48" name="文本框 32"/>
          <p:cNvSpPr txBox="1">
            <a:spLocks noChangeArrowheads="1"/>
          </p:cNvSpPr>
          <p:nvPr/>
        </p:nvSpPr>
        <p:spPr bwMode="auto">
          <a:xfrm>
            <a:off x="4768850" y="4519613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49" name="文本框 34"/>
          <p:cNvSpPr txBox="1">
            <a:spLocks noChangeArrowheads="1"/>
          </p:cNvSpPr>
          <p:nvPr/>
        </p:nvSpPr>
        <p:spPr bwMode="auto">
          <a:xfrm rot="4149897">
            <a:off x="5969000" y="4464050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50" name="文本框 36"/>
          <p:cNvSpPr txBox="1">
            <a:spLocks noChangeArrowheads="1"/>
          </p:cNvSpPr>
          <p:nvPr/>
        </p:nvSpPr>
        <p:spPr bwMode="auto">
          <a:xfrm rot="-1380000">
            <a:off x="5407025" y="1531938"/>
            <a:ext cx="50641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51" name="文本框 37"/>
          <p:cNvSpPr txBox="1">
            <a:spLocks noChangeArrowheads="1"/>
          </p:cNvSpPr>
          <p:nvPr/>
        </p:nvSpPr>
        <p:spPr bwMode="auto">
          <a:xfrm rot="-180000">
            <a:off x="5637213" y="2535238"/>
            <a:ext cx="5064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52" name="文本框 45"/>
          <p:cNvSpPr txBox="1">
            <a:spLocks noChangeArrowheads="1"/>
          </p:cNvSpPr>
          <p:nvPr/>
        </p:nvSpPr>
        <p:spPr bwMode="auto">
          <a:xfrm rot="-1380000">
            <a:off x="5967413" y="1562100"/>
            <a:ext cx="506412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53" name="文本框 46"/>
          <p:cNvSpPr txBox="1">
            <a:spLocks noChangeArrowheads="1"/>
          </p:cNvSpPr>
          <p:nvPr/>
        </p:nvSpPr>
        <p:spPr bwMode="auto">
          <a:xfrm rot="-1380000">
            <a:off x="6337300" y="1849438"/>
            <a:ext cx="50641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54" name="文本框 47"/>
          <p:cNvSpPr txBox="1">
            <a:spLocks noChangeArrowheads="1"/>
          </p:cNvSpPr>
          <p:nvPr/>
        </p:nvSpPr>
        <p:spPr bwMode="auto">
          <a:xfrm rot="-180000">
            <a:off x="6570663" y="2776538"/>
            <a:ext cx="5064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55" name="文本框 49"/>
          <p:cNvSpPr txBox="1">
            <a:spLocks noChangeArrowheads="1"/>
          </p:cNvSpPr>
          <p:nvPr/>
        </p:nvSpPr>
        <p:spPr bwMode="auto">
          <a:xfrm rot="-5350866">
            <a:off x="7818438" y="2613025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56" name="文本框 50"/>
          <p:cNvSpPr txBox="1">
            <a:spLocks noChangeArrowheads="1"/>
          </p:cNvSpPr>
          <p:nvPr/>
        </p:nvSpPr>
        <p:spPr bwMode="auto">
          <a:xfrm rot="-170103">
            <a:off x="7096125" y="3251200"/>
            <a:ext cx="506413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57" name="文本框 51"/>
          <p:cNvSpPr txBox="1">
            <a:spLocks noChangeArrowheads="1"/>
          </p:cNvSpPr>
          <p:nvPr/>
        </p:nvSpPr>
        <p:spPr bwMode="auto">
          <a:xfrm rot="-5350866">
            <a:off x="7353300" y="4378325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58" name="文本框 32"/>
          <p:cNvSpPr txBox="1">
            <a:spLocks noChangeArrowheads="1"/>
          </p:cNvSpPr>
          <p:nvPr/>
        </p:nvSpPr>
        <p:spPr bwMode="auto">
          <a:xfrm rot="1209897">
            <a:off x="2643188" y="4965700"/>
            <a:ext cx="506412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59" name="文本框 34"/>
          <p:cNvSpPr txBox="1">
            <a:spLocks noChangeArrowheads="1"/>
          </p:cNvSpPr>
          <p:nvPr/>
        </p:nvSpPr>
        <p:spPr bwMode="auto">
          <a:xfrm rot="4149897">
            <a:off x="3648075" y="4405313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60" name="文本框 36"/>
          <p:cNvSpPr txBox="1">
            <a:spLocks noChangeArrowheads="1"/>
          </p:cNvSpPr>
          <p:nvPr/>
        </p:nvSpPr>
        <p:spPr bwMode="auto">
          <a:xfrm rot="-1380000">
            <a:off x="3111500" y="4102100"/>
            <a:ext cx="506413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61" name="文本框 37"/>
          <p:cNvSpPr txBox="1">
            <a:spLocks noChangeArrowheads="1"/>
          </p:cNvSpPr>
          <p:nvPr/>
        </p:nvSpPr>
        <p:spPr bwMode="auto">
          <a:xfrm rot="1029897">
            <a:off x="3992563" y="347186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62" name="文本框 45"/>
          <p:cNvSpPr txBox="1">
            <a:spLocks noChangeArrowheads="1"/>
          </p:cNvSpPr>
          <p:nvPr/>
        </p:nvSpPr>
        <p:spPr bwMode="auto">
          <a:xfrm rot="-1380000">
            <a:off x="4668838" y="399256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63" name="文本框 46"/>
          <p:cNvSpPr txBox="1">
            <a:spLocks noChangeArrowheads="1"/>
          </p:cNvSpPr>
          <p:nvPr/>
        </p:nvSpPr>
        <p:spPr bwMode="auto">
          <a:xfrm rot="-170103">
            <a:off x="2293938" y="1836738"/>
            <a:ext cx="5064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64" name="文本框 47"/>
          <p:cNvSpPr txBox="1">
            <a:spLocks noChangeArrowheads="1"/>
          </p:cNvSpPr>
          <p:nvPr/>
        </p:nvSpPr>
        <p:spPr bwMode="auto">
          <a:xfrm rot="1029897">
            <a:off x="1774825" y="4376738"/>
            <a:ext cx="50641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65" name="文本框 49"/>
          <p:cNvSpPr txBox="1">
            <a:spLocks noChangeArrowheads="1"/>
          </p:cNvSpPr>
          <p:nvPr/>
        </p:nvSpPr>
        <p:spPr bwMode="auto">
          <a:xfrm rot="-170103">
            <a:off x="4516438" y="4914900"/>
            <a:ext cx="506412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66" name="文本框 50"/>
          <p:cNvSpPr txBox="1">
            <a:spLocks noChangeArrowheads="1"/>
          </p:cNvSpPr>
          <p:nvPr/>
        </p:nvSpPr>
        <p:spPr bwMode="auto">
          <a:xfrm rot="-170103">
            <a:off x="5664200" y="4025900"/>
            <a:ext cx="506413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67" name="文本框 51"/>
          <p:cNvSpPr txBox="1">
            <a:spLocks noChangeArrowheads="1"/>
          </p:cNvSpPr>
          <p:nvPr/>
        </p:nvSpPr>
        <p:spPr bwMode="auto">
          <a:xfrm rot="-170103">
            <a:off x="5830888" y="5037138"/>
            <a:ext cx="5064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68" name="文本框 32"/>
          <p:cNvSpPr txBox="1">
            <a:spLocks noChangeArrowheads="1"/>
          </p:cNvSpPr>
          <p:nvPr/>
        </p:nvSpPr>
        <p:spPr bwMode="auto">
          <a:xfrm rot="-5070842">
            <a:off x="1830388" y="2520950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69" name="文本框 34"/>
          <p:cNvSpPr txBox="1">
            <a:spLocks noChangeArrowheads="1"/>
          </p:cNvSpPr>
          <p:nvPr/>
        </p:nvSpPr>
        <p:spPr bwMode="auto">
          <a:xfrm rot="4149897">
            <a:off x="2844800" y="2678113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70" name="文本框 36"/>
          <p:cNvSpPr txBox="1">
            <a:spLocks noChangeArrowheads="1"/>
          </p:cNvSpPr>
          <p:nvPr/>
        </p:nvSpPr>
        <p:spPr bwMode="auto">
          <a:xfrm rot="-170103">
            <a:off x="1828800" y="157956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71" name="文本框 37"/>
          <p:cNvSpPr txBox="1">
            <a:spLocks noChangeArrowheads="1"/>
          </p:cNvSpPr>
          <p:nvPr/>
        </p:nvSpPr>
        <p:spPr bwMode="auto">
          <a:xfrm rot="1029897">
            <a:off x="2844800" y="2044700"/>
            <a:ext cx="506413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72" name="文本框 45"/>
          <p:cNvSpPr txBox="1">
            <a:spLocks noChangeArrowheads="1"/>
          </p:cNvSpPr>
          <p:nvPr/>
        </p:nvSpPr>
        <p:spPr bwMode="auto">
          <a:xfrm rot="-1380000">
            <a:off x="3624263" y="132556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73" name="文本框 46"/>
          <p:cNvSpPr txBox="1">
            <a:spLocks noChangeArrowheads="1"/>
          </p:cNvSpPr>
          <p:nvPr/>
        </p:nvSpPr>
        <p:spPr bwMode="auto">
          <a:xfrm rot="-1380000">
            <a:off x="4194175" y="155416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74" name="文本框 47"/>
          <p:cNvSpPr txBox="1">
            <a:spLocks noChangeArrowheads="1"/>
          </p:cNvSpPr>
          <p:nvPr/>
        </p:nvSpPr>
        <p:spPr bwMode="auto">
          <a:xfrm rot="-180000">
            <a:off x="3922713" y="230346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75" name="文本框 49"/>
          <p:cNvSpPr txBox="1">
            <a:spLocks noChangeArrowheads="1"/>
          </p:cNvSpPr>
          <p:nvPr/>
        </p:nvSpPr>
        <p:spPr bwMode="auto">
          <a:xfrm rot="-1380000">
            <a:off x="4783138" y="1849438"/>
            <a:ext cx="5064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76" name="文本框 50"/>
          <p:cNvSpPr txBox="1">
            <a:spLocks noChangeArrowheads="1"/>
          </p:cNvSpPr>
          <p:nvPr/>
        </p:nvSpPr>
        <p:spPr bwMode="auto">
          <a:xfrm rot="-1380000">
            <a:off x="4356100" y="2624138"/>
            <a:ext cx="50641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77" name="文本框 51"/>
          <p:cNvSpPr txBox="1">
            <a:spLocks noChangeArrowheads="1"/>
          </p:cNvSpPr>
          <p:nvPr/>
        </p:nvSpPr>
        <p:spPr bwMode="auto">
          <a:xfrm rot="-1380000">
            <a:off x="4991100" y="2806700"/>
            <a:ext cx="506413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78" name="文本框 32"/>
          <p:cNvSpPr txBox="1">
            <a:spLocks noChangeArrowheads="1"/>
          </p:cNvSpPr>
          <p:nvPr/>
        </p:nvSpPr>
        <p:spPr bwMode="auto">
          <a:xfrm rot="1209897">
            <a:off x="6621463" y="4516438"/>
            <a:ext cx="5064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79" name="文本框 34"/>
          <p:cNvSpPr txBox="1">
            <a:spLocks noChangeArrowheads="1"/>
          </p:cNvSpPr>
          <p:nvPr/>
        </p:nvSpPr>
        <p:spPr bwMode="auto">
          <a:xfrm rot="-1030866">
            <a:off x="7818438" y="4991100"/>
            <a:ext cx="50482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80" name="文本框 36"/>
          <p:cNvSpPr txBox="1">
            <a:spLocks noChangeArrowheads="1"/>
          </p:cNvSpPr>
          <p:nvPr/>
        </p:nvSpPr>
        <p:spPr bwMode="auto">
          <a:xfrm rot="368503">
            <a:off x="7280275" y="361156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81" name="文本框 37"/>
          <p:cNvSpPr txBox="1">
            <a:spLocks noChangeArrowheads="1"/>
          </p:cNvSpPr>
          <p:nvPr/>
        </p:nvSpPr>
        <p:spPr bwMode="auto">
          <a:xfrm rot="829244">
            <a:off x="6791325" y="509746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82" name="文本框 45"/>
          <p:cNvSpPr txBox="1">
            <a:spLocks noChangeArrowheads="1"/>
          </p:cNvSpPr>
          <p:nvPr/>
        </p:nvSpPr>
        <p:spPr bwMode="auto">
          <a:xfrm rot="-4502722">
            <a:off x="8286750" y="3133725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83" name="文本框 46"/>
          <p:cNvSpPr txBox="1">
            <a:spLocks noChangeArrowheads="1"/>
          </p:cNvSpPr>
          <p:nvPr/>
        </p:nvSpPr>
        <p:spPr bwMode="auto">
          <a:xfrm rot="2702238">
            <a:off x="9075738" y="3883025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84" name="文本框 47"/>
          <p:cNvSpPr txBox="1">
            <a:spLocks noChangeArrowheads="1"/>
          </p:cNvSpPr>
          <p:nvPr/>
        </p:nvSpPr>
        <p:spPr bwMode="auto">
          <a:xfrm rot="-3456638">
            <a:off x="8251825" y="4337050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85" name="文本框 49"/>
          <p:cNvSpPr txBox="1">
            <a:spLocks noChangeArrowheads="1"/>
          </p:cNvSpPr>
          <p:nvPr/>
        </p:nvSpPr>
        <p:spPr bwMode="auto">
          <a:xfrm rot="-3180423">
            <a:off x="9615488" y="4152900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86" name="文本框 50"/>
          <p:cNvSpPr txBox="1">
            <a:spLocks noChangeArrowheads="1"/>
          </p:cNvSpPr>
          <p:nvPr/>
        </p:nvSpPr>
        <p:spPr bwMode="auto">
          <a:xfrm rot="-3640556">
            <a:off x="8769350" y="5008563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87" name="文本框 51"/>
          <p:cNvSpPr txBox="1">
            <a:spLocks noChangeArrowheads="1"/>
          </p:cNvSpPr>
          <p:nvPr/>
        </p:nvSpPr>
        <p:spPr bwMode="auto">
          <a:xfrm rot="1549510">
            <a:off x="9723438" y="4737100"/>
            <a:ext cx="506412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2F2F2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142388" name="文本框 32"/>
          <p:cNvSpPr txBox="1">
            <a:spLocks noChangeArrowheads="1"/>
          </p:cNvSpPr>
          <p:nvPr/>
        </p:nvSpPr>
        <p:spPr bwMode="auto">
          <a:xfrm rot="4190103">
            <a:off x="5795963" y="3141663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389" name="文本框 34"/>
          <p:cNvSpPr txBox="1">
            <a:spLocks noChangeArrowheads="1"/>
          </p:cNvSpPr>
          <p:nvPr/>
        </p:nvSpPr>
        <p:spPr bwMode="auto">
          <a:xfrm rot="8340000">
            <a:off x="6427788" y="3983038"/>
            <a:ext cx="50482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390" name="文本框 36"/>
          <p:cNvSpPr txBox="1">
            <a:spLocks noChangeArrowheads="1"/>
          </p:cNvSpPr>
          <p:nvPr/>
        </p:nvSpPr>
        <p:spPr bwMode="auto">
          <a:xfrm rot="-1160763">
            <a:off x="7280275" y="2133600"/>
            <a:ext cx="506413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391" name="文本框 37"/>
          <p:cNvSpPr txBox="1">
            <a:spLocks noChangeArrowheads="1"/>
          </p:cNvSpPr>
          <p:nvPr/>
        </p:nvSpPr>
        <p:spPr bwMode="auto">
          <a:xfrm rot="39237">
            <a:off x="7156450" y="2827338"/>
            <a:ext cx="50641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392" name="文本框 45"/>
          <p:cNvSpPr txBox="1">
            <a:spLocks noChangeArrowheads="1"/>
          </p:cNvSpPr>
          <p:nvPr/>
        </p:nvSpPr>
        <p:spPr bwMode="auto">
          <a:xfrm rot="-1160763">
            <a:off x="7840663" y="216376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393" name="文本框 46"/>
          <p:cNvSpPr txBox="1">
            <a:spLocks noChangeArrowheads="1"/>
          </p:cNvSpPr>
          <p:nvPr/>
        </p:nvSpPr>
        <p:spPr bwMode="auto">
          <a:xfrm rot="-1160763">
            <a:off x="8210550" y="2446338"/>
            <a:ext cx="50641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394" name="文本框 47"/>
          <p:cNvSpPr txBox="1">
            <a:spLocks noChangeArrowheads="1"/>
          </p:cNvSpPr>
          <p:nvPr/>
        </p:nvSpPr>
        <p:spPr bwMode="auto">
          <a:xfrm rot="39237">
            <a:off x="8691563" y="3073400"/>
            <a:ext cx="506412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395" name="文本框 49"/>
          <p:cNvSpPr txBox="1">
            <a:spLocks noChangeArrowheads="1"/>
          </p:cNvSpPr>
          <p:nvPr/>
        </p:nvSpPr>
        <p:spPr bwMode="auto">
          <a:xfrm rot="-1160763">
            <a:off x="9528175" y="2552700"/>
            <a:ext cx="506413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396" name="文本框 50"/>
          <p:cNvSpPr txBox="1">
            <a:spLocks noChangeArrowheads="1"/>
          </p:cNvSpPr>
          <p:nvPr/>
        </p:nvSpPr>
        <p:spPr bwMode="auto">
          <a:xfrm rot="-1160763">
            <a:off x="8994775" y="2374900"/>
            <a:ext cx="506413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397" name="文本框 51"/>
          <p:cNvSpPr txBox="1">
            <a:spLocks noChangeArrowheads="1"/>
          </p:cNvSpPr>
          <p:nvPr/>
        </p:nvSpPr>
        <p:spPr bwMode="auto">
          <a:xfrm rot="-1160763">
            <a:off x="9471025" y="352266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398" name="文本框 32"/>
          <p:cNvSpPr txBox="1">
            <a:spLocks noChangeArrowheads="1"/>
          </p:cNvSpPr>
          <p:nvPr/>
        </p:nvSpPr>
        <p:spPr bwMode="auto">
          <a:xfrm rot="4190103">
            <a:off x="4273550" y="4252913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399" name="文本框 34"/>
          <p:cNvSpPr txBox="1">
            <a:spLocks noChangeArrowheads="1"/>
          </p:cNvSpPr>
          <p:nvPr/>
        </p:nvSpPr>
        <p:spPr bwMode="auto">
          <a:xfrm rot="8340000">
            <a:off x="5429250" y="3551238"/>
            <a:ext cx="50482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00" name="文本框 36"/>
          <p:cNvSpPr txBox="1">
            <a:spLocks noChangeArrowheads="1"/>
          </p:cNvSpPr>
          <p:nvPr/>
        </p:nvSpPr>
        <p:spPr bwMode="auto">
          <a:xfrm rot="2810103">
            <a:off x="5321300" y="2112963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01" name="文本框 37"/>
          <p:cNvSpPr txBox="1">
            <a:spLocks noChangeArrowheads="1"/>
          </p:cNvSpPr>
          <p:nvPr/>
        </p:nvSpPr>
        <p:spPr bwMode="auto">
          <a:xfrm rot="4010103">
            <a:off x="5321300" y="2836863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02" name="文本框 45"/>
          <p:cNvSpPr txBox="1">
            <a:spLocks noChangeArrowheads="1"/>
          </p:cNvSpPr>
          <p:nvPr/>
        </p:nvSpPr>
        <p:spPr bwMode="auto">
          <a:xfrm rot="2810103">
            <a:off x="5881688" y="2143125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03" name="文本框 46"/>
          <p:cNvSpPr txBox="1">
            <a:spLocks noChangeArrowheads="1"/>
          </p:cNvSpPr>
          <p:nvPr/>
        </p:nvSpPr>
        <p:spPr bwMode="auto">
          <a:xfrm rot="2810103">
            <a:off x="6251575" y="2428875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04" name="文本框 47"/>
          <p:cNvSpPr txBox="1">
            <a:spLocks noChangeArrowheads="1"/>
          </p:cNvSpPr>
          <p:nvPr/>
        </p:nvSpPr>
        <p:spPr bwMode="auto">
          <a:xfrm rot="4010103">
            <a:off x="6251575" y="3152775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05" name="文本框 49"/>
          <p:cNvSpPr txBox="1">
            <a:spLocks noChangeArrowheads="1"/>
          </p:cNvSpPr>
          <p:nvPr/>
        </p:nvSpPr>
        <p:spPr bwMode="auto">
          <a:xfrm rot="-1160763">
            <a:off x="7731125" y="319246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06" name="文本框 50"/>
          <p:cNvSpPr txBox="1">
            <a:spLocks noChangeArrowheads="1"/>
          </p:cNvSpPr>
          <p:nvPr/>
        </p:nvSpPr>
        <p:spPr bwMode="auto">
          <a:xfrm rot="4020000">
            <a:off x="6726238" y="3306763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07" name="文本框 51"/>
          <p:cNvSpPr txBox="1">
            <a:spLocks noChangeArrowheads="1"/>
          </p:cNvSpPr>
          <p:nvPr/>
        </p:nvSpPr>
        <p:spPr bwMode="auto">
          <a:xfrm rot="-1160763">
            <a:off x="7105650" y="4089400"/>
            <a:ext cx="506413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08" name="文本框 32"/>
          <p:cNvSpPr txBox="1">
            <a:spLocks noChangeArrowheads="1"/>
          </p:cNvSpPr>
          <p:nvPr/>
        </p:nvSpPr>
        <p:spPr bwMode="auto">
          <a:xfrm rot="5400000">
            <a:off x="2649538" y="4105275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09" name="文本框 34"/>
          <p:cNvSpPr txBox="1">
            <a:spLocks noChangeArrowheads="1"/>
          </p:cNvSpPr>
          <p:nvPr/>
        </p:nvSpPr>
        <p:spPr bwMode="auto">
          <a:xfrm rot="8340000">
            <a:off x="3386138" y="4533900"/>
            <a:ext cx="50482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10" name="文本框 36"/>
          <p:cNvSpPr txBox="1">
            <a:spLocks noChangeArrowheads="1"/>
          </p:cNvSpPr>
          <p:nvPr/>
        </p:nvSpPr>
        <p:spPr bwMode="auto">
          <a:xfrm rot="2810103">
            <a:off x="3370263" y="3441700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11" name="文本框 37"/>
          <p:cNvSpPr txBox="1">
            <a:spLocks noChangeArrowheads="1"/>
          </p:cNvSpPr>
          <p:nvPr/>
        </p:nvSpPr>
        <p:spPr bwMode="auto">
          <a:xfrm rot="5220000">
            <a:off x="3805238" y="3819525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12" name="文本框 45"/>
          <p:cNvSpPr txBox="1">
            <a:spLocks noChangeArrowheads="1"/>
          </p:cNvSpPr>
          <p:nvPr/>
        </p:nvSpPr>
        <p:spPr bwMode="auto">
          <a:xfrm rot="2810103">
            <a:off x="4318000" y="3460750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13" name="文本框 46"/>
          <p:cNvSpPr txBox="1">
            <a:spLocks noChangeArrowheads="1"/>
          </p:cNvSpPr>
          <p:nvPr/>
        </p:nvSpPr>
        <p:spPr bwMode="auto">
          <a:xfrm rot="4020000">
            <a:off x="2208213" y="2417763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14" name="文本框 47"/>
          <p:cNvSpPr txBox="1">
            <a:spLocks noChangeArrowheads="1"/>
          </p:cNvSpPr>
          <p:nvPr/>
        </p:nvSpPr>
        <p:spPr bwMode="auto">
          <a:xfrm rot="5220000">
            <a:off x="2111375" y="4003675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15" name="文本框 49"/>
          <p:cNvSpPr txBox="1">
            <a:spLocks noChangeArrowheads="1"/>
          </p:cNvSpPr>
          <p:nvPr/>
        </p:nvSpPr>
        <p:spPr bwMode="auto">
          <a:xfrm rot="4020000">
            <a:off x="3971925" y="4786313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16" name="文本框 50"/>
          <p:cNvSpPr txBox="1">
            <a:spLocks noChangeArrowheads="1"/>
          </p:cNvSpPr>
          <p:nvPr/>
        </p:nvSpPr>
        <p:spPr bwMode="auto">
          <a:xfrm rot="4020000">
            <a:off x="5210175" y="4289425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17" name="文本框 51"/>
          <p:cNvSpPr txBox="1">
            <a:spLocks noChangeArrowheads="1"/>
          </p:cNvSpPr>
          <p:nvPr/>
        </p:nvSpPr>
        <p:spPr bwMode="auto">
          <a:xfrm rot="4020000">
            <a:off x="5580063" y="4575175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18" name="文本框 32"/>
          <p:cNvSpPr txBox="1">
            <a:spLocks noChangeArrowheads="1"/>
          </p:cNvSpPr>
          <p:nvPr/>
        </p:nvSpPr>
        <p:spPr bwMode="auto">
          <a:xfrm rot="-880739">
            <a:off x="2020888" y="3149600"/>
            <a:ext cx="506412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19" name="文本框 34"/>
          <p:cNvSpPr txBox="1">
            <a:spLocks noChangeArrowheads="1"/>
          </p:cNvSpPr>
          <p:nvPr/>
        </p:nvSpPr>
        <p:spPr bwMode="auto">
          <a:xfrm rot="8340000">
            <a:off x="2759075" y="3255963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20" name="文本框 36"/>
          <p:cNvSpPr txBox="1">
            <a:spLocks noChangeArrowheads="1"/>
          </p:cNvSpPr>
          <p:nvPr/>
        </p:nvSpPr>
        <p:spPr bwMode="auto">
          <a:xfrm rot="4020000">
            <a:off x="3178175" y="1814513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21" name="文本框 37"/>
          <p:cNvSpPr txBox="1">
            <a:spLocks noChangeArrowheads="1"/>
          </p:cNvSpPr>
          <p:nvPr/>
        </p:nvSpPr>
        <p:spPr bwMode="auto">
          <a:xfrm rot="5220000">
            <a:off x="3178175" y="2538413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22" name="文本框 45"/>
          <p:cNvSpPr txBox="1">
            <a:spLocks noChangeArrowheads="1"/>
          </p:cNvSpPr>
          <p:nvPr/>
        </p:nvSpPr>
        <p:spPr bwMode="auto">
          <a:xfrm rot="2810103">
            <a:off x="3738563" y="1844675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23" name="文本框 46"/>
          <p:cNvSpPr txBox="1">
            <a:spLocks noChangeArrowheads="1"/>
          </p:cNvSpPr>
          <p:nvPr/>
        </p:nvSpPr>
        <p:spPr bwMode="auto">
          <a:xfrm rot="2810103">
            <a:off x="4108450" y="2130425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24" name="文本框 47"/>
          <p:cNvSpPr txBox="1">
            <a:spLocks noChangeArrowheads="1"/>
          </p:cNvSpPr>
          <p:nvPr/>
        </p:nvSpPr>
        <p:spPr bwMode="auto">
          <a:xfrm rot="4010103">
            <a:off x="3836988" y="2882900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25" name="文本框 49"/>
          <p:cNvSpPr txBox="1">
            <a:spLocks noChangeArrowheads="1"/>
          </p:cNvSpPr>
          <p:nvPr/>
        </p:nvSpPr>
        <p:spPr bwMode="auto">
          <a:xfrm rot="2810103">
            <a:off x="4695825" y="2428875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26" name="文本框 50"/>
          <p:cNvSpPr txBox="1">
            <a:spLocks noChangeArrowheads="1"/>
          </p:cNvSpPr>
          <p:nvPr/>
        </p:nvSpPr>
        <p:spPr bwMode="auto">
          <a:xfrm rot="2810103">
            <a:off x="4583113" y="3008313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27" name="文本框 51"/>
          <p:cNvSpPr txBox="1">
            <a:spLocks noChangeArrowheads="1"/>
          </p:cNvSpPr>
          <p:nvPr/>
        </p:nvSpPr>
        <p:spPr bwMode="auto">
          <a:xfrm rot="2810103">
            <a:off x="4953000" y="3294063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28" name="文本框 32"/>
          <p:cNvSpPr txBox="1">
            <a:spLocks noChangeArrowheads="1"/>
          </p:cNvSpPr>
          <p:nvPr/>
        </p:nvSpPr>
        <p:spPr bwMode="auto">
          <a:xfrm rot="5400000">
            <a:off x="6259513" y="4710113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29" name="文本框 34"/>
          <p:cNvSpPr txBox="1">
            <a:spLocks noChangeArrowheads="1"/>
          </p:cNvSpPr>
          <p:nvPr/>
        </p:nvSpPr>
        <p:spPr bwMode="auto">
          <a:xfrm rot="3159237">
            <a:off x="7324725" y="5141913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30" name="文本框 36"/>
          <p:cNvSpPr txBox="1">
            <a:spLocks noChangeArrowheads="1"/>
          </p:cNvSpPr>
          <p:nvPr/>
        </p:nvSpPr>
        <p:spPr bwMode="auto">
          <a:xfrm rot="-1160763">
            <a:off x="7743825" y="370046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31" name="文本框 37"/>
          <p:cNvSpPr txBox="1">
            <a:spLocks noChangeArrowheads="1"/>
          </p:cNvSpPr>
          <p:nvPr/>
        </p:nvSpPr>
        <p:spPr bwMode="auto">
          <a:xfrm rot="39237">
            <a:off x="7743825" y="4424363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32" name="文本框 45"/>
          <p:cNvSpPr txBox="1">
            <a:spLocks noChangeArrowheads="1"/>
          </p:cNvSpPr>
          <p:nvPr/>
        </p:nvSpPr>
        <p:spPr bwMode="auto">
          <a:xfrm rot="-1160763">
            <a:off x="8304213" y="3729038"/>
            <a:ext cx="5064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33" name="文本框 46"/>
          <p:cNvSpPr txBox="1">
            <a:spLocks noChangeArrowheads="1"/>
          </p:cNvSpPr>
          <p:nvPr/>
        </p:nvSpPr>
        <p:spPr bwMode="auto">
          <a:xfrm rot="-1160763">
            <a:off x="8674100" y="4013200"/>
            <a:ext cx="506413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34" name="文本框 47"/>
          <p:cNvSpPr txBox="1">
            <a:spLocks noChangeArrowheads="1"/>
          </p:cNvSpPr>
          <p:nvPr/>
        </p:nvSpPr>
        <p:spPr bwMode="auto">
          <a:xfrm rot="39237">
            <a:off x="8361363" y="4770438"/>
            <a:ext cx="5064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35" name="文本框 49"/>
          <p:cNvSpPr txBox="1">
            <a:spLocks noChangeArrowheads="1"/>
          </p:cNvSpPr>
          <p:nvPr/>
        </p:nvSpPr>
        <p:spPr bwMode="auto">
          <a:xfrm rot="-1160763">
            <a:off x="9194800" y="4402138"/>
            <a:ext cx="50641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36" name="文本框 50"/>
          <p:cNvSpPr txBox="1">
            <a:spLocks noChangeArrowheads="1"/>
          </p:cNvSpPr>
          <p:nvPr/>
        </p:nvSpPr>
        <p:spPr bwMode="auto">
          <a:xfrm rot="-1160763">
            <a:off x="9148763" y="489426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2437" name="文本框 51"/>
          <p:cNvSpPr txBox="1">
            <a:spLocks noChangeArrowheads="1"/>
          </p:cNvSpPr>
          <p:nvPr/>
        </p:nvSpPr>
        <p:spPr bwMode="auto">
          <a:xfrm rot="-1160763">
            <a:off x="9518650" y="5176838"/>
            <a:ext cx="50641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 bwMode="auto">
          <a:xfrm>
            <a:off x="1782763" y="431800"/>
            <a:ext cx="8204200" cy="154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    时间是物质存在的客观形式，无处不在，与每个人密切相关，但它看不到、触不着。</a:t>
            </a:r>
          </a:p>
        </p:txBody>
      </p:sp>
      <p:pic>
        <p:nvPicPr>
          <p:cNvPr id="8" name="Picture 11" descr="u=4063225161,2265405397&amp;fm=21&amp;gp=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0" y="2592388"/>
            <a:ext cx="3590925" cy="336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950" y="2220913"/>
            <a:ext cx="1957388" cy="39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标题 1"/>
          <p:cNvSpPr txBox="1">
            <a:spLocks/>
          </p:cNvSpPr>
          <p:nvPr/>
        </p:nvSpPr>
        <p:spPr bwMode="auto">
          <a:xfrm>
            <a:off x="1920875" y="3078163"/>
            <a:ext cx="1698625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记录时间的工具</a:t>
            </a:r>
          </a:p>
        </p:txBody>
      </p:sp>
    </p:spTree>
    <p:extLst>
      <p:ext uri="{BB962C8B-B14F-4D97-AF65-F5344CB8AC3E}">
        <p14:creationId xmlns:p14="http://schemas.microsoft.com/office/powerpoint/2010/main" val="242821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32"/>
          <p:cNvSpPr txBox="1">
            <a:spLocks noChangeArrowheads="1"/>
          </p:cNvSpPr>
          <p:nvPr/>
        </p:nvSpPr>
        <p:spPr bwMode="auto">
          <a:xfrm>
            <a:off x="5981701" y="3671888"/>
            <a:ext cx="504825" cy="1698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en-US" sz="500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  <a:endParaRPr lang="zh-CN" altLang="zh-CN" sz="500" dirty="0">
              <a:solidFill>
                <a:prstClr val="white">
                  <a:lumMod val="95000"/>
                </a:prstClr>
              </a:solidFill>
              <a:latin typeface="Arial" pitchFamily="34" charset="0"/>
            </a:endParaRPr>
          </a:p>
        </p:txBody>
      </p:sp>
      <p:sp>
        <p:nvSpPr>
          <p:cNvPr id="7" name="文本框 34"/>
          <p:cNvSpPr txBox="1">
            <a:spLocks noChangeArrowheads="1"/>
          </p:cNvSpPr>
          <p:nvPr/>
        </p:nvSpPr>
        <p:spPr bwMode="auto">
          <a:xfrm rot="21319903">
            <a:off x="9571039" y="1968501"/>
            <a:ext cx="504825" cy="1698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9" name="文本框 36"/>
          <p:cNvSpPr txBox="1">
            <a:spLocks noChangeArrowheads="1"/>
          </p:cNvSpPr>
          <p:nvPr/>
        </p:nvSpPr>
        <p:spPr bwMode="auto">
          <a:xfrm rot="16249134">
            <a:off x="7369176" y="1554164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10" name="文本框 37"/>
          <p:cNvSpPr txBox="1">
            <a:spLocks noChangeArrowheads="1"/>
          </p:cNvSpPr>
          <p:nvPr/>
        </p:nvSpPr>
        <p:spPr bwMode="auto">
          <a:xfrm rot="17449134">
            <a:off x="6838951" y="2098676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11" name="文本框 45"/>
          <p:cNvSpPr txBox="1">
            <a:spLocks noChangeArrowheads="1"/>
          </p:cNvSpPr>
          <p:nvPr/>
        </p:nvSpPr>
        <p:spPr bwMode="auto">
          <a:xfrm rot="16249134">
            <a:off x="7929564" y="1584326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12" name="文本框 46"/>
          <p:cNvSpPr txBox="1">
            <a:spLocks noChangeArrowheads="1"/>
          </p:cNvSpPr>
          <p:nvPr/>
        </p:nvSpPr>
        <p:spPr bwMode="auto">
          <a:xfrm rot="21175089">
            <a:off x="8574088" y="1892301"/>
            <a:ext cx="506412" cy="1698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13" name="文本框 47"/>
          <p:cNvSpPr txBox="1">
            <a:spLocks noChangeArrowheads="1"/>
          </p:cNvSpPr>
          <p:nvPr/>
        </p:nvSpPr>
        <p:spPr bwMode="auto">
          <a:xfrm rot="17449134">
            <a:off x="9163051" y="3130551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14" name="文本框 49"/>
          <p:cNvSpPr txBox="1">
            <a:spLocks noChangeArrowheads="1"/>
          </p:cNvSpPr>
          <p:nvPr/>
        </p:nvSpPr>
        <p:spPr bwMode="auto">
          <a:xfrm rot="657351">
            <a:off x="9912351" y="1595438"/>
            <a:ext cx="506413" cy="1698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15" name="文本框 50"/>
          <p:cNvSpPr txBox="1">
            <a:spLocks noChangeArrowheads="1"/>
          </p:cNvSpPr>
          <p:nvPr/>
        </p:nvSpPr>
        <p:spPr bwMode="auto">
          <a:xfrm rot="1480325">
            <a:off x="8897938" y="1455738"/>
            <a:ext cx="506412" cy="1698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16" name="文本框 51"/>
          <p:cNvSpPr txBox="1">
            <a:spLocks noChangeArrowheads="1"/>
          </p:cNvSpPr>
          <p:nvPr/>
        </p:nvSpPr>
        <p:spPr bwMode="auto">
          <a:xfrm rot="16249134">
            <a:off x="9874251" y="3419476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17" name="文本框 32"/>
          <p:cNvSpPr txBox="1">
            <a:spLocks noChangeArrowheads="1"/>
          </p:cNvSpPr>
          <p:nvPr/>
        </p:nvSpPr>
        <p:spPr bwMode="auto">
          <a:xfrm>
            <a:off x="4768851" y="4519614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18" name="文本框 34"/>
          <p:cNvSpPr txBox="1">
            <a:spLocks noChangeArrowheads="1"/>
          </p:cNvSpPr>
          <p:nvPr/>
        </p:nvSpPr>
        <p:spPr bwMode="auto">
          <a:xfrm rot="4149897">
            <a:off x="5969001" y="4464051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19" name="文本框 36"/>
          <p:cNvSpPr txBox="1">
            <a:spLocks noChangeArrowheads="1"/>
          </p:cNvSpPr>
          <p:nvPr/>
        </p:nvSpPr>
        <p:spPr bwMode="auto">
          <a:xfrm rot="20220000">
            <a:off x="5407026" y="1531938"/>
            <a:ext cx="506413" cy="1698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20" name="文本框 37"/>
          <p:cNvSpPr txBox="1">
            <a:spLocks noChangeArrowheads="1"/>
          </p:cNvSpPr>
          <p:nvPr/>
        </p:nvSpPr>
        <p:spPr bwMode="auto">
          <a:xfrm rot="21420000">
            <a:off x="5637213" y="2535238"/>
            <a:ext cx="506412" cy="1698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21" name="文本框 45"/>
          <p:cNvSpPr txBox="1">
            <a:spLocks noChangeArrowheads="1"/>
          </p:cNvSpPr>
          <p:nvPr/>
        </p:nvSpPr>
        <p:spPr bwMode="auto">
          <a:xfrm rot="20220000">
            <a:off x="5967413" y="1562101"/>
            <a:ext cx="506412" cy="1698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22" name="文本框 46"/>
          <p:cNvSpPr txBox="1">
            <a:spLocks noChangeArrowheads="1"/>
          </p:cNvSpPr>
          <p:nvPr/>
        </p:nvSpPr>
        <p:spPr bwMode="auto">
          <a:xfrm rot="20220000">
            <a:off x="6337301" y="1849438"/>
            <a:ext cx="506413" cy="1698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23" name="文本框 47"/>
          <p:cNvSpPr txBox="1">
            <a:spLocks noChangeArrowheads="1"/>
          </p:cNvSpPr>
          <p:nvPr/>
        </p:nvSpPr>
        <p:spPr bwMode="auto">
          <a:xfrm rot="21420000">
            <a:off x="6570663" y="2776538"/>
            <a:ext cx="506412" cy="1698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24" name="文本框 49"/>
          <p:cNvSpPr txBox="1">
            <a:spLocks noChangeArrowheads="1"/>
          </p:cNvSpPr>
          <p:nvPr/>
        </p:nvSpPr>
        <p:spPr bwMode="auto">
          <a:xfrm rot="16249134">
            <a:off x="7818439" y="2613026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25" name="文本框 50"/>
          <p:cNvSpPr txBox="1">
            <a:spLocks noChangeArrowheads="1"/>
          </p:cNvSpPr>
          <p:nvPr/>
        </p:nvSpPr>
        <p:spPr bwMode="auto">
          <a:xfrm rot="21429897">
            <a:off x="7096126" y="3251201"/>
            <a:ext cx="506413" cy="1698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26" name="文本框 51"/>
          <p:cNvSpPr txBox="1">
            <a:spLocks noChangeArrowheads="1"/>
          </p:cNvSpPr>
          <p:nvPr/>
        </p:nvSpPr>
        <p:spPr bwMode="auto">
          <a:xfrm rot="16249134">
            <a:off x="7353301" y="4378326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27" name="文本框 32"/>
          <p:cNvSpPr txBox="1">
            <a:spLocks noChangeArrowheads="1"/>
          </p:cNvSpPr>
          <p:nvPr/>
        </p:nvSpPr>
        <p:spPr bwMode="auto">
          <a:xfrm rot="1209897">
            <a:off x="2643188" y="4965701"/>
            <a:ext cx="506412" cy="1698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28" name="文本框 34"/>
          <p:cNvSpPr txBox="1">
            <a:spLocks noChangeArrowheads="1"/>
          </p:cNvSpPr>
          <p:nvPr/>
        </p:nvSpPr>
        <p:spPr bwMode="auto">
          <a:xfrm rot="4149897">
            <a:off x="3648076" y="4405314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29" name="文本框 36"/>
          <p:cNvSpPr txBox="1">
            <a:spLocks noChangeArrowheads="1"/>
          </p:cNvSpPr>
          <p:nvPr/>
        </p:nvSpPr>
        <p:spPr bwMode="auto">
          <a:xfrm rot="20220000">
            <a:off x="3111501" y="4102101"/>
            <a:ext cx="506413" cy="1698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30" name="文本框 37"/>
          <p:cNvSpPr txBox="1">
            <a:spLocks noChangeArrowheads="1"/>
          </p:cNvSpPr>
          <p:nvPr/>
        </p:nvSpPr>
        <p:spPr bwMode="auto">
          <a:xfrm rot="1029897">
            <a:off x="3992563" y="3471864"/>
            <a:ext cx="506412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31" name="文本框 45"/>
          <p:cNvSpPr txBox="1">
            <a:spLocks noChangeArrowheads="1"/>
          </p:cNvSpPr>
          <p:nvPr/>
        </p:nvSpPr>
        <p:spPr bwMode="auto">
          <a:xfrm rot="20220000">
            <a:off x="4668838" y="3992564"/>
            <a:ext cx="506412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32" name="文本框 46"/>
          <p:cNvSpPr txBox="1">
            <a:spLocks noChangeArrowheads="1"/>
          </p:cNvSpPr>
          <p:nvPr/>
        </p:nvSpPr>
        <p:spPr bwMode="auto">
          <a:xfrm rot="21429897">
            <a:off x="2293938" y="1836738"/>
            <a:ext cx="506412" cy="1698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33" name="文本框 47"/>
          <p:cNvSpPr txBox="1">
            <a:spLocks noChangeArrowheads="1"/>
          </p:cNvSpPr>
          <p:nvPr/>
        </p:nvSpPr>
        <p:spPr bwMode="auto">
          <a:xfrm rot="1029897">
            <a:off x="1774826" y="4376738"/>
            <a:ext cx="506413" cy="1698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34" name="文本框 49"/>
          <p:cNvSpPr txBox="1">
            <a:spLocks noChangeArrowheads="1"/>
          </p:cNvSpPr>
          <p:nvPr/>
        </p:nvSpPr>
        <p:spPr bwMode="auto">
          <a:xfrm rot="21429897">
            <a:off x="4516438" y="4914901"/>
            <a:ext cx="506412" cy="1698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35" name="文本框 50"/>
          <p:cNvSpPr txBox="1">
            <a:spLocks noChangeArrowheads="1"/>
          </p:cNvSpPr>
          <p:nvPr/>
        </p:nvSpPr>
        <p:spPr bwMode="auto">
          <a:xfrm rot="21429897">
            <a:off x="5664201" y="4025901"/>
            <a:ext cx="506413" cy="1698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36" name="文本框 51"/>
          <p:cNvSpPr txBox="1">
            <a:spLocks noChangeArrowheads="1"/>
          </p:cNvSpPr>
          <p:nvPr/>
        </p:nvSpPr>
        <p:spPr bwMode="auto">
          <a:xfrm rot="21429897">
            <a:off x="5830888" y="5037138"/>
            <a:ext cx="506412" cy="1698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37" name="文本框 32"/>
          <p:cNvSpPr txBox="1">
            <a:spLocks noChangeArrowheads="1"/>
          </p:cNvSpPr>
          <p:nvPr/>
        </p:nvSpPr>
        <p:spPr bwMode="auto">
          <a:xfrm rot="16529158">
            <a:off x="1830389" y="2520951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38" name="文本框 34"/>
          <p:cNvSpPr txBox="1">
            <a:spLocks noChangeArrowheads="1"/>
          </p:cNvSpPr>
          <p:nvPr/>
        </p:nvSpPr>
        <p:spPr bwMode="auto">
          <a:xfrm rot="4149897">
            <a:off x="2844801" y="2678114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39" name="文本框 36"/>
          <p:cNvSpPr txBox="1">
            <a:spLocks noChangeArrowheads="1"/>
          </p:cNvSpPr>
          <p:nvPr/>
        </p:nvSpPr>
        <p:spPr bwMode="auto">
          <a:xfrm rot="21429897">
            <a:off x="1828801" y="1579564"/>
            <a:ext cx="506413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40" name="文本框 37"/>
          <p:cNvSpPr txBox="1">
            <a:spLocks noChangeArrowheads="1"/>
          </p:cNvSpPr>
          <p:nvPr/>
        </p:nvSpPr>
        <p:spPr bwMode="auto">
          <a:xfrm rot="1029897">
            <a:off x="2844801" y="2044701"/>
            <a:ext cx="506413" cy="1698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41" name="文本框 45"/>
          <p:cNvSpPr txBox="1">
            <a:spLocks noChangeArrowheads="1"/>
          </p:cNvSpPr>
          <p:nvPr/>
        </p:nvSpPr>
        <p:spPr bwMode="auto">
          <a:xfrm rot="20220000">
            <a:off x="3624263" y="1325564"/>
            <a:ext cx="506412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42" name="文本框 46"/>
          <p:cNvSpPr txBox="1">
            <a:spLocks noChangeArrowheads="1"/>
          </p:cNvSpPr>
          <p:nvPr/>
        </p:nvSpPr>
        <p:spPr bwMode="auto">
          <a:xfrm rot="20220000">
            <a:off x="4194176" y="1554164"/>
            <a:ext cx="506413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43" name="文本框 47"/>
          <p:cNvSpPr txBox="1">
            <a:spLocks noChangeArrowheads="1"/>
          </p:cNvSpPr>
          <p:nvPr/>
        </p:nvSpPr>
        <p:spPr bwMode="auto">
          <a:xfrm rot="21420000">
            <a:off x="3922713" y="2303464"/>
            <a:ext cx="506412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44" name="文本框 49"/>
          <p:cNvSpPr txBox="1">
            <a:spLocks noChangeArrowheads="1"/>
          </p:cNvSpPr>
          <p:nvPr/>
        </p:nvSpPr>
        <p:spPr bwMode="auto">
          <a:xfrm rot="20220000">
            <a:off x="4783138" y="1849438"/>
            <a:ext cx="506412" cy="1698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45" name="文本框 50"/>
          <p:cNvSpPr txBox="1">
            <a:spLocks noChangeArrowheads="1"/>
          </p:cNvSpPr>
          <p:nvPr/>
        </p:nvSpPr>
        <p:spPr bwMode="auto">
          <a:xfrm rot="20220000">
            <a:off x="4356101" y="2624138"/>
            <a:ext cx="506413" cy="1698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46" name="文本框 51"/>
          <p:cNvSpPr txBox="1">
            <a:spLocks noChangeArrowheads="1"/>
          </p:cNvSpPr>
          <p:nvPr/>
        </p:nvSpPr>
        <p:spPr bwMode="auto">
          <a:xfrm rot="20220000">
            <a:off x="4991101" y="2806701"/>
            <a:ext cx="506413" cy="1698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47" name="文本框 32"/>
          <p:cNvSpPr txBox="1">
            <a:spLocks noChangeArrowheads="1"/>
          </p:cNvSpPr>
          <p:nvPr/>
        </p:nvSpPr>
        <p:spPr bwMode="auto">
          <a:xfrm rot="1209897">
            <a:off x="6621463" y="4516438"/>
            <a:ext cx="506412" cy="1698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48" name="文本框 34"/>
          <p:cNvSpPr txBox="1">
            <a:spLocks noChangeArrowheads="1"/>
          </p:cNvSpPr>
          <p:nvPr/>
        </p:nvSpPr>
        <p:spPr bwMode="auto">
          <a:xfrm rot="20569134">
            <a:off x="7818439" y="4991101"/>
            <a:ext cx="504825" cy="1698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49" name="文本框 36"/>
          <p:cNvSpPr txBox="1">
            <a:spLocks noChangeArrowheads="1"/>
          </p:cNvSpPr>
          <p:nvPr/>
        </p:nvSpPr>
        <p:spPr bwMode="auto">
          <a:xfrm rot="368503">
            <a:off x="7280276" y="3611564"/>
            <a:ext cx="506413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50" name="文本框 37"/>
          <p:cNvSpPr txBox="1">
            <a:spLocks noChangeArrowheads="1"/>
          </p:cNvSpPr>
          <p:nvPr/>
        </p:nvSpPr>
        <p:spPr bwMode="auto">
          <a:xfrm rot="829244">
            <a:off x="6791326" y="5097464"/>
            <a:ext cx="506413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51" name="文本框 45"/>
          <p:cNvSpPr txBox="1">
            <a:spLocks noChangeArrowheads="1"/>
          </p:cNvSpPr>
          <p:nvPr/>
        </p:nvSpPr>
        <p:spPr bwMode="auto">
          <a:xfrm rot="17097278">
            <a:off x="8286751" y="3133726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52" name="文本框 46"/>
          <p:cNvSpPr txBox="1">
            <a:spLocks noChangeArrowheads="1"/>
          </p:cNvSpPr>
          <p:nvPr/>
        </p:nvSpPr>
        <p:spPr bwMode="auto">
          <a:xfrm rot="2702238">
            <a:off x="9075739" y="3883026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53" name="文本框 47"/>
          <p:cNvSpPr txBox="1">
            <a:spLocks noChangeArrowheads="1"/>
          </p:cNvSpPr>
          <p:nvPr/>
        </p:nvSpPr>
        <p:spPr bwMode="auto">
          <a:xfrm rot="18143362">
            <a:off x="8251826" y="4337051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54" name="文本框 49"/>
          <p:cNvSpPr txBox="1">
            <a:spLocks noChangeArrowheads="1"/>
          </p:cNvSpPr>
          <p:nvPr/>
        </p:nvSpPr>
        <p:spPr bwMode="auto">
          <a:xfrm rot="18419577">
            <a:off x="9615489" y="4152901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55" name="文本框 50"/>
          <p:cNvSpPr txBox="1">
            <a:spLocks noChangeArrowheads="1"/>
          </p:cNvSpPr>
          <p:nvPr/>
        </p:nvSpPr>
        <p:spPr bwMode="auto">
          <a:xfrm rot="17959444">
            <a:off x="8769351" y="5008564"/>
            <a:ext cx="504825" cy="1682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56" name="文本框 51"/>
          <p:cNvSpPr txBox="1">
            <a:spLocks noChangeArrowheads="1"/>
          </p:cNvSpPr>
          <p:nvPr/>
        </p:nvSpPr>
        <p:spPr bwMode="auto">
          <a:xfrm rot="1549510">
            <a:off x="9723438" y="4737101"/>
            <a:ext cx="506412" cy="1698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zh-CN" sz="500" b="1" dirty="0">
                <a:solidFill>
                  <a:prstClr val="white">
                    <a:lumMod val="95000"/>
                  </a:prstClr>
                </a:solidFill>
                <a:latin typeface="Arial" pitchFamily="34" charset="0"/>
              </a:rPr>
              <a:t>状元成才路</a:t>
            </a:r>
          </a:p>
        </p:txBody>
      </p:sp>
      <p:sp>
        <p:nvSpPr>
          <p:cNvPr id="95284" name="文本框 32"/>
          <p:cNvSpPr txBox="1">
            <a:spLocks noChangeArrowheads="1"/>
          </p:cNvSpPr>
          <p:nvPr/>
        </p:nvSpPr>
        <p:spPr bwMode="auto">
          <a:xfrm rot="4190103">
            <a:off x="5795964" y="314166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285" name="文本框 34"/>
          <p:cNvSpPr txBox="1">
            <a:spLocks noChangeArrowheads="1"/>
          </p:cNvSpPr>
          <p:nvPr/>
        </p:nvSpPr>
        <p:spPr bwMode="auto">
          <a:xfrm rot="8340000">
            <a:off x="6427789" y="3983038"/>
            <a:ext cx="50482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286" name="文本框 36"/>
          <p:cNvSpPr txBox="1">
            <a:spLocks noChangeArrowheads="1"/>
          </p:cNvSpPr>
          <p:nvPr/>
        </p:nvSpPr>
        <p:spPr bwMode="auto">
          <a:xfrm rot="-1160763">
            <a:off x="7280276" y="2133601"/>
            <a:ext cx="506413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287" name="文本框 37"/>
          <p:cNvSpPr txBox="1">
            <a:spLocks noChangeArrowheads="1"/>
          </p:cNvSpPr>
          <p:nvPr/>
        </p:nvSpPr>
        <p:spPr bwMode="auto">
          <a:xfrm rot="39237">
            <a:off x="7156451" y="2827338"/>
            <a:ext cx="50641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288" name="文本框 45"/>
          <p:cNvSpPr txBox="1">
            <a:spLocks noChangeArrowheads="1"/>
          </p:cNvSpPr>
          <p:nvPr/>
        </p:nvSpPr>
        <p:spPr bwMode="auto">
          <a:xfrm rot="-1160763">
            <a:off x="7840663" y="2163764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289" name="文本框 46"/>
          <p:cNvSpPr txBox="1">
            <a:spLocks noChangeArrowheads="1"/>
          </p:cNvSpPr>
          <p:nvPr/>
        </p:nvSpPr>
        <p:spPr bwMode="auto">
          <a:xfrm rot="-1160763">
            <a:off x="8210551" y="2446338"/>
            <a:ext cx="50641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290" name="文本框 47"/>
          <p:cNvSpPr txBox="1">
            <a:spLocks noChangeArrowheads="1"/>
          </p:cNvSpPr>
          <p:nvPr/>
        </p:nvSpPr>
        <p:spPr bwMode="auto">
          <a:xfrm rot="39237">
            <a:off x="8691563" y="3073401"/>
            <a:ext cx="506412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291" name="文本框 49"/>
          <p:cNvSpPr txBox="1">
            <a:spLocks noChangeArrowheads="1"/>
          </p:cNvSpPr>
          <p:nvPr/>
        </p:nvSpPr>
        <p:spPr bwMode="auto">
          <a:xfrm rot="-1160763">
            <a:off x="9528176" y="2552701"/>
            <a:ext cx="506413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292" name="文本框 50"/>
          <p:cNvSpPr txBox="1">
            <a:spLocks noChangeArrowheads="1"/>
          </p:cNvSpPr>
          <p:nvPr/>
        </p:nvSpPr>
        <p:spPr bwMode="auto">
          <a:xfrm rot="-1160763">
            <a:off x="8994776" y="2374901"/>
            <a:ext cx="506413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293" name="文本框 51"/>
          <p:cNvSpPr txBox="1">
            <a:spLocks noChangeArrowheads="1"/>
          </p:cNvSpPr>
          <p:nvPr/>
        </p:nvSpPr>
        <p:spPr bwMode="auto">
          <a:xfrm rot="-1160763">
            <a:off x="9540398" y="346669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294" name="文本框 32"/>
          <p:cNvSpPr txBox="1">
            <a:spLocks noChangeArrowheads="1"/>
          </p:cNvSpPr>
          <p:nvPr/>
        </p:nvSpPr>
        <p:spPr bwMode="auto">
          <a:xfrm rot="4190103">
            <a:off x="4273551" y="425291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295" name="文本框 34"/>
          <p:cNvSpPr txBox="1">
            <a:spLocks noChangeArrowheads="1"/>
          </p:cNvSpPr>
          <p:nvPr/>
        </p:nvSpPr>
        <p:spPr bwMode="auto">
          <a:xfrm rot="8340000">
            <a:off x="5429251" y="3551238"/>
            <a:ext cx="50482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296" name="文本框 36"/>
          <p:cNvSpPr txBox="1">
            <a:spLocks noChangeArrowheads="1"/>
          </p:cNvSpPr>
          <p:nvPr/>
        </p:nvSpPr>
        <p:spPr bwMode="auto">
          <a:xfrm rot="2810103">
            <a:off x="5321301" y="211296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297" name="文本框 37"/>
          <p:cNvSpPr txBox="1">
            <a:spLocks noChangeArrowheads="1"/>
          </p:cNvSpPr>
          <p:nvPr/>
        </p:nvSpPr>
        <p:spPr bwMode="auto">
          <a:xfrm rot="4010103">
            <a:off x="5321301" y="283686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298" name="文本框 45"/>
          <p:cNvSpPr txBox="1">
            <a:spLocks noChangeArrowheads="1"/>
          </p:cNvSpPr>
          <p:nvPr/>
        </p:nvSpPr>
        <p:spPr bwMode="auto">
          <a:xfrm rot="2810103">
            <a:off x="5881689" y="2143126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299" name="文本框 46"/>
          <p:cNvSpPr txBox="1">
            <a:spLocks noChangeArrowheads="1"/>
          </p:cNvSpPr>
          <p:nvPr/>
        </p:nvSpPr>
        <p:spPr bwMode="auto">
          <a:xfrm rot="2810103">
            <a:off x="6251576" y="2428876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00" name="文本框 47"/>
          <p:cNvSpPr txBox="1">
            <a:spLocks noChangeArrowheads="1"/>
          </p:cNvSpPr>
          <p:nvPr/>
        </p:nvSpPr>
        <p:spPr bwMode="auto">
          <a:xfrm rot="4010103">
            <a:off x="6251576" y="3152776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01" name="文本框 49"/>
          <p:cNvSpPr txBox="1">
            <a:spLocks noChangeArrowheads="1"/>
          </p:cNvSpPr>
          <p:nvPr/>
        </p:nvSpPr>
        <p:spPr bwMode="auto">
          <a:xfrm rot="-1160763">
            <a:off x="7731126" y="319246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02" name="文本框 50"/>
          <p:cNvSpPr txBox="1">
            <a:spLocks noChangeArrowheads="1"/>
          </p:cNvSpPr>
          <p:nvPr/>
        </p:nvSpPr>
        <p:spPr bwMode="auto">
          <a:xfrm rot="4020000">
            <a:off x="6726239" y="330676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03" name="文本框 51"/>
          <p:cNvSpPr txBox="1">
            <a:spLocks noChangeArrowheads="1"/>
          </p:cNvSpPr>
          <p:nvPr/>
        </p:nvSpPr>
        <p:spPr bwMode="auto">
          <a:xfrm rot="-1160763">
            <a:off x="7105651" y="4089401"/>
            <a:ext cx="506413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04" name="文本框 32"/>
          <p:cNvSpPr txBox="1">
            <a:spLocks noChangeArrowheads="1"/>
          </p:cNvSpPr>
          <p:nvPr/>
        </p:nvSpPr>
        <p:spPr bwMode="auto">
          <a:xfrm rot="5400000">
            <a:off x="2649539" y="4105276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05" name="文本框 34"/>
          <p:cNvSpPr txBox="1">
            <a:spLocks noChangeArrowheads="1"/>
          </p:cNvSpPr>
          <p:nvPr/>
        </p:nvSpPr>
        <p:spPr bwMode="auto">
          <a:xfrm rot="8340000">
            <a:off x="3386139" y="4533901"/>
            <a:ext cx="50482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06" name="文本框 36"/>
          <p:cNvSpPr txBox="1">
            <a:spLocks noChangeArrowheads="1"/>
          </p:cNvSpPr>
          <p:nvPr/>
        </p:nvSpPr>
        <p:spPr bwMode="auto">
          <a:xfrm rot="2810103">
            <a:off x="3370264" y="3441701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07" name="文本框 37"/>
          <p:cNvSpPr txBox="1">
            <a:spLocks noChangeArrowheads="1"/>
          </p:cNvSpPr>
          <p:nvPr/>
        </p:nvSpPr>
        <p:spPr bwMode="auto">
          <a:xfrm rot="5220000">
            <a:off x="3805239" y="3819526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08" name="文本框 45"/>
          <p:cNvSpPr txBox="1">
            <a:spLocks noChangeArrowheads="1"/>
          </p:cNvSpPr>
          <p:nvPr/>
        </p:nvSpPr>
        <p:spPr bwMode="auto">
          <a:xfrm rot="2810103">
            <a:off x="4318001" y="3460751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09" name="文本框 46"/>
          <p:cNvSpPr txBox="1">
            <a:spLocks noChangeArrowheads="1"/>
          </p:cNvSpPr>
          <p:nvPr/>
        </p:nvSpPr>
        <p:spPr bwMode="auto">
          <a:xfrm rot="4020000">
            <a:off x="2208214" y="241776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10" name="文本框 47"/>
          <p:cNvSpPr txBox="1">
            <a:spLocks noChangeArrowheads="1"/>
          </p:cNvSpPr>
          <p:nvPr/>
        </p:nvSpPr>
        <p:spPr bwMode="auto">
          <a:xfrm rot="5220000">
            <a:off x="2111376" y="4003676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11" name="文本框 49"/>
          <p:cNvSpPr txBox="1">
            <a:spLocks noChangeArrowheads="1"/>
          </p:cNvSpPr>
          <p:nvPr/>
        </p:nvSpPr>
        <p:spPr bwMode="auto">
          <a:xfrm rot="4020000">
            <a:off x="3971926" y="478631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12" name="文本框 50"/>
          <p:cNvSpPr txBox="1">
            <a:spLocks noChangeArrowheads="1"/>
          </p:cNvSpPr>
          <p:nvPr/>
        </p:nvSpPr>
        <p:spPr bwMode="auto">
          <a:xfrm rot="4020000">
            <a:off x="5210176" y="4289426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13" name="文本框 51"/>
          <p:cNvSpPr txBox="1">
            <a:spLocks noChangeArrowheads="1"/>
          </p:cNvSpPr>
          <p:nvPr/>
        </p:nvSpPr>
        <p:spPr bwMode="auto">
          <a:xfrm rot="4020000">
            <a:off x="5580064" y="4575176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14" name="文本框 32"/>
          <p:cNvSpPr txBox="1">
            <a:spLocks noChangeArrowheads="1"/>
          </p:cNvSpPr>
          <p:nvPr/>
        </p:nvSpPr>
        <p:spPr bwMode="auto">
          <a:xfrm rot="-880739">
            <a:off x="2020888" y="3149601"/>
            <a:ext cx="506412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15" name="文本框 34"/>
          <p:cNvSpPr txBox="1">
            <a:spLocks noChangeArrowheads="1"/>
          </p:cNvSpPr>
          <p:nvPr/>
        </p:nvSpPr>
        <p:spPr bwMode="auto">
          <a:xfrm rot="8340000">
            <a:off x="2759076" y="325596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16" name="文本框 36"/>
          <p:cNvSpPr txBox="1">
            <a:spLocks noChangeArrowheads="1"/>
          </p:cNvSpPr>
          <p:nvPr/>
        </p:nvSpPr>
        <p:spPr bwMode="auto">
          <a:xfrm rot="4020000">
            <a:off x="3178176" y="181451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17" name="文本框 37"/>
          <p:cNvSpPr txBox="1">
            <a:spLocks noChangeArrowheads="1"/>
          </p:cNvSpPr>
          <p:nvPr/>
        </p:nvSpPr>
        <p:spPr bwMode="auto">
          <a:xfrm rot="5220000">
            <a:off x="3178176" y="253841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18" name="文本框 45"/>
          <p:cNvSpPr txBox="1">
            <a:spLocks noChangeArrowheads="1"/>
          </p:cNvSpPr>
          <p:nvPr/>
        </p:nvSpPr>
        <p:spPr bwMode="auto">
          <a:xfrm rot="2810103">
            <a:off x="3738564" y="1844676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19" name="文本框 46"/>
          <p:cNvSpPr txBox="1">
            <a:spLocks noChangeArrowheads="1"/>
          </p:cNvSpPr>
          <p:nvPr/>
        </p:nvSpPr>
        <p:spPr bwMode="auto">
          <a:xfrm rot="2810103">
            <a:off x="4108451" y="2130426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20" name="文本框 47"/>
          <p:cNvSpPr txBox="1">
            <a:spLocks noChangeArrowheads="1"/>
          </p:cNvSpPr>
          <p:nvPr/>
        </p:nvSpPr>
        <p:spPr bwMode="auto">
          <a:xfrm rot="4010103">
            <a:off x="3836989" y="2882901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21" name="文本框 49"/>
          <p:cNvSpPr txBox="1">
            <a:spLocks noChangeArrowheads="1"/>
          </p:cNvSpPr>
          <p:nvPr/>
        </p:nvSpPr>
        <p:spPr bwMode="auto">
          <a:xfrm rot="2810103">
            <a:off x="4695826" y="2428876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22" name="文本框 50"/>
          <p:cNvSpPr txBox="1">
            <a:spLocks noChangeArrowheads="1"/>
          </p:cNvSpPr>
          <p:nvPr/>
        </p:nvSpPr>
        <p:spPr bwMode="auto">
          <a:xfrm rot="2810103">
            <a:off x="4583114" y="300831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23" name="文本框 51"/>
          <p:cNvSpPr txBox="1">
            <a:spLocks noChangeArrowheads="1"/>
          </p:cNvSpPr>
          <p:nvPr/>
        </p:nvSpPr>
        <p:spPr bwMode="auto">
          <a:xfrm rot="2810103">
            <a:off x="4953001" y="329406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24" name="文本框 32"/>
          <p:cNvSpPr txBox="1">
            <a:spLocks noChangeArrowheads="1"/>
          </p:cNvSpPr>
          <p:nvPr/>
        </p:nvSpPr>
        <p:spPr bwMode="auto">
          <a:xfrm rot="5400000">
            <a:off x="6259514" y="471011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25" name="文本框 34"/>
          <p:cNvSpPr txBox="1">
            <a:spLocks noChangeArrowheads="1"/>
          </p:cNvSpPr>
          <p:nvPr/>
        </p:nvSpPr>
        <p:spPr bwMode="auto">
          <a:xfrm rot="3159237">
            <a:off x="7324726" y="5141914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26" name="文本框 36"/>
          <p:cNvSpPr txBox="1">
            <a:spLocks noChangeArrowheads="1"/>
          </p:cNvSpPr>
          <p:nvPr/>
        </p:nvSpPr>
        <p:spPr bwMode="auto">
          <a:xfrm rot="-1160763">
            <a:off x="7743826" y="370046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27" name="文本框 37"/>
          <p:cNvSpPr txBox="1">
            <a:spLocks noChangeArrowheads="1"/>
          </p:cNvSpPr>
          <p:nvPr/>
        </p:nvSpPr>
        <p:spPr bwMode="auto">
          <a:xfrm rot="39237">
            <a:off x="7743826" y="4424364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28" name="文本框 45"/>
          <p:cNvSpPr txBox="1">
            <a:spLocks noChangeArrowheads="1"/>
          </p:cNvSpPr>
          <p:nvPr/>
        </p:nvSpPr>
        <p:spPr bwMode="auto">
          <a:xfrm rot="-1160763">
            <a:off x="8304213" y="3729038"/>
            <a:ext cx="5064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29" name="文本框 46"/>
          <p:cNvSpPr txBox="1">
            <a:spLocks noChangeArrowheads="1"/>
          </p:cNvSpPr>
          <p:nvPr/>
        </p:nvSpPr>
        <p:spPr bwMode="auto">
          <a:xfrm rot="-1160763">
            <a:off x="8674101" y="4013201"/>
            <a:ext cx="506413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30" name="文本框 47"/>
          <p:cNvSpPr txBox="1">
            <a:spLocks noChangeArrowheads="1"/>
          </p:cNvSpPr>
          <p:nvPr/>
        </p:nvSpPr>
        <p:spPr bwMode="auto">
          <a:xfrm rot="39237">
            <a:off x="8361363" y="4770438"/>
            <a:ext cx="5064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31" name="文本框 49"/>
          <p:cNvSpPr txBox="1">
            <a:spLocks noChangeArrowheads="1"/>
          </p:cNvSpPr>
          <p:nvPr/>
        </p:nvSpPr>
        <p:spPr bwMode="auto">
          <a:xfrm rot="-1160763">
            <a:off x="9194801" y="4402138"/>
            <a:ext cx="50641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32" name="文本框 50"/>
          <p:cNvSpPr txBox="1">
            <a:spLocks noChangeArrowheads="1"/>
          </p:cNvSpPr>
          <p:nvPr/>
        </p:nvSpPr>
        <p:spPr bwMode="auto">
          <a:xfrm rot="-1160763">
            <a:off x="9148763" y="4894264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95333" name="文本框 51"/>
          <p:cNvSpPr txBox="1">
            <a:spLocks noChangeArrowheads="1"/>
          </p:cNvSpPr>
          <p:nvPr/>
        </p:nvSpPr>
        <p:spPr bwMode="auto">
          <a:xfrm rot="-1160763">
            <a:off x="9518651" y="5176838"/>
            <a:ext cx="50641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500" b="1">
                <a:solidFill>
                  <a:prstClr val="white"/>
                </a:solidFill>
              </a:rPr>
              <a:t>状元成才路</a:t>
            </a:r>
          </a:p>
        </p:txBody>
      </p:sp>
      <p:sp>
        <p:nvSpPr>
          <p:cNvPr id="5" name="矩形 4">
            <a:extLst>
              <a:ext uri="{FF2B5EF4-FFF2-40B4-BE49-F238E27FC236}"/>
            </a:extLst>
          </p:cNvPr>
          <p:cNvSpPr/>
          <p:nvPr/>
        </p:nvSpPr>
        <p:spPr>
          <a:xfrm>
            <a:off x="1955800" y="1287464"/>
            <a:ext cx="8280400" cy="19002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500"/>
              </a:spcBef>
              <a:defRPr/>
            </a:pPr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狂风吹来了，洪水冲来了，冰河爬来了，碎石、沙砾、泥土被它们带着，开始了旅行。</a:t>
            </a:r>
          </a:p>
          <a:p>
            <a:pPr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    把“爬”字改成“流”字可以吗？为什么？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943100" y="4087813"/>
            <a:ext cx="8104188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    不好。用“爬”字，形象生动，而且显出移动的缓慢。</a:t>
            </a:r>
          </a:p>
        </p:txBody>
      </p:sp>
    </p:spTree>
    <p:extLst>
      <p:ext uri="{BB962C8B-B14F-4D97-AF65-F5344CB8AC3E}">
        <p14:creationId xmlns:p14="http://schemas.microsoft.com/office/powerpoint/2010/main" val="345244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矩形 1"/>
          <p:cNvSpPr>
            <a:spLocks noChangeArrowheads="1"/>
          </p:cNvSpPr>
          <p:nvPr/>
        </p:nvSpPr>
        <p:spPr bwMode="auto">
          <a:xfrm>
            <a:off x="2095500" y="1339851"/>
            <a:ext cx="8001000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本文以充满智慧的笔触，娓娓而谈岩石能够记录时间的脚印的原因，记录的内容和人类读懂大自然这种记录的重大意义，以丰富的实例和富有启发性的语言，引起人们探索自然奥秘的兴趣。</a:t>
            </a:r>
          </a:p>
        </p:txBody>
      </p:sp>
      <p:sp>
        <p:nvSpPr>
          <p:cNvPr id="10" name="文本框 2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1898651" y="173039"/>
            <a:ext cx="1882775" cy="58578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200" b="1" dirty="0">
                <a:solidFill>
                  <a:srgbClr val="F79646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主旨概括</a:t>
            </a:r>
          </a:p>
        </p:txBody>
      </p:sp>
    </p:spTree>
    <p:extLst>
      <p:ext uri="{BB962C8B-B14F-4D97-AF65-F5344CB8AC3E}">
        <p14:creationId xmlns:p14="http://schemas.microsoft.com/office/powerpoint/2010/main" val="365175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8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1648" y="134112"/>
            <a:ext cx="3974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累</a:t>
            </a:r>
            <a:r>
              <a:rPr lang="en-US" altLang="zh-CN" sz="3200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——</a:t>
            </a:r>
            <a:r>
              <a:rPr lang="zh-CN" altLang="en-US" sz="3200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拓展延伸</a:t>
            </a:r>
            <a:endParaRPr lang="zh-CN" altLang="en-US" sz="3200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3584" y="853440"/>
            <a:ext cx="6669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2"/>
                </a:solidFill>
              </a:rPr>
              <a:t>积累人们对时间感受的名言：</a:t>
            </a:r>
            <a:endParaRPr lang="zh-CN" altLang="en-US" sz="3200" dirty="0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68582" y="2119745"/>
            <a:ext cx="69826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少壮不努力，老大徒伤悲。</a:t>
            </a:r>
          </a:p>
          <a:p>
            <a:r>
              <a:rPr lang="zh-CN" altLang="en-US" sz="2400" b="1" dirty="0">
                <a:solidFill>
                  <a:srgbClr val="FF0000"/>
                </a:solidFill>
              </a:rPr>
              <a:t>一寸光阴一寸金，寸金难买寸光阴。</a:t>
            </a:r>
          </a:p>
          <a:p>
            <a:r>
              <a:rPr lang="zh-CN" altLang="en-US" sz="2400" b="1" dirty="0">
                <a:solidFill>
                  <a:srgbClr val="FF0000"/>
                </a:solidFill>
              </a:rPr>
              <a:t>放弃时间的人，时间也放弃他。</a:t>
            </a:r>
          </a:p>
          <a:p>
            <a:r>
              <a:rPr lang="zh-CN" altLang="en-US" sz="2400" b="1" dirty="0">
                <a:solidFill>
                  <a:srgbClr val="FF0000"/>
                </a:solidFill>
              </a:rPr>
              <a:t>时间就像海绵里的水，只要愿挤，总还是有的。</a:t>
            </a:r>
          </a:p>
          <a:p>
            <a:r>
              <a:rPr lang="zh-CN" altLang="en-US" sz="2400" b="1" dirty="0">
                <a:solidFill>
                  <a:srgbClr val="FF0000"/>
                </a:solidFill>
              </a:rPr>
              <a:t>莫等闲，白了少年头，空悲切！</a:t>
            </a:r>
          </a:p>
          <a:p>
            <a:r>
              <a:rPr lang="zh-CN" altLang="en-US" sz="2400" b="1" dirty="0">
                <a:solidFill>
                  <a:srgbClr val="FF0000"/>
                </a:solidFill>
              </a:rPr>
              <a:t>逝者如斯夫，不舍昼夜。</a:t>
            </a:r>
          </a:p>
        </p:txBody>
      </p:sp>
    </p:spTree>
    <p:extLst>
      <p:ext uri="{BB962C8B-B14F-4D97-AF65-F5344CB8AC3E}">
        <p14:creationId xmlns:p14="http://schemas.microsoft.com/office/powerpoint/2010/main" val="4030866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347" y="457201"/>
            <a:ext cx="9545782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06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2" y="180110"/>
            <a:ext cx="5680363" cy="42602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181" y="1080654"/>
            <a:ext cx="6303819" cy="583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27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594764" cy="49460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362" y="1066800"/>
            <a:ext cx="5357091" cy="573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73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 bwMode="auto">
          <a:xfrm>
            <a:off x="2160588" y="628650"/>
            <a:ext cx="6089650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大自然还有什么可以记录时间的更替？</a:t>
            </a:r>
          </a:p>
        </p:txBody>
      </p:sp>
      <p:pic>
        <p:nvPicPr>
          <p:cNvPr id="6" name="Picture 4" descr="designrf178487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67"/>
          <a:stretch>
            <a:fillRect/>
          </a:stretch>
        </p:blipFill>
        <p:spPr bwMode="auto">
          <a:xfrm>
            <a:off x="6567489" y="1493838"/>
            <a:ext cx="3355975" cy="4760912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025" y="2127251"/>
            <a:ext cx="3733800" cy="353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8077" y="4020361"/>
            <a:ext cx="1752161" cy="22343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1072" y="1462087"/>
            <a:ext cx="1835354" cy="25582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5476" y="1430338"/>
            <a:ext cx="1766450" cy="25582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6427" y="4052111"/>
            <a:ext cx="1697038" cy="2234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383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2230" y="175098"/>
            <a:ext cx="2381769" cy="38716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7" descr="Gucn_20111106248473182127Pic1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193709" y="2592112"/>
            <a:ext cx="3307404" cy="32406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01346" y="359924"/>
            <a:ext cx="2889468" cy="22321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18488" y="2993219"/>
            <a:ext cx="3749365" cy="362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21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文本框 212996"/>
          <p:cNvSpPr txBox="1">
            <a:spLocks noChangeArrowheads="1"/>
          </p:cNvSpPr>
          <p:nvPr/>
        </p:nvSpPr>
        <p:spPr bwMode="auto">
          <a:xfrm>
            <a:off x="2092325" y="601663"/>
            <a:ext cx="47815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4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02" name="图片 1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331"/>
            <a:ext cx="8677275" cy="6858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3" name="Picture 4" descr="http://static.zhulong.com/database/news/2016/06/06/215926293.jpg.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8763" y="601663"/>
            <a:ext cx="2760662" cy="18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8" descr="http://pic30.huitu.com/res/20150421/573641_20150421183731111200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5" t="17085" r="6908" b="6645"/>
          <a:stretch>
            <a:fillRect/>
          </a:stretch>
        </p:blipFill>
        <p:spPr bwMode="auto">
          <a:xfrm>
            <a:off x="9197975" y="2574925"/>
            <a:ext cx="2762250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图片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81"/>
          <a:stretch>
            <a:fillRect/>
          </a:stretch>
        </p:blipFill>
        <p:spPr bwMode="auto">
          <a:xfrm>
            <a:off x="9148763" y="4651375"/>
            <a:ext cx="2860675" cy="196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51379" y="1822718"/>
            <a:ext cx="71167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>
                <a:solidFill>
                  <a:prstClr val="black"/>
                </a:solidFill>
              </a:rPr>
              <a:t> </a:t>
            </a:r>
            <a:r>
              <a:rPr lang="zh-CN" altLang="en-US" sz="8000" b="1" dirty="0">
                <a:solidFill>
                  <a:srgbClr val="FF0000"/>
                </a:solidFill>
              </a:rPr>
              <a:t>时 间 的 脚 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520905" y="3410669"/>
            <a:ext cx="2122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000" dirty="0">
                <a:solidFill>
                  <a:srgbClr val="FF0000"/>
                </a:solidFill>
              </a:rPr>
              <a:t>陶世龙</a:t>
            </a:r>
          </a:p>
        </p:txBody>
      </p:sp>
    </p:spTree>
    <p:extLst>
      <p:ext uri="{BB962C8B-B14F-4D97-AF65-F5344CB8AC3E}">
        <p14:creationId xmlns:p14="http://schemas.microsoft.com/office/powerpoint/2010/main" val="340612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309688" y="1670050"/>
            <a:ext cx="8945562" cy="384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Font typeface="Times New Roman" panose="02020603050405020304" pitchFamily="18" charset="0"/>
              <a:buAutoNum type="arabicPeriod"/>
            </a:pP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了解岩石记录时间（历史）的相关知识，掌握本文说明顺序中的逻辑顺序。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（重点）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Font typeface="Times New Roman" panose="02020603050405020304" pitchFamily="18" charset="0"/>
              <a:buAutoNum type="arabicPeriod"/>
            </a:pP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明确说明对象，理清文章思路；体会本文生动有趣的语言。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（难点）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Font typeface="Times New Roman" panose="02020603050405020304" pitchFamily="18" charset="0"/>
              <a:buAutoNum type="arabicPeriod"/>
            </a:pP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认识岩石记录时间的功能，培养学生的探索意识和科学精神。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（重点）</a:t>
            </a:r>
          </a:p>
        </p:txBody>
      </p:sp>
      <p:sp>
        <p:nvSpPr>
          <p:cNvPr id="145411" name="矩形 5"/>
          <p:cNvSpPr>
            <a:spLocks noChangeArrowheads="1"/>
          </p:cNvSpPr>
          <p:nvPr/>
        </p:nvSpPr>
        <p:spPr bwMode="auto">
          <a:xfrm>
            <a:off x="271463" y="261938"/>
            <a:ext cx="5611752" cy="7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宋体" panose="02010600030101010101" pitchFamily="2" charset="-122"/>
              </a:rPr>
              <a:t>  明</a:t>
            </a:r>
            <a:r>
              <a:rPr lang="en-US" altLang="zh-CN" sz="3200" b="1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宋体" panose="02010600030101010101" pitchFamily="2" charset="-122"/>
              </a:rPr>
              <a:t>————</a:t>
            </a:r>
            <a:r>
              <a:rPr lang="zh-CN" altLang="en-US" sz="3600" b="1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sym typeface="宋体" panose="02010600030101010101" pitchFamily="2" charset="-122"/>
              </a:rPr>
              <a:t>学习目标</a:t>
            </a:r>
            <a:endParaRPr lang="zh-CN" altLang="zh-CN" sz="3600" b="1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6334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2052639" y="1479551"/>
            <a:ext cx="8086725" cy="302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    陶世龙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1929—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），四川安岳县人，我国著名科普作家。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fontAlgn="base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代表作品有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打开地下宝库的钥匙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》《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揭开大地的秘密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》《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地球的画像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》《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火山和地震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》《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多变的地球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等科普读物。</a:t>
            </a:r>
          </a:p>
        </p:txBody>
      </p:sp>
      <p:sp>
        <p:nvSpPr>
          <p:cNvPr id="11" name="文本框 2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1111251" y="965769"/>
            <a:ext cx="2671040" cy="5847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 smtClean="0">
                <a:solidFill>
                  <a:srgbClr val="F79646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 smtClean="0">
                <a:solidFill>
                  <a:srgbClr val="F79646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200" b="1" dirty="0">
              <a:solidFill>
                <a:srgbClr val="F79646">
                  <a:lumMod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5488" y="182880"/>
            <a:ext cx="5254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查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————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预习检测</a:t>
            </a:r>
            <a:endParaRPr lang="zh-CN" altLang="en-US" sz="2800" b="1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37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6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8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8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718</TotalTime>
  <Words>2270</Words>
  <Application>Microsoft Office PowerPoint</Application>
  <PresentationFormat>宽屏</PresentationFormat>
  <Paragraphs>505</Paragraphs>
  <Slides>23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19</vt:i4>
      </vt:variant>
      <vt:variant>
        <vt:lpstr>幻灯片标题</vt:lpstr>
      </vt:variant>
      <vt:variant>
        <vt:i4>23</vt:i4>
      </vt:variant>
    </vt:vector>
  </HeadingPairs>
  <TitlesOfParts>
    <vt:vector size="52" baseType="lpstr">
      <vt:lpstr>华文琥珀</vt:lpstr>
      <vt:lpstr>Times New Roman</vt:lpstr>
      <vt:lpstr>楷体_GB2312</vt:lpstr>
      <vt:lpstr>楷体</vt:lpstr>
      <vt:lpstr>微软雅黑</vt:lpstr>
      <vt:lpstr>Calibri Light</vt:lpstr>
      <vt:lpstr>宋体</vt:lpstr>
      <vt:lpstr>Arial</vt:lpstr>
      <vt:lpstr>黑体</vt:lpstr>
      <vt:lpstr>Calibri</vt:lpstr>
      <vt:lpstr>Office 主题</vt:lpstr>
      <vt:lpstr>4_Office 主题</vt:lpstr>
      <vt:lpstr>3_Office 主题</vt:lpstr>
      <vt:lpstr>5_Office 主题</vt:lpstr>
      <vt:lpstr>6_Office 主题</vt:lpstr>
      <vt:lpstr>7_Office 主题</vt:lpstr>
      <vt:lpstr>1_Office 主题</vt:lpstr>
      <vt:lpstr>8_Office 主题</vt:lpstr>
      <vt:lpstr>2_Office 主题</vt:lpstr>
      <vt:lpstr>9_Office 主题</vt:lpstr>
      <vt:lpstr>10_Office 主题</vt:lpstr>
      <vt:lpstr>11_Office 主题</vt:lpstr>
      <vt:lpstr>12_Office 主题</vt:lpstr>
      <vt:lpstr>13_Office 主题</vt:lpstr>
      <vt:lpstr>14_Office 主题</vt:lpstr>
      <vt:lpstr>15_Office 主题</vt:lpstr>
      <vt:lpstr>16_Office 主题</vt:lpstr>
      <vt:lpstr>17_Office 主题</vt:lpstr>
      <vt:lpstr>18_Office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40</cp:revision>
  <dcterms:created xsi:type="dcterms:W3CDTF">2019-05-14T07:53:10Z</dcterms:created>
  <dcterms:modified xsi:type="dcterms:W3CDTF">2019-05-17T06:05:31Z</dcterms:modified>
</cp:coreProperties>
</file>