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9" r:id="rId2"/>
    <p:sldId id="423" r:id="rId3"/>
    <p:sldId id="404" r:id="rId4"/>
    <p:sldId id="416" r:id="rId5"/>
    <p:sldId id="417" r:id="rId6"/>
    <p:sldId id="405" r:id="rId7"/>
    <p:sldId id="418" r:id="rId8"/>
    <p:sldId id="407" r:id="rId9"/>
    <p:sldId id="408" r:id="rId10"/>
    <p:sldId id="409" r:id="rId11"/>
    <p:sldId id="410" r:id="rId12"/>
    <p:sldId id="419" r:id="rId13"/>
    <p:sldId id="420" r:id="rId14"/>
    <p:sldId id="421" r:id="rId15"/>
    <p:sldId id="414" r:id="rId16"/>
    <p:sldId id="424" r:id="rId17"/>
    <p:sldId id="426" r:id="rId18"/>
    <p:sldId id="427" r:id="rId19"/>
    <p:sldId id="428" r:id="rId20"/>
    <p:sldId id="429" r:id="rId21"/>
    <p:sldId id="430" r:id="rId22"/>
    <p:sldId id="444" r:id="rId23"/>
    <p:sldId id="445" r:id="rId24"/>
    <p:sldId id="447" r:id="rId25"/>
    <p:sldId id="449" r:id="rId26"/>
    <p:sldId id="450" r:id="rId27"/>
    <p:sldId id="453" r:id="rId28"/>
    <p:sldId id="458" r:id="rId29"/>
    <p:sldId id="457" r:id="rId30"/>
    <p:sldId id="460" r:id="rId31"/>
    <p:sldId id="461" r:id="rId32"/>
    <p:sldId id="462" r:id="rId33"/>
    <p:sldId id="463" r:id="rId34"/>
    <p:sldId id="465" r:id="rId35"/>
    <p:sldId id="466" r:id="rId36"/>
    <p:sldId id="467" r:id="rId37"/>
  </p:sldIdLst>
  <p:sldSz cx="12192000" cy="6858000"/>
  <p:notesSz cx="6858000" cy="9144000"/>
  <p:custDataLst>
    <p:tags r:id="rId39"/>
  </p:custData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2163"/>
        <p:guide pos="3937"/>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itchFamily="34" charset="0"/>
              <a:buNone/>
              <a:defRPr/>
            </a:lvl1pPr>
          </a:lstStyle>
          <a:p>
            <a:pPr>
              <a:defRPr/>
            </a:pPr>
            <a:fld id="{2CB0F2E7-D889-404A-AFF5-CB680005AFF0}" type="datetime1">
              <a:rPr lang="zh-CN" altLang="en-US"/>
              <a:t>2021-9-13</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defRPr/>
            </a:pPr>
            <a:r>
              <a:rPr lang="zh-CN" altLang="zh-CN"/>
              <a:t>单击此处编辑母版文本样式</a:t>
            </a:r>
          </a:p>
          <a:p>
            <a:pPr>
              <a:defRPr/>
            </a:pPr>
            <a:r>
              <a:rPr lang="zh-CN" altLang="zh-CN"/>
              <a:t>第二级</a:t>
            </a:r>
          </a:p>
          <a:p>
            <a:pPr>
              <a:defRPr/>
            </a:pPr>
            <a:r>
              <a:rPr lang="zh-CN" altLang="zh-CN"/>
              <a:t>第三级</a:t>
            </a:r>
          </a:p>
          <a:p>
            <a:pPr>
              <a:defRPr/>
            </a:pPr>
            <a:r>
              <a:rPr lang="zh-CN" altLang="zh-CN"/>
              <a:t>第四级</a:t>
            </a:r>
          </a:p>
          <a:p>
            <a:pPr>
              <a:defRPr/>
            </a:pPr>
            <a:r>
              <a:rPr lang="zh-CN" altLang="zh-CN"/>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itchFamily="34" charset="0"/>
              <a:buNone/>
              <a:defRPr/>
            </a:lvl1pPr>
          </a:lstStyle>
          <a:p>
            <a:pPr>
              <a:defRPr/>
            </a:pPr>
            <a:fld id="{DF593EF1-2FB5-4D0D-9C53-2E3FCF60BE9A}" type="slidenum">
              <a:rPr lang="zh-CN" altLang="en-US"/>
              <a:t>‹#›</a:t>
            </a:fld>
            <a:endParaRPr lang="zh-CN" altLang="en-US" sz="1200"/>
          </a:p>
        </p:txBody>
      </p:sp>
    </p:spTree>
    <p:extLst>
      <p:ext uri="{BB962C8B-B14F-4D97-AF65-F5344CB8AC3E}">
        <p14:creationId xmlns:p14="http://schemas.microsoft.com/office/powerpoint/2010/main" val="83999007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10</a:t>
            </a:fld>
            <a:endParaRPr lang="zh-CN" altLang="en-US" sz="1200">
              <a:latin typeface="Arial" pitchFamily="34" charset="0"/>
              <a:ea typeface="黑体"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p:sp>
      <p:sp>
        <p:nvSpPr>
          <p:cNvPr id="52226" name="备注占位符 2"/>
          <p:cNvSpPr>
            <a:spLocks noGrp="1"/>
          </p:cNvSpPr>
          <p:nvPr>
            <p:ph type="body" idx="1"/>
          </p:nvPr>
        </p:nvSpPr>
        <p:spPr/>
        <p:txBody>
          <a:bodyPr lIns="91440" tIns="45720" rIns="91440" bIns="45720" anchor="t"/>
          <a:lstStyle/>
          <a:p>
            <a:pPr lvl="0"/>
            <a:endParaRPr lang="zh-CN" altLang="en-US"/>
          </a:p>
        </p:txBody>
      </p:sp>
      <p:sp>
        <p:nvSpPr>
          <p:cNvPr id="52227"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11</a:t>
            </a:fld>
            <a:endParaRPr lang="zh-CN" altLang="en-US" sz="1200">
              <a:latin typeface="Arial" pitchFamily="34" charset="0"/>
              <a:ea typeface="黑体"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p:sp>
      <p:sp>
        <p:nvSpPr>
          <p:cNvPr id="52226" name="备注占位符 2"/>
          <p:cNvSpPr>
            <a:spLocks noGrp="1"/>
          </p:cNvSpPr>
          <p:nvPr>
            <p:ph type="body" idx="1"/>
          </p:nvPr>
        </p:nvSpPr>
        <p:spPr/>
        <p:txBody>
          <a:bodyPr lIns="91440" tIns="45720" rIns="91440" bIns="45720" anchor="t"/>
          <a:lstStyle/>
          <a:p>
            <a:pPr lvl="0"/>
            <a:endParaRPr lang="zh-CN" altLang="en-US"/>
          </a:p>
        </p:txBody>
      </p:sp>
      <p:sp>
        <p:nvSpPr>
          <p:cNvPr id="52227"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12</a:t>
            </a:fld>
            <a:endParaRPr lang="zh-CN" altLang="en-US" sz="1200">
              <a:latin typeface="Arial" pitchFamily="34" charset="0"/>
              <a:ea typeface="黑体"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p:sp>
      <p:sp>
        <p:nvSpPr>
          <p:cNvPr id="52226" name="备注占位符 2"/>
          <p:cNvSpPr>
            <a:spLocks noGrp="1"/>
          </p:cNvSpPr>
          <p:nvPr>
            <p:ph type="body" idx="1"/>
          </p:nvPr>
        </p:nvSpPr>
        <p:spPr/>
        <p:txBody>
          <a:bodyPr lIns="91440" tIns="45720" rIns="91440" bIns="45720" anchor="t"/>
          <a:lstStyle/>
          <a:p>
            <a:pPr lvl="0"/>
            <a:endParaRPr lang="zh-CN" altLang="en-US"/>
          </a:p>
        </p:txBody>
      </p:sp>
      <p:sp>
        <p:nvSpPr>
          <p:cNvPr id="52227"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13</a:t>
            </a:fld>
            <a:endParaRPr lang="zh-CN" altLang="en-US" sz="1200">
              <a:latin typeface="Arial" pitchFamily="34" charset="0"/>
              <a:ea typeface="黑体"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p:sp>
      <p:sp>
        <p:nvSpPr>
          <p:cNvPr id="52226" name="备注占位符 2"/>
          <p:cNvSpPr>
            <a:spLocks noGrp="1"/>
          </p:cNvSpPr>
          <p:nvPr>
            <p:ph type="body" idx="1"/>
          </p:nvPr>
        </p:nvSpPr>
        <p:spPr/>
        <p:txBody>
          <a:bodyPr lIns="91440" tIns="45720" rIns="91440" bIns="45720" anchor="t"/>
          <a:lstStyle/>
          <a:p>
            <a:pPr lvl="0"/>
            <a:endParaRPr lang="zh-CN" altLang="en-US"/>
          </a:p>
        </p:txBody>
      </p:sp>
      <p:sp>
        <p:nvSpPr>
          <p:cNvPr id="52227"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14</a:t>
            </a:fld>
            <a:endParaRPr lang="zh-CN" altLang="en-US" sz="1200">
              <a:latin typeface="Arial" pitchFamily="34" charset="0"/>
              <a:ea typeface="黑体" pitchFamily="49"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p:txBody>
          <a:bodyPr lIns="91440" tIns="45720" rIns="91440" bIns="45720" anchor="t"/>
          <a:lstStyle/>
          <a:p>
            <a:pPr lvl="0"/>
            <a:endParaRPr lang="zh-CN" altLang="en-US"/>
          </a:p>
        </p:txBody>
      </p:sp>
      <p:sp>
        <p:nvSpPr>
          <p:cNvPr id="60419" name="灯片编号占位符 3"/>
          <p:cNvSpPr>
            <a:spLocks noGrp="1"/>
          </p:cNvSpPr>
          <p:nvPr>
            <p:ph type="sldNum" sz="quarter" idx="10"/>
          </p:nvPr>
        </p:nvSpPr>
        <p:spPr>
          <a:xfrm>
            <a:off x="4024313" y="9720263"/>
            <a:ext cx="3078162" cy="514350"/>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itchFamily="34" charset="0"/>
                <a:ea typeface="黑体" pitchFamily="49" charset="-122"/>
              </a:rPr>
              <a:t>15</a:t>
            </a:fld>
            <a:endParaRPr lang="zh-CN" altLang="en-US" sz="1200">
              <a:latin typeface="Arial" pitchFamily="34" charset="0"/>
              <a:ea typeface="黑体"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noChangeArrowheads="1"/>
          </p:cNvSpPr>
          <p:nvPr>
            <p:ph type="dt" sz="half" idx="10"/>
          </p:nvPr>
        </p:nvSpPr>
        <p:spPr/>
        <p:txBody>
          <a:bodyPr/>
          <a:lstStyle>
            <a:lvl1pPr>
              <a:defRPr/>
            </a:lvl1pPr>
          </a:lstStyle>
          <a:p>
            <a:pPr>
              <a:defRPr/>
            </a:pPr>
            <a:fld id="{589B9C5C-3F5F-46D0-9FC1-2FE2D0CCC3C5}" type="datetime1">
              <a:rPr lang="zh-CN" altLang="en-US"/>
              <a:t>2021-9-13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796A67D0-6713-4644-BA50-90057156E823}" type="slidenum">
              <a:rPr lang="zh-CN" altLang="en-US"/>
              <a:t>‹#›</a:t>
            </a:fld>
            <a:endParaRPr lang="zh-CN" altLang="en-US" sz="1800">
              <a:solidFill>
                <a:schemeClr val="tx1"/>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20FC7ACB-8108-40AC-9365-31283B26AC27}" type="datetime1">
              <a:rPr lang="zh-CN" altLang="en-US"/>
              <a:t>2021-9-13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031E54E0-2860-4773-BD42-A251DF9EEDB0}" type="slidenum">
              <a:rPr lang="zh-CN" altLang="en-US"/>
              <a:t>‹#›</a:t>
            </a:fld>
            <a:endParaRPr lang="zh-CN" altLang="en-US" sz="1800">
              <a:solidFill>
                <a:schemeClr val="tx1"/>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FD6F97C6-71F2-4430-9958-5EA35E2208E5}" type="datetime1">
              <a:rPr lang="zh-CN" altLang="en-US"/>
              <a:t>2021-9-13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2E7FBCB-50BA-49F9-A69D-053253F4FC21}" type="slidenum">
              <a:rPr lang="zh-CN" altLang="en-US"/>
              <a:t>‹#›</a:t>
            </a:fld>
            <a:endParaRPr lang="zh-CN" altLang="en-US" sz="1800">
              <a:solidFill>
                <a:schemeClr val="tx1"/>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C8E707FB-9A4B-43C9-BEBC-5527A0815104}" type="datetime1">
              <a:rPr lang="zh-CN" altLang="en-US"/>
              <a:t>2021-9-13</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gradFill>
        <a:effectLst/>
      </p:bgPr>
    </p:bg>
    <p:spTree>
      <p:nvGrpSpPr>
        <p:cNvPr id="1" name=""/>
        <p:cNvGrpSpPr/>
        <p:nvPr/>
      </p:nvGrpSpPr>
      <p:grpSpPr>
        <a:xfrm>
          <a:off x="0" y="0"/>
          <a:ext cx="0" cy="0"/>
          <a:chOff x="0" y="0"/>
          <a:chExt cx="0" cy="0"/>
        </a:xfrm>
      </p:grpSpPr>
      <p:sp>
        <p:nvSpPr>
          <p:cNvPr id="4" name="Rectangle 9"/>
          <p:cNvSpPr/>
          <p:nvPr userDrawn="1"/>
        </p:nvSpPr>
        <p:spPr>
          <a:xfrm>
            <a:off x="11333815" y="322557"/>
            <a:ext cx="487977" cy="287067"/>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100"/>
          </a:p>
        </p:txBody>
      </p:sp>
      <p:sp>
        <p:nvSpPr>
          <p:cNvPr id="6" name="Isosceles Triangle 10"/>
          <p:cNvSpPr/>
          <p:nvPr userDrawn="1"/>
        </p:nvSpPr>
        <p:spPr>
          <a:xfrm rot="10610802">
            <a:off x="11339648" y="421679"/>
            <a:ext cx="488775" cy="261855"/>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100"/>
          </a:p>
        </p:txBody>
      </p:sp>
      <p:sp>
        <p:nvSpPr>
          <p:cNvPr id="7" name="Slide Number Placeholder 5"/>
          <p:cNvSpPr txBox="1"/>
          <p:nvPr userDrawn="1"/>
        </p:nvSpPr>
        <p:spPr>
          <a:xfrm>
            <a:off x="11359313" y="273253"/>
            <a:ext cx="449441" cy="467448"/>
          </a:xfrm>
          <a:prstGeom prst="rect">
            <a:avLst/>
          </a:prstGeom>
        </p:spPr>
        <p:txBody>
          <a:bodyPr vert="horz" lIns="0" tIns="0" rIns="0" bIns="60945"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35" smtClean="0"/>
              <a:t>‹#›</a:t>
            </a:fld>
            <a:endParaRPr lang="en-US" sz="1335"/>
          </a:p>
        </p:txBody>
      </p:sp>
      <p:grpSp>
        <p:nvGrpSpPr>
          <p:cNvPr id="8" name="Group 5"/>
          <p:cNvGrpSpPr/>
          <p:nvPr userDrawn="1"/>
        </p:nvGrpSpPr>
        <p:grpSpPr>
          <a:xfrm>
            <a:off x="463225" y="6309321"/>
            <a:ext cx="298776" cy="294875"/>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grpSp>
      <p:grpSp>
        <p:nvGrpSpPr>
          <p:cNvPr id="11" name="Group 9"/>
          <p:cNvGrpSpPr/>
          <p:nvPr userDrawn="1"/>
        </p:nvGrpSpPr>
        <p:grpSpPr>
          <a:xfrm flipH="1">
            <a:off x="1244945" y="6309321"/>
            <a:ext cx="298776" cy="294875"/>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100"/>
            </a:p>
          </p:txBody>
        </p:sp>
      </p:grpSp>
      <p:cxnSp>
        <p:nvCxnSpPr>
          <p:cNvPr id="14" name="Straight Connector 3"/>
          <p:cNvCxnSpPr/>
          <p:nvPr userDrawn="1"/>
        </p:nvCxnSpPr>
        <p:spPr>
          <a:xfrm>
            <a:off x="736945" y="6460467"/>
            <a:ext cx="508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9888" y="280459"/>
            <a:ext cx="940296" cy="940296"/>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30580" y="292955"/>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583499" y="816963"/>
            <a:ext cx="340931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42" tIns="45722" rIns="91442" bIns="45722">
            <a:spAutoFit/>
          </a:bodyPr>
          <a:lstStyle/>
          <a:p>
            <a:r>
              <a:rPr lang="en-US" altLang="zh-CN" sz="1400" b="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400" b="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579532" y="334005"/>
            <a:ext cx="4288359" cy="50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665" b="0">
                <a:solidFill>
                  <a:schemeClr val="tx1">
                    <a:lumMod val="85000"/>
                    <a:lumOff val="15000"/>
                  </a:schemeClr>
                </a:solidFill>
                <a:latin typeface="微软雅黑" pitchFamily="34" charset="-122"/>
                <a:cs typeface="+mn-cs"/>
              </a:defRPr>
            </a:lvl1pPr>
          </a:lstStyle>
          <a:p>
            <a:pPr lvl="0" algn="l"/>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p15="http://schemas.microsoft.com/office/powerpoint/2012/main" xmlns="">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9" fill="hold" nodeType="afterEffect">
                                  <p:stCondLst>
                                    <p:cond delay="0"/>
                                  </p:stCondLst>
                                  <p:childTnLst>
                                    <p:set>
                                      <p:cBhvr>
                                        <p:cTn id="7" dur="1" fill="hold">
                                          <p:stCondLst>
                                            <p:cond delay="0"/>
                                          </p:stCondLst>
                                        </p:cTn>
                                        <p:tgtEl>
                                          <p:spTgt spid="15"/>
                                        </p:tgtEl>
                                        <p:attrNameLst>
                                          <p:attrName>style.visibility</p:attrName>
                                        </p:attrNameLst>
                                      </p:cBhvr>
                                      <p:to>
                                        <p:strVal val="visible"/>
                                      </p:to>
                                    </p:set>
                                    <p:anim calcmode="lin" valueType="num">
                                      <p:cBhvr additive="base">
                                        <p:cTn id="8" dur="1200" fill="hold"/>
                                        <p:tgtEl>
                                          <p:spTgt spid="15"/>
                                        </p:tgtEl>
                                        <p:attrNameLst>
                                          <p:attrName>ppt_x</p:attrName>
                                        </p:attrNameLst>
                                      </p:cBhvr>
                                      <p:tavLst>
                                        <p:tav tm="0">
                                          <p:val>
                                            <p:strVal val="0-#ppt_w/2"/>
                                          </p:val>
                                        </p:tav>
                                        <p:tav tm="100000">
                                          <p:val>
                                            <p:strVal val="#ppt_x"/>
                                          </p:val>
                                        </p:tav>
                                      </p:tavLst>
                                    </p:anim>
                                    <p:anim calcmode="lin" valueType="num">
                                      <p:cBhvr additive="base">
                                        <p:cTn id="9" dur="1200" fill="hold"/>
                                        <p:tgtEl>
                                          <p:spTgt spid="15"/>
                                        </p:tgtEl>
                                        <p:attrNameLst>
                                          <p:attrName>ppt_y</p:attrName>
                                        </p:attrNameLst>
                                      </p:cBhvr>
                                      <p:tavLst>
                                        <p:tav tm="0">
                                          <p:val>
                                            <p:strVal val="0-#ppt_h/2"/>
                                          </p:val>
                                        </p:tav>
                                        <p:tav tm="100000">
                                          <p:val>
                                            <p:strVal val="#ppt_y"/>
                                          </p:val>
                                        </p:tav>
                                      </p:tavLst>
                                    </p:anim>
                                  </p:childTnLst>
                                </p:cTn>
                              </p:par>
                              <p:par>
                                <p:cTn id="10" presetID="2" presetClass="entr" presetSubtype="1"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200" fill="hold"/>
                                        <p:tgtEl>
                                          <p:spTgt spid="16"/>
                                        </p:tgtEl>
                                        <p:attrNameLst>
                                          <p:attrName>ppt_x</p:attrName>
                                        </p:attrNameLst>
                                      </p:cBhvr>
                                      <p:tavLst>
                                        <p:tav tm="0">
                                          <p:val>
                                            <p:strVal val="#ppt_x"/>
                                          </p:val>
                                        </p:tav>
                                        <p:tav tm="100000">
                                          <p:val>
                                            <p:strVal val="#ppt_x"/>
                                          </p:val>
                                        </p:tav>
                                      </p:tavLst>
                                    </p:anim>
                                    <p:anim calcmode="lin" valueType="num">
                                      <p:cBhvr additive="base">
                                        <p:cTn id="13" dur="1200" fill="hold"/>
                                        <p:tgtEl>
                                          <p:spTgt spid="16"/>
                                        </p:tgtEl>
                                        <p:attrNameLst>
                                          <p:attrName>ppt_y</p:attrName>
                                        </p:attrNameLst>
                                      </p:cBhvr>
                                      <p:tavLst>
                                        <p:tav tm="0">
                                          <p:val>
                                            <p:strVal val="0-#ppt_h/2"/>
                                          </p:val>
                                        </p:tav>
                                        <p:tav tm="100000">
                                          <p:val>
                                            <p:strVal val="#ppt_y"/>
                                          </p:val>
                                        </p:tav>
                                      </p:tavLst>
                                    </p:anim>
                                  </p:childTnLst>
                                </p:cTn>
                              </p:par>
                            </p:childTnLst>
                          </p:cTn>
                        </p:par>
                        <p:par>
                          <p:cTn id="14" fill="hold" nodeType="withGroup">
                            <p:stCondLst>
                              <p:cond delay="1500"/>
                            </p:stCondLst>
                            <p:childTnLst>
                              <p:par>
                                <p:cTn id="15" presetID="22" presetClass="entr" presetSubtype="8" fill="hold" grpId="0" nodeType="afterEffec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10" presetClass="entr" presetSubtype="0" fill="hold" grpId="1" nodeType="withEffec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5D0B7870-610D-436D-A052-19F05B2A81AF}" type="datetime1">
              <a:rPr lang="zh-CN" altLang="en-US"/>
              <a:t>2021-9-13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A798277F-F25B-40B1-84FB-42A994B2C412}" type="slidenum">
              <a:rPr lang="zh-CN" altLang="en-US"/>
              <a:t>‹#›</a:t>
            </a:fld>
            <a:endParaRPr lang="zh-CN" altLang="en-US" sz="1800">
              <a:solidFill>
                <a:schemeClr val="tx1"/>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5C77BC45-1D26-4284-9A8F-9C27AB2DC76C}" type="datetime1">
              <a:rPr lang="zh-CN" altLang="en-US"/>
              <a:t>2021-9-13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D250B031-B951-4BEA-9726-6C50DF061EB1}" type="slidenum">
              <a:rPr lang="zh-CN" altLang="en-US"/>
              <a:t>‹#›</a:t>
            </a:fld>
            <a:endParaRPr lang="zh-CN" altLang="en-US" sz="1800">
              <a:solidFill>
                <a:schemeClr val="tx1"/>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p:txBody>
          <a:bodyPr/>
          <a:lstStyle>
            <a:lvl1pPr>
              <a:defRPr/>
            </a:lvl1pPr>
          </a:lstStyle>
          <a:p>
            <a:pPr>
              <a:defRPr/>
            </a:pPr>
            <a:fld id="{6E0D6C5E-CFA5-4679-B0BD-CA8A4C246D6B}" type="datetime1">
              <a:rPr lang="zh-CN" altLang="en-US"/>
              <a:t>2021-9-13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399EA77-16FF-4662-A618-15DB39B8B0EF}"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p:txBody>
          <a:bodyPr/>
          <a:lstStyle>
            <a:lvl1pPr>
              <a:defRPr/>
            </a:lvl1pPr>
          </a:lstStyle>
          <a:p>
            <a:pPr>
              <a:defRPr/>
            </a:pPr>
            <a:fld id="{D4DCF2D9-86EB-4412-9570-CAC40DA89FF9}" type="datetime1">
              <a:rPr lang="zh-CN" altLang="en-US"/>
              <a:t>2021-9-13</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98FB8423-C4B8-4660-B366-8F8480A33E63}" type="slidenum">
              <a:rPr lang="zh-CN" altLang="en-US"/>
              <a:t>‹#›</a:t>
            </a:fld>
            <a:endParaRPr lang="zh-CN" altLang="en-US" sz="1800">
              <a:solidFill>
                <a:schemeClr val="tx1"/>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45DFF352-7925-463F-BA85-BC95EE909F3F}" type="datetime1">
              <a:rPr lang="zh-CN" altLang="en-US"/>
              <a:t>2021-9-13</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947ED768-8F4E-4CBE-94D3-7F0DEA205A6D}" type="slidenum">
              <a:rPr lang="zh-CN" altLang="en-US"/>
              <a:t>‹#›</a:t>
            </a:fld>
            <a:endParaRPr lang="zh-CN" altLang="en-US" sz="1800">
              <a:solidFill>
                <a:schemeClr val="tx1"/>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F3C5D0B8-708A-4F5A-AF47-E43B511D9D19}" type="datetime1">
              <a:rPr lang="zh-CN" altLang="en-US"/>
              <a:t>2021-9-13</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909BD95E-DC8F-4A84-93D2-D46A7F0B533C}" type="slidenum">
              <a:rPr lang="zh-CN" altLang="en-US"/>
              <a:t>‹#›</a:t>
            </a:fld>
            <a:endParaRPr lang="zh-CN" altLang="en-US" sz="1800">
              <a:solidFill>
                <a:schemeClr val="tx1"/>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AA08F363-2517-402F-8D67-A0E2F832C786}" type="datetime1">
              <a:rPr lang="zh-CN" altLang="en-US"/>
              <a:t>2021-9-13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7EBF7F39-BCD4-4A2D-BA24-05D60B6D6B58}" type="slidenum">
              <a:rPr lang="zh-CN" altLang="en-US"/>
              <a:t>‹#›</a:t>
            </a:fld>
            <a:endParaRPr lang="zh-CN" altLang="en-US" sz="1800">
              <a:solidFill>
                <a:schemeClr val="tx1"/>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B5E34CB7-59CF-47D7-94FA-E3D7D4CA9A2E}" type="datetime1">
              <a:rPr lang="zh-CN" altLang="en-US"/>
              <a:t>2021-9-13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0CD0D19C-178B-4630-8DEF-5C0C45828983}" type="slidenum">
              <a:rPr lang="zh-CN" altLang="en-US"/>
              <a:t>‹#›</a:t>
            </a:fld>
            <a:endParaRPr lang="zh-CN" altLang="en-US" sz="1800">
              <a:solidFill>
                <a:schemeClr val="tx1"/>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sym typeface="Calibri"/>
              </a:rPr>
              <a:t>单击此处编辑母版文本样式</a:t>
            </a:r>
          </a:p>
          <a:p>
            <a:pPr lvl="1"/>
            <a:r>
              <a:rPr lang="zh-CN" altLang="zh-CN">
                <a:sym typeface="Calibri"/>
              </a:rPr>
              <a:t>第二级</a:t>
            </a:r>
          </a:p>
          <a:p>
            <a:pPr lvl="2"/>
            <a:r>
              <a:rPr lang="zh-CN" altLang="zh-CN">
                <a:sym typeface="Calibri"/>
              </a:rPr>
              <a:t>第三级</a:t>
            </a:r>
          </a:p>
          <a:p>
            <a:pPr lvl="3"/>
            <a:r>
              <a:rPr lang="zh-CN" altLang="zh-CN">
                <a:sym typeface="Calibri"/>
              </a:rPr>
              <a:t>第四级</a:t>
            </a:r>
          </a:p>
          <a:p>
            <a:pPr lvl="4"/>
            <a:r>
              <a:rPr lang="zh-CN" altLang="zh-CN">
                <a:sym typeface="Calibri"/>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itchFamily="34" charset="0"/>
              <a:buNone/>
              <a:defRPr sz="1200">
                <a:solidFill>
                  <a:srgbClr val="898989"/>
                </a:solidFill>
              </a:defRPr>
            </a:lvl1pPr>
          </a:lstStyle>
          <a:p>
            <a:pPr>
              <a:defRPr/>
            </a:pPr>
            <a:fld id="{7E0669E4-29C4-478F-B44B-0A08911765A6}" type="datetime1">
              <a:rPr lang="zh-CN" altLang="en-US"/>
              <a:t>2021-9-13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itchFamily="34" charset="0"/>
              <a:buNone/>
              <a:defRPr sz="1200">
                <a:solidFill>
                  <a:srgbClr val="898989"/>
                </a:solidFill>
              </a:defRPr>
            </a:lvl1pPr>
          </a:lstStyle>
          <a:p>
            <a:pPr>
              <a:defRPr/>
            </a:pPr>
            <a:fld id="{5A789B67-57E7-481B-B643-8841D4935DB5}" type="slidenum">
              <a:rPr lang="zh-CN" altLang="en-US"/>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Layout" Target="../slideLayouts/slideLayout1.xml"/><Relationship Id="rId4"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slideLayout" Target="../slideLayouts/slideLayout1.xml"/><Relationship Id="rId4"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slideLayout" Target="../slideLayouts/slideLayout1.xml"/><Relationship Id="rId4" Type="http://schemas.openxmlformats.org/officeDocument/2006/relationships/tags" Target="../tags/tag26.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8.jpeg"/><Relationship Id="rId5" Type="http://schemas.openxmlformats.org/officeDocument/2006/relationships/slideLayout" Target="../slideLayouts/slideLayout12.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slideLayout" Target="../slideLayouts/slideLayout1.xml"/><Relationship Id="rId4" Type="http://schemas.openxmlformats.org/officeDocument/2006/relationships/tags" Target="../tags/tag30.xml"/></Relationships>
</file>

<file path=ppt/slides/_rels/slide21.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20.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xml"/><Relationship Id="rId5" Type="http://schemas.openxmlformats.org/officeDocument/2006/relationships/tags" Target="../tags/tag35.xml"/><Relationship Id="rId4" Type="http://schemas.openxmlformats.org/officeDocument/2006/relationships/tags" Target="../tags/tag34.xml"/></Relationships>
</file>

<file path=ppt/slides/_rels/slide22.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21.png"/><Relationship Id="rId4"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image" Target="../media/image23.jpe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2.xml"/><Relationship Id="rId5" Type="http://schemas.openxmlformats.org/officeDocument/2006/relationships/tags" Target="../tags/tag43.xml"/><Relationship Id="rId4" Type="http://schemas.openxmlformats.org/officeDocument/2006/relationships/tags" Target="../tags/tag4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s/_rels/slide28.xml.rels><?xml version="1.0" encoding="UTF-8" standalone="yes"?>
<Relationships xmlns="http://schemas.openxmlformats.org/package/2006/relationships"><Relationship Id="rId8" Type="http://schemas.openxmlformats.org/officeDocument/2006/relationships/tags" Target="../tags/tag60.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9"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24.jpeg"/><Relationship Id="rId5" Type="http://schemas.openxmlformats.org/officeDocument/2006/relationships/slideLayout" Target="../slideLayouts/slideLayout2.xml"/><Relationship Id="rId4" Type="http://schemas.openxmlformats.org/officeDocument/2006/relationships/tags" Target="../tags/tag71.xml"/></Relationships>
</file>

<file path=ppt/slides/_rels/slide32.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24.jpeg"/><Relationship Id="rId5" Type="http://schemas.openxmlformats.org/officeDocument/2006/relationships/slideLayout" Target="../slideLayouts/slideLayout2.xml"/><Relationship Id="rId4" Type="http://schemas.openxmlformats.org/officeDocument/2006/relationships/tags" Target="../tags/tag75.xml"/></Relationships>
</file>

<file path=ppt/slides/_rels/slide33.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24.jpeg"/><Relationship Id="rId5" Type="http://schemas.openxmlformats.org/officeDocument/2006/relationships/slideLayout" Target="../slideLayouts/slideLayout2.xml"/><Relationship Id="rId4" Type="http://schemas.openxmlformats.org/officeDocument/2006/relationships/tags" Target="../tags/tag79.xml"/></Relationships>
</file>

<file path=ppt/slides/_rels/slide3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Layout" Target="../slideLayouts/slideLayout2.xml"/><Relationship Id="rId5" Type="http://schemas.openxmlformats.org/officeDocument/2006/relationships/tags" Target="../tags/tag84.xml"/><Relationship Id="rId4" Type="http://schemas.openxmlformats.org/officeDocument/2006/relationships/tags" Target="../tags/tag83.xml"/></Relationships>
</file>

<file path=ppt/slides/_rels/slide35.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Layout" Target="../slideLayouts/slideLayout2.xml"/><Relationship Id="rId5" Type="http://schemas.openxmlformats.org/officeDocument/2006/relationships/tags" Target="../tags/tag89.xml"/><Relationship Id="rId4" Type="http://schemas.openxmlformats.org/officeDocument/2006/relationships/tags" Target="../tags/tag88.xml"/></Relationships>
</file>

<file path=ppt/slides/_rels/slide36.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slideLayout" Target="../slideLayouts/slideLayout2.xml"/><Relationship Id="rId5" Type="http://schemas.openxmlformats.org/officeDocument/2006/relationships/tags" Target="../tags/tag94.xml"/><Relationship Id="rId4" Type="http://schemas.openxmlformats.org/officeDocument/2006/relationships/tags" Target="../tags/tag93.xml"/></Relationships>
</file>

<file path=ppt/slides/_rels/slide4.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12.jpeg"/><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11.jpeg"/><Relationship Id="rId2" Type="http://schemas.openxmlformats.org/officeDocument/2006/relationships/tags" Target="../tags/tag7.xml"/><Relationship Id="rId16" Type="http://schemas.openxmlformats.org/officeDocument/2006/relationships/image" Target="../media/image15.jpe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10.jpeg"/><Relationship Id="rId5" Type="http://schemas.openxmlformats.org/officeDocument/2006/relationships/tags" Target="../tags/tag10.xml"/><Relationship Id="rId15" Type="http://schemas.openxmlformats.org/officeDocument/2006/relationships/image" Target="../media/image14.jpeg"/><Relationship Id="rId10" Type="http://schemas.openxmlformats.org/officeDocument/2006/relationships/slideLayout" Target="../slideLayouts/slideLayout2.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13.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2"/>
          <p:cNvSpPr>
            <a:spLocks noChangeArrowheads="1"/>
          </p:cNvSpPr>
          <p:nvPr/>
        </p:nvSpPr>
        <p:spPr bwMode="auto">
          <a:xfrm>
            <a:off x="0" y="0"/>
            <a:ext cx="12192000" cy="4362450"/>
          </a:xfrm>
          <a:prstGeom prst="rect">
            <a:avLst/>
          </a:prstGeom>
          <a:solidFill>
            <a:srgbClr val="FFCC6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a:ea typeface="宋体" pitchFamily="2" charset="-122"/>
                <a:sym typeface="Calibri"/>
              </a:defRPr>
            </a:lvl1pPr>
            <a:lvl2pPr marL="742950" indent="-285750">
              <a:lnSpc>
                <a:spcPct val="90000"/>
              </a:lnSpc>
              <a:spcBef>
                <a:spcPts val="500"/>
              </a:spcBef>
              <a:buFont typeface="Arial" pitchFamily="34" charset="0"/>
              <a:buChar char="•"/>
              <a:defRPr sz="2400">
                <a:solidFill>
                  <a:schemeClr val="tx1"/>
                </a:solidFill>
                <a:latin typeface="Calibri"/>
                <a:ea typeface="宋体" pitchFamily="2" charset="-122"/>
                <a:sym typeface="Calibri"/>
              </a:defRPr>
            </a:lvl2pPr>
            <a:lvl3pPr marL="1143000" indent="-228600">
              <a:lnSpc>
                <a:spcPct val="90000"/>
              </a:lnSpc>
              <a:spcBef>
                <a:spcPts val="500"/>
              </a:spcBef>
              <a:buFont typeface="Arial" pitchFamily="34" charset="0"/>
              <a:buChar char="•"/>
              <a:defRPr sz="2000">
                <a:solidFill>
                  <a:schemeClr val="tx1"/>
                </a:solidFill>
                <a:latin typeface="Calibri"/>
                <a:ea typeface="宋体" pitchFamily="2" charset="-122"/>
                <a:sym typeface="Calibri"/>
              </a:defRPr>
            </a:lvl3pPr>
            <a:lvl4pPr marL="16002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4pPr>
            <a:lvl5pPr marL="20574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075"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8763" y="2095500"/>
            <a:ext cx="814387"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5" descr="C:\Users\Administrator\Desktop\images\004_07.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1913" y="1995488"/>
            <a:ext cx="774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C:\Users\Administrator\Desktop\images\004_07.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406650" y="1665288"/>
            <a:ext cx="865188"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7" descr="C:\Users\Administrator\Desktop\images\004_07.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82950" y="1392238"/>
            <a:ext cx="10239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40238" y="1052513"/>
            <a:ext cx="12382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矩形 1"/>
          <p:cNvSpPr>
            <a:spLocks noChangeArrowheads="1"/>
          </p:cNvSpPr>
          <p:nvPr/>
        </p:nvSpPr>
        <p:spPr bwMode="auto">
          <a:xfrm>
            <a:off x="0" y="4362450"/>
            <a:ext cx="12192000" cy="2495550"/>
          </a:xfrm>
          <a:prstGeom prst="rect">
            <a:avLst/>
          </a:prstGeom>
          <a:solidFill>
            <a:srgbClr val="87BD07"/>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a:ea typeface="宋体" pitchFamily="2" charset="-122"/>
                <a:sym typeface="Calibri"/>
              </a:defRPr>
            </a:lvl1pPr>
            <a:lvl2pPr marL="742950" indent="-285750">
              <a:lnSpc>
                <a:spcPct val="90000"/>
              </a:lnSpc>
              <a:spcBef>
                <a:spcPts val="500"/>
              </a:spcBef>
              <a:buFont typeface="Arial" pitchFamily="34" charset="0"/>
              <a:buChar char="•"/>
              <a:defRPr sz="2400">
                <a:solidFill>
                  <a:schemeClr val="tx1"/>
                </a:solidFill>
                <a:latin typeface="Calibri"/>
                <a:ea typeface="宋体" pitchFamily="2" charset="-122"/>
                <a:sym typeface="Calibri"/>
              </a:defRPr>
            </a:lvl2pPr>
            <a:lvl3pPr marL="1143000" indent="-228600">
              <a:lnSpc>
                <a:spcPct val="90000"/>
              </a:lnSpc>
              <a:spcBef>
                <a:spcPts val="500"/>
              </a:spcBef>
              <a:buFont typeface="Arial" pitchFamily="34" charset="0"/>
              <a:buChar char="•"/>
              <a:defRPr sz="2000">
                <a:solidFill>
                  <a:schemeClr val="tx1"/>
                </a:solidFill>
                <a:latin typeface="Calibri"/>
                <a:ea typeface="宋体" pitchFamily="2" charset="-122"/>
                <a:sym typeface="Calibri"/>
              </a:defRPr>
            </a:lvl3pPr>
            <a:lvl4pPr marL="16002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4pPr>
            <a:lvl5pPr marL="20574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sp>
        <p:nvSpPr>
          <p:cNvPr id="3081" name="矩形 11"/>
          <p:cNvSpPr>
            <a:spLocks noChangeArrowheads="1"/>
          </p:cNvSpPr>
          <p:nvPr/>
        </p:nvSpPr>
        <p:spPr bwMode="auto">
          <a:xfrm>
            <a:off x="0" y="4179888"/>
            <a:ext cx="12192000" cy="363537"/>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a:ea typeface="宋体" pitchFamily="2" charset="-122"/>
                <a:sym typeface="Calibri"/>
              </a:defRPr>
            </a:lvl1pPr>
            <a:lvl2pPr marL="742950" indent="-285750">
              <a:lnSpc>
                <a:spcPct val="90000"/>
              </a:lnSpc>
              <a:spcBef>
                <a:spcPts val="500"/>
              </a:spcBef>
              <a:buFont typeface="Arial" pitchFamily="34" charset="0"/>
              <a:buChar char="•"/>
              <a:defRPr sz="2400">
                <a:solidFill>
                  <a:schemeClr val="tx1"/>
                </a:solidFill>
                <a:latin typeface="Calibri"/>
                <a:ea typeface="宋体" pitchFamily="2" charset="-122"/>
                <a:sym typeface="Calibri"/>
              </a:defRPr>
            </a:lvl2pPr>
            <a:lvl3pPr marL="1143000" indent="-228600">
              <a:lnSpc>
                <a:spcPct val="90000"/>
              </a:lnSpc>
              <a:spcBef>
                <a:spcPts val="500"/>
              </a:spcBef>
              <a:buFont typeface="Arial" pitchFamily="34" charset="0"/>
              <a:buChar char="•"/>
              <a:defRPr sz="2000">
                <a:solidFill>
                  <a:schemeClr val="tx1"/>
                </a:solidFill>
                <a:latin typeface="Calibri"/>
                <a:ea typeface="宋体" pitchFamily="2" charset="-122"/>
                <a:sym typeface="Calibri"/>
              </a:defRPr>
            </a:lvl3pPr>
            <a:lvl4pPr marL="16002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4pPr>
            <a:lvl5pPr marL="20574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pic>
        <p:nvPicPr>
          <p:cNvPr id="3082" name="图片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772275" y="-712788"/>
            <a:ext cx="4310063" cy="60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文本框 13"/>
          <p:cNvSpPr>
            <a:spLocks noChangeArrowheads="1"/>
          </p:cNvSpPr>
          <p:nvPr/>
        </p:nvSpPr>
        <p:spPr bwMode="auto">
          <a:xfrm>
            <a:off x="1639888" y="4834573"/>
            <a:ext cx="9694862"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a:ea typeface="宋体" pitchFamily="2" charset="-122"/>
                <a:sym typeface="Calibri"/>
              </a:defRPr>
            </a:lvl1pPr>
            <a:lvl2pPr marL="742950" indent="-285750">
              <a:lnSpc>
                <a:spcPct val="90000"/>
              </a:lnSpc>
              <a:spcBef>
                <a:spcPts val="500"/>
              </a:spcBef>
              <a:buFont typeface="Arial" pitchFamily="34" charset="0"/>
              <a:buChar char="•"/>
              <a:defRPr sz="2400">
                <a:solidFill>
                  <a:schemeClr val="tx1"/>
                </a:solidFill>
                <a:latin typeface="Calibri"/>
                <a:ea typeface="宋体" pitchFamily="2" charset="-122"/>
                <a:sym typeface="Calibri"/>
              </a:defRPr>
            </a:lvl2pPr>
            <a:lvl3pPr marL="1143000" indent="-228600">
              <a:lnSpc>
                <a:spcPct val="90000"/>
              </a:lnSpc>
              <a:spcBef>
                <a:spcPts val="500"/>
              </a:spcBef>
              <a:buFont typeface="Arial" pitchFamily="34" charset="0"/>
              <a:buChar char="•"/>
              <a:defRPr sz="2000">
                <a:solidFill>
                  <a:schemeClr val="tx1"/>
                </a:solidFill>
                <a:latin typeface="Calibri"/>
                <a:ea typeface="宋体" pitchFamily="2" charset="-122"/>
                <a:sym typeface="Calibri"/>
              </a:defRPr>
            </a:lvl3pPr>
            <a:lvl4pPr marL="16002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4pPr>
            <a:lvl5pPr marL="2057400" indent="-228600">
              <a:lnSpc>
                <a:spcPct val="90000"/>
              </a:lnSpc>
              <a:spcBef>
                <a:spcPts val="500"/>
              </a:spcBef>
              <a:buFont typeface="Arial" pitchFamily="34" charset="0"/>
              <a:buChar char="•"/>
              <a:defRPr>
                <a:solidFill>
                  <a:schemeClr val="tx1"/>
                </a:solidFill>
                <a:latin typeface="Calibri"/>
                <a:ea typeface="宋体" pitchFamily="2" charset="-122"/>
                <a:sym typeface="Calibri"/>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a:ea typeface="宋体" pitchFamily="2" charset="-122"/>
                <a:sym typeface="Calibri"/>
              </a:defRPr>
            </a:lvl9pPr>
          </a:lstStyle>
          <a:p>
            <a:pPr algn="ctr" eaLnBrk="1" hangingPunct="1">
              <a:lnSpc>
                <a:spcPct val="100000"/>
              </a:lnSpc>
              <a:spcBef>
                <a:spcPct val="0"/>
              </a:spcBef>
              <a:buFont typeface="Arial" pitchFamily="34" charset="0"/>
              <a:buNone/>
            </a:pPr>
            <a:r>
              <a:rPr lang="zh-CN" altLang="en-US" sz="4800" b="1">
                <a:solidFill>
                  <a:schemeClr val="bg1"/>
                </a:solidFill>
                <a:latin typeface="微软雅黑" pitchFamily="34" charset="-122"/>
                <a:ea typeface="微软雅黑" pitchFamily="34" charset="-122"/>
                <a:sym typeface="微软雅黑" pitchFamily="34" charset="-122"/>
              </a:rPr>
              <a:t>第一单元“单元研习任务”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83"/>
                                        </p:tgtEl>
                                        <p:attrNameLst>
                                          <p:attrName>style.visibility</p:attrName>
                                        </p:attrNameLst>
                                      </p:cBhvr>
                                      <p:to>
                                        <p:strVal val="visible"/>
                                      </p:to>
                                    </p:set>
                                    <p:anim calcmode="lin" valueType="num">
                                      <p:cBhvr>
                                        <p:cTn id="7" dur="500" fill="hold"/>
                                        <p:tgtEl>
                                          <p:spTgt spid="308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3"/>
                                        </p:tgtEl>
                                        <p:attrNameLst>
                                          <p:attrName>ppt_y</p:attrName>
                                        </p:attrNameLst>
                                      </p:cBhvr>
                                      <p:tavLst>
                                        <p:tav tm="0">
                                          <p:val>
                                            <p:strVal val="#ppt_y"/>
                                          </p:val>
                                        </p:tav>
                                        <p:tav tm="100000">
                                          <p:val>
                                            <p:strVal val="#ppt_y"/>
                                          </p:val>
                                        </p:tav>
                                      </p:tavLst>
                                    </p:anim>
                                    <p:anim calcmode="lin" valueType="num">
                                      <p:cBhvr>
                                        <p:cTn id="9" dur="500" fill="hold"/>
                                        <p:tgtEl>
                                          <p:spTgt spid="308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3"/>
                                        </p:tgtEl>
                                        <p:attrNameLst>
                                          <p:attrName>ppt_w</p:attrName>
                                        </p:attrNameLst>
                                      </p:cBhvr>
                                      <p:tavLst>
                                        <p:tav tm="0">
                                          <p:val>
                                            <p:strVal val="#ppt_w/10"/>
                                          </p:val>
                                        </p:tav>
                                        <p:tav tm="50000">
                                          <p:val>
                                            <p:strVal val="#ppt_w+.01"/>
                                          </p:val>
                                        </p:tav>
                                        <p:tav tm="100000">
                                          <p:val>
                                            <p:strVal val="#ppt_w"/>
                                          </p:val>
                                        </p:tav>
                                      </p:tavLst>
                                    </p:anim>
                                    <p:animEffect filter="">
                                      <p:cBhvr>
                                        <p:cTn id="11" dur="500" tmFilter="0,0; .5, 1; 1, 1"/>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181850" y="1979930"/>
            <a:ext cx="4656455" cy="635000"/>
          </a:xfrm>
          <a:prstGeom prst="rect">
            <a:avLst/>
          </a:prstGeom>
          <a:noFill/>
          <a:ln w="9525">
            <a:noFill/>
          </a:ln>
        </p:spPr>
        <p:txBody>
          <a:bodyPr wrap="square" lIns="82198" tIns="41099" rIns="82198" bIns="41099" anchor="t">
            <a:spAutoFit/>
          </a:bodyPr>
          <a:lstStyle/>
          <a:p>
            <a:pPr>
              <a:lnSpc>
                <a:spcPct val="150000"/>
              </a:lnSpc>
            </a:pPr>
            <a:r>
              <a:rPr lang="zh-CN" altLang="en-US" sz="2400" b="1">
                <a:latin typeface="微软雅黑" pitchFamily="34" charset="-122"/>
                <a:ea typeface="微软雅黑" pitchFamily="34" charset="-122"/>
              </a:rPr>
              <a:t>简单概括本次观看或阅读的内容</a:t>
            </a:r>
          </a:p>
        </p:txBody>
      </p:sp>
      <p:sp>
        <p:nvSpPr>
          <p:cNvPr id="8" name="TextBox 7"/>
          <p:cNvSpPr txBox="1"/>
          <p:nvPr/>
        </p:nvSpPr>
        <p:spPr>
          <a:xfrm>
            <a:off x="7181850" y="2843530"/>
            <a:ext cx="4351020" cy="635000"/>
          </a:xfrm>
          <a:prstGeom prst="rect">
            <a:avLst/>
          </a:prstGeom>
          <a:noFill/>
          <a:ln w="9525">
            <a:noFill/>
          </a:ln>
        </p:spPr>
        <p:txBody>
          <a:bodyPr wrap="square" lIns="82198" tIns="41099" rIns="82198" bIns="41099" anchor="t">
            <a:spAutoFit/>
          </a:bodyPr>
          <a:lstStyle/>
          <a:p>
            <a:pPr>
              <a:lnSpc>
                <a:spcPct val="150000"/>
              </a:lnSpc>
            </a:pPr>
            <a:r>
              <a:rPr lang="en-US" altLang="zh-CN" sz="2400" b="1">
                <a:latin typeface="微软雅黑" pitchFamily="34" charset="-122"/>
                <a:ea typeface="微软雅黑" pitchFamily="34" charset="-122"/>
              </a:rPr>
              <a:t>抓住感点，谈谈自己的想法</a:t>
            </a:r>
          </a:p>
        </p:txBody>
      </p:sp>
      <p:sp>
        <p:nvSpPr>
          <p:cNvPr id="9" name="TextBox 8"/>
          <p:cNvSpPr txBox="1"/>
          <p:nvPr/>
        </p:nvSpPr>
        <p:spPr>
          <a:xfrm>
            <a:off x="7181850" y="3707130"/>
            <a:ext cx="4251960" cy="635000"/>
          </a:xfrm>
          <a:prstGeom prst="rect">
            <a:avLst/>
          </a:prstGeom>
          <a:noFill/>
          <a:ln w="9525">
            <a:noFill/>
          </a:ln>
        </p:spPr>
        <p:txBody>
          <a:bodyPr wrap="square" lIns="82198" tIns="41099" rIns="82198" bIns="41099" anchor="t">
            <a:spAutoFit/>
          </a:bodyPr>
          <a:lstStyle/>
          <a:p>
            <a:pPr>
              <a:lnSpc>
                <a:spcPct val="150000"/>
              </a:lnSpc>
            </a:pPr>
            <a:r>
              <a:rPr lang="en-US" altLang="zh-CN" sz="2400" b="1">
                <a:latin typeface="微软雅黑" pitchFamily="34" charset="-122"/>
                <a:ea typeface="微软雅黑" pitchFamily="34" charset="-122"/>
              </a:rPr>
              <a:t>联系生活实际，强化感点</a:t>
            </a:r>
          </a:p>
        </p:txBody>
      </p:sp>
      <p:cxnSp>
        <p:nvCxnSpPr>
          <p:cNvPr id="10" name="直接连接符 9"/>
          <p:cNvCxnSpPr/>
          <p:nvPr/>
        </p:nvCxnSpPr>
        <p:spPr>
          <a:xfrm>
            <a:off x="6307138" y="2749550"/>
            <a:ext cx="4195762" cy="0"/>
          </a:xfrm>
          <a:prstGeom prst="line">
            <a:avLst/>
          </a:prstGeom>
          <a:ln w="9525" cap="flat" cmpd="sng">
            <a:solidFill>
              <a:srgbClr val="9DA0A3"/>
            </a:solidFill>
            <a:prstDash val="dash"/>
            <a:round/>
            <a:headEnd type="none" w="med" len="med"/>
            <a:tailEnd type="none" w="med" len="med"/>
          </a:ln>
        </p:spPr>
      </p:cxnSp>
      <p:cxnSp>
        <p:nvCxnSpPr>
          <p:cNvPr id="11" name="直接连接符 10"/>
          <p:cNvCxnSpPr/>
          <p:nvPr/>
        </p:nvCxnSpPr>
        <p:spPr>
          <a:xfrm>
            <a:off x="6316663" y="3589338"/>
            <a:ext cx="4197350" cy="0"/>
          </a:xfrm>
          <a:prstGeom prst="line">
            <a:avLst/>
          </a:prstGeom>
          <a:ln w="9525" cap="flat" cmpd="sng">
            <a:solidFill>
              <a:srgbClr val="9DA0A3"/>
            </a:solidFill>
            <a:prstDash val="dash"/>
            <a:round/>
            <a:headEnd type="none" w="med" len="med"/>
            <a:tailEnd type="none" w="med" len="med"/>
          </a:ln>
        </p:spPr>
      </p:cxnSp>
      <p:sp>
        <p:nvSpPr>
          <p:cNvPr id="13" name="椭圆 12"/>
          <p:cNvSpPr/>
          <p:nvPr/>
        </p:nvSpPr>
        <p:spPr>
          <a:xfrm>
            <a:off x="6264910" y="1896110"/>
            <a:ext cx="757555" cy="757555"/>
          </a:xfrm>
          <a:prstGeom prst="ellipse">
            <a:avLst/>
          </a:prstGeom>
          <a:solidFill>
            <a:schemeClr val="accent2"/>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grpSp>
        <p:nvGrpSpPr>
          <p:cNvPr id="15" name="组合 14"/>
          <p:cNvGrpSpPr/>
          <p:nvPr/>
        </p:nvGrpSpPr>
        <p:grpSpPr>
          <a:xfrm>
            <a:off x="6284108" y="2820079"/>
            <a:ext cx="757779" cy="757821"/>
            <a:chOff x="4970854" y="2513407"/>
            <a:chExt cx="599448" cy="599448"/>
          </a:xfrm>
          <a:solidFill>
            <a:schemeClr val="accent2"/>
          </a:solidFill>
        </p:grpSpPr>
        <p:sp>
          <p:nvSpPr>
            <p:cNvPr id="16" name="椭圆 15"/>
            <p:cNvSpPr/>
            <p:nvPr/>
          </p:nvSpPr>
          <p:spPr>
            <a:xfrm>
              <a:off x="4970854" y="2513407"/>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17"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grpSp>
        <p:nvGrpSpPr>
          <p:cNvPr id="18" name="组合 17"/>
          <p:cNvGrpSpPr/>
          <p:nvPr/>
        </p:nvGrpSpPr>
        <p:grpSpPr>
          <a:xfrm>
            <a:off x="6323704" y="3663599"/>
            <a:ext cx="757779" cy="757821"/>
            <a:chOff x="4988609" y="3551062"/>
            <a:chExt cx="599448" cy="599448"/>
          </a:xfrm>
          <a:solidFill>
            <a:schemeClr val="accent2"/>
          </a:solidFill>
        </p:grpSpPr>
        <p:sp>
          <p:nvSpPr>
            <p:cNvPr id="19" name="椭圆 18"/>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20"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grpSp>
        <p:nvGrpSpPr>
          <p:cNvPr id="21" name="组合 20"/>
          <p:cNvGrpSpPr/>
          <p:nvPr/>
        </p:nvGrpSpPr>
        <p:grpSpPr>
          <a:xfrm>
            <a:off x="857250" y="1725613"/>
            <a:ext cx="5157788" cy="4186237"/>
            <a:chOff x="1158837" y="1841485"/>
            <a:chExt cx="5303420" cy="4812511"/>
          </a:xfrm>
        </p:grpSpPr>
        <p:grpSp>
          <p:nvGrpSpPr>
            <p:cNvPr id="49163" name="组合 21"/>
            <p:cNvGrpSpPr/>
            <p:nvPr/>
          </p:nvGrpSpPr>
          <p:grpSpPr>
            <a:xfrm>
              <a:off x="1158837" y="1841485"/>
              <a:ext cx="5303420" cy="4812511"/>
              <a:chOff x="512440" y="949532"/>
              <a:chExt cx="3771528" cy="3422418"/>
            </a:xfrm>
          </p:grpSpPr>
          <p:pic>
            <p:nvPicPr>
              <p:cNvPr id="49164" name="Picture 5"/>
              <p:cNvPicPr>
                <a:picLocks noChangeAspect="1"/>
              </p:cNvPicPr>
              <p:nvPr/>
            </p:nvPicPr>
            <p:blipFill>
              <a:blip r:embed="rId3"/>
              <a:stretch>
                <a:fillRect/>
              </a:stretch>
            </p:blipFill>
            <p:spPr>
              <a:xfrm>
                <a:off x="512440" y="949532"/>
                <a:ext cx="3771528" cy="3422418"/>
              </a:xfrm>
              <a:prstGeom prst="rect">
                <a:avLst/>
              </a:prstGeom>
              <a:noFill/>
              <a:ln w="9525">
                <a:noFill/>
              </a:ln>
            </p:spPr>
          </p:pic>
          <p:sp>
            <p:nvSpPr>
              <p:cNvPr id="49165" name="透明"/>
              <p:cNvSpPr/>
              <p:nvPr/>
            </p:nvSpPr>
            <p:spPr>
              <a:xfrm>
                <a:off x="2343885" y="1156746"/>
                <a:ext cx="1738915" cy="2176456"/>
              </a:xfrm>
              <a:custGeom>
                <a:avLst/>
                <a:gdLst/>
                <a:ahLst/>
                <a:cxnLst>
                  <a:cxn ang="0">
                    <a:pos x="1738915" y="0"/>
                  </a:cxn>
                  <a:cxn ang="0">
                    <a:pos x="815697" y="0"/>
                  </a:cxn>
                  <a:cxn ang="0">
                    <a:pos x="0" y="2176456"/>
                  </a:cxn>
                  <a:cxn ang="0">
                    <a:pos x="1738915" y="2176456"/>
                  </a:cxn>
                  <a:cxn ang="0">
                    <a:pos x="1738915" y="0"/>
                  </a:cxn>
                </a:cxnLst>
                <a:rect l="0" t="0" r="0" b="0"/>
                <a:pathLst>
                  <a:path w="1682" h="2069">
                    <a:moveTo>
                      <a:pt x="1682" y="0"/>
                    </a:moveTo>
                    <a:lnTo>
                      <a:pt x="789" y="0"/>
                    </a:lnTo>
                    <a:lnTo>
                      <a:pt x="0" y="2069"/>
                    </a:lnTo>
                    <a:lnTo>
                      <a:pt x="1682" y="2069"/>
                    </a:lnTo>
                    <a:lnTo>
                      <a:pt x="1682" y="0"/>
                    </a:lnTo>
                    <a:close/>
                  </a:path>
                </a:pathLst>
              </a:custGeom>
              <a:gradFill rotWithShape="1">
                <a:gsLst>
                  <a:gs pos="0">
                    <a:srgbClr val="FFFFFF">
                      <a:alpha val="29999"/>
                    </a:srgbClr>
                  </a:gs>
                  <a:gs pos="23000">
                    <a:srgbClr val="FFFFFF">
                      <a:alpha val="23099"/>
                    </a:srgbClr>
                  </a:gs>
                  <a:gs pos="100000">
                    <a:srgbClr val="FFFFFF">
                      <a:alpha val="0"/>
                    </a:srgbClr>
                  </a:gs>
                </a:gsLst>
                <a:lin ang="8100000" scaled="1"/>
              </a:gradFill>
              <a:ln w="9525">
                <a:noFill/>
              </a:ln>
            </p:spPr>
            <p:txBody>
              <a:bodyPr/>
              <a:lstStyle/>
              <a:p>
                <a:endParaRPr lang="zh-CN" altLang="en-US"/>
              </a:p>
            </p:txBody>
          </p:sp>
        </p:grpSp>
        <p:sp>
          <p:nvSpPr>
            <p:cNvPr id="23" name="矩形 22"/>
            <p:cNvSpPr/>
            <p:nvPr/>
          </p:nvSpPr>
          <p:spPr>
            <a:xfrm>
              <a:off x="1460822" y="2108822"/>
              <a:ext cx="4718557" cy="3091679"/>
            </a:xfrm>
            <a:prstGeom prst="rect">
              <a:avLst/>
            </a:prstGeom>
            <a:blipFill dpi="0"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7" name="文本框 26"/>
          <p:cNvSpPr txBox="1"/>
          <p:nvPr/>
        </p:nvSpPr>
        <p:spPr>
          <a:xfrm flipH="1">
            <a:off x="2798128"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49169" name="文本框 27"/>
          <p:cNvSpPr txBox="1"/>
          <p:nvPr/>
        </p:nvSpPr>
        <p:spPr>
          <a:xfrm>
            <a:off x="6402388" y="1952625"/>
            <a:ext cx="639762" cy="644525"/>
          </a:xfrm>
          <a:prstGeom prst="rect">
            <a:avLst/>
          </a:prstGeom>
          <a:noFill/>
          <a:ln w="9525">
            <a:noFill/>
          </a:ln>
        </p:spPr>
        <p:txBody>
          <a:bodyPr wrap="none" anchor="t">
            <a:spAutoFit/>
          </a:bodyPr>
          <a:lstStyle/>
          <a:p>
            <a:r>
              <a:rPr lang="zh-CN" altLang="en-US" sz="3600" b="1">
                <a:solidFill>
                  <a:srgbClr val="FF0000"/>
                </a:solidFill>
                <a:latin typeface="微软雅黑" pitchFamily="34" charset="-122"/>
                <a:ea typeface="微软雅黑" pitchFamily="34" charset="-122"/>
              </a:rPr>
              <a:t>叙</a:t>
            </a:r>
          </a:p>
        </p:txBody>
      </p:sp>
      <p:cxnSp>
        <p:nvCxnSpPr>
          <p:cNvPr id="29" name="直接连接符 28"/>
          <p:cNvCxnSpPr/>
          <p:nvPr/>
        </p:nvCxnSpPr>
        <p:spPr>
          <a:xfrm>
            <a:off x="6305550" y="4481513"/>
            <a:ext cx="4197350" cy="0"/>
          </a:xfrm>
          <a:prstGeom prst="line">
            <a:avLst/>
          </a:prstGeom>
          <a:ln w="9525" cap="flat" cmpd="sng">
            <a:solidFill>
              <a:srgbClr val="9DA0A3"/>
            </a:solidFill>
            <a:prstDash val="dash"/>
            <a:round/>
            <a:headEnd type="none" w="med" len="med"/>
            <a:tailEnd type="none" w="med" len="med"/>
          </a:ln>
        </p:spPr>
      </p:cxnSp>
      <p:grpSp>
        <p:nvGrpSpPr>
          <p:cNvPr id="30" name="组合 29"/>
          <p:cNvGrpSpPr/>
          <p:nvPr/>
        </p:nvGrpSpPr>
        <p:grpSpPr>
          <a:xfrm>
            <a:off x="6342754" y="4584349"/>
            <a:ext cx="757779" cy="757821"/>
            <a:chOff x="4988609" y="3551062"/>
            <a:chExt cx="599448" cy="599448"/>
          </a:xfrm>
          <a:solidFill>
            <a:schemeClr val="accent2"/>
          </a:solidFill>
        </p:grpSpPr>
        <p:sp>
          <p:nvSpPr>
            <p:cNvPr id="31" name="椭圆 30"/>
            <p:cNvSpPr/>
            <p:nvPr/>
          </p:nvSpPr>
          <p:spPr>
            <a:xfrm>
              <a:off x="4988609" y="3551062"/>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32"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sp>
        <p:nvSpPr>
          <p:cNvPr id="49172" name="文本框 32"/>
          <p:cNvSpPr txBox="1"/>
          <p:nvPr/>
        </p:nvSpPr>
        <p:spPr>
          <a:xfrm>
            <a:off x="6381750" y="2819400"/>
            <a:ext cx="639763" cy="644525"/>
          </a:xfrm>
          <a:prstGeom prst="rect">
            <a:avLst/>
          </a:prstGeom>
          <a:noFill/>
          <a:ln w="9525">
            <a:noFill/>
          </a:ln>
        </p:spPr>
        <p:txBody>
          <a:bodyPr wrap="none" anchor="t">
            <a:spAutoFit/>
          </a:bodyPr>
          <a:lstStyle/>
          <a:p>
            <a:r>
              <a:rPr lang="zh-CN" altLang="en-US" sz="3600" b="1">
                <a:solidFill>
                  <a:srgbClr val="FF0000"/>
                </a:solidFill>
                <a:latin typeface="微软雅黑" pitchFamily="34" charset="-122"/>
                <a:ea typeface="微软雅黑" pitchFamily="34" charset="-122"/>
                <a:sym typeface="黑体" pitchFamily="49" charset="-122"/>
              </a:rPr>
              <a:t>议</a:t>
            </a:r>
          </a:p>
        </p:txBody>
      </p:sp>
      <p:sp>
        <p:nvSpPr>
          <p:cNvPr id="49173" name="文本框 33"/>
          <p:cNvSpPr txBox="1"/>
          <p:nvPr/>
        </p:nvSpPr>
        <p:spPr>
          <a:xfrm>
            <a:off x="6402388" y="3706813"/>
            <a:ext cx="641350" cy="646112"/>
          </a:xfrm>
          <a:prstGeom prst="rect">
            <a:avLst/>
          </a:prstGeom>
          <a:noFill/>
          <a:ln w="9525">
            <a:noFill/>
          </a:ln>
        </p:spPr>
        <p:txBody>
          <a:bodyPr wrap="none" anchor="t">
            <a:spAutoFit/>
          </a:bodyPr>
          <a:lstStyle/>
          <a:p>
            <a:r>
              <a:rPr lang="zh-CN" altLang="en-US" sz="3600" b="1">
                <a:solidFill>
                  <a:srgbClr val="FF0000"/>
                </a:solidFill>
                <a:latin typeface="微软雅黑" pitchFamily="34" charset="-122"/>
                <a:ea typeface="微软雅黑" pitchFamily="34" charset="-122"/>
                <a:sym typeface="黑体" pitchFamily="49" charset="-122"/>
              </a:rPr>
              <a:t>联</a:t>
            </a:r>
          </a:p>
        </p:txBody>
      </p:sp>
      <p:sp>
        <p:nvSpPr>
          <p:cNvPr id="49174" name="文本框 34"/>
          <p:cNvSpPr txBox="1"/>
          <p:nvPr/>
        </p:nvSpPr>
        <p:spPr>
          <a:xfrm>
            <a:off x="6400800" y="4584700"/>
            <a:ext cx="639763" cy="644525"/>
          </a:xfrm>
          <a:prstGeom prst="rect">
            <a:avLst/>
          </a:prstGeom>
          <a:noFill/>
          <a:ln w="9525">
            <a:noFill/>
          </a:ln>
        </p:spPr>
        <p:txBody>
          <a:bodyPr wrap="none" anchor="t">
            <a:spAutoFit/>
          </a:bodyPr>
          <a:lstStyle/>
          <a:p>
            <a:r>
              <a:rPr lang="zh-CN" altLang="en-US" sz="3600" b="1">
                <a:solidFill>
                  <a:srgbClr val="FF0000"/>
                </a:solidFill>
                <a:latin typeface="微软雅黑" pitchFamily="34" charset="-122"/>
                <a:ea typeface="微软雅黑" pitchFamily="34" charset="-122"/>
                <a:sym typeface="黑体" pitchFamily="49" charset="-122"/>
              </a:rPr>
              <a:t>结</a:t>
            </a:r>
          </a:p>
        </p:txBody>
      </p:sp>
      <p:sp>
        <p:nvSpPr>
          <p:cNvPr id="36" name="TextBox 8"/>
          <p:cNvSpPr txBox="1"/>
          <p:nvPr/>
        </p:nvSpPr>
        <p:spPr>
          <a:xfrm>
            <a:off x="7251700" y="4584700"/>
            <a:ext cx="4347845" cy="1188720"/>
          </a:xfrm>
          <a:prstGeom prst="rect">
            <a:avLst/>
          </a:prstGeom>
          <a:noFill/>
          <a:ln w="9525">
            <a:noFill/>
          </a:ln>
        </p:spPr>
        <p:txBody>
          <a:bodyPr wrap="square" lIns="82198" tIns="41099" rIns="82198" bIns="41099" anchor="t">
            <a:spAutoFit/>
          </a:bodyPr>
          <a:lstStyle/>
          <a:p>
            <a:pPr>
              <a:lnSpc>
                <a:spcPct val="150000"/>
              </a:lnSpc>
            </a:pPr>
            <a:r>
              <a:rPr lang="en-US" altLang="zh-CN" sz="2400" b="1">
                <a:latin typeface="微软雅黑" pitchFamily="34" charset="-122"/>
                <a:ea typeface="微软雅黑" pitchFamily="34" charset="-122"/>
              </a:rPr>
              <a:t>结：总结全文，写出自己的心得、体会，升华感点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8" fill="hold" grpId="4"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ppt_x</p:attrName>
                                        </p:attrNameLst>
                                      </p:cBhvr>
                                      <p:tavLst>
                                        <p:tav tm="0">
                                          <p:val>
                                            <p:strVal val="0-#ppt_w/2"/>
                                          </p:val>
                                        </p:tav>
                                        <p:tav tm="100000">
                                          <p:val>
                                            <p:strVal val="#ppt_x"/>
                                          </p:val>
                                        </p:tav>
                                      </p:tavLst>
                                    </p:anim>
                                    <p:anim calcmode="lin" valueType="num">
                                      <p:cBhvr>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0" presetClass="entr" presetSubtype="0" fill="hold" grpId="7"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edge">
                                      <p:cBhvr>
                                        <p:cTn id="26" dur="2000"/>
                                        <p:tgtEl>
                                          <p:spTgt spid="13"/>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0" presetClass="entr" presetSubtype="0" fill="hold" grpId="6" nodeType="clickEffect">
                                  <p:stCondLst>
                                    <p:cond delay="0"/>
                                  </p:stCondLst>
                                  <p:childTnLst>
                                    <p:set>
                                      <p:cBhvr>
                                        <p:cTn id="31" dur="1" fill="hold">
                                          <p:stCondLst>
                                            <p:cond delay="0"/>
                                          </p:stCondLst>
                                        </p:cTn>
                                        <p:tgtEl>
                                          <p:spTgt spid="49169"/>
                                        </p:tgtEl>
                                        <p:attrNameLst>
                                          <p:attrName>style.visibility</p:attrName>
                                        </p:attrNameLst>
                                      </p:cBhvr>
                                      <p:to>
                                        <p:strVal val="visible"/>
                                      </p:to>
                                    </p:set>
                                    <p:animEffect transition="in" filter="wedge">
                                      <p:cBhvr>
                                        <p:cTn id="32" dur="2000"/>
                                        <p:tgtEl>
                                          <p:spTgt spid="49169"/>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6" presetClass="entr" presetSubtype="16"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ircle(in)">
                                      <p:cBhvr>
                                        <p:cTn id="50" dur="2000"/>
                                        <p:tgtEl>
                                          <p:spTgt spid="15"/>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6" presetClass="entr" presetSubtype="16" fill="hold" grpId="8" nodeType="clickEffect">
                                  <p:stCondLst>
                                    <p:cond delay="0"/>
                                  </p:stCondLst>
                                  <p:childTnLst>
                                    <p:set>
                                      <p:cBhvr>
                                        <p:cTn id="55" dur="1" fill="hold">
                                          <p:stCondLst>
                                            <p:cond delay="0"/>
                                          </p:stCondLst>
                                        </p:cTn>
                                        <p:tgtEl>
                                          <p:spTgt spid="49172"/>
                                        </p:tgtEl>
                                        <p:attrNameLst>
                                          <p:attrName>style.visibility</p:attrName>
                                        </p:attrNameLst>
                                      </p:cBhvr>
                                      <p:to>
                                        <p:strVal val="visible"/>
                                      </p:to>
                                    </p:set>
                                    <p:animEffect transition="in" filter="circle(in)">
                                      <p:cBhvr>
                                        <p:cTn id="56" dur="2000"/>
                                        <p:tgtEl>
                                          <p:spTgt spid="49172"/>
                                        </p:tgtEl>
                                      </p:cBhvr>
                                    </p:animEffec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0" presetClass="entr" presetSubtype="0" fill="hold" grpId="1" nodeType="clickEffect">
                                  <p:stCondLst>
                                    <p:cond delay="50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22" presetClass="entr" presetSubtype="8" fill="hold" nodeType="clickEffect">
                                  <p:stCondLst>
                                    <p:cond delay="50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6" presetClass="entr" presetSubtype="16" fill="hold"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circle(in)">
                                      <p:cBhvr>
                                        <p:cTn id="74" dur="2000"/>
                                        <p:tgtEl>
                                          <p:spTgt spid="18"/>
                                        </p:tgtEl>
                                      </p:cBhvr>
                                    </p:animEffec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6" presetClass="entr" presetSubtype="16" fill="hold" grpId="9" nodeType="clickEffect">
                                  <p:stCondLst>
                                    <p:cond delay="0"/>
                                  </p:stCondLst>
                                  <p:childTnLst>
                                    <p:set>
                                      <p:cBhvr>
                                        <p:cTn id="79" dur="1" fill="hold">
                                          <p:stCondLst>
                                            <p:cond delay="0"/>
                                          </p:stCondLst>
                                        </p:cTn>
                                        <p:tgtEl>
                                          <p:spTgt spid="49173"/>
                                        </p:tgtEl>
                                        <p:attrNameLst>
                                          <p:attrName>style.visibility</p:attrName>
                                        </p:attrNameLst>
                                      </p:cBhvr>
                                      <p:to>
                                        <p:strVal val="visible"/>
                                      </p:to>
                                    </p:set>
                                    <p:animEffect transition="in" filter="circle(in)">
                                      <p:cBhvr>
                                        <p:cTn id="80" dur="2000"/>
                                        <p:tgtEl>
                                          <p:spTgt spid="49173"/>
                                        </p:tgtEl>
                                      </p:cBhvr>
                                    </p:animEffect>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10" presetClass="entr" presetSubtype="0" fill="hold" grpId="2" nodeType="clickEffect">
                                  <p:stCondLst>
                                    <p:cond delay="100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22" presetClass="entr" presetSubtype="8" fill="hold" nodeType="clickEffect">
                                  <p:stCondLst>
                                    <p:cond delay="5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6" presetClass="entr" presetSubtype="16" fill="hold"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in)">
                                      <p:cBhvr>
                                        <p:cTn id="98" dur="2000"/>
                                        <p:tgtEl>
                                          <p:spTgt spid="30"/>
                                        </p:tgtEl>
                                      </p:cBhvr>
                                    </p:animEffect>
                                  </p:childTnLst>
                                </p:cTn>
                              </p:par>
                            </p:childTnLst>
                          </p:cTn>
                        </p:par>
                      </p:childTnLst>
                    </p:cTn>
                  </p:par>
                  <p:par>
                    <p:cTn id="99" fill="hold" nodeType="clickPar">
                      <p:stCondLst>
                        <p:cond delay="indefinite"/>
                      </p:stCondLst>
                      <p:childTnLst>
                        <p:par>
                          <p:cTn id="100" fill="hold" nodeType="withGroup">
                            <p:stCondLst>
                              <p:cond delay="indefinite"/>
                            </p:stCondLst>
                          </p:cTn>
                        </p:par>
                        <p:par>
                          <p:cTn id="101" fill="hold" nodeType="afterGroup">
                            <p:stCondLst>
                              <p:cond delay="0"/>
                            </p:stCondLst>
                            <p:childTnLst>
                              <p:par>
                                <p:cTn id="102" presetID="6" presetClass="entr" presetSubtype="16" fill="hold" grpId="10" nodeType="clickEffect">
                                  <p:stCondLst>
                                    <p:cond delay="0"/>
                                  </p:stCondLst>
                                  <p:childTnLst>
                                    <p:set>
                                      <p:cBhvr>
                                        <p:cTn id="103" dur="1" fill="hold">
                                          <p:stCondLst>
                                            <p:cond delay="0"/>
                                          </p:stCondLst>
                                        </p:cTn>
                                        <p:tgtEl>
                                          <p:spTgt spid="49174"/>
                                        </p:tgtEl>
                                        <p:attrNameLst>
                                          <p:attrName>style.visibility</p:attrName>
                                        </p:attrNameLst>
                                      </p:cBhvr>
                                      <p:to>
                                        <p:strVal val="visible"/>
                                      </p:to>
                                    </p:set>
                                    <p:animEffect transition="in" filter="circle(in)">
                                      <p:cBhvr>
                                        <p:cTn id="104" dur="2000"/>
                                        <p:tgtEl>
                                          <p:spTgt spid="49174"/>
                                        </p:tgtEl>
                                      </p:cBhvr>
                                    </p:animEffect>
                                  </p:childTnLst>
                                </p:cTn>
                              </p:par>
                            </p:childTnLst>
                          </p:cTn>
                        </p:par>
                      </p:childTnLst>
                    </p:cTn>
                  </p:par>
                  <p:par>
                    <p:cTn id="105" fill="hold" nodeType="clickPar">
                      <p:stCondLst>
                        <p:cond delay="indefinite"/>
                      </p:stCondLst>
                      <p:childTnLst>
                        <p:par>
                          <p:cTn id="106" fill="hold" nodeType="withGroup">
                            <p:stCondLst>
                              <p:cond delay="indefinite"/>
                            </p:stCondLst>
                          </p:cTn>
                        </p:par>
                        <p:par>
                          <p:cTn id="107" fill="hold" nodeType="afterGroup">
                            <p:stCondLst>
                              <p:cond delay="0"/>
                            </p:stCondLst>
                            <p:childTnLst>
                              <p:par>
                                <p:cTn id="108" presetID="10" presetClass="entr" presetSubtype="0" fill="hold" grpId="5" nodeType="clickEffect">
                                  <p:stCondLst>
                                    <p:cond delay="100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3" grpId="7" animBg="1"/>
      <p:bldP spid="26" grpId="3" animBg="1"/>
      <p:bldP spid="27" grpId="4"/>
      <p:bldP spid="49169" grpId="6"/>
      <p:bldP spid="49172" grpId="8"/>
      <p:bldP spid="49173" grpId="9"/>
      <p:bldP spid="49174" grpId="10"/>
      <p:bldP spid="36" grpId="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30755" y="1184275"/>
            <a:ext cx="9619615" cy="1743075"/>
          </a:xfrm>
          <a:prstGeom prst="rect">
            <a:avLst/>
          </a:prstGeom>
          <a:noFill/>
          <a:ln w="9525">
            <a:noFill/>
          </a:ln>
        </p:spPr>
        <p:txBody>
          <a:bodyPr wrap="square" lIns="82198" tIns="41099" rIns="82198" bIns="41099" anchor="t">
            <a:spAutoFit/>
          </a:bodyPr>
          <a:lstStyle/>
          <a:p>
            <a:pPr>
              <a:lnSpc>
                <a:spcPct val="150000"/>
              </a:lnSpc>
            </a:pPr>
            <a:r>
              <a:rPr lang="zh-CN" altLang="en-US" sz="2400" b="1">
                <a:solidFill>
                  <a:srgbClr val="00B050"/>
                </a:solidFill>
                <a:latin typeface="微软雅黑" pitchFamily="34" charset="-122"/>
                <a:ea typeface="微软雅黑" pitchFamily="34" charset="-122"/>
                <a:sym typeface="黑体" pitchFamily="49" charset="-122"/>
              </a:rPr>
              <a:t>在通常情况下，要围绕感点，引述材料。就是围绕感点，有的放矢地简述原文相关内容。写这部分内容就是为了交代感想从何而来，并为后文的议论作好铺垫。</a:t>
            </a:r>
          </a:p>
        </p:txBody>
      </p:sp>
      <p:grpSp>
        <p:nvGrpSpPr>
          <p:cNvPr id="12" name="组合 11"/>
          <p:cNvGrpSpPr/>
          <p:nvPr/>
        </p:nvGrpSpPr>
        <p:grpSpPr>
          <a:xfrm>
            <a:off x="596900" y="1227455"/>
            <a:ext cx="1341120" cy="1699895"/>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1205" name="文本框 26"/>
          <p:cNvSpPr txBox="1"/>
          <p:nvPr/>
        </p:nvSpPr>
        <p:spPr>
          <a:xfrm flipH="1">
            <a:off x="2778443"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51206" name="文本框 27"/>
          <p:cNvSpPr txBox="1"/>
          <p:nvPr/>
        </p:nvSpPr>
        <p:spPr>
          <a:xfrm>
            <a:off x="756920" y="1524000"/>
            <a:ext cx="1021080" cy="1106805"/>
          </a:xfrm>
          <a:prstGeom prst="rect">
            <a:avLst/>
          </a:prstGeom>
          <a:noFill/>
          <a:ln w="9525">
            <a:noFill/>
          </a:ln>
        </p:spPr>
        <p:txBody>
          <a:bodyPr wrap="none" anchor="t">
            <a:spAutoFit/>
          </a:bodyPr>
          <a:lstStyle/>
          <a:p>
            <a:r>
              <a:rPr lang="zh-CN" altLang="en-US" sz="6600" b="1">
                <a:solidFill>
                  <a:srgbClr val="FF0000"/>
                </a:solidFill>
                <a:latin typeface="微软雅黑" pitchFamily="34" charset="-122"/>
                <a:ea typeface="微软雅黑" pitchFamily="34" charset="-122"/>
                <a:sym typeface="黑体" pitchFamily="49" charset="-122"/>
              </a:rPr>
              <a:t>叙</a:t>
            </a:r>
          </a:p>
        </p:txBody>
      </p:sp>
      <p:sp>
        <p:nvSpPr>
          <p:cNvPr id="2" name="TextBox 6"/>
          <p:cNvSpPr txBox="1"/>
          <p:nvPr/>
        </p:nvSpPr>
        <p:spPr>
          <a:xfrm>
            <a:off x="417830" y="3230880"/>
            <a:ext cx="11561445" cy="3404870"/>
          </a:xfrm>
          <a:prstGeom prst="rect">
            <a:avLst/>
          </a:prstGeom>
          <a:noFill/>
          <a:ln w="9525">
            <a:noFill/>
          </a:ln>
        </p:spPr>
        <p:txBody>
          <a:bodyPr wrap="square" lIns="82198" tIns="41099" rIns="82198" bIns="41099" anchor="t">
            <a:spAutoFit/>
          </a:bodyPr>
          <a:lstStyle/>
          <a:p>
            <a:pPr latinLnBrk="0">
              <a:lnSpc>
                <a:spcPct val="150000"/>
              </a:lnSpc>
            </a:pPr>
            <a:r>
              <a:rPr lang="zh-CN" altLang="en-US" sz="2400">
                <a:latin typeface="Arial" pitchFamily="34" charset="0"/>
                <a:ea typeface="黑体" pitchFamily="49" charset="-122"/>
                <a:sym typeface="黑体" pitchFamily="49" charset="-122"/>
              </a:rPr>
              <a:t>注意点：</a:t>
            </a:r>
            <a:r>
              <a:rPr lang="en-US" altLang="zh-CN" sz="2400">
                <a:latin typeface="Arial" pitchFamily="34" charset="0"/>
                <a:ea typeface="黑体" pitchFamily="49" charset="-122"/>
                <a:sym typeface="黑体" pitchFamily="49" charset="-122"/>
              </a:rPr>
              <a:t>1.</a:t>
            </a:r>
            <a:r>
              <a:rPr lang="zh-CN" altLang="en-US" sz="2400">
                <a:latin typeface="Arial" pitchFamily="34" charset="0"/>
                <a:ea typeface="黑体" pitchFamily="49" charset="-122"/>
                <a:sym typeface="黑体" pitchFamily="49" charset="-122"/>
              </a:rPr>
              <a:t>引述原文要精简，不能大段大段地叙述所读书籍、文章的具体内容。</a:t>
            </a:r>
          </a:p>
          <a:p>
            <a:pPr latinLnBrk="0">
              <a:lnSpc>
                <a:spcPct val="150000"/>
              </a:lnSpc>
            </a:pPr>
            <a:r>
              <a:rPr lang="en-US" altLang="zh-CN" sz="2400">
                <a:latin typeface="Arial" pitchFamily="34" charset="0"/>
                <a:ea typeface="黑体" pitchFamily="49" charset="-122"/>
                <a:sym typeface="黑体" pitchFamily="49" charset="-122"/>
              </a:rPr>
              <a:t>2.</a:t>
            </a:r>
            <a:r>
              <a:rPr lang="zh-CN" altLang="en-US" sz="2400">
                <a:latin typeface="Arial" pitchFamily="34" charset="0"/>
                <a:ea typeface="黑体" pitchFamily="49" charset="-122"/>
                <a:sym typeface="黑体" pitchFamily="49" charset="-122"/>
              </a:rPr>
              <a:t>对于原文的述读，材料精短的，可以全文引述;篇幅较长的，只能够是简述与感点有直接关系的部分，而与感点无关紧要的部分只能是忍痛割爱了。</a:t>
            </a:r>
          </a:p>
          <a:p>
            <a:pPr latinLnBrk="0">
              <a:lnSpc>
                <a:spcPct val="150000"/>
              </a:lnSpc>
            </a:pPr>
            <a:r>
              <a:rPr lang="en-US" altLang="zh-CN" sz="2400">
                <a:latin typeface="Arial" pitchFamily="34" charset="0"/>
                <a:ea typeface="黑体" pitchFamily="49" charset="-122"/>
                <a:sym typeface="黑体" pitchFamily="49" charset="-122"/>
              </a:rPr>
              <a:t>3.</a:t>
            </a:r>
            <a:r>
              <a:rPr lang="zh-CN" altLang="en-US" sz="2400">
                <a:latin typeface="Arial" pitchFamily="34" charset="0"/>
                <a:ea typeface="黑体" pitchFamily="49" charset="-122"/>
                <a:sym typeface="黑体" pitchFamily="49" charset="-122"/>
              </a:rPr>
              <a:t>材料要精简、准确、有针对性，这是读后感成功的第一个需要注意的地方。</a:t>
            </a:r>
          </a:p>
          <a:p>
            <a:pPr latinLnBrk="0">
              <a:lnSpc>
                <a:spcPct val="150000"/>
              </a:lnSpc>
            </a:pPr>
            <a:r>
              <a:rPr lang="en-US" altLang="zh-CN" sz="2400">
                <a:latin typeface="Arial" pitchFamily="34" charset="0"/>
                <a:ea typeface="黑体" pitchFamily="49" charset="-122"/>
                <a:sym typeface="黑体" pitchFamily="49" charset="-122"/>
              </a:rPr>
              <a:t>4.</a:t>
            </a:r>
            <a:r>
              <a:rPr lang="zh-CN" altLang="en-US" sz="2400">
                <a:latin typeface="Arial" pitchFamily="34" charset="0"/>
                <a:ea typeface="黑体" pitchFamily="49" charset="-122"/>
                <a:sym typeface="黑体" pitchFamily="49" charset="-122"/>
              </a:rPr>
              <a:t>良好的开端等于成功的了一半。这一部分如果拖沓冗长或者与主题不相符，就会让人反感。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2" nodeType="clickEffect">
                                  <p:stCondLst>
                                    <p:cond delay="0"/>
                                  </p:stCondLst>
                                  <p:childTnLst>
                                    <p:set>
                                      <p:cBhvr>
                                        <p:cTn id="12" dur="1" fill="hold">
                                          <p:stCondLst>
                                            <p:cond delay="0"/>
                                          </p:stCondLst>
                                        </p:cTn>
                                        <p:tgtEl>
                                          <p:spTgt spid="51206"/>
                                        </p:tgtEl>
                                        <p:attrNameLst>
                                          <p:attrName>style.visibility</p:attrName>
                                        </p:attrNameLst>
                                      </p:cBhvr>
                                      <p:to>
                                        <p:strVal val="visible"/>
                                      </p:to>
                                    </p:set>
                                    <p:animEffect transition="in" filter="circle(in)">
                                      <p:cBhvr>
                                        <p:cTn id="13" dur="2000"/>
                                        <p:tgtEl>
                                          <p:spTgt spid="5120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1206" grpId="2"/>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30755" y="1184275"/>
            <a:ext cx="9619615" cy="2851150"/>
          </a:xfrm>
          <a:prstGeom prst="rect">
            <a:avLst/>
          </a:prstGeom>
          <a:noFill/>
          <a:ln w="9525">
            <a:noFill/>
          </a:ln>
        </p:spPr>
        <p:txBody>
          <a:bodyPr wrap="square" lIns="82198" tIns="41099" rIns="82198" bIns="41099" anchor="t">
            <a:spAutoFit/>
          </a:bodyPr>
          <a:lstStyle/>
          <a:p>
            <a:pPr>
              <a:lnSpc>
                <a:spcPct val="150000"/>
              </a:lnSpc>
            </a:pPr>
            <a:r>
              <a:rPr lang="zh-CN" altLang="en-US" sz="2400" b="1">
                <a:solidFill>
                  <a:srgbClr val="00B050"/>
                </a:solidFill>
                <a:latin typeface="微软雅黑" pitchFamily="34" charset="-122"/>
                <a:ea typeface="微软雅黑" pitchFamily="34" charset="-122"/>
                <a:sym typeface="黑体" pitchFamily="49" charset="-122"/>
              </a:rPr>
              <a:t>议：抓住感点，谈谈自己的想法。议，就是紧承前一段"述读"所引述的材料，针对材料进行评析，既可就事论事，对所"引"的内容作一番分析;也可以由现象到本质，由个别到一般的作一番挖掘;对寓意深的材料更要深入剖析，然后水到渠成地"亮"出自己的感点，也就是中心论点。</a:t>
            </a:r>
          </a:p>
        </p:txBody>
      </p:sp>
      <p:grpSp>
        <p:nvGrpSpPr>
          <p:cNvPr id="12" name="组合 11"/>
          <p:cNvGrpSpPr/>
          <p:nvPr/>
        </p:nvGrpSpPr>
        <p:grpSpPr>
          <a:xfrm>
            <a:off x="596900" y="1227455"/>
            <a:ext cx="1341120" cy="1699895"/>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1205" name="文本框 26"/>
          <p:cNvSpPr txBox="1"/>
          <p:nvPr/>
        </p:nvSpPr>
        <p:spPr>
          <a:xfrm flipH="1">
            <a:off x="2778443"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51206" name="文本框 27"/>
          <p:cNvSpPr txBox="1"/>
          <p:nvPr/>
        </p:nvSpPr>
        <p:spPr>
          <a:xfrm>
            <a:off x="756920" y="1524000"/>
            <a:ext cx="1021080" cy="1106805"/>
          </a:xfrm>
          <a:prstGeom prst="rect">
            <a:avLst/>
          </a:prstGeom>
          <a:noFill/>
          <a:ln w="9525">
            <a:noFill/>
          </a:ln>
        </p:spPr>
        <p:txBody>
          <a:bodyPr wrap="none" anchor="t">
            <a:spAutoFit/>
          </a:bodyPr>
          <a:lstStyle/>
          <a:p>
            <a:pPr algn="l"/>
            <a:r>
              <a:rPr lang="zh-CN" altLang="en-US" sz="6600" b="1">
                <a:solidFill>
                  <a:srgbClr val="FF0000"/>
                </a:solidFill>
                <a:latin typeface="微软雅黑" pitchFamily="34" charset="-122"/>
                <a:ea typeface="微软雅黑" pitchFamily="34" charset="-122"/>
                <a:sym typeface="黑体" pitchFamily="49" charset="-122"/>
              </a:rPr>
              <a:t>议</a:t>
            </a:r>
          </a:p>
        </p:txBody>
      </p:sp>
      <p:sp>
        <p:nvSpPr>
          <p:cNvPr id="2" name="TextBox 6"/>
          <p:cNvSpPr txBox="1"/>
          <p:nvPr/>
        </p:nvSpPr>
        <p:spPr>
          <a:xfrm>
            <a:off x="315595" y="4219575"/>
            <a:ext cx="11561445" cy="1743075"/>
          </a:xfrm>
          <a:prstGeom prst="rect">
            <a:avLst/>
          </a:prstGeom>
          <a:noFill/>
          <a:ln w="9525">
            <a:noFill/>
          </a:ln>
        </p:spPr>
        <p:txBody>
          <a:bodyPr wrap="square" lIns="82198" tIns="41099" rIns="82198" bIns="41099" anchor="t">
            <a:spAutoFit/>
          </a:bodyPr>
          <a:lstStyle/>
          <a:p>
            <a:pPr latinLnBrk="0">
              <a:lnSpc>
                <a:spcPct val="150000"/>
              </a:lnSpc>
            </a:pPr>
            <a:r>
              <a:rPr sz="2400">
                <a:latin typeface="Arial" pitchFamily="34" charset="0"/>
                <a:ea typeface="黑体" pitchFamily="49" charset="-122"/>
                <a:sym typeface="黑体" pitchFamily="49" charset="-122"/>
              </a:rPr>
              <a:t>注意点：感点的提出，要有与之相关的所读材料。如果没有述读的这部分材料，感点就是无源之水，流而不远;感点也只能是空发议论，泛泛而谈。所以，不管述读在感点之前，还是在感点之后，首先要有述读的存在，其后才能有感点的成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2" nodeType="clickEffect">
                                  <p:stCondLst>
                                    <p:cond delay="0"/>
                                  </p:stCondLst>
                                  <p:childTnLst>
                                    <p:set>
                                      <p:cBhvr>
                                        <p:cTn id="12" dur="1" fill="hold">
                                          <p:stCondLst>
                                            <p:cond delay="0"/>
                                          </p:stCondLst>
                                        </p:cTn>
                                        <p:tgtEl>
                                          <p:spTgt spid="51206"/>
                                        </p:tgtEl>
                                        <p:attrNameLst>
                                          <p:attrName>style.visibility</p:attrName>
                                        </p:attrNameLst>
                                      </p:cBhvr>
                                      <p:to>
                                        <p:strVal val="visible"/>
                                      </p:to>
                                    </p:set>
                                    <p:animEffect transition="in" filter="circle(in)">
                                      <p:cBhvr>
                                        <p:cTn id="13" dur="2000"/>
                                        <p:tgtEl>
                                          <p:spTgt spid="5120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1206" grpId="2"/>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37385" y="1184275"/>
            <a:ext cx="10080625" cy="1743075"/>
          </a:xfrm>
          <a:prstGeom prst="rect">
            <a:avLst/>
          </a:prstGeom>
          <a:noFill/>
          <a:ln w="9525">
            <a:noFill/>
          </a:ln>
        </p:spPr>
        <p:txBody>
          <a:bodyPr wrap="square" lIns="82198" tIns="41099" rIns="82198" bIns="41099" anchor="t">
            <a:spAutoFit/>
          </a:bodyPr>
          <a:lstStyle/>
          <a:p>
            <a:pPr>
              <a:lnSpc>
                <a:spcPct val="150000"/>
              </a:lnSpc>
            </a:pPr>
            <a:r>
              <a:rPr lang="zh-CN" altLang="en-US" sz="2400" b="1">
                <a:solidFill>
                  <a:srgbClr val="00B050"/>
                </a:solidFill>
                <a:latin typeface="微软雅黑" pitchFamily="34" charset="-122"/>
                <a:ea typeface="微软雅黑" pitchFamily="34" charset="-122"/>
                <a:sym typeface="黑体" pitchFamily="49" charset="-122"/>
              </a:rPr>
              <a:t>联：联系生活实际，强化感点。联系实际"发感"，也就是对"感点"即中心论点进行论证。这一部分是读后感的主体部分，是对感点的阐述，通过摆事实、讲道理证明感点的正确性，或正面论、反面证证明感点的合理性。</a:t>
            </a:r>
          </a:p>
        </p:txBody>
      </p:sp>
      <p:grpSp>
        <p:nvGrpSpPr>
          <p:cNvPr id="12" name="组合 11"/>
          <p:cNvGrpSpPr/>
          <p:nvPr/>
        </p:nvGrpSpPr>
        <p:grpSpPr>
          <a:xfrm>
            <a:off x="596900" y="1227455"/>
            <a:ext cx="1341120" cy="1699895"/>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1205" name="文本框 26"/>
          <p:cNvSpPr txBox="1"/>
          <p:nvPr/>
        </p:nvSpPr>
        <p:spPr>
          <a:xfrm flipH="1">
            <a:off x="2778443"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51206" name="文本框 27"/>
          <p:cNvSpPr txBox="1"/>
          <p:nvPr/>
        </p:nvSpPr>
        <p:spPr>
          <a:xfrm>
            <a:off x="756920" y="1524000"/>
            <a:ext cx="1021080" cy="1106805"/>
          </a:xfrm>
          <a:prstGeom prst="rect">
            <a:avLst/>
          </a:prstGeom>
          <a:noFill/>
          <a:ln w="9525">
            <a:noFill/>
          </a:ln>
        </p:spPr>
        <p:txBody>
          <a:bodyPr wrap="none" anchor="t">
            <a:spAutoFit/>
          </a:bodyPr>
          <a:lstStyle/>
          <a:p>
            <a:pPr algn="l"/>
            <a:r>
              <a:rPr lang="zh-CN" altLang="en-US" sz="6600" b="1">
                <a:solidFill>
                  <a:srgbClr val="FF0000"/>
                </a:solidFill>
                <a:latin typeface="微软雅黑" pitchFamily="34" charset="-122"/>
                <a:ea typeface="微软雅黑" pitchFamily="34" charset="-122"/>
                <a:sym typeface="黑体" pitchFamily="49" charset="-122"/>
              </a:rPr>
              <a:t>联</a:t>
            </a:r>
          </a:p>
        </p:txBody>
      </p:sp>
      <p:sp>
        <p:nvSpPr>
          <p:cNvPr id="2" name="TextBox 6"/>
          <p:cNvSpPr txBox="1"/>
          <p:nvPr/>
        </p:nvSpPr>
        <p:spPr>
          <a:xfrm>
            <a:off x="315595" y="3787775"/>
            <a:ext cx="11561445" cy="2296795"/>
          </a:xfrm>
          <a:prstGeom prst="rect">
            <a:avLst/>
          </a:prstGeom>
          <a:noFill/>
          <a:ln w="9525">
            <a:noFill/>
          </a:ln>
        </p:spPr>
        <p:txBody>
          <a:bodyPr wrap="square" lIns="82198" tIns="41099" rIns="82198" bIns="41099" anchor="t">
            <a:spAutoFit/>
          </a:bodyPr>
          <a:lstStyle/>
          <a:p>
            <a:pPr latinLnBrk="0">
              <a:lnSpc>
                <a:spcPct val="150000"/>
              </a:lnSpc>
            </a:pPr>
            <a:r>
              <a:rPr sz="2400">
                <a:latin typeface="Arial" pitchFamily="34" charset="0"/>
                <a:ea typeface="黑体" pitchFamily="49" charset="-122"/>
                <a:sym typeface="黑体" pitchFamily="49" charset="-122"/>
              </a:rPr>
              <a:t>注意点：</a:t>
            </a:r>
          </a:p>
          <a:p>
            <a:pPr latinLnBrk="0">
              <a:lnSpc>
                <a:spcPct val="150000"/>
              </a:lnSpc>
            </a:pPr>
            <a:r>
              <a:rPr lang="en-US" sz="2400">
                <a:latin typeface="Arial" pitchFamily="34" charset="0"/>
                <a:ea typeface="黑体" pitchFamily="49" charset="-122"/>
                <a:sym typeface="黑体" pitchFamily="49" charset="-122"/>
              </a:rPr>
              <a:t>1.</a:t>
            </a:r>
            <a:r>
              <a:rPr sz="2400">
                <a:latin typeface="Arial" pitchFamily="34" charset="0"/>
                <a:ea typeface="黑体" pitchFamily="49" charset="-122"/>
                <a:sym typeface="黑体" pitchFamily="49" charset="-122"/>
              </a:rPr>
              <a:t>所摆的事实、所讲的道理都要围绕感点来展开，而不能游离于感点之外；</a:t>
            </a:r>
          </a:p>
          <a:p>
            <a:pPr latinLnBrk="0">
              <a:lnSpc>
                <a:spcPct val="150000"/>
              </a:lnSpc>
            </a:pPr>
            <a:r>
              <a:rPr lang="en-US" sz="2400">
                <a:latin typeface="Arial" pitchFamily="34" charset="0"/>
                <a:ea typeface="黑体" pitchFamily="49" charset="-122"/>
                <a:sym typeface="黑体" pitchFamily="49" charset="-122"/>
              </a:rPr>
              <a:t>2.</a:t>
            </a:r>
            <a:r>
              <a:rPr sz="2400">
                <a:latin typeface="Arial" pitchFamily="34" charset="0"/>
                <a:ea typeface="黑体" pitchFamily="49" charset="-122"/>
                <a:sym typeface="黑体" pitchFamily="49" charset="-122"/>
              </a:rPr>
              <a:t>发感还要联系实际，深入论证，联系实际；</a:t>
            </a:r>
          </a:p>
          <a:p>
            <a:pPr latinLnBrk="0">
              <a:lnSpc>
                <a:spcPct val="150000"/>
              </a:lnSpc>
            </a:pPr>
            <a:r>
              <a:rPr lang="en-US" sz="2400">
                <a:latin typeface="Arial" pitchFamily="34" charset="0"/>
                <a:ea typeface="黑体" pitchFamily="49" charset="-122"/>
                <a:sym typeface="黑体" pitchFamily="49" charset="-122"/>
              </a:rPr>
              <a:t>3.</a:t>
            </a:r>
            <a:r>
              <a:rPr sz="2400">
                <a:latin typeface="Arial" pitchFamily="34" charset="0"/>
                <a:ea typeface="黑体" pitchFamily="49" charset="-122"/>
                <a:sym typeface="黑体" pitchFamily="49" charset="-122"/>
              </a:rPr>
              <a:t>联系实际，要有针对性，必须紧扣感点，而不能泛泛而谈。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2" nodeType="clickEffect">
                                  <p:stCondLst>
                                    <p:cond delay="0"/>
                                  </p:stCondLst>
                                  <p:childTnLst>
                                    <p:set>
                                      <p:cBhvr>
                                        <p:cTn id="12" dur="1" fill="hold">
                                          <p:stCondLst>
                                            <p:cond delay="0"/>
                                          </p:stCondLst>
                                        </p:cTn>
                                        <p:tgtEl>
                                          <p:spTgt spid="51206"/>
                                        </p:tgtEl>
                                        <p:attrNameLst>
                                          <p:attrName>style.visibility</p:attrName>
                                        </p:attrNameLst>
                                      </p:cBhvr>
                                      <p:to>
                                        <p:strVal val="visible"/>
                                      </p:to>
                                    </p:set>
                                    <p:animEffect transition="in" filter="circle(in)">
                                      <p:cBhvr>
                                        <p:cTn id="13" dur="2000"/>
                                        <p:tgtEl>
                                          <p:spTgt spid="5120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1206" grpId="2"/>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30755" y="1184275"/>
            <a:ext cx="9619615" cy="1188720"/>
          </a:xfrm>
          <a:prstGeom prst="rect">
            <a:avLst/>
          </a:prstGeom>
          <a:noFill/>
          <a:ln w="9525">
            <a:noFill/>
          </a:ln>
        </p:spPr>
        <p:txBody>
          <a:bodyPr wrap="square" lIns="82198" tIns="41099" rIns="82198" bIns="41099" anchor="t">
            <a:spAutoFit/>
          </a:bodyPr>
          <a:lstStyle/>
          <a:p>
            <a:pPr>
              <a:lnSpc>
                <a:spcPct val="150000"/>
              </a:lnSpc>
            </a:pPr>
            <a:r>
              <a:rPr lang="zh-CN" altLang="en-US" sz="2400" b="1">
                <a:solidFill>
                  <a:srgbClr val="00B050"/>
                </a:solidFill>
                <a:latin typeface="微软雅黑" pitchFamily="34" charset="-122"/>
                <a:ea typeface="微软雅黑" pitchFamily="34" charset="-122"/>
                <a:sym typeface="黑体" pitchFamily="49" charset="-122"/>
              </a:rPr>
              <a:t>结：总结全文，写出自己的心得、体会，升华感点。结感就是收束全文，既可以回应前文，强调感点;也可以提出希望，发出号召。。</a:t>
            </a:r>
          </a:p>
        </p:txBody>
      </p:sp>
      <p:grpSp>
        <p:nvGrpSpPr>
          <p:cNvPr id="12" name="组合 11"/>
          <p:cNvGrpSpPr/>
          <p:nvPr/>
        </p:nvGrpSpPr>
        <p:grpSpPr>
          <a:xfrm>
            <a:off x="596900" y="1227455"/>
            <a:ext cx="1341120" cy="1699895"/>
            <a:chOff x="4955424" y="1457564"/>
            <a:chExt cx="599448" cy="599448"/>
          </a:xfrm>
          <a:solidFill>
            <a:schemeClr val="accent2"/>
          </a:solidFill>
        </p:grpSpPr>
        <p:sp>
          <p:nvSpPr>
            <p:cNvPr id="13" name="椭圆 12"/>
            <p:cNvSpPr/>
            <p:nvPr/>
          </p:nvSpPr>
          <p:spPr>
            <a:xfrm>
              <a:off x="4955424" y="1457564"/>
              <a:ext cx="599448" cy="599448"/>
            </a:xfrm>
            <a:prstGeom prst="ellipse">
              <a:avLst/>
            </a:prstGeom>
            <a:grp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121912" tIns="60956" rIns="121912" bIns="60956" numCol="1" anchor="t" anchorCtr="0" compatLnSpc="1"/>
            <a:lstStyle/>
            <a:p>
              <a:pPr fontAlgn="base"/>
              <a:endParaRPr lang="zh-CN" altLang="en-US" sz="100" strike="noStrike" noProof="1"/>
            </a:p>
          </p:txBody>
        </p:sp>
      </p:grpSp>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1205" name="文本框 26"/>
          <p:cNvSpPr txBox="1"/>
          <p:nvPr/>
        </p:nvSpPr>
        <p:spPr>
          <a:xfrm flipH="1">
            <a:off x="2778443"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51206" name="文本框 27"/>
          <p:cNvSpPr txBox="1"/>
          <p:nvPr/>
        </p:nvSpPr>
        <p:spPr>
          <a:xfrm>
            <a:off x="756920" y="1524000"/>
            <a:ext cx="1021080" cy="1106805"/>
          </a:xfrm>
          <a:prstGeom prst="rect">
            <a:avLst/>
          </a:prstGeom>
          <a:noFill/>
          <a:ln w="9525">
            <a:noFill/>
          </a:ln>
        </p:spPr>
        <p:txBody>
          <a:bodyPr wrap="none" anchor="t">
            <a:spAutoFit/>
          </a:bodyPr>
          <a:lstStyle/>
          <a:p>
            <a:pPr algn="l"/>
            <a:r>
              <a:rPr lang="zh-CN" altLang="en-US" sz="6600" b="1">
                <a:solidFill>
                  <a:srgbClr val="FF0000"/>
                </a:solidFill>
                <a:latin typeface="微软雅黑" pitchFamily="34" charset="-122"/>
                <a:ea typeface="微软雅黑" pitchFamily="34" charset="-122"/>
                <a:sym typeface="黑体" pitchFamily="49" charset="-122"/>
              </a:rPr>
              <a:t>结</a:t>
            </a:r>
          </a:p>
        </p:txBody>
      </p:sp>
      <p:sp>
        <p:nvSpPr>
          <p:cNvPr id="2" name="TextBox 6"/>
          <p:cNvSpPr txBox="1"/>
          <p:nvPr/>
        </p:nvSpPr>
        <p:spPr>
          <a:xfrm>
            <a:off x="315595" y="3481070"/>
            <a:ext cx="11561445" cy="2296795"/>
          </a:xfrm>
          <a:prstGeom prst="rect">
            <a:avLst/>
          </a:prstGeom>
          <a:noFill/>
          <a:ln w="9525">
            <a:noFill/>
          </a:ln>
        </p:spPr>
        <p:txBody>
          <a:bodyPr wrap="square" lIns="82198" tIns="41099" rIns="82198" bIns="41099" anchor="t">
            <a:spAutoFit/>
          </a:bodyPr>
          <a:lstStyle/>
          <a:p>
            <a:pPr latinLnBrk="0">
              <a:lnSpc>
                <a:spcPct val="150000"/>
              </a:lnSpc>
            </a:pPr>
            <a:r>
              <a:rPr sz="2400">
                <a:latin typeface="Arial" pitchFamily="34" charset="0"/>
                <a:ea typeface="黑体" pitchFamily="49" charset="-122"/>
                <a:sym typeface="黑体" pitchFamily="49" charset="-122"/>
              </a:rPr>
              <a:t>注意点：不管怎样结尾，都要与前面的几个部分构成一个有机整体，不能是横空出世，说一些不着边际的话。表决心式的结尾也行，但是容易落入俗套，有虎头蛇尾的感觉；要结得自然，顺理成章收束全篇</a:t>
            </a:r>
            <a:r>
              <a:rPr lang="zh-CN" sz="2400">
                <a:latin typeface="Arial" pitchFamily="34" charset="0"/>
                <a:ea typeface="黑体" pitchFamily="49" charset="-122"/>
                <a:sym typeface="黑体" pitchFamily="49" charset="-122"/>
              </a:rPr>
              <a:t>，</a:t>
            </a:r>
            <a:r>
              <a:rPr sz="2400">
                <a:latin typeface="Arial" pitchFamily="34" charset="0"/>
                <a:ea typeface="黑体" pitchFamily="49" charset="-122"/>
                <a:sym typeface="黑体" pitchFamily="49" charset="-122"/>
              </a:rPr>
              <a:t>或发人深思，或气势磅礴，或首尾呼应，暗合标题，都不失精彩。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2" nodeType="clickEffect">
                                  <p:stCondLst>
                                    <p:cond delay="0"/>
                                  </p:stCondLst>
                                  <p:childTnLst>
                                    <p:set>
                                      <p:cBhvr>
                                        <p:cTn id="12" dur="1" fill="hold">
                                          <p:stCondLst>
                                            <p:cond delay="0"/>
                                          </p:stCondLst>
                                        </p:cTn>
                                        <p:tgtEl>
                                          <p:spTgt spid="51206"/>
                                        </p:tgtEl>
                                        <p:attrNameLst>
                                          <p:attrName>style.visibility</p:attrName>
                                        </p:attrNameLst>
                                      </p:cBhvr>
                                      <p:to>
                                        <p:strVal val="visible"/>
                                      </p:to>
                                    </p:set>
                                    <p:animEffect transition="in" filter="circle(in)">
                                      <p:cBhvr>
                                        <p:cTn id="13" dur="2000"/>
                                        <p:tgtEl>
                                          <p:spTgt spid="5120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1206" grpId="2"/>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9395" name="文本框 26"/>
          <p:cNvSpPr txBox="1"/>
          <p:nvPr/>
        </p:nvSpPr>
        <p:spPr>
          <a:xfrm flipH="1">
            <a:off x="2758123" y="91123"/>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读后感的结构</a:t>
            </a:r>
          </a:p>
        </p:txBody>
      </p:sp>
      <p:sp>
        <p:nvSpPr>
          <p:cNvPr id="2" name="TextBox 6"/>
          <p:cNvSpPr txBox="1"/>
          <p:nvPr/>
        </p:nvSpPr>
        <p:spPr>
          <a:xfrm>
            <a:off x="6137275" y="2353310"/>
            <a:ext cx="5469890" cy="3208655"/>
          </a:xfrm>
          <a:prstGeom prst="rect">
            <a:avLst/>
          </a:prstGeom>
          <a:noFill/>
          <a:ln w="9525">
            <a:noFill/>
          </a:ln>
        </p:spPr>
        <p:txBody>
          <a:bodyPr wrap="square" lIns="82198" tIns="41099" rIns="82198" bIns="41099" anchor="t">
            <a:spAutoFit/>
          </a:bodyPr>
          <a:lstStyle/>
          <a:p>
            <a:pPr>
              <a:lnSpc>
                <a:spcPts val="4065"/>
              </a:lnSpc>
            </a:pPr>
            <a:r>
              <a:rPr lang="zh-CN" altLang="en-US" sz="2400" b="1">
                <a:solidFill>
                  <a:srgbClr val="FF0000"/>
                </a:solidFill>
                <a:latin typeface="微软雅黑" pitchFamily="34" charset="-122"/>
                <a:ea typeface="微软雅黑" pitchFamily="34" charset="-122"/>
                <a:cs typeface="微软雅黑" panose="020B0503020204020204" pitchFamily="34" charset="-122"/>
              </a:rPr>
              <a:t>“叙、议、联、结”是一般结构</a:t>
            </a:r>
            <a:r>
              <a:rPr lang="zh-CN" altLang="en-US" sz="2400" b="1">
                <a:solidFill>
                  <a:srgbClr val="0000FF"/>
                </a:solidFill>
                <a:latin typeface="微软雅黑" pitchFamily="34" charset="-122"/>
                <a:ea typeface="微软雅黑" pitchFamily="34" charset="-122"/>
                <a:cs typeface="微软雅黑" panose="020B0503020204020204" pitchFamily="34" charset="-122"/>
              </a:rPr>
              <a:t>，习作中是应灵活运用，适当变化的，正所谓“文无定法”，但不论怎样变化，都要做到“读”与“感”相交融，使全文成为一个严密的整体，同时，还要“感”得实在，“感”得有针对性。</a:t>
            </a:r>
            <a:endParaRPr lang="zh-CN" altLang="en-US" sz="2400" b="1">
              <a:solidFill>
                <a:srgbClr val="0000FF"/>
              </a:solidFill>
              <a:latin typeface="微软雅黑" pitchFamily="34" charset="-122"/>
              <a:ea typeface="微软雅黑" pitchFamily="34" charset="-122"/>
              <a:cs typeface="微软雅黑" panose="020B0503020204020204" pitchFamily="34" charset="-122"/>
              <a:sym typeface="黑体" pitchFamily="49" charset="-122"/>
            </a:endParaRPr>
          </a:p>
        </p:txBody>
      </p:sp>
      <p:sp>
        <p:nvSpPr>
          <p:cNvPr id="59397" name="文本框 4"/>
          <p:cNvSpPr txBox="1"/>
          <p:nvPr/>
        </p:nvSpPr>
        <p:spPr>
          <a:xfrm>
            <a:off x="7670800" y="1646555"/>
            <a:ext cx="2214563" cy="706438"/>
          </a:xfrm>
          <a:prstGeom prst="rect">
            <a:avLst/>
          </a:prstGeom>
          <a:noFill/>
          <a:ln w="9525">
            <a:noFill/>
          </a:ln>
        </p:spPr>
        <p:txBody>
          <a:bodyPr wrap="none" anchor="t">
            <a:spAutoFit/>
          </a:bodyPr>
          <a:lstStyle/>
          <a:p>
            <a:r>
              <a:rPr lang="zh-CN" altLang="en-US" sz="4000" b="1">
                <a:solidFill>
                  <a:srgbClr val="FF0000"/>
                </a:solidFill>
                <a:latin typeface="微软雅黑" pitchFamily="34" charset="-122"/>
                <a:ea typeface="微软雅黑" pitchFamily="34" charset="-122"/>
              </a:rPr>
              <a:t>温馨提示</a:t>
            </a:r>
          </a:p>
        </p:txBody>
      </p:sp>
      <p:grpSp>
        <p:nvGrpSpPr>
          <p:cNvPr id="59398" name="组合 20"/>
          <p:cNvGrpSpPr/>
          <p:nvPr/>
        </p:nvGrpSpPr>
        <p:grpSpPr>
          <a:xfrm>
            <a:off x="560705" y="1765618"/>
            <a:ext cx="5157788" cy="4186237"/>
            <a:chOff x="1158837" y="1841485"/>
            <a:chExt cx="5303420" cy="4812511"/>
          </a:xfrm>
        </p:grpSpPr>
        <p:grpSp>
          <p:nvGrpSpPr>
            <p:cNvPr id="59399" name="组合 21"/>
            <p:cNvGrpSpPr/>
            <p:nvPr/>
          </p:nvGrpSpPr>
          <p:grpSpPr>
            <a:xfrm>
              <a:off x="1158837" y="1841485"/>
              <a:ext cx="5303420" cy="4812511"/>
              <a:chOff x="512440" y="949532"/>
              <a:chExt cx="3771528" cy="3422418"/>
            </a:xfrm>
          </p:grpSpPr>
          <p:pic>
            <p:nvPicPr>
              <p:cNvPr id="59400" name="Picture 5"/>
              <p:cNvPicPr>
                <a:picLocks noChangeAspect="1"/>
              </p:cNvPicPr>
              <p:nvPr/>
            </p:nvPicPr>
            <p:blipFill>
              <a:blip r:embed="rId3"/>
              <a:stretch>
                <a:fillRect/>
              </a:stretch>
            </p:blipFill>
            <p:spPr>
              <a:xfrm>
                <a:off x="512440" y="949532"/>
                <a:ext cx="3771528" cy="3422418"/>
              </a:xfrm>
              <a:prstGeom prst="rect">
                <a:avLst/>
              </a:prstGeom>
              <a:noFill/>
              <a:ln w="9525">
                <a:noFill/>
              </a:ln>
            </p:spPr>
          </p:pic>
          <p:sp>
            <p:nvSpPr>
              <p:cNvPr id="59401" name="透明"/>
              <p:cNvSpPr/>
              <p:nvPr/>
            </p:nvSpPr>
            <p:spPr>
              <a:xfrm>
                <a:off x="2343885" y="1156746"/>
                <a:ext cx="1738915" cy="2176456"/>
              </a:xfrm>
              <a:custGeom>
                <a:avLst/>
                <a:gdLst/>
                <a:ahLst/>
                <a:cxnLst>
                  <a:cxn ang="0">
                    <a:pos x="1738915" y="0"/>
                  </a:cxn>
                  <a:cxn ang="0">
                    <a:pos x="815697" y="0"/>
                  </a:cxn>
                  <a:cxn ang="0">
                    <a:pos x="0" y="2176456"/>
                  </a:cxn>
                  <a:cxn ang="0">
                    <a:pos x="1738915" y="2176456"/>
                  </a:cxn>
                  <a:cxn ang="0">
                    <a:pos x="1738915" y="0"/>
                  </a:cxn>
                </a:cxnLst>
                <a:rect l="0" t="0" r="0" b="0"/>
                <a:pathLst>
                  <a:path w="1682" h="2069">
                    <a:moveTo>
                      <a:pt x="1682" y="0"/>
                    </a:moveTo>
                    <a:lnTo>
                      <a:pt x="789" y="0"/>
                    </a:lnTo>
                    <a:lnTo>
                      <a:pt x="0" y="2069"/>
                    </a:lnTo>
                    <a:lnTo>
                      <a:pt x="1682" y="2069"/>
                    </a:lnTo>
                    <a:lnTo>
                      <a:pt x="1682" y="0"/>
                    </a:lnTo>
                    <a:close/>
                  </a:path>
                </a:pathLst>
              </a:custGeom>
              <a:gradFill rotWithShape="1">
                <a:gsLst>
                  <a:gs pos="0">
                    <a:srgbClr val="FFFFFF">
                      <a:alpha val="29999"/>
                    </a:srgbClr>
                  </a:gs>
                  <a:gs pos="23000">
                    <a:srgbClr val="FFFFFF">
                      <a:alpha val="23099"/>
                    </a:srgbClr>
                  </a:gs>
                  <a:gs pos="100000">
                    <a:srgbClr val="FFFFFF">
                      <a:alpha val="0"/>
                    </a:srgbClr>
                  </a:gs>
                </a:gsLst>
                <a:lin ang="8100000" scaled="1"/>
              </a:gradFill>
              <a:ln w="9525">
                <a:noFill/>
              </a:ln>
            </p:spPr>
            <p:txBody>
              <a:bodyPr/>
              <a:lstStyle/>
              <a:p>
                <a:endParaRPr lang="zh-CN" altLang="en-US"/>
              </a:p>
            </p:txBody>
          </p:sp>
        </p:grpSp>
        <p:sp>
          <p:nvSpPr>
            <p:cNvPr id="23" name="矩形 22"/>
            <p:cNvSpPr/>
            <p:nvPr/>
          </p:nvSpPr>
          <p:spPr>
            <a:xfrm>
              <a:off x="1460822" y="2108822"/>
              <a:ext cx="4718557" cy="3091679"/>
            </a:xfrm>
            <a:prstGeom prst="rect">
              <a:avLst/>
            </a:prstGeom>
            <a:blipFill dpi="0"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circle(in)">
                                      <p:cBhvr>
                                        <p:cTn id="7" dur="2000"/>
                                        <p:tgtEl>
                                          <p:spTgt spid="593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9397"/>
                                        </p:tgtEl>
                                        <p:attrNameLst>
                                          <p:attrName>style.visibility</p:attrName>
                                        </p:attrNameLst>
                                      </p:cBhvr>
                                      <p:to>
                                        <p:strVal val="visible"/>
                                      </p:to>
                                    </p:set>
                                    <p:animEffect transition="in" filter="circle(in)">
                                      <p:cBhvr>
                                        <p:cTn id="13" dur="2000"/>
                                        <p:tgtEl>
                                          <p:spTgt spid="5939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939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5823903"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参考范例</a:t>
            </a:r>
          </a:p>
        </p:txBody>
      </p:sp>
      <p:pic>
        <p:nvPicPr>
          <p:cNvPr id="32772" name="图片 33"/>
          <p:cNvPicPr>
            <a:picLocks noChangeAspect="1"/>
          </p:cNvPicPr>
          <p:nvPr/>
        </p:nvPicPr>
        <p:blipFill>
          <a:blip r:embed="rId2"/>
          <a:stretch>
            <a:fillRect/>
          </a:stretch>
        </p:blipFill>
        <p:spPr>
          <a:xfrm>
            <a:off x="302260" y="271145"/>
            <a:ext cx="5959475" cy="51517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8" name="矩形 7"/>
          <p:cNvSpPr/>
          <p:nvPr userDrawn="1">
            <p:custDataLst>
              <p:tags r:id="rId2"/>
            </p:custDataLst>
          </p:nvPr>
        </p:nvSpPr>
        <p:spPr>
          <a:xfrm>
            <a:off x="292735" y="1272540"/>
            <a:ext cx="11606530" cy="52812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itchFamily="34" charset="-122"/>
              <a:ea typeface="微软雅黑" pitchFamily="34" charset="-122"/>
            </a:endParaRPr>
          </a:p>
        </p:txBody>
      </p:sp>
      <p:sp>
        <p:nvSpPr>
          <p:cNvPr id="6" name="文本框 5"/>
          <p:cNvSpPr txBox="1"/>
          <p:nvPr>
            <p:custDataLst>
              <p:tags r:id="rId3"/>
            </p:custDataLst>
          </p:nvPr>
        </p:nvSpPr>
        <p:spPr>
          <a:xfrm>
            <a:off x="609605" y="194315"/>
            <a:ext cx="10972889" cy="6096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bg1"/>
                </a:solidFill>
                <a:latin typeface="微软雅黑" pitchFamily="34" charset="-122"/>
                <a:ea typeface="微软雅黑" pitchFamily="34" charset="-122"/>
              </a:rPr>
              <a:t>《实践是检验真理的唯一标准》读后感</a:t>
            </a:r>
          </a:p>
        </p:txBody>
      </p:sp>
      <p:sp>
        <p:nvSpPr>
          <p:cNvPr id="7" name="Title 6"/>
          <p:cNvSpPr txBox="1"/>
          <p:nvPr>
            <p:custDataLst>
              <p:tags r:id="rId4"/>
            </p:custDataLst>
          </p:nvPr>
        </p:nvSpPr>
        <p:spPr>
          <a:xfrm>
            <a:off x="381635" y="1524000"/>
            <a:ext cx="11348720" cy="41148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实践是检验真理的唯一标准，这篇文章在发表之初就引发了全国上下空前热度的大讨论。对于刚刚打倒四人帮，走上改革道路的新中国来说，这篇文章的发布意味着人们对于实践的重要性的理解。随着真理标准大讨论席卷全国，在文化大革命时期一些错误的思想误区也不断得到改善。虽然此文是在特定环境下发表的，但是我认为此文依然对于指导我们现在的社会发展以及改革有着重要的作用。于是特地找来一读，以便于更深的理解其中的含义。</a:t>
            </a:r>
          </a:p>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马列主义、毛泽东思想之所以有力量，正是由于它是经过实践检验了的客观真理，正是由于它高度概括了实践经验，使之上升为理论，并用来指导实践。</a:t>
            </a:r>
          </a:p>
        </p:txBody>
      </p:sp>
      <p:sp>
        <p:nvSpPr>
          <p:cNvPr id="9" name="日期占位符 8"/>
          <p:cNvSpPr>
            <a:spLocks noGrp="1"/>
          </p:cNvSpPr>
          <p:nvPr>
            <p:ph type="dt" sz="half" idx="10"/>
          </p:nvPr>
        </p:nvSpPr>
        <p:spPr/>
        <p:txBody>
          <a:bodyPr/>
          <a:lstStyle/>
          <a:p>
            <a:pPr>
              <a:defRPr/>
            </a:pPr>
            <a:fld id="{589B9C5C-3F5F-46D0-9FC1-2FE2D0CCC3C5}"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2000"/>
                                        <p:tgtEl>
                                          <p:spTgt spid="2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3" presetClass="entr" presetSubtype="0" fill="hold" grpId="2"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1" animBg="1"/>
      <p:bldP spid="6" grpId="2"/>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8" name="矩形 7"/>
          <p:cNvSpPr/>
          <p:nvPr userDrawn="1">
            <p:custDataLst>
              <p:tags r:id="rId2"/>
            </p:custDataLst>
          </p:nvPr>
        </p:nvSpPr>
        <p:spPr>
          <a:xfrm>
            <a:off x="292735" y="1272540"/>
            <a:ext cx="11606530" cy="52812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itchFamily="34" charset="-122"/>
              <a:ea typeface="微软雅黑" pitchFamily="34" charset="-122"/>
            </a:endParaRPr>
          </a:p>
        </p:txBody>
      </p:sp>
      <p:sp>
        <p:nvSpPr>
          <p:cNvPr id="6" name="文本框 5"/>
          <p:cNvSpPr txBox="1"/>
          <p:nvPr>
            <p:custDataLst>
              <p:tags r:id="rId3"/>
            </p:custDataLst>
          </p:nvPr>
        </p:nvSpPr>
        <p:spPr>
          <a:xfrm>
            <a:off x="609605" y="194315"/>
            <a:ext cx="10972889" cy="6096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bg1"/>
                </a:solidFill>
                <a:latin typeface="微软雅黑" pitchFamily="34" charset="-122"/>
                <a:ea typeface="微软雅黑" pitchFamily="34" charset="-122"/>
              </a:rPr>
              <a:t>《实践是检验真理的唯一标准》读后感</a:t>
            </a:r>
          </a:p>
        </p:txBody>
      </p:sp>
      <p:sp>
        <p:nvSpPr>
          <p:cNvPr id="7" name="Title 6"/>
          <p:cNvSpPr txBox="1"/>
          <p:nvPr>
            <p:custDataLst>
              <p:tags r:id="rId4"/>
            </p:custDataLst>
          </p:nvPr>
        </p:nvSpPr>
        <p:spPr>
          <a:xfrm>
            <a:off x="214630" y="923925"/>
            <a:ext cx="11802745" cy="579755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这句话在文章的开头部分就有提及。说明了马列主义、毛泽东思想的力量来源－－实践。即使是马列主义、毛泽东思想这种经过无数次论证的理论都要经过实践的检验才能显示出其价值，更不用说我们平常人提出的理论了。如果不用实践去检验我们提出的理论，而仅仅是照本宣科，纸上谈兵，必定会出现根本上的和方向上的错误。在实际生活中，这样的现象也随处可见。有的人听风就是风，听雨就是雨，没有自己的主见，忽略实践的重要性，结果造成了许多无法挽回的错误。不仅如此，这句话还从另外一个方向提及了马列主义、毛泽东思想的高度正确性。正是因为它们经过了实践的检验，并且对实践经验进行高度的概括，所以在日常生活中的运用才极少出现错误。在社会的发展中难免会出现一些小的错误，但是这些错误都是在马列主义、毛泽东思想实践中被涉及到，所以在出现这些错误时，我们不应该对其思想的正确性产生怀疑，而是应该坚定信仰，仔细反思自己的错误。并且按照主义和思想进行更改。</a:t>
            </a:r>
          </a:p>
        </p:txBody>
      </p:sp>
      <p:sp>
        <p:nvSpPr>
          <p:cNvPr id="9" name="日期占位符 8"/>
          <p:cNvSpPr>
            <a:spLocks noGrp="1"/>
          </p:cNvSpPr>
          <p:nvPr>
            <p:ph type="dt" sz="half" idx="10"/>
          </p:nvPr>
        </p:nvSpPr>
        <p:spPr/>
        <p:txBody>
          <a:bodyPr/>
          <a:lstStyle/>
          <a:p>
            <a:pPr>
              <a:defRPr/>
            </a:pPr>
            <a:fld id="{589B9C5C-3F5F-46D0-9FC1-2FE2D0CCC3C5}"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8" name="矩形 7"/>
          <p:cNvSpPr/>
          <p:nvPr userDrawn="1">
            <p:custDataLst>
              <p:tags r:id="rId2"/>
            </p:custDataLst>
          </p:nvPr>
        </p:nvSpPr>
        <p:spPr>
          <a:xfrm>
            <a:off x="292735" y="1272540"/>
            <a:ext cx="11606530" cy="52812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itchFamily="34" charset="-122"/>
              <a:ea typeface="微软雅黑" pitchFamily="34" charset="-122"/>
            </a:endParaRPr>
          </a:p>
        </p:txBody>
      </p:sp>
      <p:sp>
        <p:nvSpPr>
          <p:cNvPr id="6" name="文本框 5"/>
          <p:cNvSpPr txBox="1"/>
          <p:nvPr>
            <p:custDataLst>
              <p:tags r:id="rId3"/>
            </p:custDataLst>
          </p:nvPr>
        </p:nvSpPr>
        <p:spPr>
          <a:xfrm>
            <a:off x="609605" y="194315"/>
            <a:ext cx="10972889" cy="6096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bg1"/>
                </a:solidFill>
                <a:latin typeface="微软雅黑" pitchFamily="34" charset="-122"/>
                <a:ea typeface="微软雅黑" pitchFamily="34" charset="-122"/>
              </a:rPr>
              <a:t>《实践是检验真理的唯一标准》读后感</a:t>
            </a:r>
          </a:p>
        </p:txBody>
      </p:sp>
      <p:sp>
        <p:nvSpPr>
          <p:cNvPr id="7" name="Title 6"/>
          <p:cNvSpPr txBox="1"/>
          <p:nvPr>
            <p:custDataLst>
              <p:tags r:id="rId4"/>
            </p:custDataLst>
          </p:nvPr>
        </p:nvSpPr>
        <p:spPr>
          <a:xfrm>
            <a:off x="381635" y="1524000"/>
            <a:ext cx="11348720" cy="490537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我们不仅承认实践是真理的标准，而且要从发展的观点看待实践的标准。</a:t>
            </a:r>
          </a:p>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这句话在文中的中段出现，充分的提及了要用发展的眼光看问题的重要性。实践是检验真理的标准，但是这个标准也不是一成不变的，标准的确立应该是不断变化的。在不同的时期实践的标准应该随着特定的社会环境和实际生产环境而发生变化。就像是在饥荒时期和大丰收年，税收政策也应该有不同的改变一样。用发展的眼光看待实践的标准，这样不仅能及时修正真理中可能出现的错误，更重要的是能将真理按照不同的环境进行不同的理解，以便于其更好的适应社会环境。虽然现在的时代于以前马克思的时代相去甚远，但是这并不能说明马列主义、毛泽东思想以及过时。正因为其是经过实践的检验，所以它能顺应时代的改变而自身更好的适应时代。</a:t>
            </a:r>
          </a:p>
        </p:txBody>
      </p:sp>
      <p:sp>
        <p:nvSpPr>
          <p:cNvPr id="9" name="日期占位符 8"/>
          <p:cNvSpPr>
            <a:spLocks noGrp="1"/>
          </p:cNvSpPr>
          <p:nvPr>
            <p:ph type="dt" sz="half" idx="10"/>
          </p:nvPr>
        </p:nvSpPr>
        <p:spPr/>
        <p:txBody>
          <a:bodyPr/>
          <a:lstStyle/>
          <a:p>
            <a:pPr>
              <a:defRPr/>
            </a:pPr>
            <a:fld id="{589B9C5C-3F5F-46D0-9FC1-2FE2D0CCC3C5}"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0"/>
          <p:cNvSpPr/>
          <p:nvPr>
            <p:custDataLst>
              <p:tags r:id="rId2"/>
            </p:custDataLst>
          </p:nvPr>
        </p:nvSpPr>
        <p:spPr>
          <a:xfrm>
            <a:off x="5224094" y="152374"/>
            <a:ext cx="6967963" cy="6553253"/>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itchFamily="34" charset="-122"/>
              <a:ea typeface="微软雅黑" pitchFamily="34" charset="-122"/>
            </a:endParaRPr>
          </a:p>
        </p:txBody>
      </p:sp>
      <p:sp>
        <p:nvSpPr>
          <p:cNvPr id="4" name="文本框 3"/>
          <p:cNvSpPr txBox="1"/>
          <p:nvPr>
            <p:custDataLst>
              <p:tags r:id="rId3"/>
            </p:custDataLst>
          </p:nvPr>
        </p:nvSpPr>
        <p:spPr>
          <a:xfrm>
            <a:off x="233680" y="1691640"/>
            <a:ext cx="4318635" cy="3097530"/>
          </a:xfrm>
          <a:prstGeom prst="rect">
            <a:avLst/>
          </a:prstGeom>
          <a:noFill/>
        </p:spPr>
        <p:txBody>
          <a:bodyPr wrap="square" lIns="63500" tIns="25400" rIns="63500" bIns="25400" rtlCol="0" anchor="ctr" anchorCtr="0">
            <a:normAutofit/>
          </a:bodyPr>
          <a:lstStyle/>
          <a:p>
            <a:pPr marL="0" indent="0" algn="l" latinLnBrk="0">
              <a:lnSpc>
                <a:spcPct val="150000"/>
              </a:lnSpc>
              <a:spcBef>
                <a:spcPct val="0"/>
              </a:spcBef>
              <a:spcAft>
                <a:spcPct val="0"/>
              </a:spcAft>
              <a:buSzTx/>
              <a:buNone/>
            </a:pPr>
            <a:r>
              <a:rPr sz="4400" b="1" spc="160">
                <a:solidFill>
                  <a:srgbClr val="FF0000"/>
                </a:solidFill>
                <a:latin typeface="微软雅黑" pitchFamily="34" charset="-122"/>
                <a:ea typeface="微软雅黑" pitchFamily="34" charset="-122"/>
                <a:sym typeface="微软雅黑" pitchFamily="34" charset="-122"/>
              </a:rPr>
              <a:t>活动一：领会文章理论价值学写读后感</a:t>
            </a:r>
          </a:p>
        </p:txBody>
      </p:sp>
      <p:pic>
        <p:nvPicPr>
          <p:cNvPr id="5" name="图片 4"/>
          <p:cNvPicPr>
            <a:picLocks noChangeAspect="1"/>
          </p:cNvPicPr>
          <p:nvPr>
            <p:custDataLst>
              <p:tags r:id="rId4"/>
            </p:custDataLst>
          </p:nvPr>
        </p:nvPicPr>
        <p:blipFill>
          <a:blip r:embed="rId6"/>
          <a:srcRect b="4501"/>
          <a:stretch>
            <a:fillRect/>
          </a:stretch>
        </p:blipFill>
        <p:spPr>
          <a:xfrm>
            <a:off x="5652770" y="1219200"/>
            <a:ext cx="6309995" cy="4419600"/>
          </a:xfrm>
          <a:custGeom>
            <a:avLst/>
            <a:gdLst/>
            <a:ahLst/>
            <a:cxnLst>
              <a:cxn ang="3">
                <a:pos x="hc" y="t"/>
              </a:cxn>
              <a:cxn ang="cd2">
                <a:pos x="l" y="vc"/>
              </a:cxn>
              <a:cxn ang="cd4">
                <a:pos x="hc" y="b"/>
              </a:cxn>
              <a:cxn ang="0">
                <a:pos x="r" y="vc"/>
              </a:cxn>
            </a:cxnLst>
            <a:rect l="l" t="t" r="r" b="b"/>
            <a:pathLst>
              <a:path w="7920" h="6960">
                <a:moveTo>
                  <a:pt x="0" y="0"/>
                </a:moveTo>
                <a:lnTo>
                  <a:pt x="7920" y="0"/>
                </a:lnTo>
                <a:lnTo>
                  <a:pt x="7920" y="6960"/>
                </a:lnTo>
                <a:lnTo>
                  <a:pt x="0" y="6960"/>
                </a:lnTo>
                <a:lnTo>
                  <a:pt x="0" y="0"/>
                </a:lnTo>
                <a:close/>
              </a:path>
            </a:pathLst>
          </a:custGeom>
        </p:spPr>
      </p:pic>
      <p:sp>
        <p:nvSpPr>
          <p:cNvPr id="2" name="日期占位符 1"/>
          <p:cNvSpPr>
            <a:spLocks noGrp="1"/>
          </p:cNvSpPr>
          <p:nvPr>
            <p:ph type="dt" sz="half" idx="10"/>
          </p:nvPr>
        </p:nvSpPr>
        <p:spPr/>
        <p:txBody>
          <a:bodyPr/>
          <a:lstStyle/>
          <a:p>
            <a:pPr>
              <a:defRPr/>
            </a:pPr>
            <a:fld id="{C8E707FB-9A4B-43C9-BEBC-5527A0815104}"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8" name="矩形 7"/>
          <p:cNvSpPr/>
          <p:nvPr userDrawn="1">
            <p:custDataLst>
              <p:tags r:id="rId2"/>
            </p:custDataLst>
          </p:nvPr>
        </p:nvSpPr>
        <p:spPr>
          <a:xfrm>
            <a:off x="292735" y="1272540"/>
            <a:ext cx="11606530" cy="52812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itchFamily="34" charset="-122"/>
              <a:ea typeface="微软雅黑" pitchFamily="34" charset="-122"/>
            </a:endParaRPr>
          </a:p>
        </p:txBody>
      </p:sp>
      <p:sp>
        <p:nvSpPr>
          <p:cNvPr id="6" name="文本框 5"/>
          <p:cNvSpPr txBox="1"/>
          <p:nvPr>
            <p:custDataLst>
              <p:tags r:id="rId3"/>
            </p:custDataLst>
          </p:nvPr>
        </p:nvSpPr>
        <p:spPr>
          <a:xfrm>
            <a:off x="609605" y="194315"/>
            <a:ext cx="10972889" cy="6096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bg1"/>
                </a:solidFill>
                <a:latin typeface="微软雅黑" pitchFamily="34" charset="-122"/>
                <a:ea typeface="微软雅黑" pitchFamily="34" charset="-122"/>
              </a:rPr>
              <a:t>《实践是检验真理的唯一标准》读后感</a:t>
            </a:r>
          </a:p>
        </p:txBody>
      </p:sp>
      <p:sp>
        <p:nvSpPr>
          <p:cNvPr id="7" name="Title 6"/>
          <p:cNvSpPr txBox="1"/>
          <p:nvPr>
            <p:custDataLst>
              <p:tags r:id="rId4"/>
            </p:custDataLst>
          </p:nvPr>
        </p:nvSpPr>
        <p:spPr>
          <a:xfrm>
            <a:off x="421640" y="1099185"/>
            <a:ext cx="11348720" cy="545401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辩证唯物主义认识论关于实践标准的绝对性和相对性辩证统一的观点，就是任何思想、任何理论必须无例外地、永远地、不断地接受实践的检验的观点，也就是真理发展的观点。</a:t>
            </a:r>
          </a:p>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文中提及任何思想都必须无例外地、永远地、不断地接受实践的检验。看到这句话时我感到了极大的触动，因为即使是被奉为真理的马列主义、毛泽东思想也需要不断的接受实践的检验，而许多人提出的理论却害怕检验，甚至拒绝检验。这种心理实质是因为他们在提出理论时就已经对自己没有信心造成的。不是经过认真思考而随意提出的理论，这种东西连提出者都没有信心，更不用说运用到实践中去了。这点说明我们不应该随便去接受别人的观点，应该保持怀疑的心态去看到这些理论。作为一个辩证唯物主义者，学会用辩证的问题去看待事物是很有必要的。</a:t>
            </a:r>
          </a:p>
        </p:txBody>
      </p:sp>
      <p:sp>
        <p:nvSpPr>
          <p:cNvPr id="9" name="日期占位符 8"/>
          <p:cNvSpPr>
            <a:spLocks noGrp="1"/>
          </p:cNvSpPr>
          <p:nvPr>
            <p:ph type="dt" sz="half" idx="10"/>
          </p:nvPr>
        </p:nvSpPr>
        <p:spPr/>
        <p:txBody>
          <a:bodyPr/>
          <a:lstStyle/>
          <a:p>
            <a:pPr>
              <a:defRPr/>
            </a:pPr>
            <a:fld id="{589B9C5C-3F5F-46D0-9FC1-2FE2D0CCC3C5}"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8" name="矩形 7"/>
          <p:cNvSpPr/>
          <p:nvPr userDrawn="1">
            <p:custDataLst>
              <p:tags r:id="rId2"/>
            </p:custDataLst>
          </p:nvPr>
        </p:nvSpPr>
        <p:spPr>
          <a:xfrm>
            <a:off x="292735" y="1272540"/>
            <a:ext cx="11606530" cy="528129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FFFF"/>
              </a:solidFill>
              <a:latin typeface="微软雅黑" pitchFamily="34" charset="-122"/>
              <a:ea typeface="微软雅黑" pitchFamily="34" charset="-122"/>
            </a:endParaRPr>
          </a:p>
        </p:txBody>
      </p:sp>
      <p:sp>
        <p:nvSpPr>
          <p:cNvPr id="6" name="文本框 5"/>
          <p:cNvSpPr txBox="1"/>
          <p:nvPr>
            <p:custDataLst>
              <p:tags r:id="rId3"/>
            </p:custDataLst>
          </p:nvPr>
        </p:nvSpPr>
        <p:spPr>
          <a:xfrm>
            <a:off x="609605" y="194315"/>
            <a:ext cx="10972889" cy="6096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3600" b="1" spc="300">
                <a:solidFill>
                  <a:schemeClr val="bg1"/>
                </a:solidFill>
                <a:latin typeface="微软雅黑" pitchFamily="34" charset="-122"/>
                <a:ea typeface="微软雅黑" pitchFamily="34" charset="-122"/>
              </a:rPr>
              <a:t>《实践是检验真理的唯一标准》读后感</a:t>
            </a:r>
          </a:p>
        </p:txBody>
      </p:sp>
      <p:sp>
        <p:nvSpPr>
          <p:cNvPr id="7" name="Title 6"/>
          <p:cNvSpPr txBox="1"/>
          <p:nvPr>
            <p:custDataLst>
              <p:tags r:id="rId4"/>
            </p:custDataLst>
          </p:nvPr>
        </p:nvSpPr>
        <p:spPr>
          <a:xfrm>
            <a:off x="292735" y="923925"/>
            <a:ext cx="11348720" cy="575818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以上就是我阅读文章后的一些思考。《实践是检验真理的唯一标准》此文自从发表以来就掀起了一场思想的变革，我希望这场思想变革对于如今我们的社会发展也有着一定的作用。</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现在有不少人在怀疑实践的</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作用，拒绝实践。作为一个</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辩证唯物主义者，我们应该</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拒绝这种态度，而是用马克</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思，毛泽东的思想武装自己</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rgbClr val="404040"/>
                </a:solidFill>
                <a:latin typeface="微软雅黑" pitchFamily="34" charset="-122"/>
                <a:ea typeface="微软雅黑" pitchFamily="34" charset="-122"/>
                <a:cs typeface="微软雅黑" panose="020B0503020204020204" pitchFamily="34" charset="-122"/>
              </a:rPr>
              <a:t>，来和这些无知的理论战斗！</a:t>
            </a:r>
          </a:p>
          <a:p>
            <a:pPr marL="0" lvl="0" indent="-285750" algn="l" fontAlgn="ctr">
              <a:lnSpc>
                <a:spcPts val="3580"/>
              </a:lnSpc>
              <a:spcBef>
                <a:spcPts val="1000"/>
              </a:spcBef>
              <a:spcAft>
                <a:spcPct val="0"/>
              </a:spcAft>
              <a:buSzTx/>
              <a:buFont typeface="Wingdings"/>
              <a:buNone/>
            </a:pPr>
            <a:r>
              <a:rPr lang="zh-CN" sz="2400" b="1" spc="200">
                <a:ln w="3175">
                  <a:noFill/>
                  <a:prstDash val="dash"/>
                </a:ln>
                <a:solidFill>
                  <a:schemeClr val="accent2"/>
                </a:solidFill>
                <a:latin typeface="微软雅黑" pitchFamily="34" charset="-122"/>
                <a:ea typeface="微软雅黑" pitchFamily="34" charset="-122"/>
                <a:cs typeface="微软雅黑" panose="020B0503020204020204" pitchFamily="34" charset="-122"/>
              </a:rPr>
              <a:t>（文章来源于网络）</a:t>
            </a:r>
          </a:p>
        </p:txBody>
      </p:sp>
      <p:pic>
        <p:nvPicPr>
          <p:cNvPr id="4" name="图片 3"/>
          <p:cNvPicPr>
            <a:picLocks noChangeAspect="1"/>
          </p:cNvPicPr>
          <p:nvPr>
            <p:custDataLst>
              <p:tags r:id="rId5"/>
            </p:custDataLst>
          </p:nvPr>
        </p:nvPicPr>
        <p:blipFill>
          <a:blip r:embed="rId7"/>
          <a:stretch>
            <a:fillRect/>
          </a:stretch>
        </p:blipFill>
        <p:spPr>
          <a:xfrm>
            <a:off x="4913630" y="2198370"/>
            <a:ext cx="6323965" cy="41586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0"/>
          <p:cNvSpPr/>
          <p:nvPr>
            <p:custDataLst>
              <p:tags r:id="rId2"/>
            </p:custDataLst>
          </p:nvPr>
        </p:nvSpPr>
        <p:spPr>
          <a:xfrm>
            <a:off x="5224094" y="152374"/>
            <a:ext cx="6967963" cy="6553253"/>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itchFamily="34" charset="-122"/>
              <a:ea typeface="微软雅黑" pitchFamily="34" charset="-122"/>
            </a:endParaRPr>
          </a:p>
        </p:txBody>
      </p:sp>
      <p:sp>
        <p:nvSpPr>
          <p:cNvPr id="4" name="文本框 3"/>
          <p:cNvSpPr txBox="1"/>
          <p:nvPr>
            <p:custDataLst>
              <p:tags r:id="rId3"/>
            </p:custDataLst>
          </p:nvPr>
        </p:nvSpPr>
        <p:spPr>
          <a:xfrm>
            <a:off x="838200" y="1681480"/>
            <a:ext cx="3102610" cy="3097530"/>
          </a:xfrm>
          <a:prstGeom prst="rect">
            <a:avLst/>
          </a:prstGeom>
          <a:noFill/>
        </p:spPr>
        <p:txBody>
          <a:bodyPr wrap="square" lIns="63500" tIns="25400" rIns="63500" bIns="25400" rtlCol="0" anchor="ctr" anchorCtr="0">
            <a:normAutofit/>
          </a:bodyPr>
          <a:lstStyle/>
          <a:p>
            <a:pPr marL="0" indent="0" algn="l" latinLnBrk="0">
              <a:lnSpc>
                <a:spcPct val="150000"/>
              </a:lnSpc>
              <a:spcBef>
                <a:spcPct val="0"/>
              </a:spcBef>
              <a:spcAft>
                <a:spcPct val="0"/>
              </a:spcAft>
              <a:buSzTx/>
              <a:buNone/>
            </a:pPr>
            <a:r>
              <a:rPr sz="4400" b="1" spc="160">
                <a:solidFill>
                  <a:srgbClr val="FF0000"/>
                </a:solidFill>
                <a:latin typeface="微软雅黑" pitchFamily="34" charset="-122"/>
                <a:ea typeface="微软雅黑" pitchFamily="34" charset="-122"/>
                <a:sym typeface="微软雅黑" pitchFamily="34" charset="-122"/>
              </a:rPr>
              <a:t>活动</a:t>
            </a:r>
            <a:r>
              <a:rPr lang="zh-CN" sz="4400" b="1" spc="160">
                <a:solidFill>
                  <a:srgbClr val="FF0000"/>
                </a:solidFill>
                <a:latin typeface="微软雅黑" pitchFamily="34" charset="-122"/>
                <a:ea typeface="微软雅黑" pitchFamily="34" charset="-122"/>
                <a:sym typeface="微软雅黑" pitchFamily="34" charset="-122"/>
              </a:rPr>
              <a:t>二</a:t>
            </a:r>
            <a:r>
              <a:rPr sz="4400" b="1" spc="160">
                <a:solidFill>
                  <a:srgbClr val="FF0000"/>
                </a:solidFill>
                <a:latin typeface="微软雅黑" pitchFamily="34" charset="-122"/>
                <a:ea typeface="微软雅黑" pitchFamily="34" charset="-122"/>
                <a:sym typeface="微软雅黑" pitchFamily="34" charset="-122"/>
              </a:rPr>
              <a:t>：</a:t>
            </a:r>
          </a:p>
          <a:p>
            <a:pPr marL="0" indent="0" algn="l" latinLnBrk="0">
              <a:lnSpc>
                <a:spcPct val="150000"/>
              </a:lnSpc>
              <a:spcBef>
                <a:spcPct val="0"/>
              </a:spcBef>
              <a:spcAft>
                <a:spcPct val="0"/>
              </a:spcAft>
              <a:buSzTx/>
              <a:buNone/>
            </a:pPr>
            <a:r>
              <a:rPr sz="4400" b="1" spc="160">
                <a:solidFill>
                  <a:srgbClr val="FF0000"/>
                </a:solidFill>
                <a:latin typeface="微软雅黑" pitchFamily="34" charset="-122"/>
                <a:ea typeface="微软雅黑" pitchFamily="34" charset="-122"/>
                <a:sym typeface="微软雅黑" pitchFamily="34" charset="-122"/>
              </a:rPr>
              <a:t>畅谈人性</a:t>
            </a:r>
          </a:p>
        </p:txBody>
      </p:sp>
      <p:sp>
        <p:nvSpPr>
          <p:cNvPr id="2" name="日期占位符 1"/>
          <p:cNvSpPr>
            <a:spLocks noGrp="1"/>
          </p:cNvSpPr>
          <p:nvPr>
            <p:ph type="dt" sz="half" idx="10"/>
          </p:nvPr>
        </p:nvSpPr>
        <p:spPr/>
        <p:txBody>
          <a:bodyPr/>
          <a:lstStyle/>
          <a:p>
            <a:pPr>
              <a:defRPr/>
            </a:pPr>
            <a:fld id="{C8E707FB-9A4B-43C9-BEBC-5527A0815104}" type="datetime1">
              <a:rPr lang="zh-CN" altLang="en-US"/>
              <a:t>2021-9-13</a:t>
            </a:fld>
            <a:endParaRPr lang="zh-CN" altLang="en-US" sz="1800">
              <a:solidFill>
                <a:schemeClr val="tx1"/>
              </a:solidFill>
            </a:endParaRPr>
          </a:p>
        </p:txBody>
      </p:sp>
      <p:pic>
        <p:nvPicPr>
          <p:cNvPr id="3" name="图片 2"/>
          <p:cNvPicPr>
            <a:picLocks noChangeAspect="1"/>
          </p:cNvPicPr>
          <p:nvPr/>
        </p:nvPicPr>
        <p:blipFill>
          <a:blip r:embed="rId5"/>
          <a:stretch>
            <a:fillRect/>
          </a:stretch>
        </p:blipFill>
        <p:spPr>
          <a:xfrm>
            <a:off x="5753100" y="1537970"/>
            <a:ext cx="5924550" cy="38709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6822758"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课文回顾</a:t>
            </a:r>
          </a:p>
        </p:txBody>
      </p:sp>
      <p:pic>
        <p:nvPicPr>
          <p:cNvPr id="2" name="图片 1"/>
          <p:cNvPicPr>
            <a:picLocks noChangeAspect="1"/>
          </p:cNvPicPr>
          <p:nvPr/>
        </p:nvPicPr>
        <p:blipFill>
          <a:blip r:embed="rId2"/>
          <a:stretch>
            <a:fillRect/>
          </a:stretch>
        </p:blipFill>
        <p:spPr>
          <a:xfrm>
            <a:off x="172085" y="80645"/>
            <a:ext cx="6161405" cy="48958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D:\meihua_service_cache\jpg/5329c3e3ecd4372b742328624fac9e16.jpg5329c3e3ecd4372b742328624fac9e16"/>
          <p:cNvPicPr>
            <a:picLocks noChangeAspect="1"/>
          </p:cNvPicPr>
          <p:nvPr>
            <p:custDataLst>
              <p:tags r:id="rId2"/>
            </p:custDataLst>
          </p:nvPr>
        </p:nvPicPr>
        <p:blipFill>
          <a:blip r:embed="rId7"/>
          <a:srcRect l="9091" r="9091"/>
          <a:stretch>
            <a:fillRect/>
          </a:stretch>
        </p:blipFill>
        <p:spPr>
          <a:xfrm>
            <a:off x="4876839" y="914380"/>
            <a:ext cx="7315251" cy="5029238"/>
          </a:xfrm>
          <a:custGeom>
            <a:avLst/>
            <a:gdLst/>
            <a:ahLst/>
            <a:cxnLst>
              <a:cxn ang="3">
                <a:pos x="hc" y="t"/>
              </a:cxn>
              <a:cxn ang="cd2">
                <a:pos x="l" y="vc"/>
              </a:cxn>
              <a:cxn ang="cd4">
                <a:pos x="hc" y="b"/>
              </a:cxn>
              <a:cxn ang="0">
                <a:pos x="r" y="vc"/>
              </a:cxn>
            </a:cxnLst>
            <a:rect l="l" t="t" r="r" b="b"/>
            <a:pathLst>
              <a:path w="11520" h="7920">
                <a:moveTo>
                  <a:pt x="0" y="0"/>
                </a:moveTo>
                <a:lnTo>
                  <a:pt x="11520" y="0"/>
                </a:lnTo>
                <a:lnTo>
                  <a:pt x="11520" y="7920"/>
                </a:lnTo>
                <a:lnTo>
                  <a:pt x="0" y="7920"/>
                </a:lnTo>
                <a:lnTo>
                  <a:pt x="0" y="0"/>
                </a:lnTo>
                <a:close/>
              </a:path>
            </a:pathLst>
          </a:custGeom>
        </p:spPr>
      </p:pic>
      <p:sp>
        <p:nvSpPr>
          <p:cNvPr id="9" name="圆角矩形 8"/>
          <p:cNvSpPr/>
          <p:nvPr>
            <p:custDataLst>
              <p:tags r:id="rId3"/>
            </p:custDataLst>
          </p:nvPr>
        </p:nvSpPr>
        <p:spPr>
          <a:xfrm>
            <a:off x="424180" y="1981200"/>
            <a:ext cx="5949315" cy="3354705"/>
          </a:xfrm>
          <a:prstGeom prst="roundRect">
            <a:avLst>
              <a:gd name="adj" fmla="val 6305"/>
            </a:avLst>
          </a:prstGeom>
          <a:solidFill>
            <a:schemeClr val="lt2"/>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itchFamily="34" charset="-122"/>
              <a:ea typeface="微软雅黑" pitchFamily="34" charset="-122"/>
            </a:endParaRPr>
          </a:p>
        </p:txBody>
      </p:sp>
      <p:cxnSp>
        <p:nvCxnSpPr>
          <p:cNvPr id="12" name="直接箭头连接符 11"/>
          <p:cNvCxnSpPr/>
          <p:nvPr>
            <p:custDataLst>
              <p:tags r:id="rId4"/>
            </p:custDataLst>
          </p:nvPr>
        </p:nvCxnSpPr>
        <p:spPr>
          <a:xfrm>
            <a:off x="5334000" y="4724400"/>
            <a:ext cx="171450" cy="0"/>
          </a:xfrm>
          <a:prstGeom prst="straightConnector1">
            <a:avLst/>
          </a:prstGeom>
          <a:ln w="25400" cap="flat">
            <a:solidFill>
              <a:schemeClr val="accent1"/>
            </a:solidFill>
            <a:round/>
            <a:tailEnd type="arrow" w="lg" len="med"/>
          </a:ln>
        </p:spPr>
        <p:style>
          <a:lnRef idx="1">
            <a:schemeClr val="accent1"/>
          </a:lnRef>
          <a:fillRef idx="0">
            <a:schemeClr val="accent1"/>
          </a:fillRef>
          <a:effectRef idx="0">
            <a:schemeClr val="accent1"/>
          </a:effectRef>
          <a:fontRef idx="minor">
            <a:schemeClr val="tx1"/>
          </a:fontRef>
        </p:style>
      </p:cxnSp>
      <p:sp>
        <p:nvSpPr>
          <p:cNvPr id="11" name="Title 6"/>
          <p:cNvSpPr txBox="1"/>
          <p:nvPr>
            <p:custDataLst>
              <p:tags r:id="rId5"/>
            </p:custDataLst>
          </p:nvPr>
        </p:nvSpPr>
        <p:spPr>
          <a:xfrm>
            <a:off x="530225" y="2092325"/>
            <a:ext cx="5724525" cy="29368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修辞立其诚》强调为文为人要“真”，《怜悯是人的天性》认为人的天性是“善”，《人应当坚持正义》实际上也是强调要真诚。三篇文章都涉及立身处世的原则问题。概括三篇文章的主要观点，并说说这些观点之间的联系。</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200025" y="43180"/>
          <a:ext cx="11791950" cy="6099175"/>
        </p:xfrm>
        <a:graphic>
          <a:graphicData uri="http://schemas.openxmlformats.org/drawingml/2006/table">
            <a:tbl>
              <a:tblPr firstRow="1" bandRow="1">
                <a:tableStyleId>{5940675A-B579-460E-94D1-54222C63F5DA}</a:tableStyleId>
              </a:tblPr>
              <a:tblGrid>
                <a:gridCol w="2284095"/>
                <a:gridCol w="9507855"/>
              </a:tblGrid>
              <a:tr h="901065">
                <a:tc>
                  <a:txBody>
                    <a:bodyPr/>
                    <a:lstStyle/>
                    <a:p>
                      <a:pPr indent="0" algn="ctr">
                        <a:lnSpc>
                          <a:spcPct val="120000"/>
                        </a:lnSpc>
                        <a:spcBef>
                          <a:spcPct val="0"/>
                        </a:spcBef>
                        <a:spcAft>
                          <a:spcPct val="0"/>
                        </a:spcAft>
                        <a:buNone/>
                      </a:pPr>
                      <a:r>
                        <a:rPr lang="en-US" sz="2800" b="1" spc="120">
                          <a:solidFill>
                            <a:srgbClr val="FFFFFF"/>
                          </a:solidFill>
                          <a:latin typeface="微软雅黑" pitchFamily="34" charset="-122"/>
                          <a:ea typeface="微软雅黑" pitchFamily="34" charset="-122"/>
                        </a:rPr>
                        <a:t>课文</a:t>
                      </a:r>
                      <a:endParaRPr lang="en-US" altLang="en-US" sz="2800" b="1" spc="120">
                        <a:solidFill>
                          <a:srgbClr val="FFFFFF"/>
                        </a:solidFill>
                        <a:latin typeface="微软雅黑" pitchFamily="34" charset="-122"/>
                        <a:ea typeface="微软雅黑" pitchFamily="34" charset="-122"/>
                      </a:endParaRPr>
                    </a:p>
                  </a:txBody>
                  <a:tcPr marL="177800" marR="177800" marT="107950" marB="107950" anchor="ctr">
                    <a:lnL>
                      <a:noFill/>
                    </a:lnL>
                    <a:lnR w="19050">
                      <a:solidFill>
                        <a:srgbClr val="FFFFFF"/>
                      </a:solidFill>
                      <a:prstDash val="solid"/>
                    </a:lnR>
                    <a:lnT>
                      <a:noFill/>
                    </a:lnT>
                    <a:lnB>
                      <a:noFill/>
                    </a:lnB>
                    <a:lnTlToBr>
                      <a:noFill/>
                    </a:lnTlToBr>
                    <a:lnBlToTr>
                      <a:noFill/>
                    </a:lnBlToTr>
                    <a:solidFill>
                      <a:srgbClr val="404040"/>
                    </a:solidFill>
                  </a:tcPr>
                </a:tc>
                <a:tc>
                  <a:txBody>
                    <a:bodyPr/>
                    <a:lstStyle/>
                    <a:p>
                      <a:pPr indent="0" algn="ctr">
                        <a:lnSpc>
                          <a:spcPct val="120000"/>
                        </a:lnSpc>
                        <a:spcBef>
                          <a:spcPct val="0"/>
                        </a:spcBef>
                        <a:spcAft>
                          <a:spcPct val="0"/>
                        </a:spcAft>
                        <a:buNone/>
                      </a:pPr>
                      <a:r>
                        <a:rPr lang="en-US" sz="2800" b="1" spc="120">
                          <a:solidFill>
                            <a:srgbClr val="FFFFFF"/>
                          </a:solidFill>
                          <a:latin typeface="微软雅黑" pitchFamily="34" charset="-122"/>
                          <a:ea typeface="微软雅黑" pitchFamily="34" charset="-122"/>
                        </a:rPr>
                        <a:t>主要观点</a:t>
                      </a:r>
                      <a:endParaRPr lang="en-US" altLang="en-US" sz="2800" b="1" spc="120">
                        <a:solidFill>
                          <a:srgbClr val="FFFFFF"/>
                        </a:solidFill>
                        <a:latin typeface="微软雅黑" pitchFamily="34" charset="-122"/>
                        <a:ea typeface="微软雅黑" pitchFamily="34" charset="-122"/>
                      </a:endParaRPr>
                    </a:p>
                  </a:txBody>
                  <a:tcPr marL="177800" marR="177800" marT="107950" marB="107950" anchor="ctr">
                    <a:lnL w="19050">
                      <a:solidFill>
                        <a:srgbClr val="FFFFFF"/>
                      </a:solidFill>
                      <a:prstDash val="solid"/>
                    </a:lnL>
                    <a:lnR>
                      <a:noFill/>
                    </a:lnR>
                    <a:lnT>
                      <a:noFill/>
                    </a:lnT>
                    <a:lnB>
                      <a:noFill/>
                    </a:lnB>
                    <a:lnTlToBr>
                      <a:noFill/>
                    </a:lnTlToBr>
                    <a:lnBlToTr>
                      <a:noFill/>
                    </a:lnBlToTr>
                    <a:solidFill>
                      <a:srgbClr val="7D5CB8"/>
                    </a:solidFill>
                  </a:tcPr>
                </a:tc>
              </a:tr>
              <a:tr h="1742440">
                <a:tc>
                  <a:txBody>
                    <a:bodyPr/>
                    <a:lstStyle/>
                    <a:p>
                      <a:pPr indent="0" algn="l">
                        <a:lnSpc>
                          <a:spcPct val="120000"/>
                        </a:lnSpc>
                        <a:spcBef>
                          <a:spcPct val="0"/>
                        </a:spcBef>
                        <a:spcAft>
                          <a:spcPct val="0"/>
                        </a:spcAft>
                        <a:buNone/>
                      </a:pPr>
                      <a:r>
                        <a:rPr lang="en-US" sz="2000" b="1" spc="120">
                          <a:solidFill>
                            <a:srgbClr val="404040"/>
                          </a:solidFill>
                          <a:latin typeface="微软雅黑" pitchFamily="34" charset="-122"/>
                          <a:ea typeface="微软雅黑" pitchFamily="34" charset="-122"/>
                        </a:rPr>
                        <a:t>修辞立其诚</a:t>
                      </a:r>
                      <a:endParaRPr lang="en-US" altLang="en-US" sz="2000" b="1" spc="120">
                        <a:solidFill>
                          <a:srgbClr val="404040"/>
                        </a:solidFill>
                        <a:latin typeface="微软雅黑" pitchFamily="34" charset="-122"/>
                        <a:ea typeface="微软雅黑" pitchFamily="34" charset="-122"/>
                      </a:endParaRPr>
                    </a:p>
                  </a:txBody>
                  <a:tcPr marL="177800" marR="177800" marT="107950" marB="107950" anchor="ctr">
                    <a:lnL>
                      <a:noFill/>
                    </a:lnL>
                    <a:lnR w="19050">
                      <a:solidFill>
                        <a:srgbClr val="FFFFFF"/>
                      </a:solidFill>
                      <a:prstDash val="solid"/>
                    </a:lnR>
                    <a:lnT>
                      <a:noFill/>
                    </a:lnT>
                    <a:lnB>
                      <a:noFill/>
                    </a:lnB>
                    <a:lnTlToBr>
                      <a:noFill/>
                    </a:lnTlToBr>
                    <a:lnBlToTr>
                      <a:noFill/>
                    </a:lnBlToTr>
                    <a:solidFill>
                      <a:srgbClr val="FFFFFF"/>
                    </a:solidFill>
                  </a:tcPr>
                </a:tc>
                <a:tc>
                  <a:txBody>
                    <a:bodyPr/>
                    <a:lstStyle/>
                    <a:p>
                      <a:pPr indent="0" algn="l">
                        <a:lnSpc>
                          <a:spcPct val="120000"/>
                        </a:lnSpc>
                        <a:spcBef>
                          <a:spcPct val="0"/>
                        </a:spcBef>
                        <a:spcAft>
                          <a:spcPct val="0"/>
                        </a:spcAft>
                        <a:buNone/>
                      </a:pPr>
                      <a:endParaRPr lang="en-US" altLang="en-US" sz="1400" b="0" spc="120">
                        <a:solidFill>
                          <a:srgbClr val="404040"/>
                        </a:solidFill>
                        <a:latin typeface="微软雅黑" pitchFamily="34" charset="-122"/>
                        <a:ea typeface="微软雅黑" pitchFamily="34" charset="-122"/>
                        <a:cs typeface="微软雅黑" panose="020B0503020204020204" pitchFamily="34" charset="-122"/>
                      </a:endParaRPr>
                    </a:p>
                  </a:txBody>
                  <a:tcPr marL="177800" marR="177800" marT="107950" marB="107950" anchor="ctr">
                    <a:lnL w="19050">
                      <a:solidFill>
                        <a:srgbClr val="FFFFFF"/>
                      </a:solidFill>
                      <a:prstDash val="solid"/>
                    </a:lnL>
                    <a:lnR>
                      <a:noFill/>
                    </a:lnR>
                    <a:lnT>
                      <a:noFill/>
                    </a:lnT>
                    <a:lnB>
                      <a:noFill/>
                    </a:lnB>
                    <a:lnTlToBr>
                      <a:noFill/>
                    </a:lnTlToBr>
                    <a:lnBlToTr>
                      <a:noFill/>
                    </a:lnBlToTr>
                    <a:solidFill>
                      <a:srgbClr val="FFFFFF"/>
                    </a:solidFill>
                  </a:tcPr>
                </a:tc>
              </a:tr>
              <a:tr h="1744980">
                <a:tc>
                  <a:txBody>
                    <a:bodyPr/>
                    <a:lstStyle/>
                    <a:p>
                      <a:pPr indent="0" algn="l">
                        <a:lnSpc>
                          <a:spcPct val="120000"/>
                        </a:lnSpc>
                        <a:spcBef>
                          <a:spcPct val="0"/>
                        </a:spcBef>
                        <a:spcAft>
                          <a:spcPct val="0"/>
                        </a:spcAft>
                        <a:buNone/>
                      </a:pPr>
                      <a:r>
                        <a:rPr lang="en-US" sz="2000" b="1" spc="120">
                          <a:solidFill>
                            <a:srgbClr val="404040"/>
                          </a:solidFill>
                          <a:latin typeface="微软雅黑" pitchFamily="34" charset="-122"/>
                          <a:ea typeface="微软雅黑" pitchFamily="34" charset="-122"/>
                        </a:rPr>
                        <a:t>怜悯是人的天性</a:t>
                      </a:r>
                      <a:endParaRPr lang="en-US" altLang="en-US" sz="2000" b="1" spc="120">
                        <a:solidFill>
                          <a:srgbClr val="404040"/>
                        </a:solidFill>
                        <a:latin typeface="微软雅黑" pitchFamily="34" charset="-122"/>
                        <a:ea typeface="微软雅黑" pitchFamily="34" charset="-122"/>
                      </a:endParaRPr>
                    </a:p>
                  </a:txBody>
                  <a:tcPr marL="177800" marR="177800" marT="107950" marB="107950" anchor="ctr">
                    <a:lnL>
                      <a:noFill/>
                    </a:lnL>
                    <a:lnR w="19050">
                      <a:solidFill>
                        <a:srgbClr val="FFFFFF"/>
                      </a:solidFill>
                      <a:prstDash val="solid"/>
                    </a:lnR>
                    <a:lnT>
                      <a:noFill/>
                    </a:lnT>
                    <a:lnB>
                      <a:noFill/>
                    </a:lnB>
                    <a:lnTlToBr>
                      <a:noFill/>
                    </a:lnTlToBr>
                    <a:lnBlToTr>
                      <a:noFill/>
                    </a:lnBlToTr>
                    <a:solidFill>
                      <a:srgbClr val="F2F2F2"/>
                    </a:solidFill>
                  </a:tcPr>
                </a:tc>
                <a:tc>
                  <a:txBody>
                    <a:bodyPr/>
                    <a:lstStyle/>
                    <a:p>
                      <a:pPr indent="0" algn="l">
                        <a:lnSpc>
                          <a:spcPct val="120000"/>
                        </a:lnSpc>
                        <a:spcBef>
                          <a:spcPct val="0"/>
                        </a:spcBef>
                        <a:spcAft>
                          <a:spcPct val="0"/>
                        </a:spcAft>
                        <a:buNone/>
                      </a:pPr>
                      <a:endParaRPr lang="en-US" altLang="en-US" sz="1400" b="0" spc="120">
                        <a:solidFill>
                          <a:srgbClr val="404040"/>
                        </a:solidFill>
                        <a:latin typeface="微软雅黑" pitchFamily="34" charset="-122"/>
                        <a:ea typeface="微软雅黑" pitchFamily="34" charset="-122"/>
                        <a:cs typeface="微软雅黑" panose="020B0503020204020204" pitchFamily="34" charset="-122"/>
                      </a:endParaRPr>
                    </a:p>
                  </a:txBody>
                  <a:tcPr marL="177800" marR="177800" marT="107950" marB="107950" anchor="ctr">
                    <a:lnL w="19050">
                      <a:solidFill>
                        <a:srgbClr val="FFFFFF"/>
                      </a:solidFill>
                      <a:prstDash val="solid"/>
                    </a:lnL>
                    <a:lnR>
                      <a:noFill/>
                    </a:lnR>
                    <a:lnT>
                      <a:noFill/>
                    </a:lnT>
                    <a:lnB>
                      <a:noFill/>
                    </a:lnB>
                    <a:lnTlToBr>
                      <a:noFill/>
                    </a:lnTlToBr>
                    <a:lnBlToTr>
                      <a:noFill/>
                    </a:lnBlToTr>
                    <a:solidFill>
                      <a:srgbClr val="F2F2F2"/>
                    </a:solidFill>
                  </a:tcPr>
                </a:tc>
              </a:tr>
              <a:tr h="874395">
                <a:tc>
                  <a:txBody>
                    <a:bodyPr/>
                    <a:lstStyle/>
                    <a:p>
                      <a:pPr indent="0" algn="l">
                        <a:lnSpc>
                          <a:spcPct val="120000"/>
                        </a:lnSpc>
                        <a:spcBef>
                          <a:spcPct val="0"/>
                        </a:spcBef>
                        <a:spcAft>
                          <a:spcPct val="0"/>
                        </a:spcAft>
                        <a:buNone/>
                      </a:pPr>
                      <a:r>
                        <a:rPr lang="en-US" sz="2000" b="1" spc="120">
                          <a:solidFill>
                            <a:srgbClr val="404040"/>
                          </a:solidFill>
                          <a:latin typeface="微软雅黑" pitchFamily="34" charset="-122"/>
                          <a:ea typeface="微软雅黑" pitchFamily="34" charset="-122"/>
                        </a:rPr>
                        <a:t>人应当坚持正义</a:t>
                      </a:r>
                      <a:endParaRPr lang="en-US" altLang="en-US" sz="2000" b="1" spc="120">
                        <a:solidFill>
                          <a:srgbClr val="404040"/>
                        </a:solidFill>
                        <a:latin typeface="微软雅黑" pitchFamily="34" charset="-122"/>
                        <a:ea typeface="微软雅黑" pitchFamily="34" charset="-122"/>
                      </a:endParaRPr>
                    </a:p>
                  </a:txBody>
                  <a:tcPr marL="177800" marR="177800" marT="107950" marB="107950" anchor="ctr">
                    <a:lnL>
                      <a:noFill/>
                    </a:lnL>
                    <a:lnR w="19050">
                      <a:solidFill>
                        <a:srgbClr val="FFFFFF"/>
                      </a:solidFill>
                      <a:prstDash val="solid"/>
                    </a:lnR>
                    <a:lnT>
                      <a:noFill/>
                    </a:lnT>
                    <a:lnB>
                      <a:noFill/>
                    </a:lnB>
                    <a:lnTlToBr>
                      <a:noFill/>
                    </a:lnTlToBr>
                    <a:lnBlToTr>
                      <a:noFill/>
                    </a:lnBlToTr>
                    <a:solidFill>
                      <a:srgbClr val="FFFFFF"/>
                    </a:solidFill>
                  </a:tcPr>
                </a:tc>
                <a:tc>
                  <a:txBody>
                    <a:bodyPr/>
                    <a:lstStyle/>
                    <a:p>
                      <a:pPr indent="0" algn="l">
                        <a:lnSpc>
                          <a:spcPct val="120000"/>
                        </a:lnSpc>
                        <a:spcBef>
                          <a:spcPct val="0"/>
                        </a:spcBef>
                        <a:spcAft>
                          <a:spcPct val="0"/>
                        </a:spcAft>
                        <a:buNone/>
                      </a:pPr>
                      <a:endParaRPr lang="en-US" altLang="en-US" sz="1400" b="0" spc="120">
                        <a:solidFill>
                          <a:srgbClr val="404040"/>
                        </a:solidFill>
                        <a:latin typeface="微软雅黑" pitchFamily="34" charset="-122"/>
                        <a:ea typeface="微软雅黑" pitchFamily="34" charset="-122"/>
                        <a:cs typeface="微软雅黑" panose="020B0503020204020204" pitchFamily="34" charset="-122"/>
                      </a:endParaRPr>
                    </a:p>
                  </a:txBody>
                  <a:tcPr marL="177800" marR="177800" marT="107950" marB="107950" anchor="ctr">
                    <a:lnL w="19050">
                      <a:solidFill>
                        <a:srgbClr val="FFFFFF"/>
                      </a:solidFill>
                      <a:prstDash val="solid"/>
                    </a:lnL>
                    <a:lnR>
                      <a:noFill/>
                    </a:lnR>
                    <a:lnT>
                      <a:noFill/>
                    </a:lnT>
                    <a:lnB>
                      <a:noFill/>
                    </a:lnB>
                    <a:lnTlToBr>
                      <a:noFill/>
                    </a:lnTlToBr>
                    <a:lnBlToTr>
                      <a:noFill/>
                    </a:lnBlToTr>
                    <a:solidFill>
                      <a:srgbClr val="FFFFFF"/>
                    </a:solidFill>
                  </a:tcPr>
                </a:tc>
              </a:tr>
              <a:tr h="836295">
                <a:tc>
                  <a:txBody>
                    <a:bodyPr/>
                    <a:lstStyle/>
                    <a:p>
                      <a:pPr indent="0" algn="l">
                        <a:lnSpc>
                          <a:spcPct val="120000"/>
                        </a:lnSpc>
                        <a:spcBef>
                          <a:spcPct val="0"/>
                        </a:spcBef>
                        <a:spcAft>
                          <a:spcPct val="0"/>
                        </a:spcAft>
                        <a:buNone/>
                      </a:pPr>
                      <a:r>
                        <a:rPr lang="en-US" sz="2000" b="1" spc="120">
                          <a:solidFill>
                            <a:srgbClr val="404040"/>
                          </a:solidFill>
                          <a:latin typeface="微软雅黑" pitchFamily="34" charset="-122"/>
                          <a:ea typeface="微软雅黑" pitchFamily="34" charset="-122"/>
                        </a:rPr>
                        <a:t>观点之间的联系</a:t>
                      </a:r>
                      <a:endParaRPr lang="en-US" altLang="en-US" sz="2000" b="1" spc="120">
                        <a:solidFill>
                          <a:srgbClr val="404040"/>
                        </a:solidFill>
                        <a:latin typeface="微软雅黑" pitchFamily="34" charset="-122"/>
                        <a:ea typeface="微软雅黑" pitchFamily="34" charset="-122"/>
                      </a:endParaRPr>
                    </a:p>
                  </a:txBody>
                  <a:tcPr marL="177800" marR="177800" marT="107950" marB="107950" anchor="ctr">
                    <a:lnL>
                      <a:noFill/>
                    </a:lnL>
                    <a:lnR w="19050">
                      <a:solidFill>
                        <a:srgbClr val="FFFFFF"/>
                      </a:solidFill>
                      <a:prstDash val="solid"/>
                    </a:lnR>
                    <a:lnT>
                      <a:noFill/>
                    </a:lnT>
                    <a:lnB w="19050">
                      <a:solidFill>
                        <a:srgbClr val="7D5CB8"/>
                      </a:solidFill>
                      <a:prstDash val="solid"/>
                    </a:lnB>
                    <a:lnTlToBr>
                      <a:noFill/>
                    </a:lnTlToBr>
                    <a:lnBlToTr>
                      <a:noFill/>
                    </a:lnBlToTr>
                    <a:solidFill>
                      <a:srgbClr val="F2F2F2"/>
                    </a:solidFill>
                  </a:tcPr>
                </a:tc>
                <a:tc>
                  <a:txBody>
                    <a:bodyPr/>
                    <a:lstStyle/>
                    <a:p>
                      <a:pPr indent="0" algn="l">
                        <a:lnSpc>
                          <a:spcPct val="120000"/>
                        </a:lnSpc>
                        <a:spcBef>
                          <a:spcPct val="0"/>
                        </a:spcBef>
                        <a:spcAft>
                          <a:spcPct val="0"/>
                        </a:spcAft>
                        <a:buNone/>
                      </a:pPr>
                      <a:endParaRPr lang="en-US" altLang="en-US" sz="1400" b="0" spc="120">
                        <a:solidFill>
                          <a:srgbClr val="404040"/>
                        </a:solidFill>
                        <a:latin typeface="微软雅黑" pitchFamily="34" charset="-122"/>
                        <a:ea typeface="微软雅黑" pitchFamily="34" charset="-122"/>
                      </a:endParaRPr>
                    </a:p>
                  </a:txBody>
                  <a:tcPr marL="177800" marR="177800" marT="107950" marB="107950" anchor="ctr">
                    <a:lnL w="19050">
                      <a:solidFill>
                        <a:srgbClr val="FFFFFF"/>
                      </a:solidFill>
                      <a:prstDash val="solid"/>
                    </a:lnL>
                    <a:lnR>
                      <a:noFill/>
                    </a:lnR>
                    <a:lnT>
                      <a:noFill/>
                    </a:lnT>
                    <a:lnB w="19050">
                      <a:solidFill>
                        <a:srgbClr val="7D5CB8"/>
                      </a:solidFill>
                      <a:prstDash val="solid"/>
                    </a:lnB>
                    <a:lnTlToBr>
                      <a:noFill/>
                    </a:lnTlToBr>
                    <a:lnBlToTr>
                      <a:noFill/>
                    </a:lnBlToTr>
                    <a:solidFill>
                      <a:srgbClr val="F2F2F2"/>
                    </a:solidFill>
                  </a:tcPr>
                </a:tc>
              </a:tr>
            </a:tbl>
          </a:graphicData>
        </a:graphic>
      </p:graphicFrame>
      <p:sp>
        <p:nvSpPr>
          <p:cNvPr id="100" name="文本框 99"/>
          <p:cNvSpPr txBox="1"/>
          <p:nvPr/>
        </p:nvSpPr>
        <p:spPr>
          <a:xfrm>
            <a:off x="2658745" y="986790"/>
            <a:ext cx="9533255" cy="1476375"/>
          </a:xfrm>
          <a:prstGeom prst="rect">
            <a:avLst/>
          </a:prstGeom>
          <a:noFill/>
          <a:ln w="9525">
            <a:noFill/>
          </a:ln>
        </p:spPr>
        <p:txBody>
          <a:bodyPr wrap="square">
            <a:spAutoFit/>
          </a:bodyPr>
          <a:lstStyle/>
          <a:p>
            <a:pPr marL="0" indent="0" latinLnBrk="0">
              <a:lnSpc>
                <a:spcPct val="150000"/>
              </a:lnSpc>
            </a:pPr>
            <a:r>
              <a:rPr lang="zh-CN" sz="2000" b="1">
                <a:latin typeface="微软雅黑" pitchFamily="34" charset="-122"/>
                <a:ea typeface="微软雅黑" pitchFamily="34" charset="-122"/>
                <a:cs typeface="微软雅黑" panose="020B0503020204020204" pitchFamily="34" charset="-122"/>
              </a:rPr>
              <a:t>为人为文要“真”，要名实一致、言行一致、表里一致，即言辞或命题要与客观实际一致、理论与实践一致、口中所说的与心中所想的一致。作者对在“立诚”方面存在的问题做出了分析和批判，强调了做人要“说真话、讲实话”。</a:t>
            </a:r>
            <a:endParaRPr lang="zh-CN" altLang="en-US" sz="2000" b="1">
              <a:latin typeface="微软雅黑" pitchFamily="34" charset="-122"/>
              <a:ea typeface="微软雅黑" pitchFamily="34" charset="-122"/>
              <a:cs typeface="微软雅黑" panose="020B0503020204020204" pitchFamily="34" charset="-122"/>
            </a:endParaRPr>
          </a:p>
        </p:txBody>
      </p:sp>
      <p:sp>
        <p:nvSpPr>
          <p:cNvPr id="4" name="文本框 3"/>
          <p:cNvSpPr txBox="1"/>
          <p:nvPr/>
        </p:nvSpPr>
        <p:spPr>
          <a:xfrm>
            <a:off x="2658745" y="2766695"/>
            <a:ext cx="9533255" cy="1476375"/>
          </a:xfrm>
          <a:prstGeom prst="rect">
            <a:avLst/>
          </a:prstGeom>
          <a:noFill/>
          <a:ln w="9525">
            <a:noFill/>
          </a:ln>
        </p:spPr>
        <p:txBody>
          <a:bodyPr wrap="square">
            <a:spAutoFit/>
          </a:bodyPr>
          <a:lstStyle/>
          <a:p>
            <a:pPr marL="0" indent="0" latinLnBrk="0">
              <a:lnSpc>
                <a:spcPct val="150000"/>
              </a:lnSpc>
            </a:pPr>
            <a:r>
              <a:rPr lang="zh-CN" sz="2000" b="1">
                <a:latin typeface="微软雅黑" pitchFamily="34" charset="-122"/>
                <a:ea typeface="微软雅黑" pitchFamily="34" charset="-122"/>
                <a:cs typeface="微软雅黑" panose="020B0503020204020204" pitchFamily="34" charset="-122"/>
              </a:rPr>
              <a:t>作者认为人的天性是“善”，强调善良是人的本性，而怜悯心作为一种善良，是人类最普遍和最有用的一种美德；怜悯心对于人类生活，对于调节人与人之间的关系具有重要意义；怜悯是社会实践的产物，是人人都需要的美德。</a:t>
            </a:r>
          </a:p>
        </p:txBody>
      </p:sp>
      <p:sp>
        <p:nvSpPr>
          <p:cNvPr id="5" name="文本框 4"/>
          <p:cNvSpPr txBox="1"/>
          <p:nvPr/>
        </p:nvSpPr>
        <p:spPr>
          <a:xfrm>
            <a:off x="2658745" y="4517390"/>
            <a:ext cx="9533255" cy="553085"/>
          </a:xfrm>
          <a:prstGeom prst="rect">
            <a:avLst/>
          </a:prstGeom>
          <a:noFill/>
          <a:ln w="9525">
            <a:noFill/>
          </a:ln>
        </p:spPr>
        <p:txBody>
          <a:bodyPr wrap="square">
            <a:spAutoFit/>
          </a:bodyPr>
          <a:lstStyle/>
          <a:p>
            <a:pPr marL="0" indent="0" latinLnBrk="0">
              <a:lnSpc>
                <a:spcPct val="150000"/>
              </a:lnSpc>
            </a:pPr>
            <a:r>
              <a:rPr lang="zh-CN" sz="2000" b="1">
                <a:latin typeface="微软雅黑" pitchFamily="34" charset="-122"/>
                <a:ea typeface="微软雅黑" pitchFamily="34" charset="-122"/>
                <a:cs typeface="微软雅黑" panose="020B0503020204020204" pitchFamily="34" charset="-122"/>
              </a:rPr>
              <a:t>苏格拉底强调了“正义”的理念，深入浅出的阐明了自己唯正义是从的道德理念。</a:t>
            </a:r>
          </a:p>
        </p:txBody>
      </p:sp>
      <p:sp>
        <p:nvSpPr>
          <p:cNvPr id="6" name="文本框 5"/>
          <p:cNvSpPr txBox="1"/>
          <p:nvPr/>
        </p:nvSpPr>
        <p:spPr>
          <a:xfrm>
            <a:off x="2658745" y="5460365"/>
            <a:ext cx="9533255" cy="553085"/>
          </a:xfrm>
          <a:prstGeom prst="rect">
            <a:avLst/>
          </a:prstGeom>
          <a:noFill/>
          <a:ln w="9525">
            <a:noFill/>
          </a:ln>
        </p:spPr>
        <p:txBody>
          <a:bodyPr wrap="square">
            <a:spAutoFit/>
          </a:bodyPr>
          <a:lstStyle/>
          <a:p>
            <a:pPr marL="0" indent="0" latinLnBrk="0">
              <a:lnSpc>
                <a:spcPct val="150000"/>
              </a:lnSpc>
            </a:pPr>
            <a:r>
              <a:rPr lang="zh-CN" sz="2000" b="1">
                <a:solidFill>
                  <a:srgbClr val="FF0000"/>
                </a:solidFill>
                <a:latin typeface="微软雅黑" pitchFamily="34" charset="-122"/>
                <a:ea typeface="微软雅黑" pitchFamily="34" charset="-122"/>
                <a:cs typeface="微软雅黑" panose="020B0503020204020204" pitchFamily="34" charset="-122"/>
              </a:rPr>
              <a:t>三篇课文的观点都涉及立身处世的原则问题，是相互统一的。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ircle(in)">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1"/>
      <p:bldP spid="5" grpId="2"/>
      <p:bldP spid="6" grpId="3"/>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6822758"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阅读材料</a:t>
            </a:r>
          </a:p>
        </p:txBody>
      </p:sp>
      <p:pic>
        <p:nvPicPr>
          <p:cNvPr id="2" name="图片 1"/>
          <p:cNvPicPr>
            <a:picLocks noChangeAspect="1"/>
          </p:cNvPicPr>
          <p:nvPr/>
        </p:nvPicPr>
        <p:blipFill>
          <a:blip r:embed="rId2"/>
          <a:stretch>
            <a:fillRect/>
          </a:stretch>
        </p:blipFill>
        <p:spPr>
          <a:xfrm>
            <a:off x="172085" y="80645"/>
            <a:ext cx="6161405" cy="48958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68325" y="537210"/>
            <a:ext cx="11363325" cy="5795010"/>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1470" y="269240"/>
            <a:ext cx="11321415" cy="598995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3" name="矩形 2"/>
          <p:cNvSpPr/>
          <p:nvPr>
            <p:custDataLst>
              <p:tags r:id="rId4"/>
            </p:custDataLst>
          </p:nvPr>
        </p:nvSpPr>
        <p:spPr>
          <a:xfrm>
            <a:off x="838835" y="779780"/>
            <a:ext cx="10388600" cy="1358900"/>
          </a:xfrm>
          <a:prstGeom prst="rect">
            <a:avLst/>
          </a:prstGeom>
          <a:solidFill>
            <a:srgbClr val="FFFFFF"/>
          </a:solidFill>
          <a:ln w="25400">
            <a:solidFill>
              <a:schemeClr val="accent6"/>
            </a:solid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800">
              <a:solidFill>
                <a:srgbClr val="FFFFFF"/>
              </a:solidFill>
              <a:latin typeface="微软雅黑" pitchFamily="34" charset="-122"/>
              <a:ea typeface="微软雅黑" pitchFamily="34" charset="-122"/>
              <a:sym typeface="Arial" pitchFamily="34" charset="0"/>
            </a:endParaRPr>
          </a:p>
        </p:txBody>
      </p:sp>
      <p:sp>
        <p:nvSpPr>
          <p:cNvPr id="10" name="矩形 11"/>
          <p:cNvSpPr/>
          <p:nvPr>
            <p:custDataLst>
              <p:tags r:id="rId5"/>
            </p:custDataLst>
          </p:nvPr>
        </p:nvSpPr>
        <p:spPr>
          <a:xfrm>
            <a:off x="838200" y="2583180"/>
            <a:ext cx="10389235" cy="3504565"/>
          </a:xfrm>
          <a:prstGeom prst="rect">
            <a:avLst/>
          </a:prstGeom>
          <a:solidFill>
            <a:srgbClr val="FFFFFF"/>
          </a:solidFill>
          <a:ln w="25400">
            <a:solidFill>
              <a:schemeClr val="accent6"/>
            </a:solidFill>
          </a:ln>
          <a:effectLst>
            <a:outerShdw blurRad="50800" dist="76200" dir="5400000" sx="101000" sy="101000" algn="t" rotWithShape="0">
              <a:srgbClr val="00000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800">
              <a:solidFill>
                <a:srgbClr val="FFFFFF"/>
              </a:solidFill>
              <a:latin typeface="微软雅黑" pitchFamily="34" charset="-122"/>
              <a:ea typeface="微软雅黑" pitchFamily="34" charset="-122"/>
              <a:sym typeface="Arial" pitchFamily="34" charset="0"/>
            </a:endParaRPr>
          </a:p>
        </p:txBody>
      </p:sp>
      <p:sp>
        <p:nvSpPr>
          <p:cNvPr id="7" name="文本框 6"/>
          <p:cNvSpPr txBox="1"/>
          <p:nvPr>
            <p:custDataLst>
              <p:tags r:id="rId6"/>
            </p:custDataLst>
          </p:nvPr>
        </p:nvSpPr>
        <p:spPr>
          <a:xfrm>
            <a:off x="923925" y="779145"/>
            <a:ext cx="10303510" cy="1252855"/>
          </a:xfrm>
          <a:prstGeom prst="rect">
            <a:avLst/>
          </a:prstGeom>
          <a:noFill/>
        </p:spPr>
        <p:txBody>
          <a:bodyPr wrap="square" lIns="63500" tIns="25400" rIns="63500" bIns="25400" rtlCol="0" anchor="ctr" anchorCtr="0">
            <a:noAutofit/>
          </a:bodyPr>
          <a:lstStyle/>
          <a:p>
            <a:pPr marL="0" indent="0" algn="ctr" latinLnBrk="0">
              <a:lnSpc>
                <a:spcPct val="150000"/>
              </a:lnSpc>
              <a:spcBef>
                <a:spcPct val="0"/>
              </a:spcBef>
              <a:spcAft>
                <a:spcPct val="0"/>
              </a:spcAft>
              <a:buSzTx/>
              <a:buNone/>
            </a:pPr>
            <a:r>
              <a:rPr lang="zh-CN" altLang="en-US" sz="3200" b="1" spc="160">
                <a:solidFill>
                  <a:schemeClr val="dk1">
                    <a:lumMod val="85000"/>
                    <a:lumOff val="15000"/>
                  </a:schemeClr>
                </a:solidFill>
                <a:latin typeface="微软雅黑" pitchFamily="34" charset="-122"/>
                <a:ea typeface="微软雅黑" pitchFamily="34" charset="-122"/>
              </a:rPr>
              <a:t>结合课文的阅读，联系以下材料和自己的生活经验，谈谈你对人性的理解，或谈谈做人应遵循的基本原则</a:t>
            </a:r>
          </a:p>
        </p:txBody>
      </p:sp>
      <p:sp>
        <p:nvSpPr>
          <p:cNvPr id="8" name="Title 6"/>
          <p:cNvSpPr txBox="1"/>
          <p:nvPr>
            <p:custDataLst>
              <p:tags r:id="rId7"/>
            </p:custDataLst>
          </p:nvPr>
        </p:nvSpPr>
        <p:spPr>
          <a:xfrm>
            <a:off x="1225550" y="2887980"/>
            <a:ext cx="9613900" cy="28949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000" b="1" spc="100">
                <a:ln w="3175">
                  <a:noFill/>
                  <a:prstDash val="dash"/>
                </a:ln>
                <a:solidFill>
                  <a:srgbClr val="404040"/>
                </a:solidFill>
                <a:latin typeface="微软雅黑" pitchFamily="34" charset="-122"/>
                <a:ea typeface="微软雅黑" pitchFamily="34" charset="-122"/>
                <a:cs typeface="微软雅黑" panose="020B0503020204020204" pitchFamily="34" charset="-122"/>
              </a:rPr>
              <a:t>唯天下至诚，方能经纶天下之大经，立天下之大本，知天下之化育。</a:t>
            </a:r>
            <a:r>
              <a:rPr lang="zh-CN" alt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（《礼记.中庸》）</a:t>
            </a:r>
          </a:p>
          <a:p>
            <a:pPr marL="285750" lvl="0" indent="-285750" algn="l" fontAlgn="ctr">
              <a:lnSpc>
                <a:spcPct val="130000"/>
              </a:lnSpc>
              <a:spcBef>
                <a:spcPts val="1000"/>
              </a:spcBef>
              <a:spcAft>
                <a:spcPct val="0"/>
              </a:spcAft>
              <a:buSzTx/>
              <a:buFont typeface="Wingdings"/>
              <a:buChar char="l"/>
            </a:pPr>
            <a:r>
              <a:rPr lang="zh-CN" altLang="en-US" sz="2000" b="1" spc="100">
                <a:ln w="3175">
                  <a:noFill/>
                  <a:prstDash val="dash"/>
                </a:ln>
                <a:solidFill>
                  <a:srgbClr val="404040"/>
                </a:solidFill>
                <a:latin typeface="微软雅黑" pitchFamily="34" charset="-122"/>
                <a:ea typeface="微软雅黑" pitchFamily="34" charset="-122"/>
                <a:cs typeface="微软雅黑" panose="020B0503020204020204" pitchFamily="34" charset="-122"/>
              </a:rPr>
              <a:t>恻隐之心，人皆有之；羞恶之心，人皆有之； 恭敬之心，人皆有之；是非之心，人皆有之。恻隐之心，仁也；羞 恶之心，义也；恭敬之心，礼也；是非之心智也。仁义礼智，非 由外铄我也，我固有之也，弗思耳矣。故曰:“求则得之，舍则 失之。”</a:t>
            </a:r>
            <a:r>
              <a:rPr lang="zh-CN" alt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《孟子.告子上》</a:t>
            </a:r>
            <a:endParaRPr lang="zh-CN" altLang="en-US" sz="2000" b="1" spc="100">
              <a:ln w="3175">
                <a:noFill/>
                <a:prstDash val="dash"/>
              </a:ln>
              <a:solidFill>
                <a:srgbClr val="404040"/>
              </a:solidFill>
              <a:latin typeface="微软雅黑" pitchFamily="34" charset="-122"/>
              <a:ea typeface="微软雅黑" pitchFamily="34" charset="-122"/>
              <a:cs typeface="微软雅黑" panose="020B0503020204020204" pitchFamily="34" charset="-122"/>
            </a:endParaRPr>
          </a:p>
          <a:p>
            <a:pPr marL="285750" lvl="0" indent="-285750" algn="l" fontAlgn="ctr">
              <a:lnSpc>
                <a:spcPct val="130000"/>
              </a:lnSpc>
              <a:spcBef>
                <a:spcPts val="1000"/>
              </a:spcBef>
              <a:spcAft>
                <a:spcPct val="0"/>
              </a:spcAft>
              <a:buSzTx/>
              <a:buFont typeface="Wingdings"/>
              <a:buChar char="l"/>
            </a:pPr>
            <a:r>
              <a:rPr lang="zh-CN" altLang="en-US" sz="2000" b="1" spc="100">
                <a:ln w="3175">
                  <a:noFill/>
                  <a:prstDash val="dash"/>
                </a:ln>
                <a:solidFill>
                  <a:srgbClr val="404040"/>
                </a:solidFill>
                <a:latin typeface="微软雅黑" pitchFamily="34" charset="-122"/>
                <a:ea typeface="微软雅黑" pitchFamily="34" charset="-122"/>
                <a:cs typeface="微软雅黑" panose="020B0503020204020204" pitchFamily="34" charset="-122"/>
              </a:rPr>
              <a:t>人之性恶，其善者伪也。</a:t>
            </a:r>
            <a:r>
              <a:rPr lang="zh-CN" alt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（《荀子.性恶》）</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amond(in)">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amond(in)">
                                      <p:cBhvr>
                                        <p:cTn id="31" dur="2000"/>
                                        <p:tgtEl>
                                          <p:spTgt spid="1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3" grpId="2" animBg="1"/>
      <p:bldP spid="10" grpId="4" animBg="1"/>
      <p:bldP spid="7" grpId="3"/>
      <p:bldP spid="8" grpId="5"/>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68325" y="537210"/>
            <a:ext cx="11363325" cy="5795010"/>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1470" y="269240"/>
            <a:ext cx="11321415" cy="580199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93" name="文本框 92"/>
          <p:cNvSpPr txBox="1"/>
          <p:nvPr>
            <p:custDataLst>
              <p:tags r:id="rId7"/>
            </p:custDataLst>
          </p:nvPr>
        </p:nvSpPr>
        <p:spPr>
          <a:xfrm>
            <a:off x="568325" y="537210"/>
            <a:ext cx="10852150" cy="130619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latinLnBrk="0">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原文：唯天下至诚，方能经纶天下之大经，立天下之大本，知天下之化育。</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
        <p:nvSpPr>
          <p:cNvPr id="100" name="文本框 99"/>
          <p:cNvSpPr txBox="1"/>
          <p:nvPr/>
        </p:nvSpPr>
        <p:spPr>
          <a:xfrm>
            <a:off x="883920" y="1684655"/>
            <a:ext cx="10395585" cy="1198880"/>
          </a:xfrm>
          <a:prstGeom prst="rect">
            <a:avLst/>
          </a:prstGeom>
          <a:noFill/>
          <a:ln w="9525">
            <a:noFill/>
          </a:ln>
        </p:spPr>
        <p:txBody>
          <a:bodyPr wrap="square">
            <a:spAutoFit/>
          </a:bodyPr>
          <a:lstStyle/>
          <a:p>
            <a:pPr marL="0" indent="0" latinLnBrk="0">
              <a:lnSpc>
                <a:spcPct val="150000"/>
              </a:lnSpc>
            </a:pPr>
            <a:r>
              <a:rPr sz="2400" b="1">
                <a:solidFill>
                  <a:schemeClr val="accent1">
                    <a:lumMod val="75000"/>
                  </a:schemeClr>
                </a:solidFill>
                <a:latin typeface="微软雅黑" pitchFamily="34" charset="-122"/>
                <a:ea typeface="微软雅黑" pitchFamily="34" charset="-122"/>
                <a:cs typeface="微软雅黑" panose="020B0503020204020204" pitchFamily="34" charset="-122"/>
              </a:rPr>
              <a:t>只有天下最真诚的人，才能制定治理天下的法则，树立天下的根本，掌握天下化育万物的深刻道理。</a:t>
            </a:r>
          </a:p>
        </p:txBody>
      </p:sp>
      <p:sp>
        <p:nvSpPr>
          <p:cNvPr id="3" name="文本框 2"/>
          <p:cNvSpPr txBox="1"/>
          <p:nvPr>
            <p:custDataLst>
              <p:tags r:id="rId8"/>
            </p:custDataLst>
          </p:nvPr>
        </p:nvSpPr>
        <p:spPr>
          <a:xfrm>
            <a:off x="655320" y="3032125"/>
            <a:ext cx="10852150" cy="115760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latinLnBrk="0">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原文：人之性恶，其善者伪也。</a:t>
            </a:r>
          </a:p>
        </p:txBody>
      </p:sp>
      <p:sp>
        <p:nvSpPr>
          <p:cNvPr id="4" name="文本框 3"/>
          <p:cNvSpPr txBox="1"/>
          <p:nvPr/>
        </p:nvSpPr>
        <p:spPr>
          <a:xfrm>
            <a:off x="975360" y="4020185"/>
            <a:ext cx="10395585" cy="645160"/>
          </a:xfrm>
          <a:prstGeom prst="rect">
            <a:avLst/>
          </a:prstGeom>
          <a:noFill/>
          <a:ln w="9525">
            <a:noFill/>
          </a:ln>
        </p:spPr>
        <p:txBody>
          <a:bodyPr wrap="square">
            <a:spAutoFit/>
          </a:bodyPr>
          <a:lstStyle/>
          <a:p>
            <a:pPr marL="0" indent="0" latinLnBrk="0">
              <a:lnSpc>
                <a:spcPct val="150000"/>
              </a:lnSpc>
            </a:pPr>
            <a:r>
              <a:rPr sz="2400" b="1">
                <a:solidFill>
                  <a:schemeClr val="accent1">
                    <a:lumMod val="75000"/>
                  </a:schemeClr>
                </a:solidFill>
                <a:latin typeface="微软雅黑" pitchFamily="34" charset="-122"/>
                <a:ea typeface="微软雅黑" pitchFamily="34" charset="-122"/>
                <a:cs typeface="微软雅黑" panose="020B0503020204020204" pitchFamily="34" charset="-122"/>
              </a:rPr>
              <a:t>人的本性都是邪恶的，那些善良的行为都是人为的。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circle(in)">
                                      <p:cBhvr>
                                        <p:cTn id="19" dur="2000"/>
                                        <p:tgtEl>
                                          <p:spTgt spid="9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diamond(in)">
                                      <p:cBhvr>
                                        <p:cTn id="25" dur="2000"/>
                                        <p:tgtEl>
                                          <p:spTgt spid="10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4"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ircle(in)">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5"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93" grpId="2"/>
      <p:bldP spid="100" grpId="3"/>
      <p:bldP spid="3" grpId="4"/>
      <p:bldP spid="4" grpId="5"/>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68325" y="537210"/>
            <a:ext cx="11363325" cy="5795010"/>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4010" y="279400"/>
            <a:ext cx="11321415" cy="580199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93" name="文本框 92"/>
          <p:cNvSpPr txBox="1"/>
          <p:nvPr>
            <p:custDataLst>
              <p:tags r:id="rId7"/>
            </p:custDataLst>
          </p:nvPr>
        </p:nvSpPr>
        <p:spPr>
          <a:xfrm>
            <a:off x="568325" y="537210"/>
            <a:ext cx="10852150" cy="2057400"/>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latinLnBrk="0">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原文：恻隐之心，人皆有之；羞恶之心，人皆有之； 恭敬之心，人皆有之；是非之心，人皆有之。恻隐之心，仁也；羞 恶之心，义也；恭敬之心，礼也；是非之心智也。仁义礼智，非 由外铄我也，我固有之也，弗思耳矣。故曰:“求则得之，舍则 失之。”</a:t>
            </a:r>
            <a:endParaRPr lang="zh-CN" altLang="en-US" sz="2400" b="1" spc="150">
              <a:solidFill>
                <a:schemeClr val="tx1">
                  <a:lumMod val="75000"/>
                  <a:lumOff val="25000"/>
                </a:schemeClr>
              </a:solidFill>
              <a:latin typeface="Arial" pitchFamily="34" charset="0"/>
              <a:ea typeface="微软雅黑" pitchFamily="34" charset="-122"/>
            </a:endParaRP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
        <p:nvSpPr>
          <p:cNvPr id="100" name="文本框 99"/>
          <p:cNvSpPr txBox="1"/>
          <p:nvPr/>
        </p:nvSpPr>
        <p:spPr>
          <a:xfrm>
            <a:off x="883920" y="3049270"/>
            <a:ext cx="10395585" cy="2306955"/>
          </a:xfrm>
          <a:prstGeom prst="rect">
            <a:avLst/>
          </a:prstGeom>
          <a:noFill/>
          <a:ln w="9525">
            <a:noFill/>
          </a:ln>
        </p:spPr>
        <p:txBody>
          <a:bodyPr wrap="square">
            <a:spAutoFit/>
          </a:bodyPr>
          <a:lstStyle/>
          <a:p>
            <a:pPr marL="0" indent="0" latinLnBrk="0">
              <a:lnSpc>
                <a:spcPct val="150000"/>
              </a:lnSpc>
            </a:pPr>
            <a:r>
              <a:rPr lang="zh-CN" sz="2400" b="1">
                <a:solidFill>
                  <a:schemeClr val="accent1">
                    <a:lumMod val="75000"/>
                  </a:schemeClr>
                </a:solidFill>
                <a:latin typeface="微软雅黑" pitchFamily="34" charset="-122"/>
                <a:ea typeface="微软雅黑" pitchFamily="34" charset="-122"/>
                <a:cs typeface="微软雅黑" panose="020B0503020204020204" pitchFamily="34" charset="-122"/>
              </a:rPr>
              <a:t>同情心，人人都有；羞耻心，人人都有；恭敬心，人人都有</a:t>
            </a:r>
            <a:r>
              <a:rPr lang="en-US" sz="2400" b="1">
                <a:solidFill>
                  <a:schemeClr val="accent1">
                    <a:lumMod val="75000"/>
                  </a:schemeClr>
                </a:solidFill>
                <a:latin typeface="微软雅黑" pitchFamily="34" charset="-122"/>
                <a:ea typeface="微软雅黑" pitchFamily="34" charset="-122"/>
                <a:cs typeface="微软雅黑" panose="020B0503020204020204" pitchFamily="34" charset="-122"/>
              </a:rPr>
              <a:t>;</a:t>
            </a:r>
            <a:r>
              <a:rPr lang="zh-CN" sz="2400" b="1">
                <a:solidFill>
                  <a:schemeClr val="accent1">
                    <a:lumMod val="75000"/>
                  </a:schemeClr>
                </a:solidFill>
                <a:latin typeface="微软雅黑" pitchFamily="34" charset="-122"/>
                <a:ea typeface="微软雅黑" pitchFamily="34" charset="-122"/>
                <a:cs typeface="微软雅黑" panose="020B0503020204020204" pitchFamily="34" charset="-122"/>
              </a:rPr>
              <a:t>；是非心，人人都有。同情心属于仁；羞耻心属于义；恭敬心属于礼；是非心属于智。这仁义礼智都不是由外在的因素加给我的，而是我本身固有的，只不过平时没有去想它因而不觉得罢了。所以说：</a:t>
            </a:r>
            <a:r>
              <a:rPr lang="en-US" sz="2400" b="1">
                <a:solidFill>
                  <a:schemeClr val="accent1">
                    <a:lumMod val="75000"/>
                  </a:schemeClr>
                </a:solidFill>
                <a:latin typeface="微软雅黑" pitchFamily="34" charset="-122"/>
                <a:ea typeface="微软雅黑" pitchFamily="34" charset="-122"/>
                <a:cs typeface="微软雅黑" panose="020B0503020204020204" pitchFamily="34" charset="-122"/>
              </a:rPr>
              <a:t>“</a:t>
            </a:r>
            <a:r>
              <a:rPr lang="zh-CN" sz="2400" b="1">
                <a:solidFill>
                  <a:schemeClr val="accent1">
                    <a:lumMod val="75000"/>
                  </a:schemeClr>
                </a:solidFill>
                <a:latin typeface="微软雅黑" pitchFamily="34" charset="-122"/>
                <a:ea typeface="微软雅黑" pitchFamily="34" charset="-122"/>
                <a:cs typeface="微软雅黑" panose="020B0503020204020204" pitchFamily="34" charset="-122"/>
              </a:rPr>
              <a:t>探求就可以得到，放弃便会失去。</a:t>
            </a:r>
            <a:r>
              <a:rPr lang="en-US" sz="2400" b="1">
                <a:solidFill>
                  <a:schemeClr val="accent1">
                    <a:lumMod val="75000"/>
                  </a:schemeClr>
                </a:solidFill>
                <a:latin typeface="微软雅黑" pitchFamily="34" charset="-122"/>
                <a:ea typeface="微软雅黑" pitchFamily="34" charset="-122"/>
                <a:cs typeface="微软雅黑" panose="020B0503020204020204" pitchFamily="34" charset="-122"/>
              </a:rPr>
              <a:t>”</a:t>
            </a:r>
            <a:endParaRPr lang="en-US" altLang="en-US" sz="2400" b="1">
              <a:solidFill>
                <a:schemeClr val="accent1">
                  <a:lumMod val="75000"/>
                </a:schemeClr>
              </a:solidFill>
              <a:latin typeface="微软雅黑" pitchFamily="34" charset="-122"/>
              <a:ea typeface="微软雅黑"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circle(in)">
                                      <p:cBhvr>
                                        <p:cTn id="19" dur="2000"/>
                                        <p:tgtEl>
                                          <p:spTgt spid="9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diamond(in)">
                                      <p:cBhvr>
                                        <p:cTn id="25"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93" grpId="2"/>
      <p:bldP spid="100"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5823903"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抛出问题</a:t>
            </a:r>
          </a:p>
        </p:txBody>
      </p:sp>
      <p:pic>
        <p:nvPicPr>
          <p:cNvPr id="32772" name="图片 33"/>
          <p:cNvPicPr>
            <a:picLocks noChangeAspect="1"/>
          </p:cNvPicPr>
          <p:nvPr/>
        </p:nvPicPr>
        <p:blipFill>
          <a:blip r:embed="rId2"/>
          <a:stretch>
            <a:fillRect/>
          </a:stretch>
        </p:blipFill>
        <p:spPr>
          <a:xfrm>
            <a:off x="282575" y="280670"/>
            <a:ext cx="5959475" cy="51517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6822758"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讨论发言</a:t>
            </a:r>
          </a:p>
        </p:txBody>
      </p:sp>
      <p:pic>
        <p:nvPicPr>
          <p:cNvPr id="2" name="图片 1"/>
          <p:cNvPicPr>
            <a:picLocks noChangeAspect="1"/>
          </p:cNvPicPr>
          <p:nvPr/>
        </p:nvPicPr>
        <p:blipFill>
          <a:blip r:embed="rId2"/>
          <a:stretch>
            <a:fillRect/>
          </a:stretch>
        </p:blipFill>
        <p:spPr>
          <a:xfrm>
            <a:off x="172085" y="80645"/>
            <a:ext cx="6161405" cy="48958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542a61ae2978e187b35d267fd47779e1.jpg542a61ae2978e187b35d267fd47779e1"/>
          <p:cNvPicPr>
            <a:picLocks noChangeAspect="1"/>
          </p:cNvPicPr>
          <p:nvPr>
            <p:custDataLst>
              <p:tags r:id="rId2"/>
            </p:custDataLst>
          </p:nvPr>
        </p:nvPicPr>
        <p:blipFill>
          <a:blip r:embed="rId6"/>
          <a:srcRect t="4444" b="4444"/>
          <a:stretch>
            <a:fillRect/>
          </a:stretch>
        </p:blipFill>
        <p:spPr>
          <a:xfrm>
            <a:off x="0" y="304775"/>
            <a:ext cx="12192089" cy="6248438"/>
          </a:xfrm>
          <a:custGeom>
            <a:avLst/>
            <a:gdLst/>
            <a:ahLst/>
            <a:cxnLst>
              <a:cxn ang="3">
                <a:pos x="hc" y="t"/>
              </a:cxn>
              <a:cxn ang="cd2">
                <a:pos x="l" y="vc"/>
              </a:cxn>
              <a:cxn ang="cd4">
                <a:pos x="hc" y="b"/>
              </a:cxn>
              <a:cxn ang="0">
                <a:pos x="r" y="vc"/>
              </a:cxn>
            </a:cxnLst>
            <a:rect l="l" t="t" r="r" b="b"/>
            <a:pathLst>
              <a:path w="19200" h="9840">
                <a:moveTo>
                  <a:pt x="0" y="0"/>
                </a:moveTo>
                <a:lnTo>
                  <a:pt x="19200" y="0"/>
                </a:lnTo>
                <a:lnTo>
                  <a:pt x="19200" y="9840"/>
                </a:lnTo>
                <a:lnTo>
                  <a:pt x="0" y="9840"/>
                </a:lnTo>
                <a:lnTo>
                  <a:pt x="0" y="0"/>
                </a:lnTo>
                <a:close/>
              </a:path>
            </a:pathLst>
          </a:custGeom>
        </p:spPr>
      </p:pic>
      <p:sp>
        <p:nvSpPr>
          <p:cNvPr id="20" name="矩形 19"/>
          <p:cNvSpPr/>
          <p:nvPr>
            <p:custDataLst>
              <p:tags r:id="rId3"/>
            </p:custDataLst>
          </p:nvPr>
        </p:nvSpPr>
        <p:spPr>
          <a:xfrm>
            <a:off x="197485" y="1216660"/>
            <a:ext cx="11995150" cy="2369820"/>
          </a:xfrm>
          <a:prstGeom prst="rect">
            <a:avLst/>
          </a:prstGeom>
          <a:solidFill>
            <a:schemeClr val="dk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endParaRPr>
          </a:p>
        </p:txBody>
      </p:sp>
      <p:sp>
        <p:nvSpPr>
          <p:cNvPr id="11" name="Title 6"/>
          <p:cNvSpPr txBox="1"/>
          <p:nvPr>
            <p:custDataLst>
              <p:tags r:id="rId4"/>
            </p:custDataLst>
          </p:nvPr>
        </p:nvSpPr>
        <p:spPr>
          <a:xfrm>
            <a:off x="366395" y="1473200"/>
            <a:ext cx="11656060" cy="16300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lt1"/>
                </a:solidFill>
                <a:latin typeface="微软雅黑" pitchFamily="34" charset="-122"/>
                <a:ea typeface="微软雅黑" pitchFamily="34" charset="-122"/>
                <a:cs typeface="微软雅黑" panose="020B0503020204020204" pitchFamily="34" charset="-122"/>
              </a:rPr>
              <a:t>“诚”关乎内心的本源，是为人处世的出发点，若本末倒置，只要求表面行为的达标二忽略了对内心意愿的安顿，便是缘木求鱼，背离了“诚信”的本质意义。国之诚信，在固邦，在安民；人之诚信，在立世，在明道。</a:t>
            </a:r>
          </a:p>
        </p:txBody>
      </p:sp>
      <p:sp>
        <p:nvSpPr>
          <p:cNvPr id="3" name="日期占位符 2"/>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2000"/>
                                        <p:tgtEl>
                                          <p:spTgt spid="2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542a61ae2978e187b35d267fd47779e1.jpg542a61ae2978e187b35d267fd47779e1"/>
          <p:cNvPicPr>
            <a:picLocks noChangeAspect="1"/>
          </p:cNvPicPr>
          <p:nvPr>
            <p:custDataLst>
              <p:tags r:id="rId2"/>
            </p:custDataLst>
          </p:nvPr>
        </p:nvPicPr>
        <p:blipFill>
          <a:blip r:embed="rId6"/>
          <a:srcRect t="4444" b="4444"/>
          <a:stretch>
            <a:fillRect/>
          </a:stretch>
        </p:blipFill>
        <p:spPr>
          <a:xfrm>
            <a:off x="0" y="304775"/>
            <a:ext cx="12192089" cy="6248438"/>
          </a:xfrm>
          <a:custGeom>
            <a:avLst/>
            <a:gdLst/>
            <a:ahLst/>
            <a:cxnLst>
              <a:cxn ang="3">
                <a:pos x="hc" y="t"/>
              </a:cxn>
              <a:cxn ang="cd2">
                <a:pos x="l" y="vc"/>
              </a:cxn>
              <a:cxn ang="cd4">
                <a:pos x="hc" y="b"/>
              </a:cxn>
              <a:cxn ang="0">
                <a:pos x="r" y="vc"/>
              </a:cxn>
            </a:cxnLst>
            <a:rect l="l" t="t" r="r" b="b"/>
            <a:pathLst>
              <a:path w="19200" h="9840">
                <a:moveTo>
                  <a:pt x="0" y="0"/>
                </a:moveTo>
                <a:lnTo>
                  <a:pt x="19200" y="0"/>
                </a:lnTo>
                <a:lnTo>
                  <a:pt x="19200" y="9840"/>
                </a:lnTo>
                <a:lnTo>
                  <a:pt x="0" y="9840"/>
                </a:lnTo>
                <a:lnTo>
                  <a:pt x="0" y="0"/>
                </a:lnTo>
                <a:close/>
              </a:path>
            </a:pathLst>
          </a:custGeom>
        </p:spPr>
      </p:pic>
      <p:sp>
        <p:nvSpPr>
          <p:cNvPr id="20" name="矩形 19"/>
          <p:cNvSpPr/>
          <p:nvPr>
            <p:custDataLst>
              <p:tags r:id="rId3"/>
            </p:custDataLst>
          </p:nvPr>
        </p:nvSpPr>
        <p:spPr>
          <a:xfrm>
            <a:off x="197485" y="1216660"/>
            <a:ext cx="11995150" cy="4970145"/>
          </a:xfrm>
          <a:prstGeom prst="rect">
            <a:avLst/>
          </a:prstGeom>
          <a:solidFill>
            <a:schemeClr val="dk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endParaRPr>
          </a:p>
        </p:txBody>
      </p:sp>
      <p:sp>
        <p:nvSpPr>
          <p:cNvPr id="11" name="Title 6"/>
          <p:cNvSpPr txBox="1"/>
          <p:nvPr>
            <p:custDataLst>
              <p:tags r:id="rId4"/>
            </p:custDataLst>
          </p:nvPr>
        </p:nvSpPr>
        <p:spPr>
          <a:xfrm>
            <a:off x="366395" y="1473200"/>
            <a:ext cx="11656060" cy="45650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ts val="3580"/>
              </a:lnSpc>
              <a:spcBef>
                <a:spcPct val="0"/>
              </a:spcBef>
              <a:spcAft>
                <a:spcPts val="800"/>
              </a:spcAft>
              <a:buSzTx/>
              <a:buNone/>
            </a:pPr>
            <a:r>
              <a:rPr lang="zh-CN" altLang="en-US" sz="2400" b="1" spc="100">
                <a:ln w="3175">
                  <a:noFill/>
                  <a:prstDash val="dash"/>
                </a:ln>
                <a:solidFill>
                  <a:schemeClr val="lt1"/>
                </a:solidFill>
                <a:latin typeface="微软雅黑" pitchFamily="34" charset="-122"/>
                <a:ea typeface="微软雅黑" pitchFamily="34" charset="-122"/>
                <a:cs typeface="微软雅黑" panose="020B0503020204020204" pitchFamily="34" charset="-122"/>
              </a:rPr>
              <a:t>孟子认为，人生来有四种善端，也就是说有四种向善的能力或者说是潜能。同情之心，就是表现为相互亲爱；羞耻之心，就是表现为行为方式；恭敬之心，就是表现为社会行为规范；是非曲直之心，就是表现为人的智慧。与人建立相互亲爱的关系、选择最佳行为方式、遵守社会行为规范，都要用智慧，不是由外面渗入到我内心的，是我本来就有的，只是未曾思考罢了。这就是孟子的四端思想。但是，我们要注意，孟子所说的性善和四种善心，并不是人有了它，就一定能够做个善人。因为，人在生活中，容易受到外界环境的影响，受到物质利益和欲望的影响，这样会失去这些善心，所以，人活着的意义，就是不断找回这些善端，保存善心。所以，孟子说，学问知道无他，求其放心而已。就是说，要把丢失的善心和四端，都找回来，这样就能提高道德修养了。</a:t>
            </a:r>
          </a:p>
        </p:txBody>
      </p:sp>
      <p:sp>
        <p:nvSpPr>
          <p:cNvPr id="3" name="日期占位符 2"/>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2000"/>
                                        <p:tgtEl>
                                          <p:spTgt spid="2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meihua_service_cache\jpg/542a61ae2978e187b35d267fd47779e1.jpg542a61ae2978e187b35d267fd47779e1"/>
          <p:cNvPicPr>
            <a:picLocks noChangeAspect="1"/>
          </p:cNvPicPr>
          <p:nvPr>
            <p:custDataLst>
              <p:tags r:id="rId2"/>
            </p:custDataLst>
          </p:nvPr>
        </p:nvPicPr>
        <p:blipFill>
          <a:blip r:embed="rId6"/>
          <a:srcRect t="4444" b="4444"/>
          <a:stretch>
            <a:fillRect/>
          </a:stretch>
        </p:blipFill>
        <p:spPr>
          <a:xfrm>
            <a:off x="0" y="304775"/>
            <a:ext cx="12192089" cy="6248438"/>
          </a:xfrm>
          <a:custGeom>
            <a:avLst/>
            <a:gdLst/>
            <a:ahLst/>
            <a:cxnLst>
              <a:cxn ang="3">
                <a:pos x="hc" y="t"/>
              </a:cxn>
              <a:cxn ang="cd2">
                <a:pos x="l" y="vc"/>
              </a:cxn>
              <a:cxn ang="cd4">
                <a:pos x="hc" y="b"/>
              </a:cxn>
              <a:cxn ang="0">
                <a:pos x="r" y="vc"/>
              </a:cxn>
            </a:cxnLst>
            <a:rect l="l" t="t" r="r" b="b"/>
            <a:pathLst>
              <a:path w="19200" h="9840">
                <a:moveTo>
                  <a:pt x="0" y="0"/>
                </a:moveTo>
                <a:lnTo>
                  <a:pt x="19200" y="0"/>
                </a:lnTo>
                <a:lnTo>
                  <a:pt x="19200" y="9840"/>
                </a:lnTo>
                <a:lnTo>
                  <a:pt x="0" y="9840"/>
                </a:lnTo>
                <a:lnTo>
                  <a:pt x="0" y="0"/>
                </a:lnTo>
                <a:close/>
              </a:path>
            </a:pathLst>
          </a:custGeom>
        </p:spPr>
      </p:pic>
      <p:sp>
        <p:nvSpPr>
          <p:cNvPr id="20" name="矩形 19"/>
          <p:cNvSpPr/>
          <p:nvPr>
            <p:custDataLst>
              <p:tags r:id="rId3"/>
            </p:custDataLst>
          </p:nvPr>
        </p:nvSpPr>
        <p:spPr>
          <a:xfrm>
            <a:off x="197485" y="1216660"/>
            <a:ext cx="11995150" cy="2369820"/>
          </a:xfrm>
          <a:prstGeom prst="rect">
            <a:avLst/>
          </a:prstGeom>
          <a:solidFill>
            <a:schemeClr val="dk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endParaRPr>
          </a:p>
        </p:txBody>
      </p:sp>
      <p:sp>
        <p:nvSpPr>
          <p:cNvPr id="11" name="Title 6"/>
          <p:cNvSpPr txBox="1"/>
          <p:nvPr>
            <p:custDataLst>
              <p:tags r:id="rId4"/>
            </p:custDataLst>
          </p:nvPr>
        </p:nvSpPr>
        <p:spPr>
          <a:xfrm>
            <a:off x="366395" y="1473200"/>
            <a:ext cx="11656060" cy="16300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lt1"/>
                </a:solidFill>
                <a:latin typeface="微软雅黑" pitchFamily="34" charset="-122"/>
                <a:ea typeface="微软雅黑" pitchFamily="34" charset="-122"/>
                <a:cs typeface="微软雅黑" panose="020B0503020204020204" pitchFamily="34" charset="-122"/>
              </a:rPr>
              <a:t>荀子所论及的人性，其本质恰是无所谓善恶的“本始材朴”的自然之性，它既有转化为恶的可能，也有发展为善的机会。荀子的性恶论的思想在先秦百家关于人性的论断中独树一帜,他的思想对后世今天的意义都是值得我们去思考的。</a:t>
            </a:r>
          </a:p>
        </p:txBody>
      </p:sp>
      <p:sp>
        <p:nvSpPr>
          <p:cNvPr id="3" name="日期占位符 2"/>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2000"/>
                                        <p:tgtEl>
                                          <p:spTgt spid="2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49910" y="923925"/>
            <a:ext cx="11363325" cy="5408295"/>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4010" y="565150"/>
            <a:ext cx="11321415" cy="551624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93" name="文本框 92"/>
          <p:cNvSpPr txBox="1"/>
          <p:nvPr>
            <p:custDataLst>
              <p:tags r:id="rId5"/>
            </p:custDataLst>
          </p:nvPr>
        </p:nvSpPr>
        <p:spPr>
          <a:xfrm>
            <a:off x="568960" y="923925"/>
            <a:ext cx="10852150" cy="497522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人的天性应该是一样的，虽然有一定差异，但不会很大，人与人受到的教育不同，生活环境不同，经历不同，并不能改变人天性的灰暗。</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世界上的每一个人应该展现于众人面前的永远是人天性美丽的一面。</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当我们谦逊有礼，乐于助人只不过是为了赢得别人的尊敬或是遵守社会游戏法则而已，那么我们的行为是不是缺乏应有的真诚？</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当我们痛恨那些贪官污史，窃取国家千万资产的时候，我们是否想过，如果换是我们会不会有过之而无不及呢？</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当我们面对金钱与美色的诱惑，是否唤起我们内心深处自私贪婪的欲望。我们一直克守的，道德的信条又能支持多久呢？</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edge">
                                      <p:cBhvr>
                                        <p:cTn id="19"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93" grpId="2"/>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49910" y="923925"/>
            <a:ext cx="11363325" cy="5408295"/>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4010" y="565150"/>
            <a:ext cx="11321415" cy="551624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93" name="文本框 92"/>
          <p:cNvSpPr txBox="1"/>
          <p:nvPr>
            <p:custDataLst>
              <p:tags r:id="rId5"/>
            </p:custDataLst>
          </p:nvPr>
        </p:nvSpPr>
        <p:spPr>
          <a:xfrm>
            <a:off x="568960" y="923925"/>
            <a:ext cx="10960100" cy="497522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当我们活的越来越自我，们在法律之内，道德之外开辟了一块处女地，现代文明把这块包含着，我们人天性丑陋的处女地称为隐私的时候。我们的诚实，善良置于隐私之下。隐私可以超越我们良好品德的束服，此时我们还能算是一个好人吗？</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400" b="1">
                <a:solidFill>
                  <a:schemeClr val="tx1">
                    <a:lumMod val="75000"/>
                    <a:lumOff val="25000"/>
                  </a:schemeClr>
                </a:solidFill>
                <a:latin typeface="Arial" pitchFamily="34" charset="0"/>
                <a:ea typeface="微软雅黑" pitchFamily="34" charset="-122"/>
              </a:rPr>
              <a:t>我们每一个人自愿或是不自愿地，在别人或是自己编织的谎言中生活，这些谎言在我们的生命消逝之前尚未被揭穿，我们是成功的，是幸福的。我们留给世界的是人天性最美丽的部分，此时我们应该算是一个好人。</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edge">
                                      <p:cBhvr>
                                        <p:cTn id="19"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93" grpId="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549910" y="923925"/>
            <a:ext cx="11363325" cy="5408295"/>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17" name="矩形 16"/>
          <p:cNvSpPr/>
          <p:nvPr>
            <p:custDataLst>
              <p:tags r:id="rId3"/>
            </p:custDataLst>
          </p:nvPr>
        </p:nvSpPr>
        <p:spPr>
          <a:xfrm>
            <a:off x="334010" y="565150"/>
            <a:ext cx="11321415" cy="551624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itchFamily="34" charset="0"/>
              <a:ea typeface="微软雅黑" pitchFamily="34" charset="-122"/>
            </a:endParaRPr>
          </a:p>
        </p:txBody>
      </p:sp>
      <p:sp>
        <p:nvSpPr>
          <p:cNvPr id="91" name="任意多边形: 形状 90"/>
          <p:cNvSpPr/>
          <p:nvPr>
            <p:custDataLst>
              <p:tags r:id="rId4"/>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800">
              <a:solidFill>
                <a:schemeClr val="lt1"/>
              </a:solidFill>
              <a:latin typeface="Arial" pitchFamily="34" charset="0"/>
              <a:ea typeface="微软雅黑" pitchFamily="34" charset="-122"/>
            </a:endParaRPr>
          </a:p>
        </p:txBody>
      </p:sp>
      <p:sp>
        <p:nvSpPr>
          <p:cNvPr id="93" name="文本框 92"/>
          <p:cNvSpPr txBox="1"/>
          <p:nvPr>
            <p:custDataLst>
              <p:tags r:id="rId5"/>
            </p:custDataLst>
          </p:nvPr>
        </p:nvSpPr>
        <p:spPr>
          <a:xfrm>
            <a:off x="568960" y="923925"/>
            <a:ext cx="10960100" cy="497522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000" b="1">
                <a:solidFill>
                  <a:schemeClr val="tx1">
                    <a:lumMod val="75000"/>
                    <a:lumOff val="25000"/>
                  </a:schemeClr>
                </a:solidFill>
                <a:latin typeface="Arial" pitchFamily="34" charset="0"/>
                <a:ea typeface="微软雅黑" pitchFamily="34" charset="-122"/>
              </a:rPr>
              <a:t>自律:要有自知之明,对自己要了解多点,自己做什么事,说什么话之前,要考虑清楚后果：这样做对不对,这样说别人心里会怎么想。说话做事的时候要考虑场合，比如朋友亲人过世,千万别提到朋友的伤心处,更不能因自己心情好而乱说话。</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000" b="1">
                <a:solidFill>
                  <a:schemeClr val="tx1">
                    <a:lumMod val="75000"/>
                    <a:lumOff val="25000"/>
                  </a:schemeClr>
                </a:solidFill>
                <a:latin typeface="Arial" pitchFamily="34" charset="0"/>
                <a:ea typeface="微软雅黑" pitchFamily="34" charset="-122"/>
              </a:rPr>
              <a:t>自信:待人处世要自信,举手投足要给人一种洒脱自信的感觉。不要总是忧郁不决,不要总是优柔寡断,要落落大方。</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000" b="1">
                <a:solidFill>
                  <a:schemeClr val="tx1">
                    <a:lumMod val="75000"/>
                    <a:lumOff val="25000"/>
                  </a:schemeClr>
                </a:solidFill>
                <a:latin typeface="Arial" pitchFamily="34" charset="0"/>
                <a:ea typeface="微软雅黑" pitchFamily="34" charset="-122"/>
              </a:rPr>
              <a:t>待人以诚:要诚实待人,不要欺骗别人,不要做伤害别人自尊的事,更不要在别人背后议论别人。对他人有不满的时候,可以当面说出来，不要在别人背后放阴枪。</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000" b="1">
                <a:solidFill>
                  <a:schemeClr val="tx1">
                    <a:lumMod val="75000"/>
                    <a:lumOff val="25000"/>
                  </a:schemeClr>
                </a:solidFill>
                <a:latin typeface="Arial" pitchFamily="34" charset="0"/>
                <a:ea typeface="微软雅黑" pitchFamily="34" charset="-122"/>
              </a:rPr>
              <a:t>善良:要有一颗善良的心,在别人受伤的时候,要关心他,爱护他,安慰他；在他人有危难的时候,要挺身而出帮助他。</a:t>
            </a:r>
          </a:p>
          <a:p>
            <a:pPr marL="355600" lvl="0" indent="-355600" algn="l" fontAlgn="ctr">
              <a:lnSpc>
                <a:spcPct val="120000"/>
              </a:lnSpc>
              <a:spcBef>
                <a:spcPts val="1000"/>
              </a:spcBef>
              <a:spcAft>
                <a:spcPct val="0"/>
              </a:spcAft>
              <a:buClr>
                <a:schemeClr val="accent2"/>
              </a:buClr>
              <a:buSzTx/>
              <a:buFont typeface="WPS-Bullets" pitchFamily="2" charset="0"/>
              <a:buChar char=""/>
            </a:pPr>
            <a:r>
              <a:rPr lang="zh-CN" altLang="en-US" sz="2000" b="1">
                <a:solidFill>
                  <a:schemeClr val="tx1">
                    <a:lumMod val="75000"/>
                    <a:lumOff val="25000"/>
                  </a:schemeClr>
                </a:solidFill>
                <a:latin typeface="Arial" pitchFamily="34" charset="0"/>
                <a:ea typeface="微软雅黑" pitchFamily="34" charset="-122"/>
              </a:rPr>
              <a:t>诚信:做人要敢做敢当,答应别人的就要做到,实在做不到的时候,要向对方道歉；做错事的时候,要敢于承认错误。</a:t>
            </a:r>
          </a:p>
        </p:txBody>
      </p:sp>
      <p:sp>
        <p:nvSpPr>
          <p:cNvPr id="2" name="日期占位符 1"/>
          <p:cNvSpPr>
            <a:spLocks noGrp="1"/>
          </p:cNvSpPr>
          <p:nvPr>
            <p:ph type="dt" sz="half" idx="10"/>
          </p:nvPr>
        </p:nvSpPr>
        <p:spPr/>
        <p:txBody>
          <a:bodyPr/>
          <a:lstStyle/>
          <a:p>
            <a:pPr>
              <a:defRPr/>
            </a:pPr>
            <a:fld id="{5D0B7870-610D-436D-A052-19F05B2A81AF}" type="datetime1">
              <a:rPr lang="zh-CN" altLang="en-US"/>
              <a:t>2021-9-13</a:t>
            </a:fld>
            <a:endParaRPr lang="zh-CN" altLang="en-US" sz="1800">
              <a:solidFill>
                <a:schemeClr val="tx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edge">
                                      <p:cBhvr>
                                        <p:cTn id="19"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7" grpId="0" animBg="1"/>
      <p:bldP spid="93"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7406640" y="1304290"/>
            <a:ext cx="4810760" cy="5019675"/>
            <a:chOff x="9141" y="206"/>
            <a:chExt cx="9958" cy="10388"/>
          </a:xfrm>
        </p:grpSpPr>
        <p:pic>
          <p:nvPicPr>
            <p:cNvPr id="67" name="图片 66"/>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9141" y="206"/>
              <a:ext cx="6218" cy="5388"/>
            </a:xfrm>
            <a:custGeom>
              <a:avLst/>
              <a:gdLst>
                <a:gd name="connsiteX0" fmla="*/ 3009167 w 4104757"/>
                <a:gd name="connsiteY0" fmla="*/ 0 h 3556962"/>
                <a:gd name="connsiteX1" fmla="*/ 4104757 w 4104757"/>
                <a:gd name="connsiteY1" fmla="*/ 0 h 3556962"/>
                <a:gd name="connsiteX2" fmla="*/ 547796 w 4104757"/>
                <a:gd name="connsiteY2" fmla="*/ 3556962 h 3556962"/>
                <a:gd name="connsiteX3" fmla="*/ 0 w 4104757"/>
                <a:gd name="connsiteY3" fmla="*/ 3009167 h 3556962"/>
                <a:gd name="connsiteX4" fmla="*/ 3009167 w 4104757"/>
                <a:gd name="connsiteY4" fmla="*/ 0 h 3556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757" h="3556962">
                  <a:moveTo>
                    <a:pt x="3009167" y="0"/>
                  </a:moveTo>
                  <a:lnTo>
                    <a:pt x="4104757" y="0"/>
                  </a:lnTo>
                  <a:lnTo>
                    <a:pt x="547796" y="3556962"/>
                  </a:lnTo>
                  <a:lnTo>
                    <a:pt x="0" y="3009167"/>
                  </a:lnTo>
                  <a:lnTo>
                    <a:pt x="3009167" y="0"/>
                  </a:lnTo>
                  <a:close/>
                </a:path>
              </a:pathLst>
            </a:custGeom>
          </p:spPr>
        </p:pic>
        <p:pic>
          <p:nvPicPr>
            <p:cNvPr id="66" name="图片 65"/>
            <p:cNvPicPr>
              <a:picLocks noChangeAspect="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9733" y="206"/>
              <a:ext cx="7507" cy="6677"/>
            </a:xfrm>
            <a:custGeom>
              <a:avLst/>
              <a:gdLst>
                <a:gd name="connsiteX0" fmla="*/ 3860067 w 4955657"/>
                <a:gd name="connsiteY0" fmla="*/ 0 h 4407862"/>
                <a:gd name="connsiteX1" fmla="*/ 4955657 w 4955657"/>
                <a:gd name="connsiteY1" fmla="*/ 0 h 4407862"/>
                <a:gd name="connsiteX2" fmla="*/ 547796 w 4955657"/>
                <a:gd name="connsiteY2" fmla="*/ 4407862 h 4407862"/>
                <a:gd name="connsiteX3" fmla="*/ 0 w 4955657"/>
                <a:gd name="connsiteY3" fmla="*/ 3860067 h 4407862"/>
                <a:gd name="connsiteX4" fmla="*/ 3860067 w 4955657"/>
                <a:gd name="connsiteY4" fmla="*/ 0 h 440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657" h="4407862">
                  <a:moveTo>
                    <a:pt x="3860067" y="0"/>
                  </a:moveTo>
                  <a:lnTo>
                    <a:pt x="4955657" y="0"/>
                  </a:lnTo>
                  <a:lnTo>
                    <a:pt x="547796" y="4407862"/>
                  </a:lnTo>
                  <a:lnTo>
                    <a:pt x="0" y="3860067"/>
                  </a:lnTo>
                  <a:lnTo>
                    <a:pt x="3860067" y="0"/>
                  </a:lnTo>
                  <a:close/>
                </a:path>
              </a:pathLst>
            </a:custGeom>
          </p:spPr>
        </p:pic>
        <p:pic>
          <p:nvPicPr>
            <p:cNvPr id="65" name="图片 64"/>
            <p:cNvPicPr>
              <a:picLocks noChangeAspect="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10344" y="608"/>
              <a:ext cx="7563" cy="7563"/>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4" name="图片 63"/>
            <p:cNvPicPr>
              <a:picLocks noChangeAspect="1"/>
            </p:cNvPicPr>
            <p:nvPr>
              <p:custDataLst>
                <p:tags r:id="rId7"/>
              </p:custDataLst>
            </p:nvPr>
          </p:nvPicPr>
          <p:blipFill>
            <a:blip r:embed="rId14">
              <a:extLst>
                <a:ext uri="{28A0092B-C50C-407E-A947-70E740481C1C}">
                  <a14:useLocalDpi xmlns:a14="http://schemas.microsoft.com/office/drawing/2010/main" val="0"/>
                </a:ext>
              </a:extLst>
            </a:blip>
            <a:stretch>
              <a:fillRect/>
            </a:stretch>
          </p:blipFill>
          <p:spPr>
            <a:xfrm>
              <a:off x="10937" y="1897"/>
              <a:ext cx="7563" cy="7563"/>
            </a:xfrm>
            <a:custGeom>
              <a:avLst/>
              <a:gdLst>
                <a:gd name="connsiteX0" fmla="*/ 4445227 w 4993022"/>
                <a:gd name="connsiteY0" fmla="*/ 0 h 4993022"/>
                <a:gd name="connsiteX1" fmla="*/ 4993022 w 4993022"/>
                <a:gd name="connsiteY1" fmla="*/ 547795 h 4993022"/>
                <a:gd name="connsiteX2" fmla="*/ 547796 w 4993022"/>
                <a:gd name="connsiteY2" fmla="*/ 4993022 h 4993022"/>
                <a:gd name="connsiteX3" fmla="*/ 0 w 4993022"/>
                <a:gd name="connsiteY3" fmla="*/ 4445227 h 4993022"/>
                <a:gd name="connsiteX4" fmla="*/ 4445227 w 4993022"/>
                <a:gd name="connsiteY4" fmla="*/ 0 h 4993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022" h="4993022">
                  <a:moveTo>
                    <a:pt x="4445227" y="0"/>
                  </a:moveTo>
                  <a:lnTo>
                    <a:pt x="4993022" y="547795"/>
                  </a:lnTo>
                  <a:lnTo>
                    <a:pt x="547796" y="4993022"/>
                  </a:lnTo>
                  <a:lnTo>
                    <a:pt x="0" y="4445227"/>
                  </a:lnTo>
                  <a:lnTo>
                    <a:pt x="4445227" y="0"/>
                  </a:lnTo>
                  <a:close/>
                </a:path>
              </a:pathLst>
            </a:custGeom>
          </p:spPr>
        </p:pic>
        <p:pic>
          <p:nvPicPr>
            <p:cNvPr id="63" name="图片 62"/>
            <p:cNvPicPr>
              <a:picLocks noChangeAspect="1"/>
            </p:cNvPicPr>
            <p:nvPr>
              <p:custDataLst>
                <p:tags r:id="rId8"/>
              </p:custDataLst>
            </p:nvPr>
          </p:nvPicPr>
          <p:blipFill>
            <a:blip r:embed="rId15">
              <a:extLst>
                <a:ext uri="{28A0092B-C50C-407E-A947-70E740481C1C}">
                  <a14:useLocalDpi xmlns:a14="http://schemas.microsoft.com/office/drawing/2010/main" val="0"/>
                </a:ext>
              </a:extLst>
            </a:blip>
            <a:stretch>
              <a:fillRect/>
            </a:stretch>
          </p:blipFill>
          <p:spPr>
            <a:xfrm>
              <a:off x="11537" y="3186"/>
              <a:ext cx="7563" cy="7408"/>
            </a:xfrm>
            <a:custGeom>
              <a:avLst/>
              <a:gdLst>
                <a:gd name="connsiteX0" fmla="*/ 4445227 w 4993022"/>
                <a:gd name="connsiteY0" fmla="*/ 0 h 4890460"/>
                <a:gd name="connsiteX1" fmla="*/ 4993022 w 4993022"/>
                <a:gd name="connsiteY1" fmla="*/ 547796 h 4890460"/>
                <a:gd name="connsiteX2" fmla="*/ 650358 w 4993022"/>
                <a:gd name="connsiteY2" fmla="*/ 4890460 h 4890460"/>
                <a:gd name="connsiteX3" fmla="*/ 445234 w 4993022"/>
                <a:gd name="connsiteY3" fmla="*/ 4890460 h 4890460"/>
                <a:gd name="connsiteX4" fmla="*/ 0 w 4993022"/>
                <a:gd name="connsiteY4" fmla="*/ 4445227 h 4890460"/>
                <a:gd name="connsiteX5" fmla="*/ 4445227 w 4993022"/>
                <a:gd name="connsiteY5" fmla="*/ 0 h 489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3022" h="4890460">
                  <a:moveTo>
                    <a:pt x="4445227" y="0"/>
                  </a:moveTo>
                  <a:lnTo>
                    <a:pt x="4993022" y="547796"/>
                  </a:lnTo>
                  <a:lnTo>
                    <a:pt x="650358" y="4890460"/>
                  </a:lnTo>
                  <a:lnTo>
                    <a:pt x="445234" y="4890460"/>
                  </a:lnTo>
                  <a:lnTo>
                    <a:pt x="0" y="4445227"/>
                  </a:lnTo>
                  <a:lnTo>
                    <a:pt x="4445227" y="0"/>
                  </a:lnTo>
                  <a:close/>
                </a:path>
              </a:pathLst>
            </a:custGeom>
          </p:spPr>
        </p:pic>
        <p:pic>
          <p:nvPicPr>
            <p:cNvPr id="69" name="图片 68"/>
            <p:cNvPicPr>
              <a:picLocks noChangeAspect="1"/>
            </p:cNvPicPr>
            <p:nvPr>
              <p:custDataLst>
                <p:tags r:id="rId9"/>
              </p:custDataLst>
            </p:nvPr>
          </p:nvPicPr>
          <p:blipFill>
            <a:blip r:embed="rId16">
              <a:extLst>
                <a:ext uri="{28A0092B-C50C-407E-A947-70E740481C1C}">
                  <a14:useLocalDpi xmlns:a14="http://schemas.microsoft.com/office/drawing/2010/main" val="0"/>
                </a:ext>
              </a:extLst>
            </a:blip>
            <a:stretch>
              <a:fillRect/>
            </a:stretch>
          </p:blipFill>
          <p:spPr>
            <a:xfrm>
              <a:off x="13435" y="4290"/>
              <a:ext cx="5630" cy="6304"/>
            </a:xfrm>
            <a:custGeom>
              <a:avLst/>
              <a:gdLst>
                <a:gd name="connsiteX0" fmla="*/ 3716673 w 3716673"/>
                <a:gd name="connsiteY0" fmla="*/ 0 h 4161906"/>
                <a:gd name="connsiteX1" fmla="*/ 3716673 w 3716673"/>
                <a:gd name="connsiteY1" fmla="*/ 1095591 h 4161906"/>
                <a:gd name="connsiteX2" fmla="*/ 650358 w 3716673"/>
                <a:gd name="connsiteY2" fmla="*/ 4161906 h 4161906"/>
                <a:gd name="connsiteX3" fmla="*/ 445234 w 3716673"/>
                <a:gd name="connsiteY3" fmla="*/ 4161906 h 4161906"/>
                <a:gd name="connsiteX4" fmla="*/ 0 w 3716673"/>
                <a:gd name="connsiteY4" fmla="*/ 3716673 h 4161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6672" h="4161906">
                  <a:moveTo>
                    <a:pt x="3716673" y="0"/>
                  </a:moveTo>
                  <a:lnTo>
                    <a:pt x="3716673" y="1095591"/>
                  </a:lnTo>
                  <a:lnTo>
                    <a:pt x="650358" y="4161906"/>
                  </a:lnTo>
                  <a:lnTo>
                    <a:pt x="445234" y="4161906"/>
                  </a:lnTo>
                  <a:lnTo>
                    <a:pt x="0" y="3716673"/>
                  </a:lnTo>
                  <a:close/>
                </a:path>
              </a:pathLst>
            </a:custGeom>
          </p:spPr>
        </p:pic>
      </p:grpSp>
      <p:sp>
        <p:nvSpPr>
          <p:cNvPr id="71" name="矩形 70"/>
          <p:cNvSpPr/>
          <p:nvPr>
            <p:custDataLst>
              <p:tags r:id="rId3"/>
            </p:custDataLst>
          </p:nvPr>
        </p:nvSpPr>
        <p:spPr>
          <a:xfrm>
            <a:off x="267970" y="1116330"/>
            <a:ext cx="7138670" cy="4802505"/>
          </a:xfrm>
          <a:prstGeom prst="rect">
            <a:avLst/>
          </a:prstGeom>
        </p:spPr>
        <p:txBody>
          <a:bodyPr wrap="square" anchor="ctr">
            <a:noAutofit/>
          </a:bodyPr>
          <a:lstStyle/>
          <a:p>
            <a:pPr marL="0" lvl="0" indent="-285750" algn="l">
              <a:lnSpc>
                <a:spcPct val="150000"/>
              </a:lnSpc>
              <a:spcBef>
                <a:spcPts val="800"/>
              </a:spcBef>
              <a:spcAft>
                <a:spcPts val="1000"/>
              </a:spcAft>
              <a:buClr>
                <a:schemeClr val="accent1">
                  <a:lumMod val="20000"/>
                  <a:lumOff val="80000"/>
                </a:schemeClr>
              </a:buClr>
              <a:buSzTx/>
              <a:buFont typeface="Wingdings" pitchFamily="2" charset="2"/>
              <a:buNone/>
            </a:pPr>
            <a:r>
              <a:rPr lang="zh-CN" sz="2400" b="1" kern="0" spc="150">
                <a:solidFill>
                  <a:schemeClr val="tx1">
                    <a:lumMod val="75000"/>
                    <a:lumOff val="25000"/>
                  </a:schemeClr>
                </a:solidFill>
                <a:latin typeface="Arial" pitchFamily="34" charset="0"/>
                <a:ea typeface="微软雅黑" pitchFamily="34" charset="-122"/>
                <a:cs typeface="Times New Roman" panose="02020603050405020304" pitchFamily="18" charset="0"/>
                <a:sym typeface="+mn-ea"/>
              </a:rPr>
              <a:t>《社会历史的决定性基础》《改造我们的学习》《人的正确思想是从哪里来的》《实践是检验真理的唯一标准》四篇课文观点明确，论述透彻，思维缜密，语言准确。阅读这类文章，有助于我们丰富思想，发展思维，提升语言运用能力，也有助于我们形成辩证唯物主义的世界观和方法论。请任选一篇课文，选取一个角度（如思想观点、论述方法、思维方式、语言表达），写一则读后感，谈谈自己阅读重大理论文章的收获。</a:t>
            </a:r>
          </a:p>
        </p:txBody>
      </p:sp>
      <p:sp>
        <p:nvSpPr>
          <p:cNvPr id="12" name="矩形 11"/>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 name="文本框 10"/>
          <p:cNvSpPr txBox="1"/>
          <p:nvPr/>
        </p:nvSpPr>
        <p:spPr>
          <a:xfrm flipH="1">
            <a:off x="2145665" y="1905"/>
            <a:ext cx="8769350"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第一单元“单元研习任务”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8"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2" nodeType="click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circle(in)">
                                      <p:cBhvr>
                                        <p:cTn id="25" dur="2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2"/>
      <p:bldP spid="12" grpId="0" animBg="1"/>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4130675"/>
            <a:ext cx="12192000" cy="27273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3" name="文本框 32"/>
          <p:cNvSpPr txBox="1"/>
          <p:nvPr/>
        </p:nvSpPr>
        <p:spPr>
          <a:xfrm flipH="1">
            <a:off x="5823903" y="1533525"/>
            <a:ext cx="4746625" cy="1198880"/>
          </a:xfrm>
          <a:prstGeom prst="rect">
            <a:avLst/>
          </a:prstGeom>
          <a:noFill/>
          <a:ln w="9525">
            <a:noFill/>
          </a:ln>
        </p:spPr>
        <p:txBody>
          <a:bodyPr wrap="square" anchor="t">
            <a:spAutoFit/>
          </a:bodyPr>
          <a:lstStyle/>
          <a:p>
            <a:pPr algn="ctr"/>
            <a:r>
              <a:rPr lang="zh-CN" altLang="en-US" sz="7200" b="1">
                <a:solidFill>
                  <a:srgbClr val="FF0000"/>
                </a:solidFill>
                <a:latin typeface="微软雅黑" pitchFamily="34" charset="-122"/>
                <a:ea typeface="微软雅黑" pitchFamily="34" charset="-122"/>
              </a:rPr>
              <a:t>写作指津</a:t>
            </a:r>
          </a:p>
        </p:txBody>
      </p:sp>
      <p:pic>
        <p:nvPicPr>
          <p:cNvPr id="32772" name="图片 33"/>
          <p:cNvPicPr>
            <a:picLocks noChangeAspect="1"/>
          </p:cNvPicPr>
          <p:nvPr/>
        </p:nvPicPr>
        <p:blipFill>
          <a:blip r:embed="rId2"/>
          <a:stretch>
            <a:fillRect/>
          </a:stretch>
        </p:blipFill>
        <p:spPr>
          <a:xfrm>
            <a:off x="282575" y="280670"/>
            <a:ext cx="5959475" cy="51517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9" name="Sev04"/>
          <p:cNvSpPr/>
          <p:nvPr/>
        </p:nvSpPr>
        <p:spPr>
          <a:xfrm>
            <a:off x="-893762" y="4937125"/>
            <a:ext cx="704850" cy="704850"/>
          </a:xfrm>
          <a:prstGeom prst="ellipse">
            <a:avLst/>
          </a:prstGeom>
          <a:solidFill>
            <a:srgbClr val="B8232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F19B14">
                  <a:lumMod val="50000"/>
                </a:srgbClr>
              </a:solidFill>
              <a:latin typeface="Agency FB" pitchFamily="34" charset="0"/>
            </a:endParaRPr>
          </a:p>
        </p:txBody>
      </p:sp>
      <p:sp>
        <p:nvSpPr>
          <p:cNvPr id="22" name="Sev01"/>
          <p:cNvSpPr/>
          <p:nvPr/>
        </p:nvSpPr>
        <p:spPr>
          <a:xfrm>
            <a:off x="-893762" y="1150938"/>
            <a:ext cx="704850" cy="704850"/>
          </a:xfrm>
          <a:prstGeom prst="ellipse">
            <a:avLst/>
          </a:prstGeom>
          <a:solidFill>
            <a:srgbClr val="00BC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237DB9">
                  <a:lumMod val="50000"/>
                </a:srgbClr>
              </a:solidFill>
              <a:latin typeface="Agency FB" pitchFamily="34" charset="0"/>
            </a:endParaRPr>
          </a:p>
        </p:txBody>
      </p:sp>
      <p:sp>
        <p:nvSpPr>
          <p:cNvPr id="25" name="Sev03"/>
          <p:cNvSpPr/>
          <p:nvPr/>
        </p:nvSpPr>
        <p:spPr>
          <a:xfrm>
            <a:off x="-893762" y="3673475"/>
            <a:ext cx="704850" cy="704850"/>
          </a:xfrm>
          <a:prstGeom prst="ellipse">
            <a:avLst/>
          </a:prstGeom>
          <a:solidFill>
            <a:srgbClr val="F9C20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9BB955">
                  <a:lumMod val="50000"/>
                </a:srgbClr>
              </a:solidFill>
              <a:latin typeface="Agency FB" pitchFamily="34" charset="0"/>
              <a:cs typeface="+mj-cs"/>
            </a:endParaRPr>
          </a:p>
        </p:txBody>
      </p:sp>
      <p:sp>
        <p:nvSpPr>
          <p:cNvPr id="28" name="Sev02"/>
          <p:cNvSpPr/>
          <p:nvPr/>
        </p:nvSpPr>
        <p:spPr>
          <a:xfrm>
            <a:off x="-893762" y="2409825"/>
            <a:ext cx="704850" cy="704850"/>
          </a:xfrm>
          <a:prstGeom prst="ellipse">
            <a:avLst/>
          </a:prstGeom>
          <a:solidFill>
            <a:srgbClr val="006A3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8000" strike="noStrike" noProof="1">
              <a:solidFill>
                <a:srgbClr val="15AA96">
                  <a:lumMod val="50000"/>
                </a:srgbClr>
              </a:solidFill>
              <a:latin typeface="Agency FB" pitchFamily="34" charset="0"/>
            </a:endParaRPr>
          </a:p>
        </p:txBody>
      </p:sp>
      <p:sp>
        <p:nvSpPr>
          <p:cNvPr id="11" name="文本框 10"/>
          <p:cNvSpPr txBox="1"/>
          <p:nvPr/>
        </p:nvSpPr>
        <p:spPr>
          <a:xfrm flipH="1">
            <a:off x="2738438"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什么是读后感？</a:t>
            </a:r>
          </a:p>
        </p:txBody>
      </p:sp>
      <p:sp>
        <p:nvSpPr>
          <p:cNvPr id="13" name="矩形 12"/>
          <p:cNvSpPr/>
          <p:nvPr/>
        </p:nvSpPr>
        <p:spPr>
          <a:xfrm flipH="1">
            <a:off x="1134745" y="1856105"/>
            <a:ext cx="4049713" cy="1576388"/>
          </a:xfrm>
          <a:prstGeom prst="rect">
            <a:avLst/>
          </a:prstGeom>
          <a:solidFill>
            <a:srgbClr val="00B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4" name="矩形 13"/>
          <p:cNvSpPr/>
          <p:nvPr/>
        </p:nvSpPr>
        <p:spPr>
          <a:xfrm flipH="1">
            <a:off x="7086600" y="1858010"/>
            <a:ext cx="4048125" cy="1574800"/>
          </a:xfrm>
          <a:prstGeom prst="rect">
            <a:avLst/>
          </a:prstGeom>
          <a:solidFill>
            <a:srgbClr val="F9C2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5" name="椭圆 14"/>
          <p:cNvSpPr/>
          <p:nvPr/>
        </p:nvSpPr>
        <p:spPr>
          <a:xfrm>
            <a:off x="1336675" y="1001713"/>
            <a:ext cx="1989138" cy="1987550"/>
          </a:xfrm>
          <a:prstGeom prst="ellipse">
            <a:avLst/>
          </a:prstGeom>
          <a:blipFill>
            <a:blip r:embed="rId2"/>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6" name="椭圆 15"/>
          <p:cNvSpPr/>
          <p:nvPr/>
        </p:nvSpPr>
        <p:spPr>
          <a:xfrm>
            <a:off x="7402830" y="1001713"/>
            <a:ext cx="1987550" cy="1987550"/>
          </a:xfrm>
          <a:prstGeom prst="ellipse">
            <a:avLst/>
          </a:prstGeom>
          <a:blipFill>
            <a:blip r:embed="rId3"/>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7" name="Freeform 30"/>
          <p:cNvSpPr>
            <a:spLocks noEditPoints="1"/>
          </p:cNvSpPr>
          <p:nvPr/>
        </p:nvSpPr>
        <p:spPr>
          <a:xfrm>
            <a:off x="9753600" y="2514283"/>
            <a:ext cx="969963" cy="760412"/>
          </a:xfrm>
          <a:custGeom>
            <a:avLst/>
            <a:gdLst/>
            <a:ahLst/>
            <a:cxnLst>
              <a:cxn ang="0">
                <a:pos x="357141" y="385076"/>
              </a:cxn>
              <a:cxn ang="0">
                <a:pos x="495184" y="314141"/>
              </a:cxn>
              <a:cxn ang="0">
                <a:pos x="754808" y="269806"/>
              </a:cxn>
              <a:cxn ang="0">
                <a:pos x="825730" y="163404"/>
              </a:cxn>
              <a:cxn ang="0">
                <a:pos x="721880" y="235605"/>
              </a:cxn>
              <a:cxn ang="0">
                <a:pos x="495184" y="247006"/>
              </a:cxn>
              <a:cxn ang="0">
                <a:pos x="970106" y="101335"/>
              </a:cxn>
              <a:cxn ang="0">
                <a:pos x="588902" y="40534"/>
              </a:cxn>
              <a:cxn ang="0">
                <a:pos x="553442" y="0"/>
              </a:cxn>
              <a:cxn ang="0">
                <a:pos x="195034" y="40534"/>
              </a:cxn>
              <a:cxn ang="0">
                <a:pos x="221630" y="101335"/>
              </a:cxn>
              <a:cxn ang="0">
                <a:pos x="273554" y="171004"/>
              </a:cxn>
              <a:cxn ang="0">
                <a:pos x="894119" y="101335"/>
              </a:cxn>
              <a:cxn ang="0">
                <a:pos x="449592" y="499078"/>
              </a:cxn>
              <a:cxn ang="0">
                <a:pos x="894119" y="519346"/>
              </a:cxn>
              <a:cxn ang="0">
                <a:pos x="457191" y="539613"/>
              </a:cxn>
              <a:cxn ang="0">
                <a:pos x="458457" y="605481"/>
              </a:cxn>
              <a:cxn ang="0">
                <a:pos x="553442" y="753685"/>
              </a:cxn>
              <a:cxn ang="0">
                <a:pos x="588902" y="605481"/>
              </a:cxn>
              <a:cxn ang="0">
                <a:pos x="763674" y="749885"/>
              </a:cxn>
              <a:cxn ang="0">
                <a:pos x="748476" y="605481"/>
              </a:cxn>
              <a:cxn ang="0">
                <a:pos x="970106" y="539613"/>
              </a:cxn>
              <a:cxn ang="0">
                <a:pos x="946043" y="101335"/>
              </a:cxn>
              <a:cxn ang="0">
                <a:pos x="203899" y="392676"/>
              </a:cxn>
              <a:cxn ang="0">
                <a:pos x="297617" y="298940"/>
              </a:cxn>
              <a:cxn ang="0">
                <a:pos x="108915" y="298940"/>
              </a:cxn>
              <a:cxn ang="0">
                <a:pos x="263423" y="411676"/>
              </a:cxn>
              <a:cxn ang="0">
                <a:pos x="229228" y="411676"/>
              </a:cxn>
              <a:cxn ang="0">
                <a:pos x="239360" y="429410"/>
              </a:cxn>
              <a:cxn ang="0">
                <a:pos x="248225" y="646015"/>
              </a:cxn>
              <a:cxn ang="0">
                <a:pos x="163373" y="646015"/>
              </a:cxn>
              <a:cxn ang="0">
                <a:pos x="173504" y="429410"/>
              </a:cxn>
              <a:cxn ang="0">
                <a:pos x="183636" y="411676"/>
              </a:cxn>
              <a:cxn ang="0">
                <a:pos x="0" y="554813"/>
              </a:cxn>
              <a:cxn ang="0">
                <a:pos x="83586" y="760018"/>
              </a:cxn>
              <a:cxn ang="0">
                <a:pos x="112714" y="547213"/>
              </a:cxn>
              <a:cxn ang="0">
                <a:pos x="291285" y="760018"/>
              </a:cxn>
              <a:cxn ang="0">
                <a:pos x="320413" y="547213"/>
              </a:cxn>
              <a:cxn ang="0">
                <a:pos x="406532" y="760018"/>
              </a:cxn>
              <a:cxn ang="0">
                <a:pos x="263423" y="411676"/>
              </a:cxn>
            </a:cxnLst>
            <a:rect l="0" t="0" r="0" b="0"/>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w="9525">
            <a:noFill/>
          </a:ln>
        </p:spPr>
        <p:txBody>
          <a:bodyPr/>
          <a:lstStyle/>
          <a:p>
            <a:endParaRPr lang="zh-CN" altLang="en-US"/>
          </a:p>
        </p:txBody>
      </p:sp>
      <p:sp>
        <p:nvSpPr>
          <p:cNvPr id="18" name="Freeform 35"/>
          <p:cNvSpPr>
            <a:spLocks noEditPoints="1"/>
          </p:cNvSpPr>
          <p:nvPr/>
        </p:nvSpPr>
        <p:spPr>
          <a:xfrm>
            <a:off x="3861118" y="2514283"/>
            <a:ext cx="893762" cy="842962"/>
          </a:xfrm>
          <a:custGeom>
            <a:avLst/>
            <a:gdLst/>
            <a:ahLst/>
            <a:cxnLst>
              <a:cxn ang="0">
                <a:pos x="731055" y="82419"/>
              </a:cxn>
              <a:cxn ang="0">
                <a:pos x="728254" y="259832"/>
              </a:cxn>
              <a:cxn ang="0">
                <a:pos x="421547" y="259832"/>
              </a:cxn>
              <a:cxn ang="0">
                <a:pos x="418746" y="180206"/>
              </a:cxn>
              <a:cxn ang="0">
                <a:pos x="418746" y="166236"/>
              </a:cxn>
              <a:cxn ang="0">
                <a:pos x="421547" y="75435"/>
              </a:cxn>
              <a:cxn ang="0">
                <a:pos x="427149" y="37717"/>
              </a:cxn>
              <a:cxn ang="0">
                <a:pos x="382333" y="82419"/>
              </a:cxn>
              <a:cxn ang="0">
                <a:pos x="368328" y="157854"/>
              </a:cxn>
              <a:cxn ang="0">
                <a:pos x="155454" y="131312"/>
              </a:cxn>
              <a:cxn ang="0">
                <a:pos x="156854" y="289167"/>
              </a:cxn>
              <a:cxn ang="0">
                <a:pos x="163857" y="289167"/>
              </a:cxn>
              <a:cxn ang="0">
                <a:pos x="207272" y="473564"/>
              </a:cxn>
              <a:cxn ang="0">
                <a:pos x="217075" y="473564"/>
              </a:cxn>
              <a:cxn ang="0">
                <a:pos x="259090" y="311519"/>
              </a:cxn>
              <a:cxn ang="0">
                <a:pos x="259090" y="176015"/>
              </a:cxn>
              <a:cxn ang="0">
                <a:pos x="368328" y="189984"/>
              </a:cxn>
              <a:cxn ang="0">
                <a:pos x="394937" y="284977"/>
              </a:cxn>
              <a:cxn ang="0">
                <a:pos x="427149" y="298946"/>
              </a:cxn>
              <a:cxn ang="0">
                <a:pos x="754863" y="284977"/>
              </a:cxn>
              <a:cxn ang="0">
                <a:pos x="754863" y="50290"/>
              </a:cxn>
              <a:cxn ang="0">
                <a:pos x="728254" y="308725"/>
              </a:cxn>
              <a:cxn ang="0">
                <a:pos x="732455" y="476358"/>
              </a:cxn>
              <a:cxn ang="0">
                <a:pos x="513979" y="347839"/>
              </a:cxn>
              <a:cxn ang="0">
                <a:pos x="467763" y="347839"/>
              </a:cxn>
              <a:cxn ang="0">
                <a:pos x="728254" y="308725"/>
              </a:cxn>
              <a:cxn ang="0">
                <a:pos x="221277" y="611862"/>
              </a:cxn>
              <a:cxn ang="0">
                <a:pos x="158255" y="521060"/>
              </a:cxn>
              <a:cxn ang="0">
                <a:pos x="505576" y="611862"/>
              </a:cxn>
              <a:cxn ang="0">
                <a:pos x="442554" y="521060"/>
              </a:cxn>
              <a:cxn ang="0">
                <a:pos x="794077" y="611862"/>
              </a:cxn>
              <a:cxn ang="0">
                <a:pos x="731055" y="521060"/>
              </a:cxn>
              <a:cxn ang="0">
                <a:pos x="280097" y="680312"/>
              </a:cxn>
              <a:cxn ang="0">
                <a:pos x="309508" y="736190"/>
              </a:cxn>
              <a:cxn ang="0">
                <a:pos x="371129" y="625831"/>
              </a:cxn>
              <a:cxn ang="0">
                <a:pos x="564397" y="736190"/>
              </a:cxn>
              <a:cxn ang="0">
                <a:pos x="606411" y="736190"/>
              </a:cxn>
              <a:cxn ang="0">
                <a:pos x="798278" y="625831"/>
              </a:cxn>
              <a:cxn ang="0">
                <a:pos x="859900" y="736190"/>
              </a:cxn>
              <a:cxn ang="0">
                <a:pos x="893512" y="766923"/>
              </a:cxn>
              <a:cxn ang="0">
                <a:pos x="851497" y="766923"/>
              </a:cxn>
              <a:cxn ang="0">
                <a:pos x="606411" y="766923"/>
              </a:cxn>
              <a:cxn ang="0">
                <a:pos x="564397" y="766923"/>
              </a:cxn>
              <a:cxn ang="0">
                <a:pos x="317911" y="766923"/>
              </a:cxn>
              <a:cxn ang="0">
                <a:pos x="280097" y="766923"/>
              </a:cxn>
              <a:cxn ang="0">
                <a:pos x="33611" y="766923"/>
              </a:cxn>
              <a:cxn ang="0">
                <a:pos x="33611" y="736190"/>
              </a:cxn>
              <a:cxn ang="0">
                <a:pos x="212874" y="0"/>
              </a:cxn>
              <a:cxn ang="0">
                <a:pos x="151252" y="61465"/>
              </a:cxn>
            </a:cxnLst>
            <a:rect l="0" t="0" r="0" b="0"/>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w="9525">
            <a:noFill/>
          </a:ln>
        </p:spPr>
        <p:txBody>
          <a:bodyPr/>
          <a:lstStyle/>
          <a:p>
            <a:endParaRPr lang="zh-CN" altLang="en-US"/>
          </a:p>
        </p:txBody>
      </p:sp>
      <p:sp>
        <p:nvSpPr>
          <p:cNvPr id="20" name="TextBox 12"/>
          <p:cNvSpPr txBox="1"/>
          <p:nvPr/>
        </p:nvSpPr>
        <p:spPr>
          <a:xfrm>
            <a:off x="1134745" y="3762375"/>
            <a:ext cx="9999980" cy="2030095"/>
          </a:xfrm>
          <a:prstGeom prst="rect">
            <a:avLst/>
          </a:prstGeom>
          <a:noFill/>
          <a:ln w="9525">
            <a:noFill/>
          </a:ln>
        </p:spPr>
        <p:txBody>
          <a:bodyPr wrap="square" anchor="t">
            <a:spAutoFit/>
          </a:bodyPr>
          <a:lstStyle/>
          <a:p>
            <a:pPr>
              <a:lnSpc>
                <a:spcPct val="150000"/>
              </a:lnSpc>
            </a:pPr>
            <a:r>
              <a:rPr lang="zh-CN" altLang="en-US" sz="2800" b="1">
                <a:solidFill>
                  <a:srgbClr val="5B5D60"/>
                </a:solidFill>
                <a:latin typeface="微软雅黑" pitchFamily="34" charset="-122"/>
                <a:ea typeface="微软雅黑" pitchFamily="34" charset="-122"/>
              </a:rPr>
              <a:t>当人们读到一则材料，一篇文章或一本书，往往会由此及彼地联想到生活中的许多人和事，而产生一些感触、联想和体会，把这些感受行之于文，便是读后感。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8"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37" fill="hold" grpId="1"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7" presetClass="entr" presetSubtype="0" fill="hold" grpId="3"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0" presetClass="entr" presetSubtype="0" fill="hold" grpId="6"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16" presetClass="entr" presetSubtype="37" fill="hold" grpId="2"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outVertical)">
                                      <p:cBhvr>
                                        <p:cTn id="39" dur="500"/>
                                        <p:tgtEl>
                                          <p:spTgt spid="14"/>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47" presetClass="entr" presetSubtype="0" fill="hold" grpId="4"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10" presetClass="entr" presetSubtype="0" fill="hold" grpId="5"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16" presetClass="entr" presetSubtype="37" fill="hold" grpId="7"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arn(outVertical)">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8" animBg="1"/>
      <p:bldP spid="11" grpId="0"/>
      <p:bldP spid="13" grpId="1" animBg="1"/>
      <p:bldP spid="14" grpId="2" animBg="1"/>
      <p:bldP spid="15" grpId="3" animBg="1"/>
      <p:bldP spid="16" grpId="4" animBg="1"/>
      <p:bldP spid="17" grpId="5" animBg="1"/>
      <p:bldP spid="18" grpId="6" animBg="1"/>
      <p:bldP spid="20" grpId="7"/>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9" name="Sev04"/>
          <p:cNvSpPr/>
          <p:nvPr/>
        </p:nvSpPr>
        <p:spPr>
          <a:xfrm>
            <a:off x="-893762" y="4937125"/>
            <a:ext cx="704850" cy="704850"/>
          </a:xfrm>
          <a:prstGeom prst="ellipse">
            <a:avLst/>
          </a:prstGeom>
          <a:solidFill>
            <a:srgbClr val="B8232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F19B14">
                  <a:lumMod val="50000"/>
                </a:srgbClr>
              </a:solidFill>
              <a:latin typeface="Agency FB" pitchFamily="34" charset="0"/>
            </a:endParaRPr>
          </a:p>
        </p:txBody>
      </p:sp>
      <p:sp>
        <p:nvSpPr>
          <p:cNvPr id="22" name="Sev01"/>
          <p:cNvSpPr/>
          <p:nvPr/>
        </p:nvSpPr>
        <p:spPr>
          <a:xfrm>
            <a:off x="-893762" y="1150938"/>
            <a:ext cx="704850" cy="704850"/>
          </a:xfrm>
          <a:prstGeom prst="ellipse">
            <a:avLst/>
          </a:prstGeom>
          <a:solidFill>
            <a:srgbClr val="00BC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237DB9">
                  <a:lumMod val="50000"/>
                </a:srgbClr>
              </a:solidFill>
              <a:latin typeface="Agency FB" pitchFamily="34" charset="0"/>
            </a:endParaRPr>
          </a:p>
        </p:txBody>
      </p:sp>
      <p:sp>
        <p:nvSpPr>
          <p:cNvPr id="25" name="Sev03"/>
          <p:cNvSpPr/>
          <p:nvPr/>
        </p:nvSpPr>
        <p:spPr>
          <a:xfrm>
            <a:off x="-893762" y="3673475"/>
            <a:ext cx="704850" cy="704850"/>
          </a:xfrm>
          <a:prstGeom prst="ellipse">
            <a:avLst/>
          </a:prstGeom>
          <a:solidFill>
            <a:srgbClr val="F9C20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9BB955">
                  <a:lumMod val="50000"/>
                </a:srgbClr>
              </a:solidFill>
              <a:latin typeface="Agency FB" pitchFamily="34" charset="0"/>
              <a:cs typeface="+mj-cs"/>
            </a:endParaRPr>
          </a:p>
        </p:txBody>
      </p:sp>
      <p:sp>
        <p:nvSpPr>
          <p:cNvPr id="28" name="Sev02"/>
          <p:cNvSpPr/>
          <p:nvPr/>
        </p:nvSpPr>
        <p:spPr>
          <a:xfrm>
            <a:off x="-893762" y="2409825"/>
            <a:ext cx="704850" cy="704850"/>
          </a:xfrm>
          <a:prstGeom prst="ellipse">
            <a:avLst/>
          </a:prstGeom>
          <a:solidFill>
            <a:srgbClr val="006A3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8000" strike="noStrike" noProof="1">
              <a:solidFill>
                <a:srgbClr val="15AA96">
                  <a:lumMod val="50000"/>
                </a:srgbClr>
              </a:solidFill>
              <a:latin typeface="Agency FB" pitchFamily="34" charset="0"/>
            </a:endParaRPr>
          </a:p>
        </p:txBody>
      </p:sp>
      <p:sp>
        <p:nvSpPr>
          <p:cNvPr id="11" name="文本框 10"/>
          <p:cNvSpPr txBox="1"/>
          <p:nvPr/>
        </p:nvSpPr>
        <p:spPr>
          <a:xfrm flipH="1">
            <a:off x="2738438"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什么是读后感？</a:t>
            </a:r>
          </a:p>
        </p:txBody>
      </p:sp>
      <p:sp>
        <p:nvSpPr>
          <p:cNvPr id="18" name="Freeform 35"/>
          <p:cNvSpPr>
            <a:spLocks noEditPoints="1"/>
          </p:cNvSpPr>
          <p:nvPr/>
        </p:nvSpPr>
        <p:spPr>
          <a:xfrm>
            <a:off x="3861118" y="2514283"/>
            <a:ext cx="893762" cy="842962"/>
          </a:xfrm>
          <a:custGeom>
            <a:avLst/>
            <a:gdLst/>
            <a:ahLst/>
            <a:cxnLst>
              <a:cxn ang="0">
                <a:pos x="731055" y="82419"/>
              </a:cxn>
              <a:cxn ang="0">
                <a:pos x="728254" y="259832"/>
              </a:cxn>
              <a:cxn ang="0">
                <a:pos x="421547" y="259832"/>
              </a:cxn>
              <a:cxn ang="0">
                <a:pos x="418746" y="180206"/>
              </a:cxn>
              <a:cxn ang="0">
                <a:pos x="418746" y="166236"/>
              </a:cxn>
              <a:cxn ang="0">
                <a:pos x="421547" y="75435"/>
              </a:cxn>
              <a:cxn ang="0">
                <a:pos x="427149" y="37717"/>
              </a:cxn>
              <a:cxn ang="0">
                <a:pos x="382333" y="82419"/>
              </a:cxn>
              <a:cxn ang="0">
                <a:pos x="368328" y="157854"/>
              </a:cxn>
              <a:cxn ang="0">
                <a:pos x="155454" y="131312"/>
              </a:cxn>
              <a:cxn ang="0">
                <a:pos x="156854" y="289167"/>
              </a:cxn>
              <a:cxn ang="0">
                <a:pos x="163857" y="289167"/>
              </a:cxn>
              <a:cxn ang="0">
                <a:pos x="207272" y="473564"/>
              </a:cxn>
              <a:cxn ang="0">
                <a:pos x="217075" y="473564"/>
              </a:cxn>
              <a:cxn ang="0">
                <a:pos x="259090" y="311519"/>
              </a:cxn>
              <a:cxn ang="0">
                <a:pos x="259090" y="176015"/>
              </a:cxn>
              <a:cxn ang="0">
                <a:pos x="368328" y="189984"/>
              </a:cxn>
              <a:cxn ang="0">
                <a:pos x="394937" y="284977"/>
              </a:cxn>
              <a:cxn ang="0">
                <a:pos x="427149" y="298946"/>
              </a:cxn>
              <a:cxn ang="0">
                <a:pos x="754863" y="284977"/>
              </a:cxn>
              <a:cxn ang="0">
                <a:pos x="754863" y="50290"/>
              </a:cxn>
              <a:cxn ang="0">
                <a:pos x="728254" y="308725"/>
              </a:cxn>
              <a:cxn ang="0">
                <a:pos x="732455" y="476358"/>
              </a:cxn>
              <a:cxn ang="0">
                <a:pos x="513979" y="347839"/>
              </a:cxn>
              <a:cxn ang="0">
                <a:pos x="467763" y="347839"/>
              </a:cxn>
              <a:cxn ang="0">
                <a:pos x="728254" y="308725"/>
              </a:cxn>
              <a:cxn ang="0">
                <a:pos x="221277" y="611862"/>
              </a:cxn>
              <a:cxn ang="0">
                <a:pos x="158255" y="521060"/>
              </a:cxn>
              <a:cxn ang="0">
                <a:pos x="505576" y="611862"/>
              </a:cxn>
              <a:cxn ang="0">
                <a:pos x="442554" y="521060"/>
              </a:cxn>
              <a:cxn ang="0">
                <a:pos x="794077" y="611862"/>
              </a:cxn>
              <a:cxn ang="0">
                <a:pos x="731055" y="521060"/>
              </a:cxn>
              <a:cxn ang="0">
                <a:pos x="280097" y="680312"/>
              </a:cxn>
              <a:cxn ang="0">
                <a:pos x="309508" y="736190"/>
              </a:cxn>
              <a:cxn ang="0">
                <a:pos x="371129" y="625831"/>
              </a:cxn>
              <a:cxn ang="0">
                <a:pos x="564397" y="736190"/>
              </a:cxn>
              <a:cxn ang="0">
                <a:pos x="606411" y="736190"/>
              </a:cxn>
              <a:cxn ang="0">
                <a:pos x="798278" y="625831"/>
              </a:cxn>
              <a:cxn ang="0">
                <a:pos x="859900" y="736190"/>
              </a:cxn>
              <a:cxn ang="0">
                <a:pos x="893512" y="766923"/>
              </a:cxn>
              <a:cxn ang="0">
                <a:pos x="851497" y="766923"/>
              </a:cxn>
              <a:cxn ang="0">
                <a:pos x="606411" y="766923"/>
              </a:cxn>
              <a:cxn ang="0">
                <a:pos x="564397" y="766923"/>
              </a:cxn>
              <a:cxn ang="0">
                <a:pos x="317911" y="766923"/>
              </a:cxn>
              <a:cxn ang="0">
                <a:pos x="280097" y="766923"/>
              </a:cxn>
              <a:cxn ang="0">
                <a:pos x="33611" y="766923"/>
              </a:cxn>
              <a:cxn ang="0">
                <a:pos x="33611" y="736190"/>
              </a:cxn>
              <a:cxn ang="0">
                <a:pos x="212874" y="0"/>
              </a:cxn>
              <a:cxn ang="0">
                <a:pos x="151252" y="61465"/>
              </a:cxn>
            </a:cxnLst>
            <a:rect l="0" t="0" r="0" b="0"/>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w="9525">
            <a:noFill/>
          </a:ln>
        </p:spPr>
        <p:txBody>
          <a:bodyPr/>
          <a:lstStyle/>
          <a:p>
            <a:endParaRPr lang="zh-CN" altLang="en-US"/>
          </a:p>
        </p:txBody>
      </p:sp>
      <p:sp>
        <p:nvSpPr>
          <p:cNvPr id="100" name="文本框 99"/>
          <p:cNvSpPr txBox="1"/>
          <p:nvPr/>
        </p:nvSpPr>
        <p:spPr>
          <a:xfrm>
            <a:off x="628650" y="1151255"/>
            <a:ext cx="10663555" cy="2327910"/>
          </a:xfrm>
          <a:prstGeom prst="rect">
            <a:avLst/>
          </a:prstGeom>
          <a:noFill/>
          <a:ln w="9525">
            <a:noFill/>
          </a:ln>
        </p:spPr>
        <p:txBody>
          <a:bodyPr wrap="square">
            <a:spAutoFit/>
          </a:bodyPr>
          <a:lstStyle/>
          <a:p>
            <a:pPr marL="0" indent="0" latinLnBrk="0">
              <a:lnSpc>
                <a:spcPts val="4360"/>
              </a:lnSpc>
            </a:pPr>
            <a:r>
              <a:rPr lang="zh-CN" sz="2800" b="1">
                <a:latin typeface="微软雅黑" pitchFamily="34" charset="-122"/>
                <a:ea typeface="微软雅黑" pitchFamily="34" charset="-122"/>
                <a:cs typeface="微软雅黑" panose="020B0503020204020204" pitchFamily="34" charset="-122"/>
              </a:rPr>
              <a:t>读后感包括“读和感”两个部分。“读”是“感”的基础，“感”因“读”而触发，没有“读”也就无所谓“感”，所以读和感要求首先要精读原作，准确全面地把握原作写作意图所蕴含的思想意义，然后在此基础上对原作恰当的引述。</a:t>
            </a:r>
            <a:endParaRPr lang="zh-CN" altLang="en-US" sz="2800" b="1">
              <a:latin typeface="微软雅黑" pitchFamily="34" charset="-122"/>
              <a:ea typeface="微软雅黑" pitchFamily="34" charset="-122"/>
              <a:cs typeface="微软雅黑" panose="020B0503020204020204" pitchFamily="34" charset="-122"/>
            </a:endParaRPr>
          </a:p>
        </p:txBody>
      </p:sp>
      <p:sp>
        <p:nvSpPr>
          <p:cNvPr id="2" name="文本框 1"/>
          <p:cNvSpPr txBox="1"/>
          <p:nvPr/>
        </p:nvSpPr>
        <p:spPr>
          <a:xfrm>
            <a:off x="628650" y="3627755"/>
            <a:ext cx="10589260" cy="2822575"/>
          </a:xfrm>
          <a:prstGeom prst="rect">
            <a:avLst/>
          </a:prstGeom>
          <a:noFill/>
          <a:ln w="9525">
            <a:noFill/>
          </a:ln>
        </p:spPr>
        <p:txBody>
          <a:bodyPr wrap="square">
            <a:spAutoFit/>
          </a:bodyPr>
          <a:lstStyle/>
          <a:p>
            <a:pPr marL="0" indent="0" latinLnBrk="0">
              <a:lnSpc>
                <a:spcPts val="4260"/>
              </a:lnSpc>
            </a:pPr>
            <a:r>
              <a:rPr lang="zh-CN" sz="2800" b="1">
                <a:solidFill>
                  <a:srgbClr val="0070C0"/>
                </a:solidFill>
                <a:latin typeface="微软雅黑" pitchFamily="34" charset="-122"/>
                <a:ea typeface="微软雅黑" pitchFamily="34" charset="-122"/>
                <a:cs typeface="微软雅黑" panose="020B0503020204020204" pitchFamily="34" charset="-122"/>
              </a:rPr>
              <a:t>感是核心。感，既不是离开原文的空发议论，也不是对原作内容的简单重复，而是作者在原作思想观念的启迪下产生的新的观念，是心灵的闪光，是认识的飞跃。“感”有两种情况。一是通过对原文思想的进一步阐发，来表现作者认识的深化。二是作者在原作思想内容的基础上生发出来的新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9" name="Sev04"/>
          <p:cNvSpPr/>
          <p:nvPr/>
        </p:nvSpPr>
        <p:spPr>
          <a:xfrm>
            <a:off x="-893762" y="4937125"/>
            <a:ext cx="704850" cy="704850"/>
          </a:xfrm>
          <a:prstGeom prst="ellipse">
            <a:avLst/>
          </a:prstGeom>
          <a:solidFill>
            <a:srgbClr val="B8232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F19B14">
                  <a:lumMod val="50000"/>
                </a:srgbClr>
              </a:solidFill>
              <a:latin typeface="Agency FB" pitchFamily="34" charset="0"/>
            </a:endParaRPr>
          </a:p>
        </p:txBody>
      </p:sp>
      <p:sp>
        <p:nvSpPr>
          <p:cNvPr id="22" name="Sev01"/>
          <p:cNvSpPr/>
          <p:nvPr/>
        </p:nvSpPr>
        <p:spPr>
          <a:xfrm>
            <a:off x="-893762" y="1150938"/>
            <a:ext cx="704850" cy="704850"/>
          </a:xfrm>
          <a:prstGeom prst="ellipse">
            <a:avLst/>
          </a:prstGeom>
          <a:solidFill>
            <a:srgbClr val="00BCE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237DB9">
                  <a:lumMod val="50000"/>
                </a:srgbClr>
              </a:solidFill>
              <a:latin typeface="Agency FB" pitchFamily="34" charset="0"/>
            </a:endParaRPr>
          </a:p>
        </p:txBody>
      </p:sp>
      <p:sp>
        <p:nvSpPr>
          <p:cNvPr id="25" name="Sev03"/>
          <p:cNvSpPr/>
          <p:nvPr/>
        </p:nvSpPr>
        <p:spPr>
          <a:xfrm>
            <a:off x="-893762" y="3673475"/>
            <a:ext cx="704850" cy="704850"/>
          </a:xfrm>
          <a:prstGeom prst="ellipse">
            <a:avLst/>
          </a:prstGeom>
          <a:solidFill>
            <a:srgbClr val="F9C20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5335" strike="noStrike" noProof="1">
              <a:solidFill>
                <a:srgbClr val="9BB955">
                  <a:lumMod val="50000"/>
                </a:srgbClr>
              </a:solidFill>
              <a:latin typeface="Agency FB" pitchFamily="34" charset="0"/>
              <a:cs typeface="+mj-cs"/>
            </a:endParaRPr>
          </a:p>
        </p:txBody>
      </p:sp>
      <p:sp>
        <p:nvSpPr>
          <p:cNvPr id="28" name="Sev02"/>
          <p:cNvSpPr/>
          <p:nvPr/>
        </p:nvSpPr>
        <p:spPr>
          <a:xfrm>
            <a:off x="-893762" y="2409825"/>
            <a:ext cx="704850" cy="704850"/>
          </a:xfrm>
          <a:prstGeom prst="ellipse">
            <a:avLst/>
          </a:prstGeom>
          <a:solidFill>
            <a:srgbClr val="006A3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fontAlgn="base"/>
            <a:endParaRPr lang="en-US" sz="8000" strike="noStrike" noProof="1">
              <a:solidFill>
                <a:srgbClr val="15AA96">
                  <a:lumMod val="50000"/>
                </a:srgbClr>
              </a:solidFill>
              <a:latin typeface="Agency FB" pitchFamily="34" charset="0"/>
            </a:endParaRPr>
          </a:p>
        </p:txBody>
      </p:sp>
      <p:sp>
        <p:nvSpPr>
          <p:cNvPr id="11" name="文本框 10"/>
          <p:cNvSpPr txBox="1"/>
          <p:nvPr/>
        </p:nvSpPr>
        <p:spPr>
          <a:xfrm flipH="1">
            <a:off x="2739708" y="1588"/>
            <a:ext cx="7015162" cy="922020"/>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什么是读后感？</a:t>
            </a:r>
          </a:p>
        </p:txBody>
      </p:sp>
      <p:sp>
        <p:nvSpPr>
          <p:cNvPr id="35848" name="文本框 18"/>
          <p:cNvSpPr txBox="1"/>
          <p:nvPr/>
        </p:nvSpPr>
        <p:spPr>
          <a:xfrm>
            <a:off x="368300" y="3159125"/>
            <a:ext cx="847725" cy="939800"/>
          </a:xfrm>
          <a:prstGeom prst="rect">
            <a:avLst/>
          </a:prstGeom>
          <a:noFill/>
          <a:ln w="9525">
            <a:noFill/>
          </a:ln>
        </p:spPr>
        <p:txBody>
          <a:bodyPr lIns="91440" tIns="45720" rIns="91440" bIns="45720" anchor="b"/>
          <a:lstStyle/>
          <a:p>
            <a:pPr>
              <a:buSzTx/>
            </a:pPr>
            <a:r>
              <a:rPr lang="zh-CN" altLang="en-US" sz="5400" b="1">
                <a:solidFill>
                  <a:srgbClr val="FF0000"/>
                </a:solidFill>
                <a:latin typeface="微软雅黑" pitchFamily="34" charset="-122"/>
                <a:ea typeface="微软雅黑" pitchFamily="34" charset="-122"/>
              </a:rPr>
              <a:t>感</a:t>
            </a:r>
          </a:p>
        </p:txBody>
      </p:sp>
      <p:sp>
        <p:nvSpPr>
          <p:cNvPr id="52" name="KSO_GN1"/>
          <p:cNvSpPr/>
          <p:nvPr/>
        </p:nvSpPr>
        <p:spPr bwMode="auto">
          <a:xfrm>
            <a:off x="1771650" y="1779588"/>
            <a:ext cx="538163" cy="401638"/>
          </a:xfrm>
          <a:prstGeom prst="ellipse">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Autofit/>
          </a:bodyPr>
          <a:lstStyle/>
          <a:p>
            <a:pPr algn="ctr" fontAlgn="auto"/>
            <a:r>
              <a:rPr lang="en-US" altLang="zh-CN" sz="2000" b="1" strike="noStrike" kern="10" noProof="1">
                <a:solidFill>
                  <a:schemeClr val="tx1"/>
                </a:solidFill>
                <a:latin typeface="宋体" pitchFamily="2" charset="-122"/>
                <a:ea typeface="宋体" pitchFamily="2" charset="-122"/>
              </a:rPr>
              <a:t>1</a:t>
            </a:r>
            <a:endParaRPr lang="zh-CN" altLang="en-US" sz="2000" b="1" strike="noStrike" kern="10" noProof="1">
              <a:solidFill>
                <a:schemeClr val="tx1"/>
              </a:solidFill>
              <a:latin typeface="宋体" pitchFamily="2" charset="-122"/>
              <a:ea typeface="宋体" pitchFamily="2" charset="-122"/>
            </a:endParaRPr>
          </a:p>
        </p:txBody>
      </p:sp>
      <p:cxnSp>
        <p:nvCxnSpPr>
          <p:cNvPr id="2" name="直接连接符 1"/>
          <p:cNvCxnSpPr/>
          <p:nvPr/>
        </p:nvCxnSpPr>
        <p:spPr>
          <a:xfrm>
            <a:off x="1773238" y="2181225"/>
            <a:ext cx="8420100" cy="0"/>
          </a:xfrm>
          <a:prstGeom prst="line">
            <a:avLst/>
          </a:prstGeom>
          <a:ln>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771650" y="3159125"/>
            <a:ext cx="8420100" cy="0"/>
          </a:xfrm>
          <a:prstGeom prst="line">
            <a:avLst/>
          </a:prstGeom>
          <a:ln>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73238" y="4167188"/>
            <a:ext cx="8420100" cy="0"/>
          </a:xfrm>
          <a:prstGeom prst="line">
            <a:avLst/>
          </a:prstGeom>
          <a:ln>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776413" y="5314950"/>
            <a:ext cx="8420100" cy="0"/>
          </a:xfrm>
          <a:prstGeom prst="line">
            <a:avLst/>
          </a:prstGeom>
          <a:ln>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KSO_GN1"/>
          <p:cNvSpPr/>
          <p:nvPr/>
        </p:nvSpPr>
        <p:spPr bwMode="auto">
          <a:xfrm>
            <a:off x="1771650" y="2757488"/>
            <a:ext cx="538163" cy="401638"/>
          </a:xfrm>
          <a:prstGeom prst="ellipse">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Autofit/>
          </a:bodyPr>
          <a:lstStyle/>
          <a:p>
            <a:pPr algn="ctr" fontAlgn="auto"/>
            <a:r>
              <a:rPr lang="en-US" sz="2000" b="1" strike="noStrike" kern="10" noProof="1">
                <a:solidFill>
                  <a:schemeClr val="tx1"/>
                </a:solidFill>
                <a:latin typeface="宋体" pitchFamily="2" charset="-122"/>
                <a:ea typeface="宋体" pitchFamily="2" charset="-122"/>
              </a:rPr>
              <a:t>2</a:t>
            </a:r>
          </a:p>
        </p:txBody>
      </p:sp>
      <p:sp>
        <p:nvSpPr>
          <p:cNvPr id="7" name="KSO_GN1"/>
          <p:cNvSpPr/>
          <p:nvPr/>
        </p:nvSpPr>
        <p:spPr bwMode="auto">
          <a:xfrm>
            <a:off x="1771650" y="3765550"/>
            <a:ext cx="538163" cy="401638"/>
          </a:xfrm>
          <a:prstGeom prst="ellipse">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Autofit/>
          </a:bodyPr>
          <a:lstStyle/>
          <a:p>
            <a:pPr algn="ctr" fontAlgn="auto"/>
            <a:r>
              <a:rPr lang="en-US" sz="2000" b="1" strike="noStrike" kern="10" noProof="1">
                <a:solidFill>
                  <a:schemeClr val="tx1"/>
                </a:solidFill>
                <a:latin typeface="宋体" pitchFamily="2" charset="-122"/>
                <a:ea typeface="宋体" pitchFamily="2" charset="-122"/>
              </a:rPr>
              <a:t>3</a:t>
            </a:r>
          </a:p>
        </p:txBody>
      </p:sp>
      <p:sp>
        <p:nvSpPr>
          <p:cNvPr id="8" name="KSO_GN1"/>
          <p:cNvSpPr/>
          <p:nvPr/>
        </p:nvSpPr>
        <p:spPr bwMode="auto">
          <a:xfrm>
            <a:off x="1776413" y="4914900"/>
            <a:ext cx="536575" cy="400050"/>
          </a:xfrm>
          <a:prstGeom prst="ellipse">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Autofit/>
          </a:bodyPr>
          <a:lstStyle/>
          <a:p>
            <a:pPr algn="ctr" fontAlgn="auto"/>
            <a:r>
              <a:rPr lang="en-US" sz="2000" b="1" strike="noStrike" kern="10" noProof="1">
                <a:solidFill>
                  <a:schemeClr val="tx1"/>
                </a:solidFill>
                <a:latin typeface="宋体" pitchFamily="2" charset="-122"/>
                <a:ea typeface="宋体" pitchFamily="2" charset="-122"/>
              </a:rPr>
              <a:t>4</a:t>
            </a:r>
          </a:p>
        </p:txBody>
      </p:sp>
      <p:sp>
        <p:nvSpPr>
          <p:cNvPr id="35857" name="KSO_GT1.1"/>
          <p:cNvSpPr txBox="1"/>
          <p:nvPr/>
        </p:nvSpPr>
        <p:spPr>
          <a:xfrm>
            <a:off x="2373313" y="1719263"/>
            <a:ext cx="7747000" cy="461962"/>
          </a:xfrm>
          <a:prstGeom prst="rect">
            <a:avLst/>
          </a:prstGeom>
          <a:noFill/>
          <a:ln w="9525">
            <a:noFill/>
          </a:ln>
        </p:spPr>
        <p:txBody>
          <a:bodyPr wrap="square" anchor="t"/>
          <a:lstStyle/>
          <a:p>
            <a:r>
              <a:rPr lang="zh-CN" altLang="en-US" sz="2800" b="1">
                <a:latin typeface="微软雅黑" pitchFamily="34" charset="-122"/>
                <a:ea typeface="微软雅黑" pitchFamily="34" charset="-122"/>
              </a:rPr>
              <a:t>可以是从作品中</a:t>
            </a:r>
            <a:r>
              <a:rPr lang="zh-CN" altLang="en-US" sz="2800" b="1">
                <a:solidFill>
                  <a:srgbClr val="FF0000"/>
                </a:solidFill>
                <a:latin typeface="微软雅黑" pitchFamily="34" charset="-122"/>
                <a:ea typeface="微软雅黑" pitchFamily="34" charset="-122"/>
              </a:rPr>
              <a:t>领悟出来的道理或精湛的思想</a:t>
            </a:r>
            <a:r>
              <a:rPr lang="zh-CN" altLang="en-US" sz="2800" b="1">
                <a:latin typeface="微软雅黑" pitchFamily="34" charset="-122"/>
                <a:ea typeface="微软雅黑" pitchFamily="34" charset="-122"/>
              </a:rPr>
              <a:t>；</a:t>
            </a:r>
          </a:p>
        </p:txBody>
      </p:sp>
      <p:sp>
        <p:nvSpPr>
          <p:cNvPr id="35858" name="KSO_GT1.2"/>
          <p:cNvSpPr txBox="1"/>
          <p:nvPr/>
        </p:nvSpPr>
        <p:spPr>
          <a:xfrm>
            <a:off x="2309813" y="2695575"/>
            <a:ext cx="8435975" cy="387350"/>
          </a:xfrm>
          <a:prstGeom prst="rect">
            <a:avLst/>
          </a:prstGeom>
          <a:noFill/>
          <a:ln w="9525">
            <a:noFill/>
          </a:ln>
        </p:spPr>
        <p:txBody>
          <a:bodyPr wrap="square" anchor="t"/>
          <a:lstStyle/>
          <a:p>
            <a:pPr>
              <a:buSzTx/>
            </a:pPr>
            <a:r>
              <a:rPr lang="zh-CN" altLang="en-US" sz="2800" b="1">
                <a:latin typeface="微软雅黑" pitchFamily="34" charset="-122"/>
                <a:ea typeface="微软雅黑" pitchFamily="34" charset="-122"/>
              </a:rPr>
              <a:t>可以是受作品中的内容启发而</a:t>
            </a:r>
            <a:r>
              <a:rPr lang="zh-CN" altLang="en-US" sz="2800" b="1">
                <a:solidFill>
                  <a:srgbClr val="FF0000"/>
                </a:solidFill>
                <a:latin typeface="微软雅黑" pitchFamily="34" charset="-122"/>
                <a:ea typeface="微软雅黑" pitchFamily="34" charset="-122"/>
              </a:rPr>
              <a:t>引起的思考与联想；</a:t>
            </a:r>
            <a:endParaRPr lang="zh-CN" altLang="en-US" sz="2800" b="1">
              <a:latin typeface="微软雅黑" pitchFamily="34" charset="-122"/>
              <a:ea typeface="微软雅黑" pitchFamily="34" charset="-122"/>
            </a:endParaRPr>
          </a:p>
        </p:txBody>
      </p:sp>
      <p:sp>
        <p:nvSpPr>
          <p:cNvPr id="35859" name="KSO_GT1.3"/>
          <p:cNvSpPr txBox="1"/>
          <p:nvPr/>
        </p:nvSpPr>
        <p:spPr>
          <a:xfrm>
            <a:off x="2373313" y="3765550"/>
            <a:ext cx="7077075" cy="388938"/>
          </a:xfrm>
          <a:prstGeom prst="rect">
            <a:avLst/>
          </a:prstGeom>
          <a:noFill/>
          <a:ln w="9525">
            <a:noFill/>
          </a:ln>
        </p:spPr>
        <p:txBody>
          <a:bodyPr wrap="square" anchor="t"/>
          <a:lstStyle/>
          <a:p>
            <a:pPr>
              <a:buSzTx/>
            </a:pPr>
            <a:r>
              <a:rPr lang="zh-CN" altLang="en-US" sz="2800" b="1">
                <a:latin typeface="微软雅黑" pitchFamily="34" charset="-122"/>
                <a:ea typeface="微软雅黑" pitchFamily="34" charset="-122"/>
              </a:rPr>
              <a:t>可以是因为观看而</a:t>
            </a:r>
            <a:r>
              <a:rPr lang="zh-CN" altLang="en-US" sz="2800" b="1">
                <a:solidFill>
                  <a:srgbClr val="FF0000"/>
                </a:solidFill>
                <a:latin typeface="微软雅黑" pitchFamily="34" charset="-122"/>
                <a:ea typeface="微软雅黑" pitchFamily="34" charset="-122"/>
              </a:rPr>
              <a:t>激发的决心和理想；</a:t>
            </a:r>
            <a:endParaRPr lang="zh-CN" altLang="en-US" sz="2800" b="1">
              <a:latin typeface="微软雅黑" pitchFamily="34" charset="-122"/>
              <a:ea typeface="微软雅黑" pitchFamily="34" charset="-122"/>
            </a:endParaRPr>
          </a:p>
        </p:txBody>
      </p:sp>
      <p:sp>
        <p:nvSpPr>
          <p:cNvPr id="35860" name="KSO_GT1.2"/>
          <p:cNvSpPr txBox="1"/>
          <p:nvPr/>
        </p:nvSpPr>
        <p:spPr>
          <a:xfrm>
            <a:off x="2405380" y="4854575"/>
            <a:ext cx="9288780" cy="460375"/>
          </a:xfrm>
          <a:prstGeom prst="rect">
            <a:avLst/>
          </a:prstGeom>
          <a:noFill/>
          <a:ln w="9525">
            <a:noFill/>
          </a:ln>
        </p:spPr>
        <p:txBody>
          <a:bodyPr wrap="square" anchor="t"/>
          <a:lstStyle/>
          <a:p>
            <a:r>
              <a:rPr lang="zh-CN" altLang="en-US" sz="2800" b="1">
                <a:latin typeface="微软雅黑" pitchFamily="34" charset="-122"/>
                <a:ea typeface="微软雅黑" pitchFamily="34" charset="-122"/>
              </a:rPr>
              <a:t>可以是因为观看而</a:t>
            </a:r>
            <a:r>
              <a:rPr lang="zh-CN" altLang="en-US" sz="2800" b="1">
                <a:solidFill>
                  <a:srgbClr val="FF0000"/>
                </a:solidFill>
                <a:latin typeface="微软雅黑" pitchFamily="34" charset="-122"/>
                <a:ea typeface="微软雅黑" pitchFamily="34" charset="-122"/>
              </a:rPr>
              <a:t>对社会上某些丑恶现象的抨击、讽刺</a:t>
            </a:r>
            <a:r>
              <a:rPr lang="zh-CN" altLang="en-US" sz="2800" b="1">
                <a:solidFill>
                  <a:srgbClr val="FF0000"/>
                </a:solidFill>
                <a:latin typeface="Arial" pitchFamily="34" charset="0"/>
                <a:ea typeface="黑体" pitchFamily="49" charset="-122"/>
              </a:rPr>
              <a:t>。</a:t>
            </a:r>
            <a:endParaRPr lang="zh-CN" altLang="en-US" sz="2400" b="1">
              <a:latin typeface="Arial" pitchFamily="34" charset="0"/>
              <a:ea typeface="黑体" pitchFamily="49" charset="-122"/>
            </a:endParaRPr>
          </a:p>
          <a:p>
            <a:endParaRPr lang="zh-CN" altLang="en-US" sz="2400" b="1">
              <a:latin typeface="Arial" pitchFamily="34" charset="0"/>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5848"/>
                                        </p:tgtEl>
                                        <p:attrNameLst>
                                          <p:attrName>style.visibility</p:attrName>
                                        </p:attrNameLst>
                                      </p:cBhvr>
                                      <p:to>
                                        <p:strVal val="visible"/>
                                      </p:to>
                                    </p:set>
                                    <p:animEffect transition="in" filter="diamond(in)">
                                      <p:cBhvr>
                                        <p:cTn id="7" dur="2000"/>
                                        <p:tgtEl>
                                          <p:spTgt spid="3584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diamond(in)">
                                      <p:cBhvr>
                                        <p:cTn id="13" dur="2000"/>
                                        <p:tgtEl>
                                          <p:spTgt spid="5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35857"/>
                                        </p:tgtEl>
                                        <p:attrNameLst>
                                          <p:attrName>style.visibility</p:attrName>
                                        </p:attrNameLst>
                                      </p:cBhvr>
                                      <p:to>
                                        <p:strVal val="visible"/>
                                      </p:to>
                                    </p:set>
                                    <p:animEffect transition="in" filter="wedge">
                                      <p:cBhvr>
                                        <p:cTn id="25" dur="2000"/>
                                        <p:tgtEl>
                                          <p:spTgt spid="3585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3"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amond(in)">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ircle(in)">
                                      <p:cBhvr>
                                        <p:cTn id="37" dur="2000"/>
                                        <p:tgtEl>
                                          <p:spTgt spid="3"/>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4" nodeType="clickEffect">
                                  <p:stCondLst>
                                    <p:cond delay="0"/>
                                  </p:stCondLst>
                                  <p:childTnLst>
                                    <p:set>
                                      <p:cBhvr>
                                        <p:cTn id="42" dur="1" fill="hold">
                                          <p:stCondLst>
                                            <p:cond delay="0"/>
                                          </p:stCondLst>
                                        </p:cTn>
                                        <p:tgtEl>
                                          <p:spTgt spid="35858"/>
                                        </p:tgtEl>
                                        <p:attrNameLst>
                                          <p:attrName>style.visibility</p:attrName>
                                        </p:attrNameLst>
                                      </p:cBhvr>
                                      <p:to>
                                        <p:strVal val="visible"/>
                                      </p:to>
                                    </p:set>
                                    <p:animEffect transition="in" filter="wedge">
                                      <p:cBhvr>
                                        <p:cTn id="43" dur="2000"/>
                                        <p:tgtEl>
                                          <p:spTgt spid="35858"/>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8" presetClass="entr" presetSubtype="16" fill="hold" grpId="5"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diamond(in)">
                                      <p:cBhvr>
                                        <p:cTn id="49" dur="2000"/>
                                        <p:tgtEl>
                                          <p:spTgt spid="7"/>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6" presetClass="entr" presetSubtype="16"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circle(in)">
                                      <p:cBhvr>
                                        <p:cTn id="55" dur="2000"/>
                                        <p:tgtEl>
                                          <p:spTgt spid="4"/>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20" presetClass="entr" presetSubtype="0" fill="hold" grpId="6" nodeType="clickEffect">
                                  <p:stCondLst>
                                    <p:cond delay="0"/>
                                  </p:stCondLst>
                                  <p:childTnLst>
                                    <p:set>
                                      <p:cBhvr>
                                        <p:cTn id="60" dur="1" fill="hold">
                                          <p:stCondLst>
                                            <p:cond delay="0"/>
                                          </p:stCondLst>
                                        </p:cTn>
                                        <p:tgtEl>
                                          <p:spTgt spid="35859"/>
                                        </p:tgtEl>
                                        <p:attrNameLst>
                                          <p:attrName>style.visibility</p:attrName>
                                        </p:attrNameLst>
                                      </p:cBhvr>
                                      <p:to>
                                        <p:strVal val="visible"/>
                                      </p:to>
                                    </p:set>
                                    <p:animEffect transition="in" filter="wedge">
                                      <p:cBhvr>
                                        <p:cTn id="61" dur="2000"/>
                                        <p:tgtEl>
                                          <p:spTgt spid="35859"/>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8" presetClass="entr" presetSubtype="16" fill="hold" grpId="7"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diamond(in)">
                                      <p:cBhvr>
                                        <p:cTn id="67" dur="2000"/>
                                        <p:tgtEl>
                                          <p:spTgt spid="8"/>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6" presetClass="entr" presetSubtype="16"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circle(in)">
                                      <p:cBhvr>
                                        <p:cTn id="73" dur="2000"/>
                                        <p:tgtEl>
                                          <p:spTgt spid="5"/>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0" presetClass="entr" presetSubtype="0" fill="hold" grpId="8" nodeType="clickEffect">
                                  <p:stCondLst>
                                    <p:cond delay="0"/>
                                  </p:stCondLst>
                                  <p:childTnLst>
                                    <p:set>
                                      <p:cBhvr>
                                        <p:cTn id="78" dur="1" fill="hold">
                                          <p:stCondLst>
                                            <p:cond delay="0"/>
                                          </p:stCondLst>
                                        </p:cTn>
                                        <p:tgtEl>
                                          <p:spTgt spid="35860"/>
                                        </p:tgtEl>
                                        <p:attrNameLst>
                                          <p:attrName>style.visibility</p:attrName>
                                        </p:attrNameLst>
                                      </p:cBhvr>
                                      <p:to>
                                        <p:strVal val="visible"/>
                                      </p:to>
                                    </p:set>
                                    <p:animEffect transition="in" filter="wedge">
                                      <p:cBhvr>
                                        <p:cTn id="79" dur="2000"/>
                                        <p:tgtEl>
                                          <p:spTgt spid="35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8" grpId="0"/>
      <p:bldP spid="52" grpId="1" animBg="1"/>
      <p:bldP spid="6" grpId="3" animBg="1"/>
      <p:bldP spid="7" grpId="5" animBg="1"/>
      <p:bldP spid="8" grpId="7" animBg="1"/>
      <p:bldP spid="35857" grpId="2"/>
      <p:bldP spid="35858" grpId="4"/>
      <p:bldP spid="35859" grpId="6"/>
      <p:bldP spid="35860" grpId="8"/>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a:off x="600075" y="3184525"/>
            <a:ext cx="10991850" cy="239713"/>
          </a:xfrm>
          <a:prstGeom prst="rightArrow">
            <a:avLst>
              <a:gd name="adj1" fmla="val 45974"/>
              <a:gd name="adj2" fmla="val 698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7892" name="组合 31"/>
          <p:cNvGrpSpPr/>
          <p:nvPr/>
        </p:nvGrpSpPr>
        <p:grpSpPr>
          <a:xfrm>
            <a:off x="992188" y="1508125"/>
            <a:ext cx="2349500" cy="1762125"/>
            <a:chOff x="1298163" y="1322669"/>
            <a:chExt cx="1761509" cy="1320969"/>
          </a:xfrm>
        </p:grpSpPr>
        <p:grpSp>
          <p:nvGrpSpPr>
            <p:cNvPr id="3" name="组合 32"/>
            <p:cNvGrpSpPr/>
            <p:nvPr/>
          </p:nvGrpSpPr>
          <p:grpSpPr>
            <a:xfrm>
              <a:off x="1298163" y="1322669"/>
              <a:ext cx="1761509" cy="1320969"/>
              <a:chOff x="1298163" y="1322669"/>
              <a:chExt cx="1761509" cy="1320969"/>
            </a:xfrm>
          </p:grpSpPr>
          <p:sp>
            <p:nvSpPr>
              <p:cNvPr id="34" name="矩形 33"/>
              <p:cNvSpPr/>
              <p:nvPr/>
            </p:nvSpPr>
            <p:spPr>
              <a:xfrm>
                <a:off x="1619672" y="1563638"/>
                <a:ext cx="1440000" cy="1080000"/>
              </a:xfrm>
              <a:prstGeom prst="rect">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5" name="矩形 34"/>
              <p:cNvSpPr/>
              <p:nvPr/>
            </p:nvSpPr>
            <p:spPr>
              <a:xfrm>
                <a:off x="1619672" y="1563638"/>
                <a:ext cx="1440000" cy="180000"/>
              </a:xfrm>
              <a:prstGeom prst="rect">
                <a:avLst/>
              </a:prstGeom>
              <a:solidFill>
                <a:srgbClr val="658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36" name="椭圆 35"/>
              <p:cNvSpPr/>
              <p:nvPr/>
            </p:nvSpPr>
            <p:spPr>
              <a:xfrm>
                <a:off x="1298163" y="1322669"/>
                <a:ext cx="648000" cy="648000"/>
              </a:xfrm>
              <a:prstGeom prst="ellipse">
                <a:avLst/>
              </a:prstGeom>
              <a:solidFill>
                <a:srgbClr val="FC7284"/>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sp>
          <p:nvSpPr>
            <p:cNvPr id="37" name="TextBox 8"/>
            <p:cNvSpPr txBox="1"/>
            <p:nvPr/>
          </p:nvSpPr>
          <p:spPr>
            <a:xfrm>
              <a:off x="1464524" y="1385059"/>
              <a:ext cx="315278" cy="499586"/>
            </a:xfrm>
            <a:prstGeom prst="rect">
              <a:avLst/>
            </a:prstGeom>
            <a:noFill/>
          </p:spPr>
          <p:txBody>
            <a:bodyPr wrap="none" rtlCol="0">
              <a:spAutoFit/>
            </a:bodyPr>
            <a:lstStyle/>
            <a:p>
              <a:pPr algn="ctr"/>
              <a:r>
                <a:rPr lang="en-US" altLang="zh-CN" sz="3735" noProof="1">
                  <a:solidFill>
                    <a:schemeClr val="bg1"/>
                  </a:solidFill>
                  <a:latin typeface="+mn-ea"/>
                  <a:ea typeface="黑体" pitchFamily="49" charset="-122"/>
                  <a:cs typeface="+mn-cs"/>
                </a:rPr>
                <a:t>1</a:t>
              </a:r>
              <a:endParaRPr lang="zh-CN" altLang="en-US" sz="3735" noProof="1">
                <a:solidFill>
                  <a:schemeClr val="bg1"/>
                </a:solidFill>
                <a:latin typeface="+mn-ea"/>
              </a:endParaRPr>
            </a:p>
          </p:txBody>
        </p:sp>
      </p:grpSp>
      <p:grpSp>
        <p:nvGrpSpPr>
          <p:cNvPr id="37900" name="组合 39"/>
          <p:cNvGrpSpPr/>
          <p:nvPr/>
        </p:nvGrpSpPr>
        <p:grpSpPr>
          <a:xfrm>
            <a:off x="8375650" y="1497013"/>
            <a:ext cx="2347913" cy="1762125"/>
            <a:chOff x="1298163" y="1322669"/>
            <a:chExt cx="1761509" cy="1320969"/>
          </a:xfrm>
        </p:grpSpPr>
        <p:grpSp>
          <p:nvGrpSpPr>
            <p:cNvPr id="37898" name="组合 40"/>
            <p:cNvGrpSpPr/>
            <p:nvPr/>
          </p:nvGrpSpPr>
          <p:grpSpPr>
            <a:xfrm>
              <a:off x="1298163" y="1322669"/>
              <a:ext cx="1761509" cy="1320969"/>
              <a:chOff x="1298163" y="1322669"/>
              <a:chExt cx="1761509" cy="1320969"/>
            </a:xfrm>
          </p:grpSpPr>
          <p:sp>
            <p:nvSpPr>
              <p:cNvPr id="42" name="矩形 41"/>
              <p:cNvSpPr/>
              <p:nvPr/>
            </p:nvSpPr>
            <p:spPr>
              <a:xfrm>
                <a:off x="1619672" y="1563638"/>
                <a:ext cx="1440000" cy="1080000"/>
              </a:xfrm>
              <a:prstGeom prst="rect">
                <a:avLst/>
              </a:prstGeom>
              <a:solidFill>
                <a:srgbClr val="FC72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43" name="矩形 42"/>
              <p:cNvSpPr/>
              <p:nvPr/>
            </p:nvSpPr>
            <p:spPr>
              <a:xfrm>
                <a:off x="1619672" y="1563638"/>
                <a:ext cx="1440000" cy="180000"/>
              </a:xfrm>
              <a:prstGeom prst="rect">
                <a:avLst/>
              </a:prstGeom>
              <a:solidFill>
                <a:srgbClr val="658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44" name="椭圆 43"/>
              <p:cNvSpPr/>
              <p:nvPr/>
            </p:nvSpPr>
            <p:spPr>
              <a:xfrm>
                <a:off x="1298163" y="1322669"/>
                <a:ext cx="648000" cy="648000"/>
              </a:xfrm>
              <a:prstGeom prst="ellipse">
                <a:avLst/>
              </a:prstGeom>
              <a:solidFill>
                <a:srgbClr val="6582A6"/>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sp>
          <p:nvSpPr>
            <p:cNvPr id="45" name="TextBox 139"/>
            <p:cNvSpPr txBox="1"/>
            <p:nvPr/>
          </p:nvSpPr>
          <p:spPr>
            <a:xfrm>
              <a:off x="1464524" y="1385059"/>
              <a:ext cx="315278" cy="499586"/>
            </a:xfrm>
            <a:prstGeom prst="rect">
              <a:avLst/>
            </a:prstGeom>
            <a:noFill/>
          </p:spPr>
          <p:txBody>
            <a:bodyPr wrap="none" rtlCol="0">
              <a:spAutoFit/>
            </a:bodyPr>
            <a:lstStyle/>
            <a:p>
              <a:pPr algn="ctr"/>
              <a:r>
                <a:rPr lang="en-US" altLang="zh-CN" sz="3735" noProof="1">
                  <a:solidFill>
                    <a:schemeClr val="bg1"/>
                  </a:solidFill>
                  <a:latin typeface="+mn-ea"/>
                  <a:ea typeface="黑体" pitchFamily="49" charset="-122"/>
                  <a:cs typeface="+mn-cs"/>
                </a:rPr>
                <a:t>3</a:t>
              </a:r>
              <a:endParaRPr lang="zh-CN" altLang="en-US" sz="3735" noProof="1">
                <a:solidFill>
                  <a:schemeClr val="bg1"/>
                </a:solidFill>
                <a:latin typeface="+mn-ea"/>
              </a:endParaRPr>
            </a:p>
          </p:txBody>
        </p:sp>
      </p:grpSp>
      <p:grpSp>
        <p:nvGrpSpPr>
          <p:cNvPr id="37908" name="组合 47"/>
          <p:cNvGrpSpPr/>
          <p:nvPr/>
        </p:nvGrpSpPr>
        <p:grpSpPr>
          <a:xfrm>
            <a:off x="4662488" y="1497013"/>
            <a:ext cx="2347912" cy="1762125"/>
            <a:chOff x="1298163" y="1322669"/>
            <a:chExt cx="1761509" cy="1320969"/>
          </a:xfrm>
        </p:grpSpPr>
        <p:grpSp>
          <p:nvGrpSpPr>
            <p:cNvPr id="37904" name="组合 48"/>
            <p:cNvGrpSpPr/>
            <p:nvPr/>
          </p:nvGrpSpPr>
          <p:grpSpPr>
            <a:xfrm>
              <a:off x="1298163" y="1322669"/>
              <a:ext cx="1761509" cy="1320969"/>
              <a:chOff x="1298163" y="1322669"/>
              <a:chExt cx="1761509" cy="1320969"/>
            </a:xfrm>
          </p:grpSpPr>
          <p:sp>
            <p:nvSpPr>
              <p:cNvPr id="50" name="矩形 49"/>
              <p:cNvSpPr/>
              <p:nvPr/>
            </p:nvSpPr>
            <p:spPr>
              <a:xfrm>
                <a:off x="1619672" y="1563638"/>
                <a:ext cx="1440000" cy="1080000"/>
              </a:xfrm>
              <a:prstGeom prst="rect">
                <a:avLst/>
              </a:prstGeom>
              <a:solidFill>
                <a:srgbClr val="658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1" name="矩形 50"/>
              <p:cNvSpPr/>
              <p:nvPr/>
            </p:nvSpPr>
            <p:spPr>
              <a:xfrm>
                <a:off x="1619672" y="1563638"/>
                <a:ext cx="1440000" cy="180000"/>
              </a:xfrm>
              <a:prstGeom prst="rect">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52" name="椭圆 51"/>
              <p:cNvSpPr/>
              <p:nvPr/>
            </p:nvSpPr>
            <p:spPr>
              <a:xfrm>
                <a:off x="1298163" y="1322669"/>
                <a:ext cx="648000" cy="648000"/>
              </a:xfrm>
              <a:prstGeom prst="ellipse">
                <a:avLst/>
              </a:prstGeom>
              <a:solidFill>
                <a:srgbClr val="826C4A"/>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sp>
          <p:nvSpPr>
            <p:cNvPr id="53" name="TextBox 147"/>
            <p:cNvSpPr txBox="1"/>
            <p:nvPr/>
          </p:nvSpPr>
          <p:spPr>
            <a:xfrm>
              <a:off x="1464524" y="1385059"/>
              <a:ext cx="315278" cy="499586"/>
            </a:xfrm>
            <a:prstGeom prst="rect">
              <a:avLst/>
            </a:prstGeom>
            <a:noFill/>
          </p:spPr>
          <p:txBody>
            <a:bodyPr wrap="none" rtlCol="0">
              <a:spAutoFit/>
            </a:bodyPr>
            <a:lstStyle/>
            <a:p>
              <a:pPr algn="ctr"/>
              <a:r>
                <a:rPr lang="en-US" altLang="zh-CN" sz="3735" noProof="1">
                  <a:solidFill>
                    <a:schemeClr val="bg1"/>
                  </a:solidFill>
                  <a:latin typeface="+mn-ea"/>
                  <a:ea typeface="黑体" pitchFamily="49" charset="-122"/>
                  <a:cs typeface="+mn-cs"/>
                </a:rPr>
                <a:t>2</a:t>
              </a:r>
              <a:endParaRPr lang="zh-CN" altLang="en-US" sz="3735" noProof="1">
                <a:solidFill>
                  <a:schemeClr val="bg1"/>
                </a:solidFill>
                <a:latin typeface="+mn-ea"/>
              </a:endParaRPr>
            </a:p>
          </p:txBody>
        </p:sp>
      </p:grpSp>
      <p:sp>
        <p:nvSpPr>
          <p:cNvPr id="55" name="TextBox 36"/>
          <p:cNvSpPr txBox="1"/>
          <p:nvPr/>
        </p:nvSpPr>
        <p:spPr>
          <a:xfrm>
            <a:off x="659130" y="3348355"/>
            <a:ext cx="2988945" cy="2861310"/>
          </a:xfrm>
          <a:prstGeom prst="rect">
            <a:avLst/>
          </a:prstGeom>
          <a:noFill/>
          <a:ln w="9525">
            <a:noFill/>
          </a:ln>
        </p:spPr>
        <p:txBody>
          <a:bodyPr wrap="square" lIns="0" anchor="t">
            <a:spAutoFit/>
          </a:bodyPr>
          <a:lstStyle/>
          <a:p>
            <a:pPr algn="just">
              <a:lnSpc>
                <a:spcPct val="150000"/>
              </a:lnSpc>
            </a:pPr>
            <a:r>
              <a:rPr lang="zh-CN" altLang="en-US" sz="2400" b="1">
                <a:latin typeface="微软雅黑" pitchFamily="34" charset="-122"/>
                <a:ea typeface="微软雅黑" pitchFamily="34" charset="-122"/>
              </a:rPr>
              <a:t>刘备不顾张、关二人的劝阻，连续三次去拜见诸葛亮，</a:t>
            </a:r>
            <a:r>
              <a:rPr lang="zh-CN" altLang="en-US" sz="2400" b="1">
                <a:solidFill>
                  <a:srgbClr val="FF0000"/>
                </a:solidFill>
                <a:latin typeface="微软雅黑" pitchFamily="34" charset="-122"/>
                <a:ea typeface="微软雅黑" pitchFamily="34" charset="-122"/>
              </a:rPr>
              <a:t>表现出刘备做事有恒心、有毅力，不轻言放弃</a:t>
            </a:r>
          </a:p>
        </p:txBody>
      </p:sp>
      <p:sp>
        <p:nvSpPr>
          <p:cNvPr id="56" name="TextBox 36"/>
          <p:cNvSpPr txBox="1"/>
          <p:nvPr/>
        </p:nvSpPr>
        <p:spPr>
          <a:xfrm>
            <a:off x="4383405" y="3348355"/>
            <a:ext cx="3185795" cy="2861310"/>
          </a:xfrm>
          <a:prstGeom prst="rect">
            <a:avLst/>
          </a:prstGeom>
          <a:noFill/>
          <a:ln w="9525">
            <a:noFill/>
          </a:ln>
        </p:spPr>
        <p:txBody>
          <a:bodyPr wrap="square" lIns="0" anchor="t">
            <a:spAutoFit/>
          </a:bodyPr>
          <a:lstStyle/>
          <a:p>
            <a:pPr algn="just">
              <a:lnSpc>
                <a:spcPct val="150000"/>
              </a:lnSpc>
            </a:pPr>
            <a:r>
              <a:rPr lang="zh-CN" altLang="en-US" sz="2400" b="1">
                <a:latin typeface="微软雅黑" pitchFamily="34" charset="-122"/>
                <a:ea typeface="微软雅黑" pitchFamily="34" charset="-122"/>
              </a:rPr>
              <a:t>刘备诚心请诸葛亮出山，用诚意打动了他，</a:t>
            </a:r>
            <a:r>
              <a:rPr lang="zh-CN" altLang="en-US" sz="2400" b="1">
                <a:solidFill>
                  <a:srgbClr val="FF0000"/>
                </a:solidFill>
                <a:latin typeface="微软雅黑" pitchFamily="34" charset="-122"/>
                <a:ea typeface="微软雅黑" pitchFamily="34" charset="-122"/>
              </a:rPr>
              <a:t>体现了刘备的爱才、尊才，真诚是人与人之间沟通的桥梁</a:t>
            </a:r>
          </a:p>
        </p:txBody>
      </p:sp>
      <p:sp>
        <p:nvSpPr>
          <p:cNvPr id="57" name="TextBox 36"/>
          <p:cNvSpPr txBox="1"/>
          <p:nvPr/>
        </p:nvSpPr>
        <p:spPr>
          <a:xfrm>
            <a:off x="8474075" y="3424555"/>
            <a:ext cx="2946400" cy="2030095"/>
          </a:xfrm>
          <a:prstGeom prst="rect">
            <a:avLst/>
          </a:prstGeom>
          <a:noFill/>
          <a:ln w="9525">
            <a:noFill/>
          </a:ln>
        </p:spPr>
        <p:txBody>
          <a:bodyPr wrap="square" lIns="0" anchor="t">
            <a:spAutoFit/>
          </a:bodyPr>
          <a:lstStyle/>
          <a:p>
            <a:pPr algn="just">
              <a:lnSpc>
                <a:spcPct val="150000"/>
              </a:lnSpc>
            </a:pPr>
            <a:r>
              <a:rPr lang="zh-CN" altLang="en-US" sz="2800" b="1">
                <a:solidFill>
                  <a:srgbClr val="FF0000"/>
                </a:solidFill>
                <a:latin typeface="微软雅黑" pitchFamily="34" charset="-122"/>
                <a:ea typeface="微软雅黑" pitchFamily="34" charset="-122"/>
                <a:sym typeface="黑体" pitchFamily="49" charset="-122"/>
              </a:rPr>
              <a:t>刘备求贤若渴，礼贤下士，明白人才的重要性</a:t>
            </a:r>
          </a:p>
        </p:txBody>
      </p:sp>
      <p:sp>
        <p:nvSpPr>
          <p:cNvPr id="58" name="矩形 57"/>
          <p:cNvSpPr/>
          <p:nvPr/>
        </p:nvSpPr>
        <p:spPr>
          <a:xfrm>
            <a:off x="3139440" y="6209665"/>
            <a:ext cx="5457825" cy="644525"/>
          </a:xfrm>
          <a:prstGeom prst="rect">
            <a:avLst/>
          </a:prstGeom>
          <a:noFill/>
          <a:ln w="9525">
            <a:noFill/>
          </a:ln>
        </p:spPr>
        <p:txBody>
          <a:bodyPr wrap="square" anchor="t">
            <a:spAutoFit/>
          </a:bodyPr>
          <a:lstStyle/>
          <a:p>
            <a:r>
              <a:rPr lang="zh-CN" altLang="en-US" sz="3600" b="1">
                <a:latin typeface="微软雅黑" pitchFamily="34" charset="-122"/>
                <a:ea typeface="微软雅黑" pitchFamily="34" charset="-122"/>
                <a:sym typeface="黑体" pitchFamily="49" charset="-122"/>
              </a:rPr>
              <a:t>《三顾茅庐》的</a:t>
            </a:r>
            <a:r>
              <a:rPr lang="en-US" altLang="zh-CN" sz="3600" b="1">
                <a:solidFill>
                  <a:srgbClr val="FF0000"/>
                </a:solidFill>
                <a:latin typeface="微软雅黑" pitchFamily="34" charset="-122"/>
                <a:ea typeface="微软雅黑" pitchFamily="34" charset="-122"/>
                <a:sym typeface="黑体" pitchFamily="49" charset="-122"/>
              </a:rPr>
              <a:t>“</a:t>
            </a:r>
            <a:r>
              <a:rPr lang="zh-CN" altLang="en-US" sz="3600" b="1">
                <a:solidFill>
                  <a:srgbClr val="FF0000"/>
                </a:solidFill>
                <a:latin typeface="微软雅黑" pitchFamily="34" charset="-122"/>
                <a:ea typeface="微软雅黑" pitchFamily="34" charset="-122"/>
                <a:sym typeface="黑体" pitchFamily="49" charset="-122"/>
              </a:rPr>
              <a:t>感点”</a:t>
            </a:r>
          </a:p>
        </p:txBody>
      </p:sp>
      <p:sp>
        <p:nvSpPr>
          <p:cNvPr id="12" name="矩形 11"/>
          <p:cNvSpPr/>
          <p:nvPr/>
        </p:nvSpPr>
        <p:spPr>
          <a:xfrm>
            <a:off x="0" y="0"/>
            <a:ext cx="12192000" cy="923925"/>
          </a:xfrm>
          <a:prstGeom prst="rect">
            <a:avLst/>
          </a:prstGeom>
          <a:solidFill>
            <a:srgbClr val="E09E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 name="文本框 10"/>
          <p:cNvSpPr txBox="1"/>
          <p:nvPr/>
        </p:nvSpPr>
        <p:spPr>
          <a:xfrm flipH="1">
            <a:off x="2587625" y="1588"/>
            <a:ext cx="8135938" cy="922337"/>
          </a:xfrm>
          <a:prstGeom prst="rect">
            <a:avLst/>
          </a:prstGeom>
          <a:noFill/>
          <a:ln w="9525">
            <a:noFill/>
          </a:ln>
        </p:spPr>
        <p:txBody>
          <a:bodyPr wrap="square" anchor="t">
            <a:spAutoFit/>
          </a:bodyPr>
          <a:lstStyle/>
          <a:p>
            <a:pPr algn="ctr"/>
            <a:r>
              <a:rPr lang="zh-CN" altLang="en-US" sz="5400" b="1">
                <a:solidFill>
                  <a:schemeClr val="bg1"/>
                </a:solidFill>
                <a:latin typeface="微软雅黑" pitchFamily="34" charset="-122"/>
                <a:ea typeface="微软雅黑" pitchFamily="34" charset="-122"/>
              </a:rPr>
              <a:t>感点示例分析</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8" fill="hold" grpId="6"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1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2" presetClass="entr" presetSubtype="0" fill="hold" grpId="4" nodeType="click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1000"/>
                                        <p:tgtEl>
                                          <p:spTgt spid="58"/>
                                        </p:tgtEl>
                                      </p:cBhvr>
                                    </p:animEffect>
                                    <p:anim calcmode="lin" valueType="num">
                                      <p:cBhvr>
                                        <p:cTn id="26" dur="1000" fill="hold"/>
                                        <p:tgtEl>
                                          <p:spTgt spid="58"/>
                                        </p:tgtEl>
                                        <p:attrNameLst>
                                          <p:attrName>ppt_x</p:attrName>
                                        </p:attrNameLst>
                                      </p:cBhvr>
                                      <p:tavLst>
                                        <p:tav tm="0">
                                          <p:val>
                                            <p:strVal val="#ppt_x"/>
                                          </p:val>
                                        </p:tav>
                                        <p:tav tm="100000">
                                          <p:val>
                                            <p:strVal val="#ppt_x"/>
                                          </p:val>
                                        </p:tav>
                                      </p:tavLst>
                                    </p:anim>
                                    <p:anim calcmode="lin" valueType="num">
                                      <p:cBhvr>
                                        <p:cTn id="2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6" presetClass="entr" presetSubtype="16" fill="hold" nodeType="clickEffect">
                                  <p:stCondLst>
                                    <p:cond delay="0"/>
                                  </p:stCondLst>
                                  <p:childTnLst>
                                    <p:set>
                                      <p:cBhvr>
                                        <p:cTn id="32" dur="1" fill="hold">
                                          <p:stCondLst>
                                            <p:cond delay="0"/>
                                          </p:stCondLst>
                                        </p:cTn>
                                        <p:tgtEl>
                                          <p:spTgt spid="37892"/>
                                        </p:tgtEl>
                                        <p:attrNameLst>
                                          <p:attrName>style.visibility</p:attrName>
                                        </p:attrNameLst>
                                      </p:cBhvr>
                                      <p:to>
                                        <p:strVal val="visible"/>
                                      </p:to>
                                    </p:set>
                                    <p:animEffect transition="in" filter="circle(in)">
                                      <p:cBhvr>
                                        <p:cTn id="33" dur="2000"/>
                                        <p:tgtEl>
                                          <p:spTgt spid="37892"/>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47" presetClass="entr" presetSubtype="0" fill="hold" grpId="1"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1000"/>
                                        <p:tgtEl>
                                          <p:spTgt spid="55"/>
                                        </p:tgtEl>
                                      </p:cBhvr>
                                    </p:animEffect>
                                    <p:anim calcmode="lin" valueType="num">
                                      <p:cBhvr>
                                        <p:cTn id="40" dur="1000" fill="hold"/>
                                        <p:tgtEl>
                                          <p:spTgt spid="55"/>
                                        </p:tgtEl>
                                        <p:attrNameLst>
                                          <p:attrName>ppt_x</p:attrName>
                                        </p:attrNameLst>
                                      </p:cBhvr>
                                      <p:tavLst>
                                        <p:tav tm="0">
                                          <p:val>
                                            <p:strVal val="#ppt_x"/>
                                          </p:val>
                                        </p:tav>
                                        <p:tav tm="100000">
                                          <p:val>
                                            <p:strVal val="#ppt_x"/>
                                          </p:val>
                                        </p:tav>
                                      </p:tavLst>
                                    </p:anim>
                                    <p:anim calcmode="lin" valueType="num">
                                      <p:cBhvr>
                                        <p:cTn id="4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6" presetClass="entr" presetSubtype="16" fill="hold" nodeType="clickEffect">
                                  <p:stCondLst>
                                    <p:cond delay="0"/>
                                  </p:stCondLst>
                                  <p:childTnLst>
                                    <p:set>
                                      <p:cBhvr>
                                        <p:cTn id="46" dur="1" fill="hold">
                                          <p:stCondLst>
                                            <p:cond delay="0"/>
                                          </p:stCondLst>
                                        </p:cTn>
                                        <p:tgtEl>
                                          <p:spTgt spid="37908"/>
                                        </p:tgtEl>
                                        <p:attrNameLst>
                                          <p:attrName>style.visibility</p:attrName>
                                        </p:attrNameLst>
                                      </p:cBhvr>
                                      <p:to>
                                        <p:strVal val="visible"/>
                                      </p:to>
                                    </p:set>
                                    <p:animEffect transition="in" filter="circle(in)">
                                      <p:cBhvr>
                                        <p:cTn id="47" dur="2000"/>
                                        <p:tgtEl>
                                          <p:spTgt spid="37908"/>
                                        </p:tgtEl>
                                      </p:cBhvr>
                                    </p:animEffect>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47" presetClass="entr" presetSubtype="0" fill="hold" grpId="2" nodeType="click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1000"/>
                                        <p:tgtEl>
                                          <p:spTgt spid="56"/>
                                        </p:tgtEl>
                                      </p:cBhvr>
                                    </p:animEffect>
                                    <p:anim calcmode="lin" valueType="num">
                                      <p:cBhvr>
                                        <p:cTn id="54" dur="1000" fill="hold"/>
                                        <p:tgtEl>
                                          <p:spTgt spid="56"/>
                                        </p:tgtEl>
                                        <p:attrNameLst>
                                          <p:attrName>ppt_x</p:attrName>
                                        </p:attrNameLst>
                                      </p:cBhvr>
                                      <p:tavLst>
                                        <p:tav tm="0">
                                          <p:val>
                                            <p:strVal val="#ppt_x"/>
                                          </p:val>
                                        </p:tav>
                                        <p:tav tm="100000">
                                          <p:val>
                                            <p:strVal val="#ppt_x"/>
                                          </p:val>
                                        </p:tav>
                                      </p:tavLst>
                                    </p:anim>
                                    <p:anim calcmode="lin" valueType="num">
                                      <p:cBhvr>
                                        <p:cTn id="5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6" presetClass="entr" presetSubtype="16" fill="hold" nodeType="clickEffect">
                                  <p:stCondLst>
                                    <p:cond delay="0"/>
                                  </p:stCondLst>
                                  <p:childTnLst>
                                    <p:set>
                                      <p:cBhvr>
                                        <p:cTn id="60" dur="1" fill="hold">
                                          <p:stCondLst>
                                            <p:cond delay="0"/>
                                          </p:stCondLst>
                                        </p:cTn>
                                        <p:tgtEl>
                                          <p:spTgt spid="37900"/>
                                        </p:tgtEl>
                                        <p:attrNameLst>
                                          <p:attrName>style.visibility</p:attrName>
                                        </p:attrNameLst>
                                      </p:cBhvr>
                                      <p:to>
                                        <p:strVal val="visible"/>
                                      </p:to>
                                    </p:set>
                                    <p:animEffect transition="in" filter="circle(in)">
                                      <p:cBhvr>
                                        <p:cTn id="61" dur="2000"/>
                                        <p:tgtEl>
                                          <p:spTgt spid="37900"/>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47" presetClass="entr" presetSubtype="0" fill="hold" grpId="3" nodeType="click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1"/>
      <p:bldP spid="56" grpId="2"/>
      <p:bldP spid="57" grpId="3"/>
      <p:bldP spid="58" grpId="4"/>
      <p:bldP spid="12" grpId="5" animBg="1"/>
      <p:bldP spid="11" grpId="6"/>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3"/>
  <p:tag name="KSO_WM_UNIT_INDEX" val="3"/>
  <p:tag name="KSO_WM_UNIT_LAYERLEVEL" val="1"/>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4"/>
  <p:tag name="KSO_WM_UNIT_INDEX" val="4"/>
  <p:tag name="KSO_WM_UNIT_LAYERLEVEL" val="1"/>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5"/>
  <p:tag name="KSO_WM_UNIT_INDEX" val="5"/>
  <p:tag name="KSO_WM_UNIT_LAYERLEVEL" val="1"/>
  <p:tag name="KSO_WM_UNIT_TYPE" val="i"/>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6"/>
  <p:tag name="KSO_WM_UNIT_INDEX" val="6"/>
  <p:tag name="KSO_WM_UNIT_LAYERLEVEL" val="1"/>
  <p:tag name="KSO_WM_UNIT_TYPE" val="i"/>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7"/>
  <p:tag name="KSO_WM_UNIT_INDEX" val="7"/>
  <p:tag name="KSO_WM_UNIT_LAYERLEVEL"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ureTxt"/>
  <p:tag name="KSO_WM_SLIDE_SUPPORT_FEATURE_TYPE" val="0"/>
  <p:tag name="KSO_WM_SLIDE_TYPE" val="text"/>
  <p:tag name="KSO_WM_TAG_VERSION" val="1.0"/>
  <p:tag name="KSO_WM_TEMPLATE_ASSEMBLE_GROUPID" val="5f28c2f9671cac347436e980"/>
  <p:tag name="KSO_WM_TEMPLATE_ASSEMBLE_XID" val="5f28c2f9671cac347436e980"/>
  <p:tag name="KSO_WM_TEMPLATE_CATEGORY" val="diagram"/>
  <p:tag name="KSO_WM_TEMPLATE_COLOR_TYPE" val="1"/>
  <p:tag name="KSO_WM_TEMPLATE_INDEX" val="20207011"/>
  <p:tag name="KSO_WM_TEMPLATE_MASTER_TYPE" val="0"/>
  <p:tag name="KSO_WM_TEMPLATE_SUBCATEGORY" val="2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28c2f9671cac347436e980"/>
  <p:tag name="KSO_WM_TEMPLATE_ASSEMBLE_XID" val="5f28c2f9671cac347436e980"/>
  <p:tag name="KSO_WM_TEMPLATE_CATEGORY" val="diagram"/>
  <p:tag name="KSO_WM_TEMPLATE_INDEX" val="2020701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0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7.xml><?xml version="1.0" encoding="utf-8"?>
<p:tagLst xmlns:a="http://schemas.openxmlformats.org/drawingml/2006/main" xmlns:r="http://schemas.openxmlformats.org/officeDocument/2006/relationships" xmlns:p="http://schemas.openxmlformats.org/presentationml/2006/main">
  <p:tag name="KSO_WM_ASSEMBLE_CHIP_INDEX" val="3d178e2153ab431abcaf30fa7ac0904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554671fe20a8455fac1d356f6d521faa"/>
  <p:tag name="KSO_WM_UNIT_DEFAULT_FONT" val="24;44;4"/>
  <p:tag name="KSO_WM_UNIT_DIAGRAM_ISNUMVISUAL" val="0"/>
  <p:tag name="KSO_WM_UNIT_DIAGRAM_ISREFERUNIT" val="0"/>
  <p:tag name="KSO_WM_UNIT_HIGHLIGHT" val="0"/>
  <p:tag name="KSO_WM_UNIT_ID" val="diagram202070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18.xml><?xml version="1.0" encoding="utf-8"?>
<p:tagLst xmlns:a="http://schemas.openxmlformats.org/drawingml/2006/main" xmlns:r="http://schemas.openxmlformats.org/officeDocument/2006/relationships" xmlns:p="http://schemas.openxmlformats.org/presentationml/2006/main">
  <p:tag name="KSO_WM_ASSEMBLE_CHIP_INDEX" val="3907db4231f34ae08c438b56fad35ddc"/>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da81cfce23a0413381576554fd9c7471"/>
  <p:tag name="KSO_WM_UNIT_DEFAULT_FONT" val="14;20;2"/>
  <p:tag name="KSO_WM_UNIT_DIAGRAM_ISNUMVISUAL" val="0"/>
  <p:tag name="KSO_WM_UNIT_DIAGRAM_ISREFERUNIT" val="0"/>
  <p:tag name="KSO_WM_UNIT_HIGHLIGHT" val="0"/>
  <p:tag name="KSO_WM_UNIT_ID" val="diagram202070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ureTxt"/>
  <p:tag name="KSO_WM_SLIDE_SUPPORT_FEATURE_TYPE" val="0"/>
  <p:tag name="KSO_WM_SLIDE_TYPE" val="text"/>
  <p:tag name="KSO_WM_TAG_VERSION" val="1.0"/>
  <p:tag name="KSO_WM_TEMPLATE_ASSEMBLE_GROUPID" val="5f28c2f9671cac347436e980"/>
  <p:tag name="KSO_WM_TEMPLATE_ASSEMBLE_XID" val="5f28c2f9671cac347436e980"/>
  <p:tag name="KSO_WM_TEMPLATE_CATEGORY" val="diagram"/>
  <p:tag name="KSO_WM_TEMPLATE_COLOR_TYPE" val="1"/>
  <p:tag name="KSO_WM_TEMPLATE_INDEX" val="20207011"/>
  <p:tag name="KSO_WM_TEMPLATE_MASTER_TYPE" val="0"/>
  <p:tag name="KSO_WM_TEMPLATE_SUBCATEGORY" val="2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21061130a4144b7ab47d5e1e4d3a8a7f&quot;,&quot;fill_align&quot;:&quot;cm&quot;,&quot;chip_types&quot;:[&quot;text&quot;,&quot;header&quot;]},{&quot;text_align&quot;:&quot;lm&quot;,&quot;text_direction&quot;:&quot;horizontal&quot;,&quot;support_big_font&quot;:false,&quot;fill_id&quot;:&quot;6e5ba7b2801a498e8ac3da91ce1506e1&quot;,&quot;fill_align&quot;:&quot;cm&quot;,&quot;chip_types&quot;:[&quot;picture&quot;]}]]"/>
  <p:tag name="KSO_WM_CHIP_GROUPID" val="5f700fca747e3ea6e292926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fca747e3ea6e292926c"/>
  <p:tag name="KSO_WM_SLIDE_BACKGROUND" val="[&quot;general&quot;]"/>
  <p:tag name="KSO_WM_SLIDE_BACKGROUND_TYPE" val="general"/>
  <p:tag name="KSO_WM_SLIDE_BK_DARK_LIGHT" val="2"/>
  <p:tag name="KSO_WM_SLIDE_ID" val="diagram20211722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7T20:04:30&quot;,&quot;maxSize&quot;:{&quot;size1&quot;:47.399999999999999},&quot;minSize&quot;:{&quot;size1&quot;:31.199999999999999},&quot;normalSize&quot;:{&quot;size1&quot;:42.649999999999991},&quot;subLayout&quot;:[{&quot;id&quot;:&quot;2020-09-27T20:04:30&quot;,&quot;margin&quot;:{&quot;bottom&quot;:3.3870000839233398,&quot;left&quot;:1.6929999589920044,&quot;right&quot;:1.6670000553131104,&quot;top&quot;:3.3870000839233398},&quot;type&quot;:0},{&quot;id&quot;:&quot;2020-09-27T20:04:30&quot;,&quot;margin&quot;:{&quot;bottom&quot;:3.3870000839233398,&quot;left&quot;:0.026000002399086952,&quot;right&quot;:3.809999942779541,&quot;top&quot;:3.3870000839233398},&quot;type&quot;:0}],&quot;type&quot;:0}"/>
  <p:tag name="KSO_WM_SLIDE_POSITION" val="48*11"/>
  <p:tag name="KSO_WM_SLIDE_RATIO" val="1.777778"/>
  <p:tag name="KSO_WM_SLIDE_SIZE" val="899*516"/>
  <p:tag name="KSO_WM_SLIDE_SUBTYPE" val="picTxt"/>
  <p:tag name="KSO_WM_SLIDE_SUPPORT_FEATURE_TYPE" val="0"/>
  <p:tag name="KSO_WM_SLIDE_TYPE" val="text"/>
  <p:tag name="KSO_WM_TAG_VERSION" val="1.0"/>
  <p:tag name="KSO_WM_TEMPLATE_ASSEMBLE_GROUPID" val="5f707fcd0ff15d9a40ebb5d3"/>
  <p:tag name="KSO_WM_TEMPLATE_ASSEMBLE_XID" val="5f707fcd0ff15d9a40ebb5d3"/>
  <p:tag name="KSO_WM_TEMPLATE_CATEGORY" val="diagram"/>
  <p:tag name="KSO_WM_TEMPLATE_COLOR_TYPE" val="1"/>
  <p:tag name="KSO_WM_TEMPLATE_INDEX" val="20211722"/>
  <p:tag name="KSO_WM_TEMPLATE_MASTER_TYPE" val="0"/>
  <p:tag name="KSO_WM_TEMPLATE_SUBCATEGORY" val="2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28c2f9671cac347436e980"/>
  <p:tag name="KSO_WM_TEMPLATE_ASSEMBLE_XID" val="5f28c2f9671cac347436e980"/>
  <p:tag name="KSO_WM_TEMPLATE_CATEGORY" val="diagram"/>
  <p:tag name="KSO_WM_TEMPLATE_INDEX" val="2020701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0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1.xml><?xml version="1.0" encoding="utf-8"?>
<p:tagLst xmlns:a="http://schemas.openxmlformats.org/drawingml/2006/main" xmlns:r="http://schemas.openxmlformats.org/officeDocument/2006/relationships" xmlns:p="http://schemas.openxmlformats.org/presentationml/2006/main">
  <p:tag name="KSO_WM_ASSEMBLE_CHIP_INDEX" val="3d178e2153ab431abcaf30fa7ac0904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554671fe20a8455fac1d356f6d521faa"/>
  <p:tag name="KSO_WM_UNIT_DEFAULT_FONT" val="24;44;4"/>
  <p:tag name="KSO_WM_UNIT_DIAGRAM_ISNUMVISUAL" val="0"/>
  <p:tag name="KSO_WM_UNIT_DIAGRAM_ISREFERUNIT" val="0"/>
  <p:tag name="KSO_WM_UNIT_HIGHLIGHT" val="0"/>
  <p:tag name="KSO_WM_UNIT_ID" val="diagram202070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3907db4231f34ae08c438b56fad35ddc"/>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da81cfce23a0413381576554fd9c7471"/>
  <p:tag name="KSO_WM_UNIT_DEFAULT_FONT" val="14;20;2"/>
  <p:tag name="KSO_WM_UNIT_DIAGRAM_ISNUMVISUAL" val="0"/>
  <p:tag name="KSO_WM_UNIT_DIAGRAM_ISREFERUNIT" val="0"/>
  <p:tag name="KSO_WM_UNIT_HIGHLIGHT" val="0"/>
  <p:tag name="KSO_WM_UNIT_ID" val="diagram202070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8"/>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ureTxt"/>
  <p:tag name="KSO_WM_SLIDE_SUPPORT_FEATURE_TYPE" val="0"/>
  <p:tag name="KSO_WM_SLIDE_TYPE" val="text"/>
  <p:tag name="KSO_WM_TAG_VERSION" val="1.0"/>
  <p:tag name="KSO_WM_TEMPLATE_ASSEMBLE_GROUPID" val="5f28c2f9671cac347436e980"/>
  <p:tag name="KSO_WM_TEMPLATE_ASSEMBLE_XID" val="5f28c2f9671cac347436e980"/>
  <p:tag name="KSO_WM_TEMPLATE_CATEGORY" val="diagram"/>
  <p:tag name="KSO_WM_TEMPLATE_COLOR_TYPE" val="1"/>
  <p:tag name="KSO_WM_TEMPLATE_INDEX" val="20207011"/>
  <p:tag name="KSO_WM_TEMPLATE_MASTER_TYPE" val="0"/>
  <p:tag name="KSO_WM_TEMPLATE_SUBCATEGORY" val="2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28c2f9671cac347436e980"/>
  <p:tag name="KSO_WM_TEMPLATE_ASSEMBLE_XID" val="5f28c2f9671cac347436e980"/>
  <p:tag name="KSO_WM_TEMPLATE_CATEGORY" val="diagram"/>
  <p:tag name="KSO_WM_TEMPLATE_INDEX" val="2020701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0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3d178e2153ab431abcaf30fa7ac0904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554671fe20a8455fac1d356f6d521faa"/>
  <p:tag name="KSO_WM_UNIT_DEFAULT_FONT" val="24;44;4"/>
  <p:tag name="KSO_WM_UNIT_DIAGRAM_ISNUMVISUAL" val="0"/>
  <p:tag name="KSO_WM_UNIT_DIAGRAM_ISREFERUNIT" val="0"/>
  <p:tag name="KSO_WM_UNIT_HIGHLIGHT" val="0"/>
  <p:tag name="KSO_WM_UNIT_ID" val="diagram202070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3907db4231f34ae08c438b56fad35ddc"/>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da81cfce23a0413381576554fd9c7471"/>
  <p:tag name="KSO_WM_UNIT_DEFAULT_FONT" val="14;20;2"/>
  <p:tag name="KSO_WM_UNIT_DIAGRAM_ISNUMVISUAL" val="0"/>
  <p:tag name="KSO_WM_UNIT_DIAGRAM_ISREFERUNIT" val="0"/>
  <p:tag name="KSO_WM_UNIT_HIGHLIGHT" val="0"/>
  <p:tag name="KSO_WM_UNIT_ID" val="diagram202070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8"/>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ureTxt"/>
  <p:tag name="KSO_WM_SLIDE_SUPPORT_FEATURE_TYPE" val="0"/>
  <p:tag name="KSO_WM_SLIDE_TYPE" val="text"/>
  <p:tag name="KSO_WM_TAG_VERSION" val="1.0"/>
  <p:tag name="KSO_WM_TEMPLATE_ASSEMBLE_GROUPID" val="5f28c2f9671cac347436e980"/>
  <p:tag name="KSO_WM_TEMPLATE_ASSEMBLE_XID" val="5f28c2f9671cac347436e980"/>
  <p:tag name="KSO_WM_TEMPLATE_CATEGORY" val="diagram"/>
  <p:tag name="KSO_WM_TEMPLATE_COLOR_TYPE" val="1"/>
  <p:tag name="KSO_WM_TEMPLATE_INDEX" val="20207011"/>
  <p:tag name="KSO_WM_TEMPLATE_MASTER_TYPE" val="0"/>
  <p:tag name="KSO_WM_TEMPLATE_SUBCATEGORY" val="2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28c2f9671cac347436e980"/>
  <p:tag name="KSO_WM_TEMPLATE_ASSEMBLE_XID" val="5f28c2f9671cac347436e980"/>
  <p:tag name="KSO_WM_TEMPLATE_CATEGORY" val="diagram"/>
  <p:tag name="KSO_WM_TEMPLATE_INDEX" val="2020701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0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29.xml><?xml version="1.0" encoding="utf-8"?>
<p:tagLst xmlns:a="http://schemas.openxmlformats.org/drawingml/2006/main" xmlns:r="http://schemas.openxmlformats.org/officeDocument/2006/relationships" xmlns:p="http://schemas.openxmlformats.org/presentationml/2006/main">
  <p:tag name="KSO_WM_ASSEMBLE_CHIP_INDEX" val="3d178e2153ab431abcaf30fa7ac0904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554671fe20a8455fac1d356f6d521faa"/>
  <p:tag name="KSO_WM_UNIT_DEFAULT_FONT" val="24;44;4"/>
  <p:tag name="KSO_WM_UNIT_DIAGRAM_ISNUMVISUAL" val="0"/>
  <p:tag name="KSO_WM_UNIT_DIAGRAM_ISREFERUNIT" val="0"/>
  <p:tag name="KSO_WM_UNIT_HIGHLIGHT" val="0"/>
  <p:tag name="KSO_WM_UNIT_ID" val="diagram202070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fca747e3ea6e292926b"/>
  <p:tag name="KSO_WM_CHIP_XID" val="5f700fca747e3ea6e292926c"/>
  <p:tag name="KSO_WM_TAG_VERSION" val="1.0"/>
  <p:tag name="KSO_WM_TEMPLATE_ASSEMBLE_GROUPID" val="5f707fcd0ff15d9a40ebb5d3"/>
  <p:tag name="KSO_WM_TEMPLATE_ASSEMBLE_XID" val="5f707fcd0ff15d9a40ebb5d3"/>
  <p:tag name="KSO_WM_TEMPLATE_CATEGORY" val="diagram"/>
  <p:tag name="KSO_WM_TEMPLATE_INDEX" val="20211722"/>
  <p:tag name="KSO_WM_UNIT_BLOCK" val="0"/>
  <p:tag name="KSO_WM_UNIT_COMPATIBLE" val="0"/>
  <p:tag name="KSO_WM_UNIT_DEC_AREA_ID" val="e74477f8ef594dd7b59eb9947d37cdb4"/>
  <p:tag name="KSO_WM_UNIT_DECORATE_INFO" val="{&quot;DecorateInfoH&quot;:{&quot;IsAbs&quot;:true},&quot;DecorateInfoW&quot;:{&quot;IsAbs&quot;:false},&quot;DecorateInfoX&quot;:{&quot;IsAbs&quot;:true,&quot;Pos&quot;:0},&quot;DecorateInfoY&quot;:{&quot;IsAbs&quot;:true,&quot;Pos&quot;:1},&quot;ReferentInfo&quot;:{&quot;Id&quot;:&quot;5bd02d45a5c945d0bc5f9768956796b0&quot;,&quot;X&quot;:{&quot;Pos&quot;:0},&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2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48"/>
</p:tagLst>
</file>

<file path=ppt/tags/tag30.xml><?xml version="1.0" encoding="utf-8"?>
<p:tagLst xmlns:a="http://schemas.openxmlformats.org/drawingml/2006/main" xmlns:r="http://schemas.openxmlformats.org/officeDocument/2006/relationships" xmlns:p="http://schemas.openxmlformats.org/presentationml/2006/main">
  <p:tag name="KSO_WM_ASSEMBLE_CHIP_INDEX" val="3907db4231f34ae08c438b56fad35ddc"/>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da81cfce23a0413381576554fd9c7471"/>
  <p:tag name="KSO_WM_UNIT_DEFAULT_FONT" val="14;20;2"/>
  <p:tag name="KSO_WM_UNIT_DIAGRAM_ISNUMVISUAL" val="0"/>
  <p:tag name="KSO_WM_UNIT_DIAGRAM_ISREFERUNIT" val="0"/>
  <p:tag name="KSO_WM_UNIT_HIGHLIGHT" val="0"/>
  <p:tag name="KSO_WM_UNIT_ID" val="diagram202070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8"/>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ureTxt"/>
  <p:tag name="KSO_WM_SLIDE_SUPPORT_FEATURE_TYPE" val="0"/>
  <p:tag name="KSO_WM_SLIDE_TYPE" val="text"/>
  <p:tag name="KSO_WM_TAG_VERSION" val="1.0"/>
  <p:tag name="KSO_WM_TEMPLATE_ASSEMBLE_GROUPID" val="5f28c2f9671cac347436e980"/>
  <p:tag name="KSO_WM_TEMPLATE_ASSEMBLE_XID" val="5f28c2f9671cac347436e980"/>
  <p:tag name="KSO_WM_TEMPLATE_CATEGORY" val="diagram"/>
  <p:tag name="KSO_WM_TEMPLATE_COLOR_TYPE" val="1"/>
  <p:tag name="KSO_WM_TEMPLATE_INDEX" val="20207011"/>
  <p:tag name="KSO_WM_TEMPLATE_MASTER_TYPE" val="0"/>
  <p:tag name="KSO_WM_TEMPLATE_SUBCATEGORY" val="2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TEMPLATE_ASSEMBLE_GROUPID" val="5f28c2f9671cac347436e980"/>
  <p:tag name="KSO_WM_TEMPLATE_ASSEMBLE_XID" val="5f28c2f9671cac347436e980"/>
  <p:tag name="KSO_WM_TEMPLATE_CATEGORY" val="diagram"/>
  <p:tag name="KSO_WM_TEMPLATE_INDEX" val="20207011"/>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01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33.xml><?xml version="1.0" encoding="utf-8"?>
<p:tagLst xmlns:a="http://schemas.openxmlformats.org/drawingml/2006/main" xmlns:r="http://schemas.openxmlformats.org/officeDocument/2006/relationships" xmlns:p="http://schemas.openxmlformats.org/presentationml/2006/main">
  <p:tag name="KSO_WM_ASSEMBLE_CHIP_INDEX" val="3d178e2153ab431abcaf30fa7ac0904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554671fe20a8455fac1d356f6d521faa"/>
  <p:tag name="KSO_WM_UNIT_DEFAULT_FONT" val="24;44;4"/>
  <p:tag name="KSO_WM_UNIT_DIAGRAM_ISNUMVISUAL" val="0"/>
  <p:tag name="KSO_WM_UNIT_DIAGRAM_ISREFERUNIT" val="0"/>
  <p:tag name="KSO_WM_UNIT_HIGHLIGHT" val="0"/>
  <p:tag name="KSO_WM_UNIT_ID" val="diagram202070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34.xml><?xml version="1.0" encoding="utf-8"?>
<p:tagLst xmlns:a="http://schemas.openxmlformats.org/drawingml/2006/main" xmlns:r="http://schemas.openxmlformats.org/officeDocument/2006/relationships" xmlns:p="http://schemas.openxmlformats.org/presentationml/2006/main">
  <p:tag name="KSO_WM_ASSEMBLE_CHIP_INDEX" val="3907db4231f34ae08c438b56fad35ddc"/>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9671cac347436e980"/>
  <p:tag name="KSO_WM_TEMPLATE_ASSEMBLE_XID" val="5f28c2f9671cac347436e980"/>
  <p:tag name="KSO_WM_TEMPLATE_CATEGORY" val="diagram"/>
  <p:tag name="KSO_WM_TEMPLATE_INDEX" val="20207011"/>
  <p:tag name="KSO_WM_UNIT_BLOCK" val="0"/>
  <p:tag name="KSO_WM_UNIT_COMPATIBLE" val="0"/>
  <p:tag name="KSO_WM_UNIT_DEC_AREA_ID" val="da81cfce23a0413381576554fd9c7471"/>
  <p:tag name="KSO_WM_UNIT_DEFAULT_FONT" val="14;20;2"/>
  <p:tag name="KSO_WM_UNIT_DIAGRAM_ISNUMVISUAL" val="0"/>
  <p:tag name="KSO_WM_UNIT_DIAGRAM_ISREFERUNIT" val="0"/>
  <p:tag name="KSO_WM_UNIT_HIGHLIGHT" val="0"/>
  <p:tag name="KSO_WM_UNIT_ID" val="diagram202070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28"/>
</p:tagLst>
</file>

<file path=ppt/tags/tag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401,&quot;width&quot;:7173}"/>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21061130a4144b7ab47d5e1e4d3a8a7f&quot;,&quot;fill_align&quot;:&quot;cm&quot;,&quot;chip_types&quot;:[&quot;text&quot;,&quot;header&quot;]},{&quot;text_align&quot;:&quot;lm&quot;,&quot;text_direction&quot;:&quot;horizontal&quot;,&quot;support_big_font&quot;:false,&quot;fill_id&quot;:&quot;6e5ba7b2801a498e8ac3da91ce1506e1&quot;,&quot;fill_align&quot;:&quot;cm&quot;,&quot;chip_types&quot;:[&quot;picture&quot;]}]]"/>
  <p:tag name="KSO_WM_CHIP_GROUPID" val="5f700fca747e3ea6e292926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fca747e3ea6e292926c"/>
  <p:tag name="KSO_WM_SLIDE_BACKGROUND" val="[&quot;general&quot;]"/>
  <p:tag name="KSO_WM_SLIDE_BACKGROUND_TYPE" val="general"/>
  <p:tag name="KSO_WM_SLIDE_BK_DARK_LIGHT" val="2"/>
  <p:tag name="KSO_WM_SLIDE_ID" val="diagram20211722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7T20:04:30&quot;,&quot;maxSize&quot;:{&quot;size1&quot;:47.399999999999999},&quot;minSize&quot;:{&quot;size1&quot;:31.199999999999999},&quot;normalSize&quot;:{&quot;size1&quot;:42.649999999999991},&quot;subLayout&quot;:[{&quot;id&quot;:&quot;2020-09-27T20:04:30&quot;,&quot;margin&quot;:{&quot;bottom&quot;:3.3870000839233398,&quot;left&quot;:1.6929999589920044,&quot;right&quot;:1.6670000553131104,&quot;top&quot;:3.3870000839233398},&quot;type&quot;:0},{&quot;id&quot;:&quot;2020-09-27T20:04:30&quot;,&quot;margin&quot;:{&quot;bottom&quot;:3.3870000839233398,&quot;left&quot;:0.026000002399086952,&quot;right&quot;:3.809999942779541,&quot;top&quot;:3.3870000839233398},&quot;type&quot;:0}],&quot;type&quot;:0}"/>
  <p:tag name="KSO_WM_SLIDE_POSITION" val="48*11"/>
  <p:tag name="KSO_WM_SLIDE_RATIO" val="1.777778"/>
  <p:tag name="KSO_WM_SLIDE_SIZE" val="899*516"/>
  <p:tag name="KSO_WM_SLIDE_SUBTYPE" val="picTxt"/>
  <p:tag name="KSO_WM_SLIDE_SUPPORT_FEATURE_TYPE" val="0"/>
  <p:tag name="KSO_WM_SLIDE_TYPE" val="text"/>
  <p:tag name="KSO_WM_TAG_VERSION" val="1.0"/>
  <p:tag name="KSO_WM_TEMPLATE_ASSEMBLE_GROUPID" val="5f707fcd0ff15d9a40ebb5d3"/>
  <p:tag name="KSO_WM_TEMPLATE_ASSEMBLE_XID" val="5f707fcd0ff15d9a40ebb5d3"/>
  <p:tag name="KSO_WM_TEMPLATE_CATEGORY" val="diagram"/>
  <p:tag name="KSO_WM_TEMPLATE_COLOR_TYPE" val="1"/>
  <p:tag name="KSO_WM_TEMPLATE_INDEX" val="20211722"/>
  <p:tag name="KSO_WM_TEMPLATE_MASTER_TYPE" val="0"/>
  <p:tag name="KSO_WM_TEMPLATE_SUBCATEGORY" val="2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fca747e3ea6e292926b"/>
  <p:tag name="KSO_WM_CHIP_XID" val="5f700fca747e3ea6e292926c"/>
  <p:tag name="KSO_WM_TAG_VERSION" val="1.0"/>
  <p:tag name="KSO_WM_TEMPLATE_ASSEMBLE_GROUPID" val="5f707fcd0ff15d9a40ebb5d3"/>
  <p:tag name="KSO_WM_TEMPLATE_ASSEMBLE_XID" val="5f707fcd0ff15d9a40ebb5d3"/>
  <p:tag name="KSO_WM_TEMPLATE_CATEGORY" val="diagram"/>
  <p:tag name="KSO_WM_TEMPLATE_INDEX" val="20211722"/>
  <p:tag name="KSO_WM_UNIT_BLOCK" val="0"/>
  <p:tag name="KSO_WM_UNIT_COMPATIBLE" val="0"/>
  <p:tag name="KSO_WM_UNIT_DEC_AREA_ID" val="e74477f8ef594dd7b59eb9947d37cdb4"/>
  <p:tag name="KSO_WM_UNIT_DECORATE_INFO" val="{&quot;DecorateInfoH&quot;:{&quot;IsAbs&quot;:true},&quot;DecorateInfoW&quot;:{&quot;IsAbs&quot;:false},&quot;DecorateInfoX&quot;:{&quot;IsAbs&quot;:true,&quot;Pos&quot;:0},&quot;DecorateInfoY&quot;:{&quot;IsAbs&quot;:true,&quot;Pos&quot;:1},&quot;ReferentInfo&quot;:{&quot;Id&quot;:&quot;5bd02d45a5c945d0bc5f9768956796b0&quot;,&quot;X&quot;:{&quot;Pos&quot;:0},&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2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48"/>
</p:tagLst>
</file>

<file path=ppt/tags/tag38.xml><?xml version="1.0" encoding="utf-8"?>
<p:tagLst xmlns:a="http://schemas.openxmlformats.org/drawingml/2006/main" xmlns:r="http://schemas.openxmlformats.org/officeDocument/2006/relationships" xmlns:p="http://schemas.openxmlformats.org/presentationml/2006/main">
  <p:tag name="KSO_WM_ASSEMBLE_CHIP_INDEX" val="1dedf51e748d49ab837117472e87540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7fcd0ff15d9a40ebb5d3"/>
  <p:tag name="KSO_WM_TEMPLATE_ASSEMBLE_XID" val="5f707fcd0ff15d9a40ebb5d3"/>
  <p:tag name="KSO_WM_TEMPLATE_CATEGORY" val="diagram"/>
  <p:tag name="KSO_WM_TEMPLATE_INDEX" val="20211722"/>
  <p:tag name="KSO_WM_UNIT_BLOCK" val="0"/>
  <p:tag name="KSO_WM_UNIT_COMPATIBLE" val="0"/>
  <p:tag name="KSO_WM_UNIT_DEC_AREA_ID" val="c5d94d1b2d194661a7c0e1ab9aed580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7"/>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576dc001ee534062abfa84077d565965&quot;,&quot;fill_align&quot;:&quot;cm&quot;,&quot;chip_types&quot;:[&quot;picture&quot;]},{&quot;text_align&quot;:&quot;lm&quot;,&quot;text_direction&quot;:&quot;horizontal&quot;,&quot;support_big_font&quot;:true,&quot;fill_id&quot;:&quot;9cfa3c7c874e4cdb955fe51b0c9a9e86&quot;,&quot;fill_align&quot;:&quot;cm&quot;,&quot;chip_types&quot;:[&quot;text&quot;]}]]"/>
  <p:tag name="KSO_WM_CHIP_GROUPID" val="5f22a7a4dda340fd2c9b58e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a7a4dda340fd2c9b58f0"/>
  <p:tag name="KSO_WM_SLIDE_BACKGROUND" val="[&quot;general&quot;]"/>
  <p:tag name="KSO_WM_SLIDE_BACKGROUND_TYPE" val="general"/>
  <p:tag name="KSO_WM_SLIDE_BK_DARK_LIGHT" val="2"/>
  <p:tag name="KSO_WM_SLIDE_ID" val="diagram2021242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9T15:05:16&quot;,&quot;maxSize&quot;:{&quot;size1&quot;:47.600000000000001},&quot;minSize&quot;:{&quot;size1&quot;:47.600000000000001},&quot;normalSize&quot;:{&quot;size1&quot;:47.600000000000001},&quot;subLayout&quot;:[{&quot;id&quot;:&quot;2020-09-29T15:05:16&quot;,&quot;margin&quot;:{&quot;bottom&quot;:6.7729997634887695,&quot;left&quot;:4.2329998016357422,&quot;right&quot;:1.2699999809265137,&quot;top&quot;:6.7729997634887695},&quot;type&quot;:0},{&quot;id&quot;:&quot;2020-09-29T15:05:16&quot;,&quot;type&quot;:0}],&quot;type&quot;:0}"/>
  <p:tag name="KSO_WM_SLIDE_POSITION" val="84*71"/>
  <p:tag name="KSO_WM_SLIDE_RATIO" val="1.777778"/>
  <p:tag name="KSO_WM_SLIDE_SIZE" val="876*396"/>
  <p:tag name="KSO_WM_SLIDE_SUBTYPE" val="picTxt"/>
  <p:tag name="KSO_WM_SLIDE_SUPPORT_FEATURE_TYPE" val="0"/>
  <p:tag name="KSO_WM_SLIDE_TYPE" val="text"/>
  <p:tag name="KSO_WM_TAG_VERSION" val="1.0"/>
  <p:tag name="KSO_WM_TEMPLATE_ASSEMBLE_GROUPID" val="5f72dcac0ff15d9a40f67996"/>
  <p:tag name="KSO_WM_TEMPLATE_ASSEMBLE_XID" val="5f72dcac0ff15d9a40f67996"/>
  <p:tag name="KSO_WM_TEMPLATE_CATEGORY" val="diagram"/>
  <p:tag name="KSO_WM_TEMPLATE_COLOR_TYPE" val="1"/>
  <p:tag name="KSO_WM_TEMPLATE_INDEX" val="20212425"/>
  <p:tag name="KSO_WM_TEMPLATE_MASTER_TYPE" val="0"/>
  <p:tag name="KSO_WM_TEMPLATE_SUBCATEGORY" val="21"/>
</p:tagLst>
</file>

<file path=ppt/tags/tag4.xml><?xml version="1.0" encoding="utf-8"?>
<p:tagLst xmlns:a="http://schemas.openxmlformats.org/drawingml/2006/main" xmlns:r="http://schemas.openxmlformats.org/officeDocument/2006/relationships" xmlns:p="http://schemas.openxmlformats.org/presentationml/2006/main">
  <p:tag name="KSO_WM_ASSEMBLE_CHIP_INDEX" val="1dedf51e748d49ab837117472e87540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7fcd0ff15d9a40ebb5d3"/>
  <p:tag name="KSO_WM_TEMPLATE_ASSEMBLE_XID" val="5f707fcd0ff15d9a40ebb5d3"/>
  <p:tag name="KSO_WM_TEMPLATE_CATEGORY" val="diagram"/>
  <p:tag name="KSO_WM_TEMPLATE_INDEX" val="20211722"/>
  <p:tag name="KSO_WM_UNIT_BLOCK" val="0"/>
  <p:tag name="KSO_WM_UNIT_COMPATIBLE" val="0"/>
  <p:tag name="KSO_WM_UNIT_DEC_AREA_ID" val="c5d94d1b2d194661a7c0e1ab9aed580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27"/>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2ec8a8b9c6b24ce7b3a698cbfa31e8c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72dcac0ff15d9a40f67996"/>
  <p:tag name="KSO_WM_TEMPLATE_ASSEMBLE_XID" val="5f72dcac0ff15d9a40f67996"/>
  <p:tag name="KSO_WM_TEMPLATE_CATEGORY" val="diagram"/>
  <p:tag name="KSO_WM_TEMPLATE_INDEX" val="20212425"/>
  <p:tag name="KSO_WM_UNIT_COMPATIBLE" val="1"/>
  <p:tag name="KSO_WM_UNIT_DEC_AREA_ID" val="7ca226c1426a4d09a5201e766e79b68c"/>
  <p:tag name="KSO_WM_UNIT_DECORATE_INFO" val=""/>
  <p:tag name="KSO_WM_UNIT_DIAGRAM_ISNUMVISUAL" val="0"/>
  <p:tag name="KSO_WM_UNIT_DIAGRAM_ISREFERUNIT" val="0"/>
  <p:tag name="KSO_WM_UNIT_HIGHLIGHT" val="0"/>
  <p:tag name="KSO_WM_UNIT_ID" val="diagram20212425_1*d*1"/>
  <p:tag name="KSO_WM_UNIT_INDEX" val="1"/>
  <p:tag name="KSO_WM_UNIT_LAYERLEVEL" val="1"/>
  <p:tag name="KSO_WM_UNIT_PLACING_PICTURE" val="2ec8a8b9c6b24ce7b3a698cbfa31e8ce"/>
  <p:tag name="KSO_WM_UNIT_SM_LIMIT_TYPE" val="1"/>
  <p:tag name="KSO_WM_UNIT_TYPE" val="d"/>
  <p:tag name="KSO_WM_UNIT_VALUE" val="1396*2030"/>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a7a4dda340fd2c9b58ef"/>
  <p:tag name="KSO_WM_CHIP_XID" val="5f22a7a4dda340fd2c9b58f0"/>
  <p:tag name="KSO_WM_TAG_VERSION" val="1.0"/>
  <p:tag name="KSO_WM_TEMPLATE_ASSEMBLE_GROUPID" val="5f72dcac0ff15d9a40f67996"/>
  <p:tag name="KSO_WM_TEMPLATE_ASSEMBLE_XID" val="5f72dcac0ff15d9a40f67996"/>
  <p:tag name="KSO_WM_TEMPLATE_CATEGORY" val="diagram"/>
  <p:tag name="KSO_WM_TEMPLATE_INDEX" val="20212425"/>
  <p:tag name="KSO_WM_UNIT_BLOCK" val="0"/>
  <p:tag name="KSO_WM_UNIT_COMPATIBLE" val="0"/>
  <p:tag name="KSO_WM_UNIT_DEC_AREA_ID" val="ea095481d0d64115a605da437295c8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2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20"/>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a7a4dda340fd2c9b58ef"/>
  <p:tag name="KSO_WM_CHIP_XID" val="5f22a7a4dda340fd2c9b58f0"/>
  <p:tag name="KSO_WM_TAG_VERSION" val="1.0"/>
  <p:tag name="KSO_WM_TEMPLATE_ASSEMBLE_GROUPID" val="5f72dcac0ff15d9a40f67996"/>
  <p:tag name="KSO_WM_TEMPLATE_ASSEMBLE_XID" val="5f72dcac0ff15d9a40f67996"/>
  <p:tag name="KSO_WM_TEMPLATE_CATEGORY" val="diagram"/>
  <p:tag name="KSO_WM_TEMPLATE_INDEX" val="20212425"/>
  <p:tag name="KSO_WM_UNIT_BLOCK" val="0"/>
  <p:tag name="KSO_WM_UNIT_COMPATIBLE" val="0"/>
  <p:tag name="KSO_WM_UNIT_DEC_AREA_ID" val="043bafd8d448469aa39d124e0fa06edc"/>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42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43.xml><?xml version="1.0" encoding="utf-8"?>
<p:tagLst xmlns:a="http://schemas.openxmlformats.org/drawingml/2006/main" xmlns:r="http://schemas.openxmlformats.org/officeDocument/2006/relationships" xmlns:p="http://schemas.openxmlformats.org/presentationml/2006/main">
  <p:tag name="KSO_WM_ASSEMBLE_CHIP_INDEX" val="580f75d8f7ad41fcbc3dd894c380559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dcac0ff15d9a40f67996"/>
  <p:tag name="KSO_WM_TEMPLATE_ASSEMBLE_XID" val="5f72dcac0ff15d9a40f67996"/>
  <p:tag name="KSO_WM_TEMPLATE_CATEGORY" val="diagram"/>
  <p:tag name="KSO_WM_TEMPLATE_INDEX" val="20212425"/>
  <p:tag name="KSO_WM_UNIT_BLOCK" val="0"/>
  <p:tag name="KSO_WM_UNIT_COMPATIBLE" val="0"/>
  <p:tag name="KSO_WM_UNIT_DEC_AREA_ID" val="1cd5e34ee6a4434d971ad2241848b826"/>
  <p:tag name="KSO_WM_UNIT_DECORATE_INFO" val=""/>
  <p:tag name="KSO_WM_UNIT_DEFAULT_FONT" val="14;20;2"/>
  <p:tag name="KSO_WM_UNIT_DIAGRAM_ISNUMVISUAL" val="0"/>
  <p:tag name="KSO_WM_UNIT_DIAGRAM_ISREFERUNIT" val="0"/>
  <p:tag name="KSO_WM_UNIT_HIGHLIGHT" val="0"/>
  <p:tag name="KSO_WM_UNIT_ID" val="diagram20212425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4"/>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12695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0-10-04T07:04:45&quot;,&quot;maxSize&quot;:{&quot;size1&quot;:2.3999999999999999},&quot;minSize&quot;:{&quot;size1&quot;:2.3999999999999999},&quot;normalSize&quot;:{&quot;size1&quot;:2.3999999999999999},&quot;subLayout&quot;:[{&quot;id&quot;:&quot;2020-10-04T07:04:45&quot;,&quot;type&quot;:0},{&quot;id&quot;:&quot;2020-10-04T07:04:45&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5f732fb20ff15d9a40f82aea"/>
  <p:tag name="KSO_WM_TEMPLATE_ASSEMBLE_XID" val="5f732fb20ff15d9a40f82aea"/>
  <p:tag name="KSO_WM_TEMPLATE_CATEGORY" val="diagram"/>
  <p:tag name="KSO_WM_TEMPLATE_COLOR_TYPE" val="1"/>
  <p:tag name="KSO_WM_TEMPLATE_INDEX" val="20212695"/>
  <p:tag name="KSO_WM_TEMPLATE_MASTER_TYPE" val="0"/>
  <p:tag name="KSO_WM_TEMPLATE_SUBCATEGORY" val="21"/>
  <p:tag name="KSO_WM_TEMPLATE_THUMBS_INDEX" val="1、4、7、12、13、14、15、16、17、18、20、24、25、28、33、36、40、43、44"/>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UNIT_TABLE_BEAUTIFY" val="smartTable{32835e08-6b57-4717-96f1-6dc4ead221d3}"/>
  <p:tag name="KSO_WM_UNIT_TYPE" val="β"/>
  <p:tag name="TABLE_COLORIDX" val="f"/>
  <p:tag name="TABLE_SKINIDX"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lm&quot;,&quot;text_direction&quot;:&quot;horizontal&quot;,&quot;chip_types&quot;:[&quot;text&quot;]}],[{&quot;fill_id&quot;:&quot;ae62fc3b35c9411d905b7bc231385e5c&quot;,&quot;fill_align&quot;:&quot;cm&quot;,&quot;text_align&quot;:&quot;cm&quot;,&quot;text_direction&quot;:&quot;horizontal&quot;,&quot;chip_types&quot;:[&quot;header&quot;]},{&quot;fill_id&quot;:&quot;fd2aa0c658d24d49b39a205f095b05d5&quot;,&quot;fill_align&quot;:&quot;cm&quot;,&quot;text_align&quot;:&quot;cm&quot;,&quot;text_direction&quot;:&quot;horizontal&quot;,&quot;chip_types&quot;:[&quot;diagram&quot;,&quot;pictext&quot;,&quot;picture&quot;,&quot;chart&quot;,&quot;table&quot;,&quot;video&quot;],&quot;support_features&quot;:[&quot;collage&quot;,&quot;carousel&quot;]}]]"/>
  <p:tag name="KSO_WM_CHIP_GROUPID" val="5ef16cf55bb2a422ac9a2b39"/>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6cf55bb2a422ac9a2b3a"/>
  <p:tag name="KSO_WM_SLIDE_BACKGROUND" val="[&quot;general&quot;]"/>
  <p:tag name="KSO_WM_SLIDE_BACKGROUND_TYPE" val="general"/>
  <p:tag name="KSO_WM_SLIDE_BK_DARK_LIGHT" val="2"/>
  <p:tag name="KSO_WM_SLIDE_CAN_ADD_NAVIGATION" val="1"/>
  <p:tag name="KSO_WM_SLIDE_ID" val="diagram2020872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4&quot;,&quot;maxSize&quot;:{&quot;size1&quot;:31},&quot;minSize&quot;:{&quot;size1&quot;:22.100000000000001},&quot;normalSize&quot;:{&quot;size1&quot;:30.999814814814819},&quot;subLayout&quot;:[{&quot;id&quot;:&quot;2020-09-22T17:14:34&quot;,&quot;margin&quot;:{&quot;bottom&quot;:0.42300000786781311,&quot;left&quot;:5.5029997825622559,&quot;right&quot;:5.5029997825622559,&quot;top&quot;:2.9630000591278076},&quot;type&quot;:0},{&quot;id&quot;:&quot;2020-09-22T17:14:34&quot;,&quot;margin&quot;:{&quot;bottom&quot;:2.9630000591278076,&quot;left&quot;:5.5029997825622559,&quot;right&quot;:5.5029997825622559,&quot;top&quot;:2.1170001029968262},&quot;type&quot;:0}],&quot;type&quot;:0}"/>
  <p:tag name="KSO_WM_SLIDE_POSITION" val="30*34"/>
  <p:tag name="KSO_WM_SLIDE_RATIO" val="1.777778"/>
  <p:tag name="KSO_WM_SLIDE_SIZE" val="885*475"/>
  <p:tag name="KSO_WM_SLIDE_SUBTYPE" val="pureTxt"/>
  <p:tag name="KSO_WM_SLIDE_SUPPORT_FEATURE_TYPE" val="0"/>
  <p:tag name="KSO_WM_SLIDE_TYPE" val="text"/>
  <p:tag name="KSO_WM_TAG_VERSION" val="1.0"/>
  <p:tag name="KSO_WM_TEMPLATE_ASSEMBLE_GROUPID" val="5f69c079b22fc7aed70b6165"/>
  <p:tag name="KSO_WM_TEMPLATE_ASSEMBLE_XID" val="5f69c079b22fc7aed70b6165"/>
  <p:tag name="KSO_WM_TEMPLATE_CATEGORY" val="diagram"/>
  <p:tag name="KSO_WM_TEMPLATE_COLOR_TYPE" val="1"/>
  <p:tag name="KSO_WM_TEMPLATE_INDEX" val="20208724"/>
  <p:tag name="KSO_WM_TEMPLATE_MASTER_TYPE" val="0"/>
  <p:tag name="KSO_WM_TEMPLATE_SUBCATEGORY" val="21"/>
  <p:tag name="KSO_WM_TEMPLATE_THUMBS_INDEX" val="1、4、7、12、13、14、15、16、17、18、20、24、25、28、33、36、40、43、44"/>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69c079b22fc7aed70b6165"/>
  <p:tag name="KSO_WM_TEMPLATE_ASSEMBLE_XID" val="5f69c079b22fc7aed70b6165"/>
  <p:tag name="KSO_WM_TEMPLATE_CATEGORY" val="diagram"/>
  <p:tag name="KSO_WM_TEMPLATE_INDEX" val="20208724"/>
  <p:tag name="KSO_WM_UNIT_BLOCK" val="0"/>
  <p:tag name="KSO_WM_UNIT_COMPATIBLE" val="0"/>
  <p:tag name="KSO_WM_UNIT_DEC_AREA_ID" val="15e61f72b9a74f088679384a6b68ef60"/>
  <p:tag name="KSO_WM_UNIT_DECORATE_INFO" val="{&quot;DecorateInfoH&quot;:{&quot;IsAbs&quot;:true},&quot;DecorateInfoW&quot;:{&quot;IsAbs&quot;:true},&quot;DecorateInfoX&quot;:{&quot;IsAbs&quot;:true,&quot;Pos&quot;:1},&quot;DecorateInfoY&quot;:{&quot;IsAbs&quot;:true,&quot;Pos&quot;:1},&quot;ReferentInfo&quot;:{&quot;Id&quot;:&quot;fbd695a807a24793ba664e07c8b0ba1a&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4_1*i*1"/>
  <p:tag name="KSO_WM_UNIT_INDEX" val="1"/>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4"/>
</p:tagLst>
</file>

<file path=ppt/tags/tag5.xml><?xml version="1.0" encoding="utf-8"?>
<p:tagLst xmlns:a="http://schemas.openxmlformats.org/drawingml/2006/main" xmlns:r="http://schemas.openxmlformats.org/officeDocument/2006/relationships" xmlns:p="http://schemas.openxmlformats.org/presentationml/2006/main">
  <p:tag name="KSO_WM_ASSEMBLE_CHIP_INDEX" val="c0c9a8ca98ea48e89137b69080d5698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07fcd0ff15d9a40ebb5d3"/>
  <p:tag name="KSO_WM_TEMPLATE_ASSEMBLE_XID" val="5f707fcd0ff15d9a40ebb5d3"/>
  <p:tag name="KSO_WM_TEMPLATE_CATEGORY" val="diagram"/>
  <p:tag name="KSO_WM_TEMPLATE_INDEX" val="20211722"/>
  <p:tag name="KSO_WM_UNIT_COMPATIBLE" val="0"/>
  <p:tag name="KSO_WM_UNIT_DEC_AREA_ID" val="5bd02d45a5c945d0bc5f9768956796b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722_1*d*1"/>
  <p:tag name="KSO_WM_UNIT_INDEX" val="1"/>
  <p:tag name="KSO_WM_UNIT_LAYERLEVEL" val="1"/>
  <p:tag name="KSO_WM_UNIT_PICTURE_CLIP_FLAG" val="0"/>
  <p:tag name="KSO_WM_UNIT_PLACING_PICTURE" val="c0c9a8ca98ea48e89137b69080d56988"/>
  <p:tag name="KSO_WM_UNIT_SM_LIMIT_TYPE" val="0"/>
  <p:tag name="KSO_WM_UNIT_TYPE" val="d"/>
  <p:tag name="KSO_WM_UNIT_VALUE" val="1227*1396"/>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6cf55bb2a422ac9a2b39"/>
  <p:tag name="KSO_WM_CHIP_XID" val="5ef16cf55bb2a422ac9a2b3a"/>
  <p:tag name="KSO_WM_TAG_VERSION" val="1.0"/>
  <p:tag name="KSO_WM_TEMPLATE_ASSEMBLE_GROUPID" val="5f69c079b22fc7aed70b6165"/>
  <p:tag name="KSO_WM_TEMPLATE_ASSEMBLE_XID" val="5f69c079b22fc7aed70b6165"/>
  <p:tag name="KSO_WM_TEMPLATE_CATEGORY" val="diagram"/>
  <p:tag name="KSO_WM_TEMPLATE_INDEX" val="20208724"/>
  <p:tag name="KSO_WM_UNIT_BLOCK" val="0"/>
  <p:tag name="KSO_WM_UNIT_COMPATIBLE" val="0"/>
  <p:tag name="KSO_WM_UNIT_DEC_AREA_ID" val="eb1707d03c6a4c3587fcb8453a328360"/>
  <p:tag name="KSO_WM_UNIT_DECORATE_INFO" val="{&quot;DecorateInfoH&quot;:{&quot;IsAbs&quot;:true},&quot;DecorateInfoW&quot;:{&quot;IsAbs&quot;:true},&quot;DecorateInfoX&quot;:{&quot;IsAbs&quot;:true,&quot;Pos&quot;:1},&quot;DecorateInfoY&quot;:{&quot;IsAbs&quot;:true,&quot;Pos&quot;:1},&quot;ReferentInfo&quot;:{&quot;Id&quot;:&quot;fbef37cbbef34a98acb9d420d73134a5&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4_1*i*4"/>
  <p:tag name="KSO_WM_UNIT_INDEX" val="4"/>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80"/>
</p:tagLst>
</file>

<file path=ppt/tags/tag51.xml><?xml version="1.0" encoding="utf-8"?>
<p:tagLst xmlns:a="http://schemas.openxmlformats.org/drawingml/2006/main" xmlns:r="http://schemas.openxmlformats.org/officeDocument/2006/relationships" xmlns:p="http://schemas.openxmlformats.org/presentationml/2006/main">
  <p:tag name="KSO_WM_ASSEMBLE_CHIP_INDEX" val="732749b72e6c4417aa8298144dce1593"/>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9b22fc7aed70b6165"/>
  <p:tag name="KSO_WM_TEMPLATE_ASSEMBLE_XID" val="5f69c079b22fc7aed70b6165"/>
  <p:tag name="KSO_WM_TEMPLATE_CATEGORY" val="diagram"/>
  <p:tag name="KSO_WM_TEMPLATE_INDEX" val="20208724"/>
  <p:tag name="KSO_WM_UNIT_BLOCK" val="0"/>
  <p:tag name="KSO_WM_UNIT_COMPATIBLE" val="0"/>
  <p:tag name="KSO_WM_UNIT_DEC_AREA_ID" val="fbd695a807a24793ba664e07c8b0ba1a"/>
  <p:tag name="KSO_WM_UNIT_DEFAULT_FONT" val="24;44;4"/>
  <p:tag name="KSO_WM_UNIT_DIAGRAM_ISNUMVISUAL" val="0"/>
  <p:tag name="KSO_WM_UNIT_DIAGRAM_ISREFERUNIT" val="0"/>
  <p:tag name="KSO_WM_UNIT_HIGHLIGHT" val="0"/>
  <p:tag name="KSO_WM_UNIT_ID" val="diagram2020872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52.xml><?xml version="1.0" encoding="utf-8"?>
<p:tagLst xmlns:a="http://schemas.openxmlformats.org/drawingml/2006/main" xmlns:r="http://schemas.openxmlformats.org/officeDocument/2006/relationships" xmlns:p="http://schemas.openxmlformats.org/presentationml/2006/main">
  <p:tag name="KSO_WM_ASSEMBLE_CHIP_INDEX" val="4521cf6862294a10914942609d75a5da"/>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79b22fc7aed70b6165"/>
  <p:tag name="KSO_WM_TEMPLATE_ASSEMBLE_XID" val="5f69c079b22fc7aed70b6165"/>
  <p:tag name="KSO_WM_TEMPLATE_CATEGORY" val="diagram"/>
  <p:tag name="KSO_WM_TEMPLATE_INDEX" val="20208724"/>
  <p:tag name="KSO_WM_UNIT_BLOCK" val="0"/>
  <p:tag name="KSO_WM_UNIT_COMPATIBLE" val="0"/>
  <p:tag name="KSO_WM_UNIT_DEC_AREA_ID" val="fbef37cbbef34a98acb9d420d73134a5"/>
  <p:tag name="KSO_WM_UNIT_DEFAULT_FONT" val="14;20;2"/>
  <p:tag name="KSO_WM_UNIT_DIAGRAM_ISNUMVISUAL" val="0"/>
  <p:tag name="KSO_WM_UNIT_DIAGRAM_ISREFERUNIT" val="0"/>
  <p:tag name="KSO_WM_UNIT_HIGHLIGHT" val="0"/>
  <p:tag name="KSO_WM_UNIT_ID" val="diagram2020872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56"/>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4034_1"/>
  <p:tag name="KSO_WM_SLIDE_INDEX" val="1"/>
  <p:tag name="KSO_WM_SLIDE_ITEM_CNT" val="0"/>
  <p:tag name="KSO_WM_SLIDE_LAYOUT" val="f"/>
  <p:tag name="KSO_WM_SLIDE_LAYOUT_CNT" val="1"/>
  <p:tag name="KSO_WM_SLIDE_POSITION" val="35*0"/>
  <p:tag name="KSO_WM_SLIDE_SIZE" val="926*540"/>
  <p:tag name="KSO_WM_SLIDE_SUBTYPE" val="pureTxt"/>
  <p:tag name="KSO_WM_SLIDE_TYPE" val="text"/>
  <p:tag name="KSO_WM_TAG_VERSION" val="1.0"/>
  <p:tag name="KSO_WM_TEMPLATE_CATEGORY" val="diagram"/>
  <p:tag name="KSO_WM_TEMPLATE_COLOR_TYPE" val="1"/>
  <p:tag name="KSO_WM_TEMPLATE_INDEX" val="20204034"/>
  <p:tag name="KSO_WM_TEMPLATE_MASTER_TYPE" val="0"/>
  <p:tag name="KSO_WM_TEMPLATE_SUBCATEGORY" val="0"/>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9089b1462d74639b0400149bfd4ee36&quot;,&quot;fill_align&quot;:&quot;cm&quot;,&quot;text_align&quot;:&quot;cm&quot;,&quot;text_direction&quot;:&quot;horizontal&quot;,&quot;chip_types&quot;:[&quot;picture&quot;]},{&quot;fill_id&quot;:&quot;dbcbd2b6a8ed48368bb426bf1cc45816&quot;,&quot;fill_align&quot;:&quot;cm&quot;,&quot;text_align&quot;:&quot;cm&quot;,&quot;text_direction&quot;:&quot;horizontal&quot;,&quot;chip_types&quot;:[&quot;text&quot;,&quot;header&quot;]}]]"/>
  <p:tag name="KSO_WM_CHIP_GROUPID" val="5eb27342b578bff8f7541e2b"/>
  <p:tag name="KSO_WM_CHIP_INFOS" val="{&quot;layout_type&quot;:&quot;full&quot;,&quot;layout_feature&quot;:2,&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a64430660c33b3b8e6a621"/>
  <p:tag name="KSO_WM_SLIDE_BACKGROUND" val="[&quot;general&quot;]"/>
  <p:tag name="KSO_WM_SLIDE_BACKGROUND_TYPE" val="general"/>
  <p:tag name="KSO_WM_SLIDE_BK_DARK_LIGHT" val="2"/>
  <p:tag name="KSO_WM_SLIDE_ID" val="diagram2021108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3T10:37:29&quot;,&quot;maxSize&quot;:{&quot;size1&quot;:11.1},&quot;minSize&quot;:{&quot;size1&quot;:11.1},&quot;normalSize&quot;:{&quot;size1&quot;:11.1},&quot;subLayout&quot;:[{&quot;id&quot;:&quot;2020-09-23T10:37:29&quot;,&quot;type&quot;:0},{&quot;id&quot;:&quot;2020-09-23T10:37:29&quot;,&quot;margin&quot;:{&quot;bottom&quot;:3.809999942779541,&quot;left&quot;:2.1170001029968262,&quot;right&quot;:2.1170001029968262,&quot;top&quot;:10.159999847412109},&quot;type&quot;:0}],&quot;type&quot;:0}"/>
  <p:tag name="KSO_WM_SLIDE_POSITION" val="0*23"/>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6ab4e92eaee48abcfef37f"/>
  <p:tag name="KSO_WM_TEMPLATE_ASSEMBLE_XID" val="5f6ab4e92eaee48abcfef37f"/>
  <p:tag name="KSO_WM_TEMPLATE_CATEGORY" val="diagram"/>
  <p:tag name="KSO_WM_TEMPLATE_COLOR_TYPE" val="1"/>
  <p:tag name="KSO_WM_TEMPLATE_INDEX" val="20211085"/>
  <p:tag name="KSO_WM_TEMPLATE_MASTER_TYPE" val="0"/>
  <p:tag name="KSO_WM_TEMPLATE_SUBCATEGORY" val="21"/>
</p:tagLst>
</file>

<file path=ppt/tags/tag69.xml><?xml version="1.0" encoding="utf-8"?>
<p:tagLst xmlns:a="http://schemas.openxmlformats.org/drawingml/2006/main" xmlns:r="http://schemas.openxmlformats.org/officeDocument/2006/relationships" xmlns:p="http://schemas.openxmlformats.org/presentationml/2006/main">
  <p:tag name="KSO_WM_ASSEMBLE_CHIP_INDEX" val="f61b4a9b19bc4427b92f09a4cbee821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COMPATIBLE" val="1"/>
  <p:tag name="KSO_WM_UNIT_DEC_AREA_ID" val="d3595514ade542e7b758ae90a77ec817"/>
  <p:tag name="KSO_WM_UNIT_DECORATE_INFO" val=""/>
  <p:tag name="KSO_WM_UNIT_DIAGRAM_ISNUMVISUAL" val="0"/>
  <p:tag name="KSO_WM_UNIT_DIAGRAM_ISREFERUNIT" val="0"/>
  <p:tag name="KSO_WM_UNIT_HIGHLIGHT" val="0"/>
  <p:tag name="KSO_WM_UNIT_ID" val="diagram20211085_1*d*1"/>
  <p:tag name="KSO_WM_UNIT_INDEX" val="1"/>
  <p:tag name="KSO_WM_UNIT_LAYERLEVEL" val="1"/>
  <p:tag name="KSO_WM_UNIT_PLACING_PICTURE" val="f61b4a9b19bc4427b92f09a4cbee8215"/>
  <p:tag name="KSO_WM_UNIT_SM_LIMIT_TYPE" val=""/>
  <p:tag name="KSO_WM_UNIT_TYPE" val="d"/>
  <p:tag name="KSO_WM_UNIT_VALUE" val="1734*3384"/>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7"/>
  <p:tag name="KSO_WM_UNIT_INDEX" val="7"/>
  <p:tag name="KSO_WM_UNIT_LAYERLEVEL" val="1"/>
  <p:tag name="KSO_WM_UNIT_TYPE" val="i"/>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b27342b578bff8f7541e2b"/>
  <p:tag name="KSO_WM_CHIP_XID" val="5ea64430660c33b3b8e6a621"/>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ADJUSTLAYOUT_ID" val="5"/>
  <p:tag name="KSO_WM_UNIT_BLOCK" val="0"/>
  <p:tag name="KSO_WM_UNIT_COLOR_SCHEME_PARENT_PAGE" val="0_1"/>
  <p:tag name="KSO_WM_UNIT_COLOR_SCHEME_SHAPE_ID" val="5"/>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1"/>
  <p:tag name="KSO_WM_UNIT_FILL_TYPE" val="1"/>
  <p:tag name="KSO_WM_UNIT_FOIL_COLOR" val="1"/>
  <p:tag name="KSO_WM_UNIT_HIGHLIGHT" val="0"/>
  <p:tag name="KSO_WM_UNIT_ID" val="diagram20211085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00"/>
</p:tagLst>
</file>

<file path=ppt/tags/tag71.xml><?xml version="1.0" encoding="utf-8"?>
<p:tagLst xmlns:a="http://schemas.openxmlformats.org/drawingml/2006/main" xmlns:r="http://schemas.openxmlformats.org/officeDocument/2006/relationships" xmlns:p="http://schemas.openxmlformats.org/presentationml/2006/main">
  <p:tag name="KSO_WM_ASSEMBLE_CHIP_INDEX" val="c6dcbbb72e564224b5842e73b63040f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92eaee48abcfef37f"/>
  <p:tag name="KSO_WM_TEMPLATE_ASSEMBLE_XID" val="5f6ab4e92eaee48abcfef37f"/>
  <p:tag name="KSO_WM_TEMPLATE_CATEGORY" val="diagram"/>
  <p:tag name="KSO_WM_TEMPLATE_INDEX" val="20211085"/>
  <p:tag name="KSO_WM_UNIT_BLOCK" val="0"/>
  <p:tag name="KSO_WM_UNIT_COMPATIBLE" val="0"/>
  <p:tag name="KSO_WM_UNIT_DEC_AREA_ID" val="21e0c364671f468b8c70ef68ca44ae39"/>
  <p:tag name="KSO_WM_UNIT_DECORATE_INFO" val=""/>
  <p:tag name="KSO_WM_UNIT_DEFAULT_FONT" val="14;20;2"/>
  <p:tag name="KSO_WM_UNIT_DIAGRAM_ISNUMVISUAL" val="0"/>
  <p:tag name="KSO_WM_UNIT_DIAGRAM_ISREFERUNIT" val="0"/>
  <p:tag name="KSO_WM_UNIT_HIGHLIGHT" val="0"/>
  <p:tag name="KSO_WM_UNIT_ID" val="diagram202110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9089b1462d74639b0400149bfd4ee36&quot;,&quot;fill_align&quot;:&quot;cm&quot;,&quot;text_align&quot;:&quot;cm&quot;,&quot;text_direction&quot;:&quot;horizontal&quot;,&quot;chip_types&quot;:[&quot;picture&quot;]},{&quot;fill_id&quot;:&quot;dbcbd2b6a8ed48368bb426bf1cc45816&quot;,&quot;fill_align&quot;:&quot;cm&quot;,&quot;text_align&quot;:&quot;cm&quot;,&quot;text_direction&quot;:&quot;horizontal&quot;,&quot;chip_types&quot;:[&quot;text&quot;,&quot;header&quot;]}]]"/>
  <p:tag name="KSO_WM_CHIP_GROUPID" val="5eb27342b578bff8f7541e2b"/>
  <p:tag name="KSO_WM_CHIP_INFOS" val="{&quot;layout_type&quot;:&quot;full&quot;,&quot;layout_feature&quot;:2,&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a64430660c33b3b8e6a621"/>
  <p:tag name="KSO_WM_SLIDE_BACKGROUND" val="[&quot;general&quot;]"/>
  <p:tag name="KSO_WM_SLIDE_BACKGROUND_TYPE" val="general"/>
  <p:tag name="KSO_WM_SLIDE_BK_DARK_LIGHT" val="2"/>
  <p:tag name="KSO_WM_SLIDE_ID" val="diagram2021108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3T10:37:29&quot;,&quot;maxSize&quot;:{&quot;size1&quot;:11.1},&quot;minSize&quot;:{&quot;size1&quot;:11.1},&quot;normalSize&quot;:{&quot;size1&quot;:11.1},&quot;subLayout&quot;:[{&quot;id&quot;:&quot;2020-09-23T10:37:29&quot;,&quot;type&quot;:0},{&quot;id&quot;:&quot;2020-09-23T10:37:29&quot;,&quot;margin&quot;:{&quot;bottom&quot;:3.809999942779541,&quot;left&quot;:2.1170001029968262,&quot;right&quot;:2.1170001029968262,&quot;top&quot;:10.159999847412109},&quot;type&quot;:0}],&quot;type&quot;:0}"/>
  <p:tag name="KSO_WM_SLIDE_POSITION" val="0*23"/>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6ab4e92eaee48abcfef37f"/>
  <p:tag name="KSO_WM_TEMPLATE_ASSEMBLE_XID" val="5f6ab4e92eaee48abcfef37f"/>
  <p:tag name="KSO_WM_TEMPLATE_CATEGORY" val="diagram"/>
  <p:tag name="KSO_WM_TEMPLATE_COLOR_TYPE" val="1"/>
  <p:tag name="KSO_WM_TEMPLATE_INDEX" val="20211085"/>
  <p:tag name="KSO_WM_TEMPLATE_MASTER_TYPE" val="0"/>
  <p:tag name="KSO_WM_TEMPLATE_SUBCATEGORY" val="21"/>
</p:tagLst>
</file>

<file path=ppt/tags/tag73.xml><?xml version="1.0" encoding="utf-8"?>
<p:tagLst xmlns:a="http://schemas.openxmlformats.org/drawingml/2006/main" xmlns:r="http://schemas.openxmlformats.org/officeDocument/2006/relationships" xmlns:p="http://schemas.openxmlformats.org/presentationml/2006/main">
  <p:tag name="KSO_WM_ASSEMBLE_CHIP_INDEX" val="f61b4a9b19bc4427b92f09a4cbee821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COMPATIBLE" val="1"/>
  <p:tag name="KSO_WM_UNIT_DEC_AREA_ID" val="d3595514ade542e7b758ae90a77ec817"/>
  <p:tag name="KSO_WM_UNIT_DECORATE_INFO" val=""/>
  <p:tag name="KSO_WM_UNIT_DIAGRAM_ISNUMVISUAL" val="0"/>
  <p:tag name="KSO_WM_UNIT_DIAGRAM_ISREFERUNIT" val="0"/>
  <p:tag name="KSO_WM_UNIT_HIGHLIGHT" val="0"/>
  <p:tag name="KSO_WM_UNIT_ID" val="diagram20211085_1*d*1"/>
  <p:tag name="KSO_WM_UNIT_INDEX" val="1"/>
  <p:tag name="KSO_WM_UNIT_LAYERLEVEL" val="1"/>
  <p:tag name="KSO_WM_UNIT_PLACING_PICTURE" val="f61b4a9b19bc4427b92f09a4cbee8215"/>
  <p:tag name="KSO_WM_UNIT_SM_LIMIT_TYPE" val=""/>
  <p:tag name="KSO_WM_UNIT_TYPE" val="d"/>
  <p:tag name="KSO_WM_UNIT_VALUE" val="1734*3384"/>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b27342b578bff8f7541e2b"/>
  <p:tag name="KSO_WM_CHIP_XID" val="5ea64430660c33b3b8e6a621"/>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ADJUSTLAYOUT_ID" val="5"/>
  <p:tag name="KSO_WM_UNIT_BLOCK" val="0"/>
  <p:tag name="KSO_WM_UNIT_COLOR_SCHEME_PARENT_PAGE" val="0_1"/>
  <p:tag name="KSO_WM_UNIT_COLOR_SCHEME_SHAPE_ID" val="5"/>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1"/>
  <p:tag name="KSO_WM_UNIT_FILL_TYPE" val="1"/>
  <p:tag name="KSO_WM_UNIT_FOIL_COLOR" val="1"/>
  <p:tag name="KSO_WM_UNIT_HIGHLIGHT" val="0"/>
  <p:tag name="KSO_WM_UNIT_ID" val="diagram20211085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00"/>
</p:tagLst>
</file>

<file path=ppt/tags/tag75.xml><?xml version="1.0" encoding="utf-8"?>
<p:tagLst xmlns:a="http://schemas.openxmlformats.org/drawingml/2006/main" xmlns:r="http://schemas.openxmlformats.org/officeDocument/2006/relationships" xmlns:p="http://schemas.openxmlformats.org/presentationml/2006/main">
  <p:tag name="KSO_WM_ASSEMBLE_CHIP_INDEX" val="c6dcbbb72e564224b5842e73b63040f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92eaee48abcfef37f"/>
  <p:tag name="KSO_WM_TEMPLATE_ASSEMBLE_XID" val="5f6ab4e92eaee48abcfef37f"/>
  <p:tag name="KSO_WM_TEMPLATE_CATEGORY" val="diagram"/>
  <p:tag name="KSO_WM_TEMPLATE_INDEX" val="20211085"/>
  <p:tag name="KSO_WM_UNIT_BLOCK" val="0"/>
  <p:tag name="KSO_WM_UNIT_COMPATIBLE" val="0"/>
  <p:tag name="KSO_WM_UNIT_DEC_AREA_ID" val="21e0c364671f468b8c70ef68ca44ae39"/>
  <p:tag name="KSO_WM_UNIT_DECORATE_INFO" val=""/>
  <p:tag name="KSO_WM_UNIT_DEFAULT_FONT" val="14;20;2"/>
  <p:tag name="KSO_WM_UNIT_DIAGRAM_ISNUMVISUAL" val="0"/>
  <p:tag name="KSO_WM_UNIT_DIAGRAM_ISREFERUNIT" val="0"/>
  <p:tag name="KSO_WM_UNIT_HIGHLIGHT" val="0"/>
  <p:tag name="KSO_WM_UNIT_ID" val="diagram202110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9089b1462d74639b0400149bfd4ee36&quot;,&quot;fill_align&quot;:&quot;cm&quot;,&quot;text_align&quot;:&quot;cm&quot;,&quot;text_direction&quot;:&quot;horizontal&quot;,&quot;chip_types&quot;:[&quot;picture&quot;]},{&quot;fill_id&quot;:&quot;dbcbd2b6a8ed48368bb426bf1cc45816&quot;,&quot;fill_align&quot;:&quot;cm&quot;,&quot;text_align&quot;:&quot;cm&quot;,&quot;text_direction&quot;:&quot;horizontal&quot;,&quot;chip_types&quot;:[&quot;text&quot;,&quot;header&quot;]}]]"/>
  <p:tag name="KSO_WM_CHIP_GROUPID" val="5eb27342b578bff8f7541e2b"/>
  <p:tag name="KSO_WM_CHIP_INFOS" val="{&quot;layout_type&quot;:&quot;full&quot;,&quot;layout_feature&quot;:2,&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a64430660c33b3b8e6a621"/>
  <p:tag name="KSO_WM_SLIDE_BACKGROUND" val="[&quot;general&quot;]"/>
  <p:tag name="KSO_WM_SLIDE_BACKGROUND_TYPE" val="general"/>
  <p:tag name="KSO_WM_SLIDE_BK_DARK_LIGHT" val="2"/>
  <p:tag name="KSO_WM_SLIDE_ID" val="diagram2021108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3T10:37:29&quot;,&quot;maxSize&quot;:{&quot;size1&quot;:11.1},&quot;minSize&quot;:{&quot;size1&quot;:11.1},&quot;normalSize&quot;:{&quot;size1&quot;:11.1},&quot;subLayout&quot;:[{&quot;id&quot;:&quot;2020-09-23T10:37:29&quot;,&quot;type&quot;:0},{&quot;id&quot;:&quot;2020-09-23T10:37:29&quot;,&quot;margin&quot;:{&quot;bottom&quot;:3.809999942779541,&quot;left&quot;:2.1170001029968262,&quot;right&quot;:2.1170001029968262,&quot;top&quot;:10.159999847412109},&quot;type&quot;:0}],&quot;type&quot;:0}"/>
  <p:tag name="KSO_WM_SLIDE_POSITION" val="0*23"/>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6ab4e92eaee48abcfef37f"/>
  <p:tag name="KSO_WM_TEMPLATE_ASSEMBLE_XID" val="5f6ab4e92eaee48abcfef37f"/>
  <p:tag name="KSO_WM_TEMPLATE_CATEGORY" val="diagram"/>
  <p:tag name="KSO_WM_TEMPLATE_COLOR_TYPE" val="1"/>
  <p:tag name="KSO_WM_TEMPLATE_INDEX" val="20211085"/>
  <p:tag name="KSO_WM_TEMPLATE_MASTER_TYPE" val="0"/>
  <p:tag name="KSO_WM_TEMPLATE_SUBCATEGORY" val="21"/>
</p:tagLst>
</file>

<file path=ppt/tags/tag77.xml><?xml version="1.0" encoding="utf-8"?>
<p:tagLst xmlns:a="http://schemas.openxmlformats.org/drawingml/2006/main" xmlns:r="http://schemas.openxmlformats.org/officeDocument/2006/relationships" xmlns:p="http://schemas.openxmlformats.org/presentationml/2006/main">
  <p:tag name="KSO_WM_ASSEMBLE_CHIP_INDEX" val="f61b4a9b19bc4427b92f09a4cbee821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COMPATIBLE" val="1"/>
  <p:tag name="KSO_WM_UNIT_DEC_AREA_ID" val="d3595514ade542e7b758ae90a77ec817"/>
  <p:tag name="KSO_WM_UNIT_DECORATE_INFO" val=""/>
  <p:tag name="KSO_WM_UNIT_DIAGRAM_ISNUMVISUAL" val="0"/>
  <p:tag name="KSO_WM_UNIT_DIAGRAM_ISREFERUNIT" val="0"/>
  <p:tag name="KSO_WM_UNIT_HIGHLIGHT" val="0"/>
  <p:tag name="KSO_WM_UNIT_ID" val="diagram20211085_1*d*1"/>
  <p:tag name="KSO_WM_UNIT_INDEX" val="1"/>
  <p:tag name="KSO_WM_UNIT_LAYERLEVEL" val="1"/>
  <p:tag name="KSO_WM_UNIT_PLACING_PICTURE" val="f61b4a9b19bc4427b92f09a4cbee8215"/>
  <p:tag name="KSO_WM_UNIT_SM_LIMIT_TYPE" val=""/>
  <p:tag name="KSO_WM_UNIT_TYPE" val="d"/>
  <p:tag name="KSO_WM_UNIT_VALUE" val="1734*3384"/>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b27342b578bff8f7541e2b"/>
  <p:tag name="KSO_WM_CHIP_XID" val="5ea64430660c33b3b8e6a621"/>
  <p:tag name="KSO_WM_TAG_VERSION" val="1.0"/>
  <p:tag name="KSO_WM_TEMPLATE_ASSEMBLE_GROUPID" val="5f6ab4e92eaee48abcfef37f"/>
  <p:tag name="KSO_WM_TEMPLATE_ASSEMBLE_XID" val="5f6ab4e92eaee48abcfef37f"/>
  <p:tag name="KSO_WM_TEMPLATE_CATEGORY" val="diagram"/>
  <p:tag name="KSO_WM_TEMPLATE_INDEX" val="20211085"/>
  <p:tag name="KSO_WM_UNIT_ADJUSTLAYOUT_ID" val="5"/>
  <p:tag name="KSO_WM_UNIT_BLOCK" val="0"/>
  <p:tag name="KSO_WM_UNIT_COLOR_SCHEME_PARENT_PAGE" val="0_1"/>
  <p:tag name="KSO_WM_UNIT_COLOR_SCHEME_SHAPE_ID" val="5"/>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1"/>
  <p:tag name="KSO_WM_UNIT_FILL_TYPE" val="1"/>
  <p:tag name="KSO_WM_UNIT_FOIL_COLOR" val="1"/>
  <p:tag name="KSO_WM_UNIT_HIGHLIGHT" val="0"/>
  <p:tag name="KSO_WM_UNIT_ID" val="diagram20211085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00"/>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c6dcbbb72e564224b5842e73b63040f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92eaee48abcfef37f"/>
  <p:tag name="KSO_WM_TEMPLATE_ASSEMBLE_XID" val="5f6ab4e92eaee48abcfef37f"/>
  <p:tag name="KSO_WM_TEMPLATE_CATEGORY" val="diagram"/>
  <p:tag name="KSO_WM_TEMPLATE_INDEX" val="20211085"/>
  <p:tag name="KSO_WM_UNIT_BLOCK" val="0"/>
  <p:tag name="KSO_WM_UNIT_COMPATIBLE" val="0"/>
  <p:tag name="KSO_WM_UNIT_DEC_AREA_ID" val="21e0c364671f468b8c70ef68ca44ae39"/>
  <p:tag name="KSO_WM_UNIT_DECORATE_INFO" val=""/>
  <p:tag name="KSO_WM_UNIT_DEFAULT_FONT" val="14;20;2"/>
  <p:tag name="KSO_WM_UNIT_DIAGRAM_ISNUMVISUAL" val="0"/>
  <p:tag name="KSO_WM_UNIT_DIAGRAM_ISREFERUNIT" val="0"/>
  <p:tag name="KSO_WM_UNIT_HIGHLIGHT" val="0"/>
  <p:tag name="KSO_WM_UNIT_ID" val="diagram202110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408"/>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34"/>
  <p:tag name="KSO_WM_UNIT_COMPATIBLE" val="0"/>
  <p:tag name="KSO_WM_UNIT_DIAGRAM_ISNUMVISUAL" val="0"/>
  <p:tag name="KSO_WM_UNIT_DIAGRAM_ISREFERUNIT" val="0"/>
  <p:tag name="KSO_WM_UNIT_HIGHLIGHT" val="0"/>
  <p:tag name="KSO_WM_UNIT_ID" val="diagram20204034_1*i*2"/>
  <p:tag name="KSO_WM_UNIT_INDEX" val="2"/>
  <p:tag name="KSO_WM_UNIT_LAYERLEVEL" val="1"/>
  <p:tag name="KSO_WM_UNIT_TYPE" val="i"/>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3427</Words>
  <Application>Microsoft Office PowerPoint</Application>
  <PresentationFormat>自定义</PresentationFormat>
  <Paragraphs>147</Paragraphs>
  <Slides>36</Slides>
  <Notes>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2020-11-06T10:35:18Z</cp:lastPrinted>
  <dcterms:created xsi:type="dcterms:W3CDTF">2020-11-06T10:35:18Z</dcterms:created>
  <dcterms:modified xsi:type="dcterms:W3CDTF">2021-09-13T05:37:38Z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