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1" r:id="rId3"/>
    <p:sldId id="430" r:id="rId4"/>
    <p:sldId id="434" r:id="rId5"/>
    <p:sldId id="433" r:id="rId6"/>
    <p:sldId id="262" r:id="rId7"/>
    <p:sldId id="435" r:id="rId8"/>
    <p:sldId id="436" r:id="rId9"/>
    <p:sldId id="437" r:id="rId10"/>
    <p:sldId id="438" r:id="rId11"/>
    <p:sldId id="264" r:id="rId12"/>
    <p:sldId id="269" r:id="rId13"/>
    <p:sldId id="271" r:id="rId14"/>
    <p:sldId id="273" r:id="rId15"/>
    <p:sldId id="274" r:id="rId16"/>
    <p:sldId id="278" r:id="rId17"/>
    <p:sldId id="276" r:id="rId18"/>
    <p:sldId id="277" r:id="rId19"/>
    <p:sldId id="263" r:id="rId20"/>
    <p:sldId id="281" r:id="rId22"/>
    <p:sldId id="282" r:id="rId23"/>
    <p:sldId id="284" r:id="rId24"/>
    <p:sldId id="410" r:id="rId25"/>
    <p:sldId id="411" r:id="rId26"/>
    <p:sldId id="457" r:id="rId27"/>
    <p:sldId id="458" r:id="rId28"/>
    <p:sldId id="412" r:id="rId29"/>
    <p:sldId id="287" r:id="rId30"/>
    <p:sldId id="441" r:id="rId31"/>
    <p:sldId id="290" r:id="rId32"/>
    <p:sldId id="413" r:id="rId33"/>
    <p:sldId id="292" r:id="rId34"/>
    <p:sldId id="451" r:id="rId35"/>
    <p:sldId id="399" r:id="rId36"/>
    <p:sldId id="400" r:id="rId37"/>
    <p:sldId id="297" r:id="rId38"/>
    <p:sldId id="301" r:id="rId39"/>
    <p:sldId id="299" r:id="rId40"/>
    <p:sldId id="302" r:id="rId41"/>
    <p:sldId id="303" r:id="rId42"/>
    <p:sldId id="304" r:id="rId43"/>
    <p:sldId id="306" r:id="rId44"/>
    <p:sldId id="462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33" userDrawn="1">
          <p15:clr>
            <a:srgbClr val="A4A3A4"/>
          </p15:clr>
        </p15:guide>
        <p15:guide id="2" pos="7312" userDrawn="1">
          <p15:clr>
            <a:srgbClr val="A4A3A4"/>
          </p15:clr>
        </p15:guide>
        <p15:guide id="3" orient="horz" pos="507" userDrawn="1">
          <p15:clr>
            <a:srgbClr val="A4A3A4"/>
          </p15:clr>
        </p15:guide>
        <p15:guide id="4" orient="horz" pos="632" userDrawn="1">
          <p15:clr>
            <a:srgbClr val="A4A3A4"/>
          </p15:clr>
        </p15:guide>
        <p15:guide id="6" orient="horz" pos="38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houyanan21" initials="h" lastIdx="0" clrIdx="9"/>
  <p:cmAuthor id="1" name="姜伟光" initials="姜" lastIdx="0" clrIdx="0"/>
  <p:cmAuthor id="8" name="郭晓琳" initials="郭晓琳" lastIdx="0" clrIdx="0"/>
  <p:cmAuthor id="2" name="Administrator" initials="A" lastIdx="0" clrIdx="0"/>
  <p:cmAuthor id="9" name="soille" initials="s" lastIdx="0" clrIdx="6"/>
  <p:cmAuthor id="3" name="zhaoqingju" initials="z" lastIdx="0" clrIdx="0"/>
  <p:cmAuthor id="10" name="Mia Vida Villanueva" initials="MVV" lastIdx="0" clrIdx="0"/>
  <p:cmAuthor id="4" name="lenovo" initials="" lastIdx="0" clrIdx="0"/>
  <p:cmAuthor id="5" name="dongyu" initials="d" lastIdx="0" clrIdx="8"/>
  <p:cmAuthor id="6" name="杜B格小生" initials="杜B格小生" lastIdx="0" clrIdx="0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1CBC"/>
    <a:srgbClr val="060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9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67" y="58"/>
      </p:cViewPr>
      <p:guideLst>
        <p:guide pos="533"/>
        <p:guide pos="7312"/>
        <p:guide orient="horz" pos="507"/>
        <p:guide orient="horz" pos="632"/>
        <p:guide orient="horz" pos="38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436.xml"/><Relationship Id="rId5" Type="http://schemas.openxmlformats.org/officeDocument/2006/relationships/slide" Target="slides/slide3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" Type="http://schemas.openxmlformats.org/officeDocument/2006/relationships/tags" Target="../tags/tag4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4" name="Rectangle 2"/>
          <p:cNvSpPr>
            <a:spLocks noGrp="1" noChangeArrowheads="1"/>
          </p:cNvSpPr>
          <p:nvPr>
            <p:ph type="hdr" sz="quarter"/>
            <p:custDataLst>
              <p:tags r:id="rId1"/>
            </p:custDataLst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355" name="Rectangle 3"/>
          <p:cNvSpPr>
            <a:spLocks noGrp="1" noChangeArrowheads="1"/>
          </p:cNvSpPr>
          <p:nvPr>
            <p:ph type="dt" idx="1"/>
            <p:custDataLst>
              <p:tags r:id="rId2"/>
            </p:custDataLst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356" name="Rectangle 4"/>
          <p:cNvSpPr>
            <a:spLocks noGrp="1" noRot="1" noChangeAspect="1" noChangeArrowheads="1" noTextEdit="1"/>
          </p:cNvSpPr>
          <p:nvPr>
            <p:ph type="sldImg" idx="2"/>
            <p:custDataLst>
              <p:tags r:id="rId3"/>
            </p:custDataLst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9357" name="Rectangle 5"/>
          <p:cNvSpPr>
            <a:spLocks noGrp="1" noChangeArrowheads="1"/>
          </p:cNvSpPr>
          <p:nvPr>
            <p:ph type="body" sz="quarter" idx="3"/>
            <p:custDataLst>
              <p:tags r:id="rId4"/>
            </p:custDataLst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358" name="Rectangle 6"/>
          <p:cNvSpPr>
            <a:spLocks noGrp="1" noChangeArrowheads="1"/>
          </p:cNvSpPr>
          <p:nvPr>
            <p:ph type="ftr" sz="quarter" idx="4"/>
            <p:custDataLst>
              <p:tags r:id="rId5"/>
            </p:custDataLst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359" name="Rectangle 7"/>
          <p:cNvSpPr>
            <a:spLocks noGrp="1" noChangeArrowheads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C425B4A0-1FCB-4D83-AABE-0D5BD4146D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2.xml"/><Relationship Id="rId7" Type="http://schemas.openxmlformats.org/officeDocument/2006/relationships/image" Target="../media/image3.png"/><Relationship Id="rId6" Type="http://schemas.openxmlformats.org/officeDocument/2006/relationships/tags" Target="../tags/tag61.xml"/><Relationship Id="rId5" Type="http://schemas.openxmlformats.org/officeDocument/2006/relationships/image" Target="../media/image2.png"/><Relationship Id="rId4" Type="http://schemas.openxmlformats.org/officeDocument/2006/relationships/tags" Target="../tags/tag60.xml"/><Relationship Id="rId3" Type="http://schemas.openxmlformats.org/officeDocument/2006/relationships/image" Target="../media/image1.jpeg"/><Relationship Id="rId21" Type="http://schemas.openxmlformats.org/officeDocument/2006/relationships/image" Target="../media/image9.png"/><Relationship Id="rId20" Type="http://schemas.openxmlformats.org/officeDocument/2006/relationships/tags" Target="../tags/tag69.xml"/><Relationship Id="rId2" Type="http://schemas.openxmlformats.org/officeDocument/2006/relationships/tags" Target="../tags/tag59.xml"/><Relationship Id="rId19" Type="http://schemas.openxmlformats.org/officeDocument/2006/relationships/image" Target="../media/image8.png"/><Relationship Id="rId18" Type="http://schemas.openxmlformats.org/officeDocument/2006/relationships/tags" Target="../tags/tag68.xml"/><Relationship Id="rId17" Type="http://schemas.openxmlformats.org/officeDocument/2006/relationships/image" Target="../media/image7.png"/><Relationship Id="rId16" Type="http://schemas.openxmlformats.org/officeDocument/2006/relationships/tags" Target="../tags/tag67.xml"/><Relationship Id="rId15" Type="http://schemas.openxmlformats.org/officeDocument/2006/relationships/image" Target="../media/image6.png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image" Target="../media/image5.png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image" Target="../media/image10.png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tags" Target="../tags/tag80.xml"/><Relationship Id="rId3" Type="http://schemas.openxmlformats.org/officeDocument/2006/relationships/image" Target="../media/image11.jpeg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38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39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40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41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1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12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13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14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15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463" name="图片 1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64" name="图片 2" descr="shang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-12700" y="4961467"/>
            <a:ext cx="12204700" cy="1896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65" name="图片 3" descr="xiamg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19100" y="548217"/>
            <a:ext cx="2034117" cy="153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66" name="图片 4" descr="xiamg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953500" y="812800"/>
            <a:ext cx="2819400" cy="153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67" name="图片 5"/>
          <p:cNvPicPr>
            <a:picLocks noChangeAspect="1" noChangeArrowheads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230717" y="0"/>
            <a:ext cx="2222500" cy="2956984"/>
          </a:xfrm>
          <a:prstGeom prst="rect">
            <a:avLst/>
          </a:prstGeom>
          <a:noFill/>
          <a:ln>
            <a:noFill/>
          </a:ln>
        </p:spPr>
      </p:pic>
      <p:sp>
        <p:nvSpPr>
          <p:cNvPr id="1049335" name="矩形 6"/>
          <p:cNvSpPr/>
          <p:nvPr userDrawn="1">
            <p:custDataLst>
              <p:tags r:id="rId12"/>
            </p:custDataLst>
          </p:nvPr>
        </p:nvSpPr>
        <p:spPr>
          <a:xfrm>
            <a:off x="1600200" y="1092200"/>
            <a:ext cx="8978900" cy="389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049336" name="图文框 7"/>
          <p:cNvSpPr/>
          <p:nvPr userDrawn="1">
            <p:custDataLst>
              <p:tags r:id="rId13"/>
            </p:custDataLst>
          </p:nvPr>
        </p:nvSpPr>
        <p:spPr>
          <a:xfrm>
            <a:off x="1570567" y="1056217"/>
            <a:ext cx="9055100" cy="4002616"/>
          </a:xfrm>
          <a:prstGeom prst="frame">
            <a:avLst>
              <a:gd name="adj1" fmla="val 1754"/>
            </a:avLst>
          </a:prstGeom>
          <a:gradFill>
            <a:gsLst>
              <a:gs pos="0">
                <a:srgbClr val="CB954D"/>
              </a:gs>
              <a:gs pos="100000">
                <a:srgbClr val="EEC988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2097468" name="图片 8" descr="美食海报2"/>
          <p:cNvPicPr>
            <a:picLocks noChangeAspect="1" noChangeArrowheads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0" y="3994151"/>
            <a:ext cx="42672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69" name="图片 9" descr="美食海报2"/>
          <p:cNvPicPr>
            <a:picLocks noChangeAspect="1" noChangeArrowheads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7467600" y="5300133"/>
            <a:ext cx="4747684" cy="1551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70" name="图片 5"/>
          <p:cNvPicPr>
            <a:picLocks noChangeAspect="1" noChangeArrowheads="1"/>
          </p:cNvPicPr>
          <p:nvPr userDrawn="1"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 bwMode="auto">
          <a:xfrm>
            <a:off x="10386484" y="0"/>
            <a:ext cx="1805516" cy="95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471" name="图片 11"/>
          <p:cNvPicPr>
            <a:picLocks noChangeAspect="1" noChangeArrowheads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 bwMode="auto">
          <a:xfrm>
            <a:off x="4006851" y="1826684"/>
            <a:ext cx="4178300" cy="32046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7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1C4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6" name="组合 57"/>
          <p:cNvGrpSpPr/>
          <p:nvPr userDrawn="1">
            <p:custDataLst>
              <p:tags r:id="rId3"/>
            </p:custDataLst>
          </p:nvPr>
        </p:nvGrpSpPr>
        <p:grpSpPr>
          <a:xfrm>
            <a:off x="10106661" y="94827"/>
            <a:ext cx="1938867" cy="284480"/>
            <a:chOff x="16838" y="31"/>
            <a:chExt cx="2290" cy="336"/>
          </a:xfrm>
        </p:grpSpPr>
        <p:pic>
          <p:nvPicPr>
            <p:cNvPr id="2097462" name="图片 5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8198" y="71"/>
              <a:ext cx="930" cy="296"/>
            </a:xfrm>
            <a:prstGeom prst="rect">
              <a:avLst/>
            </a:prstGeom>
          </p:spPr>
        </p:pic>
        <p:grpSp>
          <p:nvGrpSpPr>
            <p:cNvPr id="307" name="组合 59"/>
            <p:cNvGrpSpPr/>
            <p:nvPr userDrawn="1">
              <p:custDataLst>
                <p:tags r:id="rId6"/>
              </p:custDataLst>
            </p:nvPr>
          </p:nvGrpSpPr>
          <p:grpSpPr>
            <a:xfrm>
              <a:off x="16838" y="31"/>
              <a:ext cx="1101" cy="330"/>
              <a:chOff x="11194442" y="138245"/>
              <a:chExt cx="727657" cy="228093"/>
            </a:xfrm>
          </p:grpSpPr>
          <p:grpSp>
            <p:nvGrpSpPr>
              <p:cNvPr id="308" name="组合 60"/>
              <p:cNvGrpSpPr/>
              <p:nvPr userDrawn="1">
                <p:custDataLst>
                  <p:tags r:id="rId7"/>
                </p:custDataLst>
              </p:nvPr>
            </p:nvGrpSpPr>
            <p:grpSpPr>
              <a:xfrm>
                <a:off x="11194442" y="138245"/>
                <a:ext cx="115312" cy="220650"/>
                <a:chOff x="1720218" y="2436790"/>
                <a:chExt cx="1328564" cy="2542220"/>
              </a:xfrm>
            </p:grpSpPr>
            <p:sp>
              <p:nvSpPr>
                <p:cNvPr id="1049308" name="任意多边形 61"/>
                <p:cNvSpPr/>
                <p:nvPr>
                  <p:custDataLst>
                    <p:tags r:id="rId8"/>
                  </p:custDataLst>
                </p:nvPr>
              </p:nvSpPr>
              <p:spPr>
                <a:xfrm flipH="1">
                  <a:off x="1720218" y="3135503"/>
                  <a:ext cx="1328564" cy="1843507"/>
                </a:xfrm>
                <a:custGeom>
                  <a:avLst/>
                  <a:gdLst>
                    <a:gd name="connsiteX0" fmla="*/ 1540683 w 2201932"/>
                    <a:gd name="connsiteY0" fmla="*/ 0 h 3055372"/>
                    <a:gd name="connsiteX1" fmla="*/ 1462917 w 2201932"/>
                    <a:gd name="connsiteY1" fmla="*/ 0 h 3055372"/>
                    <a:gd name="connsiteX2" fmla="*/ 739017 w 2201932"/>
                    <a:gd name="connsiteY2" fmla="*/ 0 h 3055372"/>
                    <a:gd name="connsiteX3" fmla="*/ 661251 w 2201932"/>
                    <a:gd name="connsiteY3" fmla="*/ 0 h 3055372"/>
                    <a:gd name="connsiteX4" fmla="*/ 673672 w 2201932"/>
                    <a:gd name="connsiteY4" fmla="*/ 18403 h 3055372"/>
                    <a:gd name="connsiteX5" fmla="*/ 608505 w 2201932"/>
                    <a:gd name="connsiteY5" fmla="*/ 735857 h 3055372"/>
                    <a:gd name="connsiteX6" fmla="*/ 394099 w 2201932"/>
                    <a:gd name="connsiteY6" fmla="*/ 1099057 h 3055372"/>
                    <a:gd name="connsiteX7" fmla="*/ 323727 w 2201932"/>
                    <a:gd name="connsiteY7" fmla="*/ 1173138 h 3055372"/>
                    <a:gd name="connsiteX8" fmla="*/ 323727 w 2201932"/>
                    <a:gd name="connsiteY8" fmla="*/ 1174865 h 3055372"/>
                    <a:gd name="connsiteX9" fmla="*/ 322465 w 2201932"/>
                    <a:gd name="connsiteY9" fmla="*/ 1175906 h 3055372"/>
                    <a:gd name="connsiteX10" fmla="*/ 0 w 2201932"/>
                    <a:gd name="connsiteY10" fmla="*/ 1954406 h 3055372"/>
                    <a:gd name="connsiteX11" fmla="*/ 1100966 w 2201932"/>
                    <a:gd name="connsiteY11" fmla="*/ 3055372 h 3055372"/>
                    <a:gd name="connsiteX12" fmla="*/ 2201932 w 2201932"/>
                    <a:gd name="connsiteY12" fmla="*/ 1954406 h 3055372"/>
                    <a:gd name="connsiteX13" fmla="*/ 1879467 w 2201932"/>
                    <a:gd name="connsiteY13" fmla="*/ 1175906 h 3055372"/>
                    <a:gd name="connsiteX14" fmla="*/ 1878207 w 2201932"/>
                    <a:gd name="connsiteY14" fmla="*/ 1174866 h 3055372"/>
                    <a:gd name="connsiteX15" fmla="*/ 1878207 w 2201932"/>
                    <a:gd name="connsiteY15" fmla="*/ 1173138 h 3055372"/>
                    <a:gd name="connsiteX16" fmla="*/ 1807835 w 2201932"/>
                    <a:gd name="connsiteY16" fmla="*/ 1099057 h 3055372"/>
                    <a:gd name="connsiteX17" fmla="*/ 1593429 w 2201932"/>
                    <a:gd name="connsiteY17" fmla="*/ 735857 h 3055372"/>
                    <a:gd name="connsiteX18" fmla="*/ 1528262 w 2201932"/>
                    <a:gd name="connsiteY18" fmla="*/ 18403 h 3055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201932" h="3055372">
                      <a:moveTo>
                        <a:pt x="1540683" y="0"/>
                      </a:moveTo>
                      <a:lnTo>
                        <a:pt x="1462917" y="0"/>
                      </a:lnTo>
                      <a:lnTo>
                        <a:pt x="739017" y="0"/>
                      </a:lnTo>
                      <a:lnTo>
                        <a:pt x="661251" y="0"/>
                      </a:lnTo>
                      <a:lnTo>
                        <a:pt x="673672" y="18403"/>
                      </a:lnTo>
                      <a:cubicBezTo>
                        <a:pt x="746360" y="171028"/>
                        <a:pt x="726480" y="449921"/>
                        <a:pt x="608505" y="735857"/>
                      </a:cubicBezTo>
                      <a:cubicBezTo>
                        <a:pt x="549517" y="878825"/>
                        <a:pt x="474382" y="1003252"/>
                        <a:pt x="394099" y="1099057"/>
                      </a:cubicBezTo>
                      <a:lnTo>
                        <a:pt x="323727" y="1173138"/>
                      </a:lnTo>
                      <a:lnTo>
                        <a:pt x="323727" y="1174865"/>
                      </a:lnTo>
                      <a:lnTo>
                        <a:pt x="322465" y="1175906"/>
                      </a:lnTo>
                      <a:cubicBezTo>
                        <a:pt x="123230" y="1375141"/>
                        <a:pt x="0" y="1650383"/>
                        <a:pt x="0" y="1954406"/>
                      </a:cubicBezTo>
                      <a:cubicBezTo>
                        <a:pt x="0" y="2562453"/>
                        <a:pt x="492919" y="3055372"/>
                        <a:pt x="1100966" y="3055372"/>
                      </a:cubicBezTo>
                      <a:cubicBezTo>
                        <a:pt x="1709013" y="3055372"/>
                        <a:pt x="2201932" y="2562453"/>
                        <a:pt x="2201932" y="1954406"/>
                      </a:cubicBezTo>
                      <a:cubicBezTo>
                        <a:pt x="2201932" y="1650383"/>
                        <a:pt x="2078702" y="1375141"/>
                        <a:pt x="1879467" y="1175906"/>
                      </a:cubicBezTo>
                      <a:lnTo>
                        <a:pt x="1878207" y="1174866"/>
                      </a:lnTo>
                      <a:lnTo>
                        <a:pt x="1878207" y="1173138"/>
                      </a:lnTo>
                      <a:lnTo>
                        <a:pt x="1807835" y="1099057"/>
                      </a:lnTo>
                      <a:cubicBezTo>
                        <a:pt x="1727552" y="1003252"/>
                        <a:pt x="1652417" y="878825"/>
                        <a:pt x="1593429" y="735857"/>
                      </a:cubicBezTo>
                      <a:cubicBezTo>
                        <a:pt x="1475454" y="449921"/>
                        <a:pt x="1455574" y="171028"/>
                        <a:pt x="1528262" y="184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309" name="任意多边形 62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998487" y="2436790"/>
                  <a:ext cx="770124" cy="1303556"/>
                </a:xfrm>
                <a:custGeom>
                  <a:avLst/>
                  <a:gdLst>
                    <a:gd name="connsiteX0" fmla="*/ 352571 w 883454"/>
                    <a:gd name="connsiteY0" fmla="*/ 0 h 2106319"/>
                    <a:gd name="connsiteX1" fmla="*/ 530882 w 883454"/>
                    <a:gd name="connsiteY1" fmla="*/ 0 h 2106319"/>
                    <a:gd name="connsiteX2" fmla="*/ 530882 w 883454"/>
                    <a:gd name="connsiteY2" fmla="*/ 685907 h 2106319"/>
                    <a:gd name="connsiteX3" fmla="*/ 605180 w 883454"/>
                    <a:gd name="connsiteY3" fmla="*/ 685907 h 2106319"/>
                    <a:gd name="connsiteX4" fmla="*/ 764580 w 883454"/>
                    <a:gd name="connsiteY4" fmla="*/ 845307 h 2106319"/>
                    <a:gd name="connsiteX5" fmla="*/ 764580 w 883454"/>
                    <a:gd name="connsiteY5" fmla="*/ 861100 h 2106319"/>
                    <a:gd name="connsiteX6" fmla="*/ 771250 w 883454"/>
                    <a:gd name="connsiteY6" fmla="*/ 862448 h 2106319"/>
                    <a:gd name="connsiteX7" fmla="*/ 883454 w 883454"/>
                    <a:gd name="connsiteY7" fmla="*/ 1031724 h 2106319"/>
                    <a:gd name="connsiteX8" fmla="*/ 883454 w 883454"/>
                    <a:gd name="connsiteY8" fmla="*/ 1040503 h 2106319"/>
                    <a:gd name="connsiteX9" fmla="*/ 883454 w 883454"/>
                    <a:gd name="connsiteY9" fmla="*/ 1134392 h 2106319"/>
                    <a:gd name="connsiteX10" fmla="*/ 883454 w 883454"/>
                    <a:gd name="connsiteY10" fmla="*/ 2106319 h 2106319"/>
                    <a:gd name="connsiteX11" fmla="*/ 0 w 883454"/>
                    <a:gd name="connsiteY11" fmla="*/ 2106319 h 2106319"/>
                    <a:gd name="connsiteX12" fmla="*/ 0 w 883454"/>
                    <a:gd name="connsiteY12" fmla="*/ 1134392 h 2106319"/>
                    <a:gd name="connsiteX13" fmla="*/ 0 w 883454"/>
                    <a:gd name="connsiteY13" fmla="*/ 1040503 h 2106319"/>
                    <a:gd name="connsiteX14" fmla="*/ 0 w 883454"/>
                    <a:gd name="connsiteY14" fmla="*/ 1031724 h 2106319"/>
                    <a:gd name="connsiteX15" fmla="*/ 112204 w 883454"/>
                    <a:gd name="connsiteY15" fmla="*/ 862448 h 2106319"/>
                    <a:gd name="connsiteX16" fmla="*/ 118875 w 883454"/>
                    <a:gd name="connsiteY16" fmla="*/ 861100 h 2106319"/>
                    <a:gd name="connsiteX17" fmla="*/ 118875 w 883454"/>
                    <a:gd name="connsiteY17" fmla="*/ 845307 h 2106319"/>
                    <a:gd name="connsiteX18" fmla="*/ 278275 w 883454"/>
                    <a:gd name="connsiteY18" fmla="*/ 685907 h 2106319"/>
                    <a:gd name="connsiteX19" fmla="*/ 352571 w 883454"/>
                    <a:gd name="connsiteY19" fmla="*/ 685907 h 2106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3454" h="2106319">
                      <a:moveTo>
                        <a:pt x="352571" y="0"/>
                      </a:moveTo>
                      <a:lnTo>
                        <a:pt x="530882" y="0"/>
                      </a:lnTo>
                      <a:lnTo>
                        <a:pt x="530882" y="685907"/>
                      </a:lnTo>
                      <a:lnTo>
                        <a:pt x="605180" y="685907"/>
                      </a:lnTo>
                      <a:cubicBezTo>
                        <a:pt x="693214" y="685907"/>
                        <a:pt x="764580" y="757272"/>
                        <a:pt x="764580" y="845307"/>
                      </a:cubicBezTo>
                      <a:lnTo>
                        <a:pt x="764580" y="861100"/>
                      </a:lnTo>
                      <a:lnTo>
                        <a:pt x="771250" y="862448"/>
                      </a:lnTo>
                      <a:cubicBezTo>
                        <a:pt x="837189" y="890337"/>
                        <a:pt x="883454" y="955628"/>
                        <a:pt x="883454" y="1031724"/>
                      </a:cubicBezTo>
                      <a:lnTo>
                        <a:pt x="883454" y="1040503"/>
                      </a:lnTo>
                      <a:lnTo>
                        <a:pt x="883454" y="1134392"/>
                      </a:lnTo>
                      <a:lnTo>
                        <a:pt x="883454" y="2106319"/>
                      </a:lnTo>
                      <a:lnTo>
                        <a:pt x="0" y="2106319"/>
                      </a:lnTo>
                      <a:lnTo>
                        <a:pt x="0" y="1134392"/>
                      </a:lnTo>
                      <a:lnTo>
                        <a:pt x="0" y="1040503"/>
                      </a:lnTo>
                      <a:lnTo>
                        <a:pt x="0" y="1031724"/>
                      </a:lnTo>
                      <a:cubicBezTo>
                        <a:pt x="0" y="955628"/>
                        <a:pt x="46266" y="890337"/>
                        <a:pt x="112204" y="862448"/>
                      </a:cubicBezTo>
                      <a:lnTo>
                        <a:pt x="118875" y="861100"/>
                      </a:lnTo>
                      <a:lnTo>
                        <a:pt x="118875" y="845307"/>
                      </a:lnTo>
                      <a:cubicBezTo>
                        <a:pt x="118875" y="757272"/>
                        <a:pt x="190240" y="685907"/>
                        <a:pt x="278275" y="685907"/>
                      </a:cubicBezTo>
                      <a:lnTo>
                        <a:pt x="352571" y="685907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049310" name="任意多边形 63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1364520" y="185856"/>
                <a:ext cx="557579" cy="180482"/>
              </a:xfrm>
              <a:custGeom>
                <a:avLst/>
                <a:gdLst/>
                <a:ahLst/>
                <a:cxnLst/>
                <a:rect l="l" t="t" r="r" b="b"/>
                <a:pathLst>
                  <a:path w="5564915" h="1801295">
                    <a:moveTo>
                      <a:pt x="410468" y="1114127"/>
                    </a:moveTo>
                    <a:cubicBezTo>
                      <a:pt x="406803" y="1117792"/>
                      <a:pt x="380538" y="1134590"/>
                      <a:pt x="331673" y="1164520"/>
                    </a:cubicBezTo>
                    <a:cubicBezTo>
                      <a:pt x="282807" y="1194449"/>
                      <a:pt x="233331" y="1221631"/>
                      <a:pt x="183244" y="1246063"/>
                    </a:cubicBezTo>
                    <a:lnTo>
                      <a:pt x="417798" y="1202085"/>
                    </a:lnTo>
                    <a:lnTo>
                      <a:pt x="417798" y="1158106"/>
                    </a:lnTo>
                    <a:lnTo>
                      <a:pt x="513085" y="1158106"/>
                    </a:lnTo>
                    <a:lnTo>
                      <a:pt x="549734" y="1114127"/>
                    </a:lnTo>
                    <a:close/>
                    <a:moveTo>
                      <a:pt x="3166467" y="1040829"/>
                    </a:moveTo>
                    <a:cubicBezTo>
                      <a:pt x="3164024" y="1049381"/>
                      <a:pt x="3142034" y="1098552"/>
                      <a:pt x="3100499" y="1188341"/>
                    </a:cubicBezTo>
                    <a:cubicBezTo>
                      <a:pt x="3058963" y="1278131"/>
                      <a:pt x="3010098" y="1363340"/>
                      <a:pt x="2953903" y="1443968"/>
                    </a:cubicBezTo>
                    <a:cubicBezTo>
                      <a:pt x="2964898" y="1451297"/>
                      <a:pt x="3005517" y="1448243"/>
                      <a:pt x="3075761" y="1434805"/>
                    </a:cubicBezTo>
                    <a:cubicBezTo>
                      <a:pt x="3146005" y="1421367"/>
                      <a:pt x="3176240" y="1360897"/>
                      <a:pt x="3166467" y="1253393"/>
                    </a:cubicBezTo>
                    <a:close/>
                    <a:moveTo>
                      <a:pt x="776957" y="798947"/>
                    </a:moveTo>
                    <a:cubicBezTo>
                      <a:pt x="776957" y="800168"/>
                      <a:pt x="747638" y="827044"/>
                      <a:pt x="689000" y="879574"/>
                    </a:cubicBezTo>
                    <a:cubicBezTo>
                      <a:pt x="685335" y="884461"/>
                      <a:pt x="678005" y="889347"/>
                      <a:pt x="667010" y="894234"/>
                    </a:cubicBezTo>
                    <a:lnTo>
                      <a:pt x="901311" y="894234"/>
                    </a:lnTo>
                    <a:lnTo>
                      <a:pt x="835595" y="798947"/>
                    </a:lnTo>
                    <a:close/>
                    <a:moveTo>
                      <a:pt x="1304702" y="608372"/>
                    </a:moveTo>
                    <a:cubicBezTo>
                      <a:pt x="1304702" y="614480"/>
                      <a:pt x="1309283" y="647159"/>
                      <a:pt x="1318445" y="706408"/>
                    </a:cubicBezTo>
                    <a:cubicBezTo>
                      <a:pt x="1327607" y="765657"/>
                      <a:pt x="1340129" y="816049"/>
                      <a:pt x="1356010" y="857585"/>
                    </a:cubicBezTo>
                    <a:cubicBezTo>
                      <a:pt x="1356010" y="861250"/>
                      <a:pt x="1359675" y="849034"/>
                      <a:pt x="1367005" y="820936"/>
                    </a:cubicBezTo>
                    <a:cubicBezTo>
                      <a:pt x="1374335" y="792838"/>
                      <a:pt x="1385329" y="734200"/>
                      <a:pt x="1399989" y="645021"/>
                    </a:cubicBezTo>
                    <a:cubicBezTo>
                      <a:pt x="1398767" y="640135"/>
                      <a:pt x="1401211" y="627918"/>
                      <a:pt x="1407319" y="608372"/>
                    </a:cubicBezTo>
                    <a:close/>
                    <a:moveTo>
                      <a:pt x="5050222" y="527745"/>
                    </a:moveTo>
                    <a:lnTo>
                      <a:pt x="5050222" y="769627"/>
                    </a:lnTo>
                    <a:cubicBezTo>
                      <a:pt x="5056329" y="770849"/>
                      <a:pt x="5080151" y="765352"/>
                      <a:pt x="5121686" y="753135"/>
                    </a:cubicBezTo>
                    <a:cubicBezTo>
                      <a:pt x="5163222" y="740919"/>
                      <a:pt x="5185822" y="721984"/>
                      <a:pt x="5189487" y="696330"/>
                    </a:cubicBezTo>
                    <a:cubicBezTo>
                      <a:pt x="5191930" y="696330"/>
                      <a:pt x="5186738" y="682281"/>
                      <a:pt x="5173912" y="654183"/>
                    </a:cubicBezTo>
                    <a:cubicBezTo>
                      <a:pt x="5161084" y="626086"/>
                      <a:pt x="5119854" y="583940"/>
                      <a:pt x="5050222" y="527745"/>
                    </a:cubicBezTo>
                    <a:close/>
                    <a:moveTo>
                      <a:pt x="601042" y="447117"/>
                    </a:moveTo>
                    <a:lnTo>
                      <a:pt x="601042" y="505755"/>
                    </a:lnTo>
                    <a:lnTo>
                      <a:pt x="637691" y="505755"/>
                    </a:lnTo>
                    <a:lnTo>
                      <a:pt x="681670" y="447117"/>
                    </a:lnTo>
                    <a:close/>
                    <a:moveTo>
                      <a:pt x="5050222" y="278532"/>
                    </a:moveTo>
                    <a:lnTo>
                      <a:pt x="5050222" y="432457"/>
                    </a:lnTo>
                    <a:lnTo>
                      <a:pt x="5182158" y="278532"/>
                    </a:lnTo>
                    <a:close/>
                    <a:moveTo>
                      <a:pt x="4133999" y="21989"/>
                    </a:moveTo>
                    <a:lnTo>
                      <a:pt x="4493158" y="21989"/>
                    </a:lnTo>
                    <a:lnTo>
                      <a:pt x="4493158" y="102617"/>
                    </a:lnTo>
                    <a:lnTo>
                      <a:pt x="4683733" y="102617"/>
                    </a:lnTo>
                    <a:lnTo>
                      <a:pt x="4683733" y="322511"/>
                    </a:lnTo>
                    <a:lnTo>
                      <a:pt x="4478499" y="322511"/>
                    </a:lnTo>
                    <a:cubicBezTo>
                      <a:pt x="4479720" y="326175"/>
                      <a:pt x="4477277" y="340835"/>
                      <a:pt x="4471169" y="366489"/>
                    </a:cubicBezTo>
                    <a:lnTo>
                      <a:pt x="4661743" y="366489"/>
                    </a:lnTo>
                    <a:lnTo>
                      <a:pt x="4661743" y="593713"/>
                    </a:lnTo>
                    <a:lnTo>
                      <a:pt x="4463839" y="593713"/>
                    </a:lnTo>
                    <a:cubicBezTo>
                      <a:pt x="4461396" y="592491"/>
                      <a:pt x="4458952" y="602264"/>
                      <a:pt x="4456509" y="623032"/>
                    </a:cubicBezTo>
                    <a:cubicBezTo>
                      <a:pt x="4454066" y="627918"/>
                      <a:pt x="4451623" y="632805"/>
                      <a:pt x="4449179" y="637691"/>
                    </a:cubicBezTo>
                    <a:lnTo>
                      <a:pt x="4683733" y="637691"/>
                    </a:lnTo>
                    <a:lnTo>
                      <a:pt x="4683733" y="872244"/>
                    </a:lnTo>
                    <a:lnTo>
                      <a:pt x="4412531" y="872244"/>
                    </a:lnTo>
                    <a:cubicBezTo>
                      <a:pt x="4411309" y="875909"/>
                      <a:pt x="4396955" y="899731"/>
                      <a:pt x="4369468" y="943710"/>
                    </a:cubicBezTo>
                    <a:cubicBezTo>
                      <a:pt x="4341981" y="987689"/>
                      <a:pt x="4302584" y="1034721"/>
                      <a:pt x="4251275" y="1084808"/>
                    </a:cubicBezTo>
                    <a:lnTo>
                      <a:pt x="4507818" y="1084808"/>
                    </a:lnTo>
                    <a:lnTo>
                      <a:pt x="4507818" y="930883"/>
                    </a:lnTo>
                    <a:lnTo>
                      <a:pt x="4727711" y="930883"/>
                    </a:lnTo>
                    <a:lnTo>
                      <a:pt x="4727711" y="36649"/>
                    </a:lnTo>
                    <a:lnTo>
                      <a:pt x="5519328" y="36649"/>
                    </a:lnTo>
                    <a:lnTo>
                      <a:pt x="5519328" y="307851"/>
                    </a:lnTo>
                    <a:lnTo>
                      <a:pt x="5402051" y="454447"/>
                    </a:lnTo>
                    <a:cubicBezTo>
                      <a:pt x="5409381" y="458112"/>
                      <a:pt x="5437784" y="489263"/>
                      <a:pt x="5487260" y="547901"/>
                    </a:cubicBezTo>
                    <a:cubicBezTo>
                      <a:pt x="5536736" y="606540"/>
                      <a:pt x="5562084" y="675562"/>
                      <a:pt x="5563306" y="754968"/>
                    </a:cubicBezTo>
                    <a:cubicBezTo>
                      <a:pt x="5570636" y="764741"/>
                      <a:pt x="5552922" y="807193"/>
                      <a:pt x="5510166" y="882323"/>
                    </a:cubicBezTo>
                    <a:cubicBezTo>
                      <a:pt x="5467408" y="957453"/>
                      <a:pt x="5353186" y="1010289"/>
                      <a:pt x="5167498" y="1040829"/>
                    </a:cubicBezTo>
                    <a:lnTo>
                      <a:pt x="5050222" y="798947"/>
                    </a:lnTo>
                    <a:lnTo>
                      <a:pt x="5050222" y="1048159"/>
                    </a:lnTo>
                    <a:lnTo>
                      <a:pt x="4844988" y="1048159"/>
                    </a:lnTo>
                    <a:lnTo>
                      <a:pt x="4844988" y="1084808"/>
                    </a:lnTo>
                    <a:lnTo>
                      <a:pt x="5409381" y="1084808"/>
                    </a:lnTo>
                    <a:lnTo>
                      <a:pt x="5409381" y="1531925"/>
                    </a:lnTo>
                    <a:cubicBezTo>
                      <a:pt x="5410603" y="1534368"/>
                      <a:pt x="5410297" y="1546585"/>
                      <a:pt x="5408464" y="1568574"/>
                    </a:cubicBezTo>
                    <a:cubicBezTo>
                      <a:pt x="5406632" y="1590563"/>
                      <a:pt x="5394111" y="1616218"/>
                      <a:pt x="5370900" y="1645537"/>
                    </a:cubicBezTo>
                    <a:cubicBezTo>
                      <a:pt x="5347688" y="1674856"/>
                      <a:pt x="5305542" y="1699899"/>
                      <a:pt x="5244460" y="1720667"/>
                    </a:cubicBezTo>
                    <a:cubicBezTo>
                      <a:pt x="5183380" y="1741435"/>
                      <a:pt x="5094200" y="1751208"/>
                      <a:pt x="4976924" y="1749986"/>
                    </a:cubicBezTo>
                    <a:lnTo>
                      <a:pt x="4881637" y="1465957"/>
                    </a:lnTo>
                    <a:cubicBezTo>
                      <a:pt x="4890188" y="1468400"/>
                      <a:pt x="4923172" y="1468095"/>
                      <a:pt x="4980589" y="1465041"/>
                    </a:cubicBezTo>
                    <a:cubicBezTo>
                      <a:pt x="5038005" y="1461987"/>
                      <a:pt x="5066103" y="1442746"/>
                      <a:pt x="5064881" y="1407319"/>
                    </a:cubicBezTo>
                    <a:lnTo>
                      <a:pt x="4844988" y="1407319"/>
                    </a:lnTo>
                    <a:lnTo>
                      <a:pt x="4844988" y="1786635"/>
                    </a:lnTo>
                    <a:lnTo>
                      <a:pt x="4507818" y="1786635"/>
                    </a:lnTo>
                    <a:lnTo>
                      <a:pt x="4507818" y="1407319"/>
                    </a:lnTo>
                    <a:lnTo>
                      <a:pt x="4302584" y="1407319"/>
                    </a:lnTo>
                    <a:lnTo>
                      <a:pt x="4302584" y="1727997"/>
                    </a:lnTo>
                    <a:lnTo>
                      <a:pt x="3972743" y="1727997"/>
                    </a:lnTo>
                    <a:lnTo>
                      <a:pt x="3972743" y="1165436"/>
                    </a:lnTo>
                    <a:lnTo>
                      <a:pt x="3848137" y="989521"/>
                    </a:lnTo>
                    <a:cubicBezTo>
                      <a:pt x="3860353" y="990743"/>
                      <a:pt x="3909218" y="951650"/>
                      <a:pt x="3994733" y="872244"/>
                    </a:cubicBezTo>
                    <a:lnTo>
                      <a:pt x="3840807" y="872244"/>
                    </a:lnTo>
                    <a:lnTo>
                      <a:pt x="3840807" y="637691"/>
                    </a:lnTo>
                    <a:lnTo>
                      <a:pt x="4090020" y="637691"/>
                    </a:lnTo>
                    <a:lnTo>
                      <a:pt x="4090020" y="635859"/>
                    </a:lnTo>
                    <a:cubicBezTo>
                      <a:pt x="4090020" y="633416"/>
                      <a:pt x="4090020" y="629140"/>
                      <a:pt x="4090020" y="623032"/>
                    </a:cubicBezTo>
                    <a:cubicBezTo>
                      <a:pt x="4092463" y="620589"/>
                      <a:pt x="4094907" y="610815"/>
                      <a:pt x="4097350" y="593713"/>
                    </a:cubicBezTo>
                    <a:lnTo>
                      <a:pt x="3877456" y="593713"/>
                    </a:lnTo>
                    <a:lnTo>
                      <a:pt x="3877456" y="366489"/>
                    </a:lnTo>
                    <a:lnTo>
                      <a:pt x="4126669" y="366489"/>
                    </a:lnTo>
                    <a:cubicBezTo>
                      <a:pt x="4126669" y="362824"/>
                      <a:pt x="4126669" y="348165"/>
                      <a:pt x="4126669" y="322511"/>
                    </a:cubicBezTo>
                    <a:lnTo>
                      <a:pt x="3833477" y="322511"/>
                    </a:lnTo>
                    <a:lnTo>
                      <a:pt x="3833477" y="102617"/>
                    </a:lnTo>
                    <a:lnTo>
                      <a:pt x="4133999" y="102617"/>
                    </a:lnTo>
                    <a:close/>
                    <a:moveTo>
                      <a:pt x="300521" y="7330"/>
                    </a:moveTo>
                    <a:lnTo>
                      <a:pt x="623032" y="7330"/>
                    </a:lnTo>
                    <a:lnTo>
                      <a:pt x="623032" y="161255"/>
                    </a:lnTo>
                    <a:lnTo>
                      <a:pt x="820936" y="161255"/>
                    </a:lnTo>
                    <a:lnTo>
                      <a:pt x="842925" y="117277"/>
                    </a:lnTo>
                    <a:lnTo>
                      <a:pt x="1092138" y="212564"/>
                    </a:lnTo>
                    <a:cubicBezTo>
                      <a:pt x="1090916" y="216229"/>
                      <a:pt x="1077784" y="247991"/>
                      <a:pt x="1052740" y="307851"/>
                    </a:cubicBezTo>
                    <a:cubicBezTo>
                      <a:pt x="1027697" y="367711"/>
                      <a:pt x="996851" y="433679"/>
                      <a:pt x="960202" y="505755"/>
                    </a:cubicBezTo>
                    <a:lnTo>
                      <a:pt x="996851" y="505755"/>
                    </a:lnTo>
                    <a:cubicBezTo>
                      <a:pt x="1000515" y="502090"/>
                      <a:pt x="1024337" y="452309"/>
                      <a:pt x="1068316" y="356411"/>
                    </a:cubicBezTo>
                    <a:cubicBezTo>
                      <a:pt x="1112295" y="260513"/>
                      <a:pt x="1149555" y="144153"/>
                      <a:pt x="1180095" y="7330"/>
                    </a:cubicBezTo>
                    <a:lnTo>
                      <a:pt x="1502606" y="43979"/>
                    </a:lnTo>
                    <a:cubicBezTo>
                      <a:pt x="1501384" y="46422"/>
                      <a:pt x="1494971" y="69022"/>
                      <a:pt x="1483365" y="111779"/>
                    </a:cubicBezTo>
                    <a:cubicBezTo>
                      <a:pt x="1471760" y="154536"/>
                      <a:pt x="1458627" y="202791"/>
                      <a:pt x="1443967" y="256542"/>
                    </a:cubicBezTo>
                    <a:lnTo>
                      <a:pt x="1825116" y="256542"/>
                    </a:lnTo>
                    <a:lnTo>
                      <a:pt x="1825116" y="608372"/>
                    </a:lnTo>
                    <a:lnTo>
                      <a:pt x="1744489" y="608372"/>
                    </a:lnTo>
                    <a:cubicBezTo>
                      <a:pt x="1744489" y="616924"/>
                      <a:pt x="1733189" y="687778"/>
                      <a:pt x="1710588" y="820936"/>
                    </a:cubicBezTo>
                    <a:cubicBezTo>
                      <a:pt x="1687988" y="954094"/>
                      <a:pt x="1647980" y="1098246"/>
                      <a:pt x="1590563" y="1253393"/>
                    </a:cubicBezTo>
                    <a:cubicBezTo>
                      <a:pt x="1591785" y="1259501"/>
                      <a:pt x="1618050" y="1286072"/>
                      <a:pt x="1669359" y="1333105"/>
                    </a:cubicBezTo>
                    <a:cubicBezTo>
                      <a:pt x="1720667" y="1380137"/>
                      <a:pt x="1782359" y="1417092"/>
                      <a:pt x="1854436" y="1443968"/>
                    </a:cubicBezTo>
                    <a:lnTo>
                      <a:pt x="1641872" y="1786635"/>
                    </a:lnTo>
                    <a:cubicBezTo>
                      <a:pt x="1646758" y="1797630"/>
                      <a:pt x="1556358" y="1722499"/>
                      <a:pt x="1370670" y="1561244"/>
                    </a:cubicBezTo>
                    <a:cubicBezTo>
                      <a:pt x="1365783" y="1564909"/>
                      <a:pt x="1328524" y="1593617"/>
                      <a:pt x="1258891" y="1647369"/>
                    </a:cubicBezTo>
                    <a:cubicBezTo>
                      <a:pt x="1189258" y="1701121"/>
                      <a:pt x="1114127" y="1752429"/>
                      <a:pt x="1033500" y="1801295"/>
                    </a:cubicBezTo>
                    <a:lnTo>
                      <a:pt x="813606" y="1531925"/>
                    </a:lnTo>
                    <a:cubicBezTo>
                      <a:pt x="819714" y="1531925"/>
                      <a:pt x="861250" y="1508103"/>
                      <a:pt x="938212" y="1460460"/>
                    </a:cubicBezTo>
                    <a:cubicBezTo>
                      <a:pt x="1015175" y="1412816"/>
                      <a:pt x="1088473" y="1346237"/>
                      <a:pt x="1158106" y="1260723"/>
                    </a:cubicBezTo>
                    <a:cubicBezTo>
                      <a:pt x="1153219" y="1266831"/>
                      <a:pt x="1111684" y="1159328"/>
                      <a:pt x="1033500" y="938212"/>
                    </a:cubicBezTo>
                    <a:lnTo>
                      <a:pt x="982191" y="1011510"/>
                    </a:lnTo>
                    <a:lnTo>
                      <a:pt x="901563" y="894600"/>
                    </a:lnTo>
                    <a:lnTo>
                      <a:pt x="901563" y="1055489"/>
                    </a:lnTo>
                    <a:lnTo>
                      <a:pt x="820936" y="1165436"/>
                    </a:lnTo>
                    <a:lnTo>
                      <a:pt x="1011510" y="1128787"/>
                    </a:lnTo>
                    <a:lnTo>
                      <a:pt x="1011510" y="1378000"/>
                    </a:lnTo>
                    <a:lnTo>
                      <a:pt x="740308" y="1421978"/>
                    </a:lnTo>
                    <a:lnTo>
                      <a:pt x="740308" y="1610720"/>
                    </a:lnTo>
                    <a:cubicBezTo>
                      <a:pt x="741530" y="1614385"/>
                      <a:pt x="737559" y="1633626"/>
                      <a:pt x="728397" y="1668442"/>
                    </a:cubicBezTo>
                    <a:cubicBezTo>
                      <a:pt x="719235" y="1703259"/>
                      <a:pt x="693886" y="1730440"/>
                      <a:pt x="652351" y="1749986"/>
                    </a:cubicBezTo>
                    <a:cubicBezTo>
                      <a:pt x="654794" y="1751208"/>
                      <a:pt x="628834" y="1757011"/>
                      <a:pt x="574472" y="1767394"/>
                    </a:cubicBezTo>
                    <a:cubicBezTo>
                      <a:pt x="520109" y="1777778"/>
                      <a:pt x="421462" y="1784192"/>
                      <a:pt x="278532" y="1786635"/>
                    </a:cubicBezTo>
                    <a:lnTo>
                      <a:pt x="190574" y="1546585"/>
                    </a:lnTo>
                    <a:cubicBezTo>
                      <a:pt x="196683" y="1547806"/>
                      <a:pt x="224780" y="1549028"/>
                      <a:pt x="274867" y="1550250"/>
                    </a:cubicBezTo>
                    <a:cubicBezTo>
                      <a:pt x="324954" y="1551471"/>
                      <a:pt x="360381" y="1550250"/>
                      <a:pt x="381149" y="1546585"/>
                    </a:cubicBezTo>
                    <a:cubicBezTo>
                      <a:pt x="393365" y="1551471"/>
                      <a:pt x="405581" y="1534368"/>
                      <a:pt x="417798" y="1495276"/>
                    </a:cubicBezTo>
                    <a:lnTo>
                      <a:pt x="417798" y="1465957"/>
                    </a:lnTo>
                    <a:lnTo>
                      <a:pt x="73298" y="1517266"/>
                    </a:lnTo>
                    <a:lnTo>
                      <a:pt x="43978" y="1268053"/>
                    </a:lnTo>
                    <a:lnTo>
                      <a:pt x="131936" y="1253393"/>
                    </a:lnTo>
                    <a:lnTo>
                      <a:pt x="0" y="974861"/>
                    </a:lnTo>
                    <a:cubicBezTo>
                      <a:pt x="4886" y="973640"/>
                      <a:pt x="41230" y="955621"/>
                      <a:pt x="109031" y="920804"/>
                    </a:cubicBezTo>
                    <a:cubicBezTo>
                      <a:pt x="176831" y="885988"/>
                      <a:pt x="243105" y="845369"/>
                      <a:pt x="307851" y="798947"/>
                    </a:cubicBezTo>
                    <a:lnTo>
                      <a:pt x="58638" y="798947"/>
                    </a:lnTo>
                    <a:lnTo>
                      <a:pt x="58638" y="505755"/>
                    </a:lnTo>
                    <a:lnTo>
                      <a:pt x="300521" y="505755"/>
                    </a:lnTo>
                    <a:lnTo>
                      <a:pt x="300521" y="454447"/>
                    </a:lnTo>
                    <a:lnTo>
                      <a:pt x="95287" y="454447"/>
                    </a:lnTo>
                    <a:lnTo>
                      <a:pt x="95287" y="153925"/>
                    </a:lnTo>
                    <a:lnTo>
                      <a:pt x="300521" y="153925"/>
                    </a:lnTo>
                    <a:close/>
                    <a:moveTo>
                      <a:pt x="2191606" y="0"/>
                    </a:moveTo>
                    <a:lnTo>
                      <a:pt x="2536105" y="0"/>
                    </a:lnTo>
                    <a:lnTo>
                      <a:pt x="2536105" y="271202"/>
                    </a:lnTo>
                    <a:lnTo>
                      <a:pt x="2734010" y="271202"/>
                    </a:lnTo>
                    <a:lnTo>
                      <a:pt x="2734010" y="630362"/>
                    </a:lnTo>
                    <a:lnTo>
                      <a:pt x="2558095" y="630362"/>
                    </a:lnTo>
                    <a:cubicBezTo>
                      <a:pt x="2555651" y="630362"/>
                      <a:pt x="2567868" y="645021"/>
                      <a:pt x="2594744" y="674340"/>
                    </a:cubicBezTo>
                    <a:cubicBezTo>
                      <a:pt x="2600852" y="680448"/>
                      <a:pt x="2631393" y="707935"/>
                      <a:pt x="2686366" y="756800"/>
                    </a:cubicBezTo>
                    <a:cubicBezTo>
                      <a:pt x="2741339" y="805666"/>
                      <a:pt x="2781653" y="841704"/>
                      <a:pt x="2807307" y="864915"/>
                    </a:cubicBezTo>
                    <a:lnTo>
                      <a:pt x="2638722" y="1187425"/>
                    </a:lnTo>
                    <a:cubicBezTo>
                      <a:pt x="2642387" y="1188647"/>
                      <a:pt x="2620398" y="1171544"/>
                      <a:pt x="2572754" y="1136117"/>
                    </a:cubicBezTo>
                    <a:cubicBezTo>
                      <a:pt x="2567868" y="1132452"/>
                      <a:pt x="2555651" y="1117792"/>
                      <a:pt x="2536105" y="1092138"/>
                    </a:cubicBezTo>
                    <a:lnTo>
                      <a:pt x="2536105" y="1341351"/>
                    </a:lnTo>
                    <a:cubicBezTo>
                      <a:pt x="2547100" y="1338907"/>
                      <a:pt x="2606655" y="1273856"/>
                      <a:pt x="2714769" y="1146195"/>
                    </a:cubicBezTo>
                    <a:cubicBezTo>
                      <a:pt x="2822883" y="1018535"/>
                      <a:pt x="2912368" y="846590"/>
                      <a:pt x="2983222" y="630362"/>
                    </a:cubicBezTo>
                    <a:lnTo>
                      <a:pt x="2770659" y="630362"/>
                    </a:lnTo>
                    <a:lnTo>
                      <a:pt x="2770659" y="278532"/>
                    </a:lnTo>
                    <a:lnTo>
                      <a:pt x="3166467" y="278532"/>
                    </a:lnTo>
                    <a:lnTo>
                      <a:pt x="3166467" y="0"/>
                    </a:lnTo>
                    <a:lnTo>
                      <a:pt x="3503637" y="0"/>
                    </a:lnTo>
                    <a:lnTo>
                      <a:pt x="3503637" y="271202"/>
                    </a:lnTo>
                    <a:lnTo>
                      <a:pt x="3686882" y="271202"/>
                    </a:lnTo>
                    <a:lnTo>
                      <a:pt x="3686882" y="630362"/>
                    </a:lnTo>
                    <a:lnTo>
                      <a:pt x="3503637" y="630362"/>
                    </a:lnTo>
                    <a:lnTo>
                      <a:pt x="3503637" y="1414649"/>
                    </a:lnTo>
                    <a:cubicBezTo>
                      <a:pt x="3504859" y="1426865"/>
                      <a:pt x="3502415" y="1476952"/>
                      <a:pt x="3496307" y="1564909"/>
                    </a:cubicBezTo>
                    <a:cubicBezTo>
                      <a:pt x="3490199" y="1652867"/>
                      <a:pt x="3468210" y="1712116"/>
                      <a:pt x="3430339" y="1742656"/>
                    </a:cubicBezTo>
                    <a:cubicBezTo>
                      <a:pt x="3436447" y="1745100"/>
                      <a:pt x="3413847" y="1754262"/>
                      <a:pt x="3362539" y="1770143"/>
                    </a:cubicBezTo>
                    <a:cubicBezTo>
                      <a:pt x="3311230" y="1786024"/>
                      <a:pt x="3192121" y="1793965"/>
                      <a:pt x="3005212" y="1793965"/>
                    </a:cubicBezTo>
                    <a:lnTo>
                      <a:pt x="2887935" y="1517266"/>
                    </a:lnTo>
                    <a:cubicBezTo>
                      <a:pt x="2884270" y="1522152"/>
                      <a:pt x="2864113" y="1543836"/>
                      <a:pt x="2827464" y="1582317"/>
                    </a:cubicBezTo>
                    <a:cubicBezTo>
                      <a:pt x="2790815" y="1620799"/>
                      <a:pt x="2759664" y="1649812"/>
                      <a:pt x="2734010" y="1669359"/>
                    </a:cubicBezTo>
                    <a:lnTo>
                      <a:pt x="2536105" y="1429308"/>
                    </a:lnTo>
                    <a:lnTo>
                      <a:pt x="2536105" y="1801295"/>
                    </a:lnTo>
                    <a:lnTo>
                      <a:pt x="2191606" y="1801295"/>
                    </a:lnTo>
                    <a:lnTo>
                      <a:pt x="2191606" y="1238734"/>
                    </a:lnTo>
                    <a:cubicBezTo>
                      <a:pt x="2189162" y="1244842"/>
                      <a:pt x="2172365" y="1271718"/>
                      <a:pt x="2141213" y="1319361"/>
                    </a:cubicBezTo>
                    <a:cubicBezTo>
                      <a:pt x="2110062" y="1367005"/>
                      <a:pt x="2075551" y="1406097"/>
                      <a:pt x="2037680" y="1436638"/>
                    </a:cubicBezTo>
                    <a:lnTo>
                      <a:pt x="1898414" y="1062819"/>
                    </a:lnTo>
                    <a:cubicBezTo>
                      <a:pt x="1903301" y="1059154"/>
                      <a:pt x="1936590" y="1015786"/>
                      <a:pt x="1998283" y="932715"/>
                    </a:cubicBezTo>
                    <a:cubicBezTo>
                      <a:pt x="2059975" y="849644"/>
                      <a:pt x="2119529" y="748860"/>
                      <a:pt x="2176946" y="630362"/>
                    </a:cubicBezTo>
                    <a:lnTo>
                      <a:pt x="1942393" y="630362"/>
                    </a:lnTo>
                    <a:lnTo>
                      <a:pt x="1942393" y="271202"/>
                    </a:lnTo>
                    <a:lnTo>
                      <a:pt x="2191606" y="271202"/>
                    </a:lnTo>
                    <a:close/>
                  </a:path>
                </a:pathLst>
              </a:custGeom>
              <a:solidFill>
                <a:srgbClr val="44A9DD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3145746" name="直接连接符 64"/>
            <p:cNvCxnSpPr/>
            <p:nvPr userDrawn="1">
              <p:custDataLst>
                <p:tags r:id="rId11"/>
              </p:custDataLst>
            </p:nvPr>
          </p:nvCxnSpPr>
          <p:spPr>
            <a:xfrm flipH="1">
              <a:off x="18061" y="99"/>
              <a:ext cx="0" cy="2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472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97473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00661" y="-34615"/>
            <a:ext cx="1805516" cy="9609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99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00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1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2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2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32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2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2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4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4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4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4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4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28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329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30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331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32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33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34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3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0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0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0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6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297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98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8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49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350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351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52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53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6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317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9318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319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320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321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14.png"/><Relationship Id="rId22" Type="http://schemas.openxmlformats.org/officeDocument/2006/relationships/tags" Target="../tags/tag86.xml"/><Relationship Id="rId21" Type="http://schemas.openxmlformats.org/officeDocument/2006/relationships/tags" Target="../tags/tag85.xml"/><Relationship Id="rId20" Type="http://schemas.openxmlformats.org/officeDocument/2006/relationships/tags" Target="../tags/tag8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3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image" Target="../media/image13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5.png"/><Relationship Id="rId1" Type="http://schemas.openxmlformats.org/officeDocument/2006/relationships/tags" Target="../tags/tag8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8" Type="http://schemas.openxmlformats.org/officeDocument/2006/relationships/slideLayout" Target="../slideLayouts/slideLayout2.xml"/><Relationship Id="rId47" Type="http://schemas.openxmlformats.org/officeDocument/2006/relationships/image" Target="../media/image25.png"/><Relationship Id="rId46" Type="http://schemas.openxmlformats.org/officeDocument/2006/relationships/tags" Target="../tags/tag175.xml"/><Relationship Id="rId45" Type="http://schemas.microsoft.com/office/2007/relationships/media" Target="../media/media1.mp3"/><Relationship Id="rId44" Type="http://schemas.openxmlformats.org/officeDocument/2006/relationships/audio" Target="../media/media1.mp3"/><Relationship Id="rId43" Type="http://schemas.openxmlformats.org/officeDocument/2006/relationships/image" Target="../media/image24.png"/><Relationship Id="rId42" Type="http://schemas.openxmlformats.org/officeDocument/2006/relationships/tags" Target="../tags/tag174.xml"/><Relationship Id="rId41" Type="http://schemas.openxmlformats.org/officeDocument/2006/relationships/tags" Target="../tags/tag173.xml"/><Relationship Id="rId40" Type="http://schemas.openxmlformats.org/officeDocument/2006/relationships/tags" Target="../tags/tag172.xml"/><Relationship Id="rId4" Type="http://schemas.openxmlformats.org/officeDocument/2006/relationships/tags" Target="../tags/tag136.xml"/><Relationship Id="rId39" Type="http://schemas.openxmlformats.org/officeDocument/2006/relationships/tags" Target="../tags/tag171.xml"/><Relationship Id="rId38" Type="http://schemas.openxmlformats.org/officeDocument/2006/relationships/tags" Target="../tags/tag170.xml"/><Relationship Id="rId37" Type="http://schemas.openxmlformats.org/officeDocument/2006/relationships/tags" Target="../tags/tag169.xml"/><Relationship Id="rId36" Type="http://schemas.openxmlformats.org/officeDocument/2006/relationships/tags" Target="../tags/tag168.xml"/><Relationship Id="rId35" Type="http://schemas.openxmlformats.org/officeDocument/2006/relationships/tags" Target="../tags/tag167.xml"/><Relationship Id="rId34" Type="http://schemas.openxmlformats.org/officeDocument/2006/relationships/tags" Target="../tags/tag166.xml"/><Relationship Id="rId33" Type="http://schemas.openxmlformats.org/officeDocument/2006/relationships/tags" Target="../tags/tag165.xml"/><Relationship Id="rId32" Type="http://schemas.openxmlformats.org/officeDocument/2006/relationships/tags" Target="../tags/tag164.xml"/><Relationship Id="rId31" Type="http://schemas.openxmlformats.org/officeDocument/2006/relationships/tags" Target="../tags/tag163.xml"/><Relationship Id="rId30" Type="http://schemas.openxmlformats.org/officeDocument/2006/relationships/tags" Target="../tags/tag162.xml"/><Relationship Id="rId3" Type="http://schemas.openxmlformats.org/officeDocument/2006/relationships/tags" Target="../tags/tag135.xml"/><Relationship Id="rId29" Type="http://schemas.openxmlformats.org/officeDocument/2006/relationships/tags" Target="../tags/tag161.xml"/><Relationship Id="rId28" Type="http://schemas.openxmlformats.org/officeDocument/2006/relationships/tags" Target="../tags/tag160.xml"/><Relationship Id="rId27" Type="http://schemas.openxmlformats.org/officeDocument/2006/relationships/tags" Target="../tags/tag159.xml"/><Relationship Id="rId26" Type="http://schemas.openxmlformats.org/officeDocument/2006/relationships/tags" Target="../tags/tag158.xml"/><Relationship Id="rId25" Type="http://schemas.openxmlformats.org/officeDocument/2006/relationships/tags" Target="../tags/tag157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tags" Target="../tags/tag153.xml"/><Relationship Id="rId20" Type="http://schemas.openxmlformats.org/officeDocument/2006/relationships/tags" Target="../tags/tag152.xml"/><Relationship Id="rId2" Type="http://schemas.openxmlformats.org/officeDocument/2006/relationships/tags" Target="../tags/tag134.xml"/><Relationship Id="rId19" Type="http://schemas.openxmlformats.org/officeDocument/2006/relationships/tags" Target="../tags/tag151.xml"/><Relationship Id="rId18" Type="http://schemas.openxmlformats.org/officeDocument/2006/relationships/tags" Target="../tags/tag150.xml"/><Relationship Id="rId17" Type="http://schemas.openxmlformats.org/officeDocument/2006/relationships/tags" Target="../tags/tag149.xml"/><Relationship Id="rId16" Type="http://schemas.openxmlformats.org/officeDocument/2006/relationships/tags" Target="../tags/tag148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4.png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1" Type="http://schemas.openxmlformats.org/officeDocument/2006/relationships/slideLayout" Target="../slideLayouts/slideLayout2.xml"/><Relationship Id="rId30" Type="http://schemas.openxmlformats.org/officeDocument/2006/relationships/image" Target="../media/image26.png"/><Relationship Id="rId3" Type="http://schemas.openxmlformats.org/officeDocument/2006/relationships/tags" Target="../tags/tag199.xml"/><Relationship Id="rId29" Type="http://schemas.openxmlformats.org/officeDocument/2006/relationships/tags" Target="../tags/tag224.xml"/><Relationship Id="rId28" Type="http://schemas.openxmlformats.org/officeDocument/2006/relationships/image" Target="../media/image23.png"/><Relationship Id="rId27" Type="http://schemas.openxmlformats.org/officeDocument/2006/relationships/tags" Target="../tags/tag223.xml"/><Relationship Id="rId26" Type="http://schemas.openxmlformats.org/officeDocument/2006/relationships/tags" Target="../tags/tag222.xml"/><Relationship Id="rId25" Type="http://schemas.openxmlformats.org/officeDocument/2006/relationships/tags" Target="../tags/tag221.xml"/><Relationship Id="rId24" Type="http://schemas.openxmlformats.org/officeDocument/2006/relationships/tags" Target="../tags/tag220.xml"/><Relationship Id="rId23" Type="http://schemas.openxmlformats.org/officeDocument/2006/relationships/tags" Target="../tags/tag219.xml"/><Relationship Id="rId22" Type="http://schemas.openxmlformats.org/officeDocument/2006/relationships/tags" Target="../tags/tag218.xml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tags" Target="../tags/tag198.xml"/><Relationship Id="rId19" Type="http://schemas.openxmlformats.org/officeDocument/2006/relationships/tags" Target="../tags/tag215.xml"/><Relationship Id="rId18" Type="http://schemas.openxmlformats.org/officeDocument/2006/relationships/tags" Target="../tags/tag214.xml"/><Relationship Id="rId17" Type="http://schemas.openxmlformats.org/officeDocument/2006/relationships/tags" Target="../tags/tag213.xml"/><Relationship Id="rId16" Type="http://schemas.openxmlformats.org/officeDocument/2006/relationships/tags" Target="../tags/tag212.xml"/><Relationship Id="rId15" Type="http://schemas.openxmlformats.org/officeDocument/2006/relationships/tags" Target="../tags/tag211.xml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19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image" Target="../media/image23.png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2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81.xml"/><Relationship Id="rId17" Type="http://schemas.openxmlformats.org/officeDocument/2006/relationships/tags" Target="../tags/tag280.xml"/><Relationship Id="rId16" Type="http://schemas.openxmlformats.org/officeDocument/2006/relationships/tags" Target="../tags/tag279.xml"/><Relationship Id="rId15" Type="http://schemas.openxmlformats.org/officeDocument/2006/relationships/tags" Target="../tags/tag278.xml"/><Relationship Id="rId14" Type="http://schemas.openxmlformats.org/officeDocument/2006/relationships/tags" Target="../tags/tag277.xml"/><Relationship Id="rId13" Type="http://schemas.openxmlformats.org/officeDocument/2006/relationships/tags" Target="../tags/tag276.xml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7.png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0.xml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44.xml"/><Relationship Id="rId14" Type="http://schemas.openxmlformats.org/officeDocument/2006/relationships/tags" Target="../tags/tag343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0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tags" Target="../tags/tag350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tags" Target="../tags/tag363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70.xml"/><Relationship Id="rId14" Type="http://schemas.openxmlformats.org/officeDocument/2006/relationships/image" Target="../media/image28.jpeg"/><Relationship Id="rId13" Type="http://schemas.openxmlformats.org/officeDocument/2006/relationships/tags" Target="../tags/tag369.xml"/><Relationship Id="rId12" Type="http://schemas.openxmlformats.org/officeDocument/2006/relationships/tags" Target="../tags/tag368.xml"/><Relationship Id="rId11" Type="http://schemas.openxmlformats.org/officeDocument/2006/relationships/tags" Target="../tags/tag367.xml"/><Relationship Id="rId10" Type="http://schemas.openxmlformats.org/officeDocument/2006/relationships/tags" Target="../tags/tag366.xml"/><Relationship Id="rId1" Type="http://schemas.openxmlformats.org/officeDocument/2006/relationships/tags" Target="../tags/tag35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85.xml"/><Relationship Id="rId7" Type="http://schemas.openxmlformats.org/officeDocument/2006/relationships/tags" Target="../tags/tag384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387.xml"/><Relationship Id="rId19" Type="http://schemas.openxmlformats.org/officeDocument/2006/relationships/tags" Target="../tags/tag404.xml"/><Relationship Id="rId18" Type="http://schemas.openxmlformats.org/officeDocument/2006/relationships/tags" Target="../tags/tag403.xml"/><Relationship Id="rId17" Type="http://schemas.openxmlformats.org/officeDocument/2006/relationships/tags" Target="../tags/tag402.xml"/><Relationship Id="rId16" Type="http://schemas.openxmlformats.org/officeDocument/2006/relationships/tags" Target="../tags/tag401.xml"/><Relationship Id="rId15" Type="http://schemas.openxmlformats.org/officeDocument/2006/relationships/tags" Target="../tags/tag400.xml"/><Relationship Id="rId14" Type="http://schemas.openxmlformats.org/officeDocument/2006/relationships/tags" Target="../tags/tag399.xml"/><Relationship Id="rId13" Type="http://schemas.openxmlformats.org/officeDocument/2006/relationships/tags" Target="../tags/tag398.xml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tags" Target="../tags/tag38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tags" Target="../tags/tag101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05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22.xml"/><Relationship Id="rId8" Type="http://schemas.openxmlformats.org/officeDocument/2006/relationships/tags" Target="../tags/tag421.xml"/><Relationship Id="rId7" Type="http://schemas.openxmlformats.org/officeDocument/2006/relationships/tags" Target="../tags/tag420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426.xml"/><Relationship Id="rId12" Type="http://schemas.openxmlformats.org/officeDocument/2006/relationships/tags" Target="../tags/tag425.xml"/><Relationship Id="rId11" Type="http://schemas.openxmlformats.org/officeDocument/2006/relationships/tags" Target="../tags/tag424.xml"/><Relationship Id="rId10" Type="http://schemas.openxmlformats.org/officeDocument/2006/relationships/tags" Target="../tags/tag423.xml"/><Relationship Id="rId1" Type="http://schemas.openxmlformats.org/officeDocument/2006/relationships/tags" Target="../tags/tag414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" Type="http://schemas.openxmlformats.org/officeDocument/2006/relationships/tags" Target="../tags/tag4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28.xml"/><Relationship Id="rId2" Type="http://schemas.openxmlformats.org/officeDocument/2006/relationships/tags" Target="../tags/tag110.xml"/><Relationship Id="rId19" Type="http://schemas.openxmlformats.org/officeDocument/2006/relationships/tags" Target="../tags/tag127.xml"/><Relationship Id="rId18" Type="http://schemas.openxmlformats.org/officeDocument/2006/relationships/tags" Target="../tags/tag126.xml"/><Relationship Id="rId17" Type="http://schemas.openxmlformats.org/officeDocument/2006/relationships/tags" Target="../tags/tag125.xml"/><Relationship Id="rId16" Type="http://schemas.openxmlformats.org/officeDocument/2006/relationships/tags" Target="../tags/tag124.xml"/><Relationship Id="rId15" Type="http://schemas.openxmlformats.org/officeDocument/2006/relationships/tags" Target="../tags/tag123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tags" Target="../tags/tag10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5" name="图片 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14869"/>
          <a:stretch>
            <a:fillRect/>
          </a:stretch>
        </p:blipFill>
        <p:spPr>
          <a:xfrm>
            <a:off x="0" y="3471720"/>
            <a:ext cx="12192000" cy="3449151"/>
          </a:xfrm>
          <a:prstGeom prst="rect">
            <a:avLst/>
          </a:prstGeom>
        </p:spPr>
      </p:pic>
      <p:sp>
        <p:nvSpPr>
          <p:cNvPr id="1048644" name="文本框 57"/>
          <p:cNvSpPr txBox="1"/>
          <p:nvPr>
            <p:custDataLst>
              <p:tags r:id="rId3"/>
            </p:custDataLst>
          </p:nvPr>
        </p:nvSpPr>
        <p:spPr>
          <a:xfrm>
            <a:off x="3770574" y="115933"/>
            <a:ext cx="2300630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600">
                <a:gradFill>
                  <a:gsLst>
                    <a:gs pos="20000">
                      <a:srgbClr val="FFC000"/>
                    </a:gs>
                    <a:gs pos="49000">
                      <a:srgbClr val="C00000"/>
                    </a:gs>
                    <a:gs pos="68000">
                      <a:srgbClr val="3E0000"/>
                    </a:gs>
                    <a:gs pos="82000">
                      <a:srgbClr val="220000">
                        <a:alpha val="0"/>
                      </a:srgbClr>
                    </a:gs>
                  </a:gsLst>
                  <a:lin ang="39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 sz="165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塞</a:t>
            </a:r>
            <a:endParaRPr lang="zh-CN" altLang="en-US" sz="16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645" name="文本框 58"/>
          <p:cNvSpPr txBox="1"/>
          <p:nvPr>
            <p:custDataLst>
              <p:tags r:id="rId4"/>
            </p:custDataLst>
          </p:nvPr>
        </p:nvSpPr>
        <p:spPr>
          <a:xfrm>
            <a:off x="5896403" y="182348"/>
            <a:ext cx="218521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600">
                <a:gradFill>
                  <a:gsLst>
                    <a:gs pos="20000">
                      <a:srgbClr val="FFC000"/>
                    </a:gs>
                    <a:gs pos="49000">
                      <a:srgbClr val="C00000"/>
                    </a:gs>
                    <a:gs pos="68000">
                      <a:srgbClr val="3E0000"/>
                    </a:gs>
                    <a:gs pos="82000">
                      <a:srgbClr val="220000">
                        <a:alpha val="0"/>
                      </a:srgbClr>
                    </a:gs>
                  </a:gsLst>
                  <a:lin ang="39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646" name="文本框 59"/>
          <p:cNvSpPr txBox="1"/>
          <p:nvPr>
            <p:custDataLst>
              <p:tags r:id="rId5"/>
            </p:custDataLst>
          </p:nvPr>
        </p:nvSpPr>
        <p:spPr>
          <a:xfrm>
            <a:off x="8057722" y="182348"/>
            <a:ext cx="218521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600">
                <a:gradFill>
                  <a:gsLst>
                    <a:gs pos="20000">
                      <a:srgbClr val="FFC000"/>
                    </a:gs>
                    <a:gs pos="49000">
                      <a:srgbClr val="C00000"/>
                    </a:gs>
                    <a:gs pos="68000">
                      <a:srgbClr val="3E0000"/>
                    </a:gs>
                    <a:gs pos="82000">
                      <a:srgbClr val="220000">
                        <a:alpha val="0"/>
                      </a:srgbClr>
                    </a:gs>
                  </a:gsLst>
                  <a:lin ang="39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鼓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647" name="文本框 56"/>
          <p:cNvSpPr txBox="1"/>
          <p:nvPr>
            <p:custDataLst>
              <p:tags r:id="rId6"/>
            </p:custDataLst>
          </p:nvPr>
        </p:nvSpPr>
        <p:spPr>
          <a:xfrm>
            <a:off x="1805813" y="68857"/>
            <a:ext cx="218521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endParaRPr lang="zh-CN" altLang="en-US" sz="15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4" grpId="0"/>
      <p:bldP spid="1048645" grpId="0"/>
      <p:bldP spid="1048646" grpId="0"/>
      <p:bldP spid="10486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文本框 1"/>
          <p:cNvSpPr txBox="1"/>
          <p:nvPr>
            <p:custDataLst>
              <p:tags r:id="rId1"/>
            </p:custDataLst>
          </p:nvPr>
        </p:nvSpPr>
        <p:spPr>
          <a:xfrm>
            <a:off x="920750" y="1038225"/>
            <a:ext cx="42684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effectLst>
                  <a:outerShdw blurRad="50800" dist="38100" dir="5400000" algn="t" rotWithShape="0">
                    <a:srgbClr val="220000">
                      <a:alpha val="96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学习任务单：</a:t>
            </a:r>
            <a:endParaRPr lang="zh-CN" altLang="en-US" sz="6000" b="1">
              <a:solidFill>
                <a:schemeClr val="bg1"/>
              </a:solidFill>
              <a:effectLst>
                <a:outerShdw blurRad="50800" dist="38100" dir="5400000" algn="t" rotWithShape="0">
                  <a:srgbClr val="220000">
                    <a:alpha val="96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312103" y="2845526"/>
            <a:ext cx="7854452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任务一：朗读</a:t>
            </a:r>
            <a:r>
              <a:rPr lang="en-US" altLang="zh-CN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感受鼓势</a:t>
            </a:r>
            <a:endParaRPr lang="en-US" altLang="zh-CN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4E8D9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任务二：赏读</a:t>
            </a:r>
            <a:r>
              <a:rPr lang="en-US" altLang="zh-CN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品味鼓韵</a:t>
            </a:r>
            <a:endParaRPr lang="en-US" altLang="zh-CN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4E8D9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任务三：研读</a:t>
            </a:r>
            <a:r>
              <a:rPr lang="en-US" altLang="zh-CN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感悟鼓魂</a:t>
            </a:r>
            <a:endParaRPr lang="zh-CN" altLang="en-US" sz="5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4E8D9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09625" y="1348740"/>
            <a:ext cx="8357235" cy="36690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任务一：</a:t>
            </a:r>
            <a:endParaRPr lang="zh-CN" altLang="en-US" sz="5400" b="1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8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朗读</a:t>
            </a:r>
            <a:r>
              <a:rPr lang="en-US" altLang="zh-CN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</a:t>
            </a:r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感受鼓势</a:t>
            </a:r>
            <a:endParaRPr lang="zh-CN" altLang="en-US" sz="8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35" y="515620"/>
            <a:ext cx="3963670" cy="29952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0" name="矩形: 圆角 3"/>
          <p:cNvSpPr/>
          <p:nvPr>
            <p:custDataLst>
              <p:tags r:id="rId1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4"/>
          <p:cNvGrpSpPr/>
          <p:nvPr>
            <p:custDataLst>
              <p:tags r:id="rId2"/>
            </p:custDataLst>
          </p:nvPr>
        </p:nvGrpSpPr>
        <p:grpSpPr>
          <a:xfrm>
            <a:off x="780990" y="193731"/>
            <a:ext cx="2430103" cy="571852"/>
            <a:chOff x="1720851" y="877097"/>
            <a:chExt cx="7256226" cy="724919"/>
          </a:xfrm>
        </p:grpSpPr>
        <p:sp>
          <p:nvSpPr>
            <p:cNvPr id="1048811" name="平行四边形 5"/>
            <p:cNvSpPr/>
            <p:nvPr>
              <p:custDataLst>
                <p:tags r:id="rId3"/>
              </p:custDataLst>
            </p:nvPr>
          </p:nvSpPr>
          <p:spPr>
            <a:xfrm>
              <a:off x="1803400" y="1015203"/>
              <a:ext cx="7173677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12" name="平行四边形 6"/>
            <p:cNvSpPr/>
            <p:nvPr>
              <p:custDataLst>
                <p:tags r:id="rId4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13" name="平行四边形 7"/>
            <p:cNvSpPr/>
            <p:nvPr>
              <p:custDataLst>
                <p:tags r:id="rId5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814" name="文本框 8"/>
          <p:cNvSpPr txBox="1"/>
          <p:nvPr>
            <p:custDataLst>
              <p:tags r:id="rId6"/>
            </p:custDataLst>
          </p:nvPr>
        </p:nvSpPr>
        <p:spPr>
          <a:xfrm>
            <a:off x="845820" y="252730"/>
            <a:ext cx="2814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梳理写作顺序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7" name="组合 37"/>
          <p:cNvGrpSpPr/>
          <p:nvPr>
            <p:custDataLst>
              <p:tags r:id="rId7"/>
            </p:custDataLst>
          </p:nvPr>
        </p:nvGrpSpPr>
        <p:grpSpPr>
          <a:xfrm>
            <a:off x="569981" y="2260140"/>
            <a:ext cx="1740270" cy="3318809"/>
            <a:chOff x="950491" y="1830518"/>
            <a:chExt cx="1740270" cy="3318809"/>
          </a:xfrm>
        </p:grpSpPr>
        <p:sp>
          <p:nvSpPr>
            <p:cNvPr id="1048815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981100" y="1830518"/>
              <a:ext cx="1117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安</a:t>
              </a:r>
              <a:endPara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8816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1573161" y="2510370"/>
              <a:ext cx="1117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塞</a:t>
              </a:r>
              <a:endPara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8817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950491" y="3249478"/>
              <a:ext cx="1117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腰</a:t>
              </a:r>
              <a:endPara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8818" name="文本框 15"/>
            <p:cNvSpPr txBox="1"/>
            <p:nvPr>
              <p:custDataLst>
                <p:tags r:id="rId11"/>
              </p:custDataLst>
            </p:nvPr>
          </p:nvSpPr>
          <p:spPr>
            <a:xfrm>
              <a:off x="1489334" y="4133664"/>
              <a:ext cx="1117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鼓</a:t>
              </a:r>
              <a:endPara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48819" name="左大括号 16"/>
          <p:cNvSpPr/>
          <p:nvPr>
            <p:custDataLst>
              <p:tags r:id="rId12"/>
            </p:custDataLst>
          </p:nvPr>
        </p:nvSpPr>
        <p:spPr>
          <a:xfrm>
            <a:off x="2024159" y="2066100"/>
            <a:ext cx="495301" cy="3624201"/>
          </a:xfrm>
          <a:prstGeom prst="leftBrace">
            <a:avLst>
              <a:gd name="adj1" fmla="val 46887"/>
              <a:gd name="adj2" fmla="val 50000"/>
            </a:avLst>
          </a:prstGeom>
          <a:ln w="25400"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"/>
          <p:cNvGrpSpPr/>
          <p:nvPr>
            <p:custDataLst>
              <p:tags r:id="rId13"/>
            </p:custDataLst>
          </p:nvPr>
        </p:nvGrpSpPr>
        <p:grpSpPr>
          <a:xfrm>
            <a:off x="2674126" y="1838654"/>
            <a:ext cx="4450891" cy="585756"/>
            <a:chOff x="2674126" y="1838654"/>
            <a:chExt cx="4450891" cy="585756"/>
          </a:xfrm>
        </p:grpSpPr>
        <p:sp>
          <p:nvSpPr>
            <p:cNvPr id="1048820" name="文本框 18"/>
            <p:cNvSpPr txBox="1"/>
            <p:nvPr>
              <p:custDataLst>
                <p:tags r:id="rId14"/>
              </p:custDataLst>
            </p:nvPr>
          </p:nvSpPr>
          <p:spPr>
            <a:xfrm>
              <a:off x="2674126" y="1902174"/>
              <a:ext cx="200493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+mn-ea"/>
                </a:rPr>
                <a:t>打鼓前</a:t>
              </a:r>
              <a:r>
                <a:rPr lang="en-US" altLang="zh-CN" sz="2800">
                  <a:latin typeface="+mn-ea"/>
                </a:rPr>
                <a:t> </a:t>
              </a:r>
              <a:r>
                <a:rPr lang="en-US" altLang="zh-CN" sz="2800">
                  <a:solidFill>
                    <a:srgbClr val="C00000"/>
                  </a:solidFill>
                  <a:latin typeface="+mj-cs"/>
                  <a:cs typeface="+mj-cs"/>
                </a:rPr>
                <a:t>1</a:t>
              </a:r>
              <a:r>
                <a:rPr lang="en-US" altLang="zh-CN" sz="2800">
                  <a:solidFill>
                    <a:srgbClr val="C00000"/>
                  </a:solidFill>
                  <a:latin typeface="+mn-ea"/>
                </a:rPr>
                <a:t>-4</a:t>
              </a:r>
              <a:endParaRPr lang="en-US" altLang="zh-CN" sz="280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048821" name="矩形: 圆角 21"/>
            <p:cNvSpPr/>
            <p:nvPr>
              <p:custDataLst>
                <p:tags r:id="rId15"/>
              </p:custDataLst>
            </p:nvPr>
          </p:nvSpPr>
          <p:spPr>
            <a:xfrm>
              <a:off x="5067232" y="1838654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22" name="文本框 22"/>
            <p:cNvSpPr txBox="1"/>
            <p:nvPr>
              <p:custDataLst>
                <p:tags r:id="rId16"/>
              </p:custDataLst>
            </p:nvPr>
          </p:nvSpPr>
          <p:spPr>
            <a:xfrm>
              <a:off x="5067231" y="1863071"/>
              <a:ext cx="2057786" cy="5613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安静的腰鼓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grpSp>
        <p:nvGrpSpPr>
          <p:cNvPr id="139" name="组合 2"/>
          <p:cNvGrpSpPr/>
          <p:nvPr>
            <p:custDataLst>
              <p:tags r:id="rId17"/>
            </p:custDataLst>
          </p:nvPr>
        </p:nvGrpSpPr>
        <p:grpSpPr>
          <a:xfrm>
            <a:off x="2532886" y="2910537"/>
            <a:ext cx="2323221" cy="1074687"/>
            <a:chOff x="2532886" y="2910537"/>
            <a:chExt cx="2323221" cy="1074687"/>
          </a:xfrm>
        </p:grpSpPr>
        <p:sp>
          <p:nvSpPr>
            <p:cNvPr id="1048823" name="文本框 23"/>
            <p:cNvSpPr txBox="1"/>
            <p:nvPr>
              <p:custDataLst>
                <p:tags r:id="rId18"/>
              </p:custDataLst>
            </p:nvPr>
          </p:nvSpPr>
          <p:spPr>
            <a:xfrm>
              <a:off x="2532886" y="2910537"/>
              <a:ext cx="23232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+mn-ea"/>
                </a:rPr>
                <a:t>打鼓中</a:t>
              </a:r>
              <a:r>
                <a:rPr lang="en-US" altLang="zh-CN" sz="2800">
                  <a:latin typeface="+mn-ea"/>
                </a:rPr>
                <a:t> </a:t>
              </a:r>
              <a:r>
                <a:rPr lang="en-US" altLang="zh-CN" sz="2800">
                  <a:solidFill>
                    <a:srgbClr val="C00000"/>
                  </a:solidFill>
                  <a:latin typeface="+mn-ea"/>
                </a:rPr>
                <a:t>5-27</a:t>
              </a:r>
              <a:endParaRPr lang="en-US" altLang="zh-CN" sz="280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048824" name="矩形: 圆角 25"/>
            <p:cNvSpPr/>
            <p:nvPr>
              <p:custDataLst>
                <p:tags r:id="rId19"/>
              </p:custDataLst>
            </p:nvPr>
          </p:nvSpPr>
          <p:spPr>
            <a:xfrm>
              <a:off x="2673917" y="3433757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25" name="文本框 26"/>
            <p:cNvSpPr txBox="1"/>
            <p:nvPr>
              <p:custDataLst>
                <p:tags r:id="rId20"/>
              </p:custDataLst>
            </p:nvPr>
          </p:nvSpPr>
          <p:spPr>
            <a:xfrm>
              <a:off x="2673916" y="3463254"/>
              <a:ext cx="2057786" cy="5219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激昂的腰鼓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grpSp>
        <p:nvGrpSpPr>
          <p:cNvPr id="140" name="组合 9"/>
          <p:cNvGrpSpPr/>
          <p:nvPr>
            <p:custDataLst>
              <p:tags r:id="rId21"/>
            </p:custDataLst>
          </p:nvPr>
        </p:nvGrpSpPr>
        <p:grpSpPr>
          <a:xfrm>
            <a:off x="2495603" y="5113315"/>
            <a:ext cx="4741174" cy="611791"/>
            <a:chOff x="2495603" y="5113315"/>
            <a:chExt cx="4741174" cy="611791"/>
          </a:xfrm>
        </p:grpSpPr>
        <p:sp>
          <p:nvSpPr>
            <p:cNvPr id="1048826" name="文本框 27"/>
            <p:cNvSpPr txBox="1"/>
            <p:nvPr>
              <p:custDataLst>
                <p:tags r:id="rId22"/>
              </p:custDataLst>
            </p:nvPr>
          </p:nvSpPr>
          <p:spPr>
            <a:xfrm>
              <a:off x="2495603" y="5168580"/>
              <a:ext cx="241430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+mn-ea"/>
                </a:rPr>
                <a:t>打鼓后</a:t>
              </a:r>
              <a:r>
                <a:rPr lang="en-US" altLang="zh-CN" sz="2800">
                  <a:latin typeface="+mn-ea"/>
                </a:rPr>
                <a:t> </a:t>
              </a:r>
              <a:r>
                <a:rPr lang="en-US" altLang="zh-CN" sz="2800">
                  <a:solidFill>
                    <a:srgbClr val="C00000"/>
                  </a:solidFill>
                  <a:latin typeface="+mn-ea"/>
                </a:rPr>
                <a:t>28-30</a:t>
              </a:r>
              <a:endParaRPr lang="en-US" altLang="zh-CN" sz="280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048827" name="矩形: 圆角 28"/>
            <p:cNvSpPr/>
            <p:nvPr>
              <p:custDataLst>
                <p:tags r:id="rId23"/>
              </p:custDataLst>
            </p:nvPr>
          </p:nvSpPr>
          <p:spPr>
            <a:xfrm>
              <a:off x="5067232" y="5113315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28" name="文本框 29"/>
            <p:cNvSpPr txBox="1"/>
            <p:nvPr>
              <p:custDataLst>
                <p:tags r:id="rId24"/>
              </p:custDataLst>
            </p:nvPr>
          </p:nvSpPr>
          <p:spPr>
            <a:xfrm>
              <a:off x="5178991" y="5163767"/>
              <a:ext cx="2057786" cy="5613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寂静的腰鼓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sp>
        <p:nvSpPr>
          <p:cNvPr id="1048829" name="左大括号 38"/>
          <p:cNvSpPr/>
          <p:nvPr>
            <p:custDataLst>
              <p:tags r:id="rId25"/>
            </p:custDataLst>
          </p:nvPr>
        </p:nvSpPr>
        <p:spPr>
          <a:xfrm>
            <a:off x="4869180" y="2616200"/>
            <a:ext cx="412750" cy="2360295"/>
          </a:xfrm>
          <a:prstGeom prst="leftBrace">
            <a:avLst>
              <a:gd name="adj1" fmla="val 46887"/>
              <a:gd name="adj2" fmla="val 50000"/>
            </a:avLst>
          </a:prstGeom>
          <a:ln w="25400"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830" name="文本框 40"/>
          <p:cNvSpPr txBox="1"/>
          <p:nvPr>
            <p:custDataLst>
              <p:tags r:id="rId26"/>
            </p:custDataLst>
          </p:nvPr>
        </p:nvSpPr>
        <p:spPr>
          <a:xfrm>
            <a:off x="5272405" y="2583815"/>
            <a:ext cx="1054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+mn-ea"/>
              </a:rPr>
              <a:t>5-13</a:t>
            </a:r>
            <a:endParaRPr lang="zh-CN" altLang="en-US" sz="2800">
              <a:latin typeface="+mn-ea"/>
            </a:endParaRPr>
          </a:p>
        </p:txBody>
      </p:sp>
      <p:grpSp>
        <p:nvGrpSpPr>
          <p:cNvPr id="141" name="组合 11"/>
          <p:cNvGrpSpPr/>
          <p:nvPr>
            <p:custDataLst>
              <p:tags r:id="rId27"/>
            </p:custDataLst>
          </p:nvPr>
        </p:nvGrpSpPr>
        <p:grpSpPr>
          <a:xfrm>
            <a:off x="6409157" y="2533652"/>
            <a:ext cx="2058670" cy="574326"/>
            <a:chOff x="6409157" y="2533652"/>
            <a:chExt cx="2058670" cy="574326"/>
          </a:xfrm>
        </p:grpSpPr>
        <p:sp>
          <p:nvSpPr>
            <p:cNvPr id="1048831" name="矩形: 圆角 41"/>
            <p:cNvSpPr/>
            <p:nvPr>
              <p:custDataLst>
                <p:tags r:id="rId28"/>
              </p:custDataLst>
            </p:nvPr>
          </p:nvSpPr>
          <p:spPr>
            <a:xfrm>
              <a:off x="6491072" y="2533652"/>
              <a:ext cx="1976755" cy="53975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32" name="文本框 42"/>
            <p:cNvSpPr txBox="1"/>
            <p:nvPr>
              <p:custDataLst>
                <p:tags r:id="rId29"/>
              </p:custDataLst>
            </p:nvPr>
          </p:nvSpPr>
          <p:spPr>
            <a:xfrm>
              <a:off x="6409157" y="2546639"/>
              <a:ext cx="2057786" cy="5613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宏伟的场面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sp>
        <p:nvSpPr>
          <p:cNvPr id="1048833" name="文本框 44"/>
          <p:cNvSpPr txBox="1"/>
          <p:nvPr>
            <p:custDataLst>
              <p:tags r:id="rId30"/>
            </p:custDataLst>
          </p:nvPr>
        </p:nvSpPr>
        <p:spPr>
          <a:xfrm>
            <a:off x="5095088" y="3310818"/>
            <a:ext cx="1392808" cy="56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+mn-ea"/>
              </a:rPr>
              <a:t>14-17</a:t>
            </a:r>
            <a:endParaRPr lang="zh-CN" altLang="en-US" sz="2800">
              <a:latin typeface="+mn-ea"/>
            </a:endParaRPr>
          </a:p>
        </p:txBody>
      </p:sp>
      <p:grpSp>
        <p:nvGrpSpPr>
          <p:cNvPr id="142" name="组合 17"/>
          <p:cNvGrpSpPr/>
          <p:nvPr>
            <p:custDataLst>
              <p:tags r:id="rId31"/>
            </p:custDataLst>
          </p:nvPr>
        </p:nvGrpSpPr>
        <p:grpSpPr>
          <a:xfrm>
            <a:off x="6457417" y="3206100"/>
            <a:ext cx="2091441" cy="607981"/>
            <a:chOff x="6849212" y="3228960"/>
            <a:chExt cx="2091441" cy="607981"/>
          </a:xfrm>
        </p:grpSpPr>
        <p:sp>
          <p:nvSpPr>
            <p:cNvPr id="1048834" name="矩形: 圆角 45"/>
            <p:cNvSpPr/>
            <p:nvPr>
              <p:custDataLst>
                <p:tags r:id="rId32"/>
              </p:custDataLst>
            </p:nvPr>
          </p:nvSpPr>
          <p:spPr>
            <a:xfrm>
              <a:off x="6882868" y="3228960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35" name="文本框 46"/>
            <p:cNvSpPr txBox="1"/>
            <p:nvPr>
              <p:custDataLst>
                <p:tags r:id="rId33"/>
              </p:custDataLst>
            </p:nvPr>
          </p:nvSpPr>
          <p:spPr>
            <a:xfrm>
              <a:off x="6849212" y="3275602"/>
              <a:ext cx="2057786" cy="5613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雄壮的鼓声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sp>
        <p:nvSpPr>
          <p:cNvPr id="1048836" name="文本框 47"/>
          <p:cNvSpPr txBox="1"/>
          <p:nvPr>
            <p:custDataLst>
              <p:tags r:id="rId34"/>
            </p:custDataLst>
          </p:nvPr>
        </p:nvSpPr>
        <p:spPr>
          <a:xfrm>
            <a:off x="5109058" y="3947071"/>
            <a:ext cx="1392808" cy="56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+mn-ea"/>
              </a:rPr>
              <a:t>18-22</a:t>
            </a:r>
            <a:endParaRPr lang="zh-CN" altLang="en-US" sz="2800">
              <a:latin typeface="+mn-ea"/>
            </a:endParaRPr>
          </a:p>
        </p:txBody>
      </p:sp>
      <p:grpSp>
        <p:nvGrpSpPr>
          <p:cNvPr id="143" name="组合 19"/>
          <p:cNvGrpSpPr/>
          <p:nvPr>
            <p:custDataLst>
              <p:tags r:id="rId35"/>
            </p:custDataLst>
          </p:nvPr>
        </p:nvGrpSpPr>
        <p:grpSpPr>
          <a:xfrm>
            <a:off x="6457417" y="3898233"/>
            <a:ext cx="2057786" cy="576231"/>
            <a:chOff x="6882867" y="3924268"/>
            <a:chExt cx="2057786" cy="576231"/>
          </a:xfrm>
        </p:grpSpPr>
        <p:sp>
          <p:nvSpPr>
            <p:cNvPr id="1048837" name="矩形: 圆角 48"/>
            <p:cNvSpPr/>
            <p:nvPr>
              <p:custDataLst>
                <p:tags r:id="rId36"/>
              </p:custDataLst>
            </p:nvPr>
          </p:nvSpPr>
          <p:spPr>
            <a:xfrm>
              <a:off x="6882868" y="3924268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38" name="文本框 49"/>
            <p:cNvSpPr txBox="1"/>
            <p:nvPr>
              <p:custDataLst>
                <p:tags r:id="rId37"/>
              </p:custDataLst>
            </p:nvPr>
          </p:nvSpPr>
          <p:spPr>
            <a:xfrm>
              <a:off x="6882867" y="3939160"/>
              <a:ext cx="2057786" cy="5613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击鼓的后生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sp>
        <p:nvSpPr>
          <p:cNvPr id="1048839" name="文本框 53"/>
          <p:cNvSpPr txBox="1"/>
          <p:nvPr>
            <p:custDataLst>
              <p:tags r:id="rId38"/>
            </p:custDataLst>
          </p:nvPr>
        </p:nvSpPr>
        <p:spPr>
          <a:xfrm>
            <a:off x="5109058" y="4590309"/>
            <a:ext cx="1392808" cy="56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+mn-ea"/>
              </a:rPr>
              <a:t>23-27</a:t>
            </a:r>
            <a:endParaRPr lang="zh-CN" altLang="en-US" sz="2800">
              <a:latin typeface="+mn-ea"/>
            </a:endParaRPr>
          </a:p>
        </p:txBody>
      </p:sp>
      <p:grpSp>
        <p:nvGrpSpPr>
          <p:cNvPr id="144" name="组合 20"/>
          <p:cNvGrpSpPr/>
          <p:nvPr>
            <p:custDataLst>
              <p:tags r:id="rId39"/>
            </p:custDataLst>
          </p:nvPr>
        </p:nvGrpSpPr>
        <p:grpSpPr>
          <a:xfrm>
            <a:off x="6491073" y="4573221"/>
            <a:ext cx="2068580" cy="540000"/>
            <a:chOff x="6491073" y="4573221"/>
            <a:chExt cx="2068580" cy="540000"/>
          </a:xfrm>
        </p:grpSpPr>
        <p:sp>
          <p:nvSpPr>
            <p:cNvPr id="1048840" name="矩形: 圆角 54"/>
            <p:cNvSpPr/>
            <p:nvPr>
              <p:custDataLst>
                <p:tags r:id="rId40"/>
              </p:custDataLst>
            </p:nvPr>
          </p:nvSpPr>
          <p:spPr>
            <a:xfrm>
              <a:off x="6491073" y="4573221"/>
              <a:ext cx="2057785" cy="540000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41" name="文本框 55"/>
            <p:cNvSpPr txBox="1"/>
            <p:nvPr>
              <p:custDataLst>
                <p:tags r:id="rId41"/>
              </p:custDataLst>
            </p:nvPr>
          </p:nvSpPr>
          <p:spPr>
            <a:xfrm>
              <a:off x="6501867" y="4590653"/>
              <a:ext cx="2057786" cy="52197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</a:rPr>
                <a:t>变幻的舞姿</a:t>
              </a:r>
              <a:endParaRPr lang="zh-CN" altLang="en-US" sz="2800">
                <a:solidFill>
                  <a:srgbClr val="C00000"/>
                </a:solidFill>
              </a:endParaRPr>
            </a:p>
          </p:txBody>
        </p:sp>
      </p:grpSp>
      <p:pic>
        <p:nvPicPr>
          <p:cNvPr id="2" name="微信公众号：初中语文匠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083" y="4843221"/>
            <a:ext cx="2088342" cy="1588337"/>
          </a:xfrm>
          <a:prstGeom prst="rect">
            <a:avLst/>
          </a:prstGeom>
        </p:spPr>
      </p:pic>
      <p:pic>
        <p:nvPicPr>
          <p:cNvPr id="3" name="03《安塞腰鼓》">
            <a:hlinkClick r:id="" action="ppaction://media"/>
          </p:cNvPr>
          <p:cNvPicPr>
            <a:picLocks noRot="1"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5"/>
              </p:ext>
            </p:extLst>
            <p:custDataLst>
              <p:tags r:id="rId46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10167841" y="1209367"/>
            <a:ext cx="1099927" cy="94389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43010" y="2616200"/>
            <a:ext cx="675005" cy="266763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5110" y="1028700"/>
            <a:ext cx="66414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听读课文，文章是按什么顺序写的？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48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48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48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48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48819" grpId="0" bldLvl="0" animBg="1"/>
      <p:bldP spid="1048829" grpId="0" bldLvl="0" animBg="1"/>
      <p:bldP spid="1048830" grpId="0"/>
      <p:bldP spid="1048833" grpId="0"/>
      <p:bldP spid="1048836" grpId="0"/>
      <p:bldP spid="1048839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9" name="矩形: 圆角 3"/>
          <p:cNvSpPr/>
          <p:nvPr>
            <p:custDataLst>
              <p:tags r:id="rId1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8" name="组合 1"/>
          <p:cNvGrpSpPr/>
          <p:nvPr>
            <p:custDataLst>
              <p:tags r:id="rId2"/>
            </p:custDataLst>
          </p:nvPr>
        </p:nvGrpSpPr>
        <p:grpSpPr>
          <a:xfrm>
            <a:off x="352426" y="216939"/>
            <a:ext cx="6298807" cy="571852"/>
            <a:chOff x="1720851" y="877097"/>
            <a:chExt cx="7256226" cy="724919"/>
          </a:xfrm>
        </p:grpSpPr>
        <p:sp>
          <p:nvSpPr>
            <p:cNvPr id="1048850" name="平行四边形 2"/>
            <p:cNvSpPr/>
            <p:nvPr>
              <p:custDataLst>
                <p:tags r:id="rId3"/>
              </p:custDataLst>
            </p:nvPr>
          </p:nvSpPr>
          <p:spPr>
            <a:xfrm>
              <a:off x="1803400" y="1015203"/>
              <a:ext cx="7173677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51" name="平行四边形 9"/>
            <p:cNvSpPr/>
            <p:nvPr>
              <p:custDataLst>
                <p:tags r:id="rId4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52" name="平行四边形 11"/>
            <p:cNvSpPr/>
            <p:nvPr>
              <p:custDataLst>
                <p:tags r:id="rId5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853" name="文本框 17"/>
          <p:cNvSpPr txBox="1"/>
          <p:nvPr>
            <p:custDataLst>
              <p:tags r:id="rId6"/>
            </p:custDataLst>
          </p:nvPr>
        </p:nvSpPr>
        <p:spPr>
          <a:xfrm>
            <a:off x="845762" y="253039"/>
            <a:ext cx="4695007" cy="586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朗读指导，感受生命律动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13485" y="1410970"/>
            <a:ext cx="9461500" cy="4008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朗读任务分配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1-4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段表演前，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28-30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段表演后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女生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齐读。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5-27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表演中，</a:t>
            </a:r>
            <a:r>
              <a:rPr lang="zh-CN" altLang="en-US" sz="3600" b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男生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齐读。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好一个安塞腰鼓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的段落，</a:t>
            </a:r>
            <a:r>
              <a:rPr lang="zh-CN" altLang="en-US" sz="3600" b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全班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齐读。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隆隆隆隆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的词语，全班同学一边用手击打桌面模拟打鼓，一边齐读。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7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86740" y="1048385"/>
            <a:ext cx="8328660" cy="3893820"/>
          </a:xfrm>
        </p:spPr>
        <p:txBody>
          <a:bodyPr>
            <a:noAutofit/>
          </a:bodyPr>
          <a:lstStyle/>
          <a:p>
            <a:b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任务二：</a:t>
            </a:r>
            <a:b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</a:br>
            <a:b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</a:br>
            <a:b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</a:br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赏读</a:t>
            </a:r>
            <a:r>
              <a:rPr lang="en-US" altLang="zh-CN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</a:t>
            </a:r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品味鼓韵</a:t>
            </a:r>
            <a:endParaRPr lang="zh-CN" altLang="en-US" sz="8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35" y="515620"/>
            <a:ext cx="3963670" cy="2995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4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5" name="矩形: 圆角 3"/>
          <p:cNvSpPr/>
          <p:nvPr>
            <p:custDataLst>
              <p:tags r:id="rId1"/>
            </p:custDataLst>
          </p:nvPr>
        </p:nvSpPr>
        <p:spPr>
          <a:xfrm>
            <a:off x="495300" y="839779"/>
            <a:ext cx="11332905" cy="5801282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926" name="文本框 6"/>
          <p:cNvSpPr txBox="1"/>
          <p:nvPr>
            <p:custDataLst>
              <p:tags r:id="rId2"/>
            </p:custDataLst>
          </p:nvPr>
        </p:nvSpPr>
        <p:spPr>
          <a:xfrm>
            <a:off x="837565" y="1012825"/>
            <a:ext cx="10538460" cy="15170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-45720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说说安塞腰鼓给了你什么样的感受？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0" algn="ctr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用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“好一个______的安塞腰鼓”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的句式对安塞腰鼓进行评价。可填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词、短语、句子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等；最好用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文中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的内容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-45720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048927" name="圆角矩形 5"/>
          <p:cNvSpPr/>
          <p:nvPr>
            <p:custDataLst>
              <p:tags r:id="rId3"/>
            </p:custDataLst>
          </p:nvPr>
        </p:nvSpPr>
        <p:spPr>
          <a:xfrm>
            <a:off x="953137" y="2703721"/>
            <a:ext cx="1372447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15875"/>
                <a:solidFill>
                  <a:srgbClr val="FF0000"/>
                </a:solidFill>
                <a:effectLst/>
                <a:latin typeface="+mn-ea"/>
              </a:rPr>
              <a:t>壮阔</a:t>
            </a:r>
            <a:endParaRPr lang="zh-CN" altLang="en-US" sz="2800" b="1">
              <a:ln w="15875"/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048928" name="圆角矩形 6"/>
          <p:cNvSpPr/>
          <p:nvPr>
            <p:custDataLst>
              <p:tags r:id="rId4"/>
            </p:custDataLst>
          </p:nvPr>
        </p:nvSpPr>
        <p:spPr>
          <a:xfrm>
            <a:off x="2758865" y="2704356"/>
            <a:ext cx="1372447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>
                <a:ln w="15875"/>
                <a:solidFill>
                  <a:srgbClr val="FF0000"/>
                </a:solidFill>
                <a:effectLst/>
                <a:latin typeface="+mn-ea"/>
                <a:cs typeface="楷体" panose="02010609060101010101" pitchFamily="49" charset="-122"/>
                <a:sym typeface="+mn-ea"/>
              </a:rPr>
              <a:t>豪放</a:t>
            </a:r>
            <a:endParaRPr lang="zh-CN" altLang="en-US" sz="2800" b="1">
              <a:ln w="15875"/>
              <a:solidFill>
                <a:srgbClr val="FF0000"/>
              </a:solidFill>
              <a:effectLst/>
              <a:latin typeface="+mn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48929" name="圆角矩形 11"/>
          <p:cNvSpPr/>
          <p:nvPr>
            <p:custDataLst>
              <p:tags r:id="rId5"/>
            </p:custDataLst>
          </p:nvPr>
        </p:nvSpPr>
        <p:spPr>
          <a:xfrm>
            <a:off x="4565863" y="2704356"/>
            <a:ext cx="1372447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n w="15875"/>
                <a:solidFill>
                  <a:srgbClr val="FF0000"/>
                </a:solidFill>
                <a:effectLst/>
                <a:latin typeface="+mn-ea"/>
              </a:rPr>
              <a:t>火烈</a:t>
            </a:r>
            <a:endParaRPr lang="zh-CN" altLang="en-US" sz="2800" b="1">
              <a:ln w="15875"/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048930" name="圆角矩形 12"/>
          <p:cNvSpPr/>
          <p:nvPr>
            <p:custDataLst>
              <p:tags r:id="rId6"/>
            </p:custDataLst>
          </p:nvPr>
        </p:nvSpPr>
        <p:spPr>
          <a:xfrm>
            <a:off x="6591936" y="2703721"/>
            <a:ext cx="1372447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</a:rPr>
              <a:t>有力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</a:endParaRPr>
          </a:p>
        </p:txBody>
      </p:sp>
      <p:sp>
        <p:nvSpPr>
          <p:cNvPr id="1048931" name="圆角矩形 13"/>
          <p:cNvSpPr/>
          <p:nvPr>
            <p:custDataLst>
              <p:tags r:id="rId7"/>
            </p:custDataLst>
          </p:nvPr>
        </p:nvSpPr>
        <p:spPr>
          <a:xfrm>
            <a:off x="8436400" y="2711976"/>
            <a:ext cx="2460413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</a:rPr>
              <a:t>元气淋漓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</a:endParaRPr>
          </a:p>
        </p:txBody>
      </p:sp>
      <p:sp>
        <p:nvSpPr>
          <p:cNvPr id="1048932" name="圆角矩形 16"/>
          <p:cNvSpPr/>
          <p:nvPr>
            <p:custDataLst>
              <p:tags r:id="rId8"/>
            </p:custDataLst>
          </p:nvPr>
        </p:nvSpPr>
        <p:spPr>
          <a:xfrm>
            <a:off x="952502" y="3563874"/>
            <a:ext cx="2069255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</a:rPr>
              <a:t>惊心动魄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</a:endParaRPr>
          </a:p>
        </p:txBody>
      </p:sp>
      <p:sp>
        <p:nvSpPr>
          <p:cNvPr id="1048933" name="圆角矩形 17"/>
          <p:cNvSpPr/>
          <p:nvPr>
            <p:custDataLst>
              <p:tags r:id="rId9"/>
            </p:custDataLst>
          </p:nvPr>
        </p:nvSpPr>
        <p:spPr>
          <a:xfrm>
            <a:off x="3305016" y="3595624"/>
            <a:ext cx="2070000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  <a:cs typeface="楷体" panose="02010609060101010101" pitchFamily="49" charset="-122"/>
                <a:sym typeface="+mn-ea"/>
              </a:rPr>
              <a:t>奇伟磅礴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48934" name="圆角矩形 18"/>
          <p:cNvSpPr/>
          <p:nvPr>
            <p:custDataLst>
              <p:tags r:id="rId10"/>
            </p:custDataLst>
          </p:nvPr>
        </p:nvSpPr>
        <p:spPr>
          <a:xfrm>
            <a:off x="5658274" y="3595624"/>
            <a:ext cx="4980094" cy="684953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  <a:cs typeface="楷体" panose="02010609060101010101" pitchFamily="49" charset="-122"/>
                <a:sym typeface="+mn-ea"/>
              </a:rPr>
              <a:t>痛快了山河、蓬勃了想象力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48935" name="圆角矩形 19"/>
          <p:cNvSpPr/>
          <p:nvPr>
            <p:custDataLst>
              <p:tags r:id="rId11"/>
            </p:custDataLst>
          </p:nvPr>
        </p:nvSpPr>
        <p:spPr>
          <a:xfrm>
            <a:off x="952502" y="4662152"/>
            <a:ext cx="8058573" cy="717127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+mn-ea"/>
                <a:cs typeface="楷体" panose="02010609060101010101" pitchFamily="49" charset="-122"/>
                <a:sym typeface="+mn-ea"/>
              </a:rPr>
              <a:t>容不得束缚，容不得羁绊，容不得闭塞</a:t>
            </a:r>
            <a:endParaRPr lang="zh-CN" altLang="en-US" sz="28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+mn-ea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微信公众号：初中语文匠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083" y="4843221"/>
            <a:ext cx="2088342" cy="15883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4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4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4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4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4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6" grpId="0"/>
      <p:bldP spid="1048927" grpId="0" bldLvl="0" animBg="1"/>
      <p:bldP spid="1048928" grpId="0" bldLvl="0" animBg="1"/>
      <p:bldP spid="1048929" grpId="0" bldLvl="0" animBg="1"/>
      <p:bldP spid="1048930" grpId="0" animBg="1"/>
      <p:bldP spid="1048931" grpId="0" animBg="1"/>
      <p:bldP spid="1048932" grpId="0" animBg="1"/>
      <p:bldP spid="1048933" grpId="0" animBg="1"/>
      <p:bldP spid="1048934" grpId="0" animBg="1"/>
      <p:bldP spid="10489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7" name="矩形: 圆角 3"/>
          <p:cNvSpPr/>
          <p:nvPr>
            <p:custDataLst>
              <p:tags r:id="rId1"/>
            </p:custDataLst>
          </p:nvPr>
        </p:nvSpPr>
        <p:spPr>
          <a:xfrm>
            <a:off x="495300" y="515620"/>
            <a:ext cx="11201400" cy="592328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888" name="文本框 6"/>
          <p:cNvSpPr txBox="1"/>
          <p:nvPr>
            <p:custDataLst>
              <p:tags r:id="rId2"/>
            </p:custDataLst>
          </p:nvPr>
        </p:nvSpPr>
        <p:spPr>
          <a:xfrm>
            <a:off x="845763" y="1106642"/>
            <a:ext cx="10063538" cy="740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文章反复出现“好一个安塞腰鼓！”有何作用？</a:t>
            </a:r>
            <a:endParaRPr lang="zh-CN" altLang="en-US" sz="36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63" name="组合 1"/>
          <p:cNvGrpSpPr/>
          <p:nvPr>
            <p:custDataLst>
              <p:tags r:id="rId3"/>
            </p:custDataLst>
          </p:nvPr>
        </p:nvGrpSpPr>
        <p:grpSpPr>
          <a:xfrm>
            <a:off x="1268533" y="2711782"/>
            <a:ext cx="3909430" cy="646703"/>
            <a:chOff x="1268533" y="2711782"/>
            <a:chExt cx="3909430" cy="646703"/>
          </a:xfrm>
        </p:grpSpPr>
        <p:sp>
          <p:nvSpPr>
            <p:cNvPr id="1048889" name="对话气泡: 圆角矩形 18"/>
            <p:cNvSpPr/>
            <p:nvPr>
              <p:custDataLst>
                <p:tags r:id="rId4"/>
              </p:custDataLst>
            </p:nvPr>
          </p:nvSpPr>
          <p:spPr>
            <a:xfrm>
              <a:off x="1268533" y="2711782"/>
              <a:ext cx="3909430" cy="646703"/>
            </a:xfrm>
            <a:prstGeom prst="wedgeRoundRectCallout">
              <a:avLst>
                <a:gd name="adj1" fmla="val 38327"/>
                <a:gd name="adj2" fmla="val 76247"/>
                <a:gd name="adj3" fmla="val 16667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6C59C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srgbClr val="54000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/>
                <a:t>`</a:t>
              </a:r>
              <a:endParaRPr lang="zh-CN" altLang="en-US"/>
            </a:p>
          </p:txBody>
        </p:sp>
        <p:sp>
          <p:nvSpPr>
            <p:cNvPr id="1048890" name="内容占位符 2"/>
            <p:cNvSpPr txBox="1"/>
            <p:nvPr>
              <p:custDataLst>
                <p:tags r:id="rId5"/>
              </p:custDataLst>
            </p:nvPr>
          </p:nvSpPr>
          <p:spPr>
            <a:xfrm>
              <a:off x="1755490" y="2823082"/>
              <a:ext cx="2935516" cy="480059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rgbClr val="C00000"/>
                  </a:solidFill>
                </a:rPr>
                <a:t>好一个安塞腰鼓！</a:t>
              </a:r>
              <a:endParaRPr lang="zh-CN" altLang="en-US" sz="2600"/>
            </a:p>
          </p:txBody>
        </p:sp>
      </p:grpSp>
      <p:grpSp>
        <p:nvGrpSpPr>
          <p:cNvPr id="164" name="组合 5"/>
          <p:cNvGrpSpPr/>
          <p:nvPr>
            <p:custDataLst>
              <p:tags r:id="rId6"/>
            </p:custDataLst>
          </p:nvPr>
        </p:nvGrpSpPr>
        <p:grpSpPr>
          <a:xfrm>
            <a:off x="6898520" y="2265492"/>
            <a:ext cx="3549526" cy="646703"/>
            <a:chOff x="6898520" y="2265492"/>
            <a:chExt cx="3549526" cy="646703"/>
          </a:xfrm>
        </p:grpSpPr>
        <p:sp>
          <p:nvSpPr>
            <p:cNvPr id="1048891" name="对话气泡: 圆角矩形 19"/>
            <p:cNvSpPr/>
            <p:nvPr>
              <p:custDataLst>
                <p:tags r:id="rId7"/>
              </p:custDataLst>
            </p:nvPr>
          </p:nvSpPr>
          <p:spPr>
            <a:xfrm flipH="1">
              <a:off x="6898520" y="2265492"/>
              <a:ext cx="3549526" cy="646703"/>
            </a:xfrm>
            <a:prstGeom prst="wedgeRoundRectCallout">
              <a:avLst>
                <a:gd name="adj1" fmla="val 38327"/>
                <a:gd name="adj2" fmla="val 76247"/>
                <a:gd name="adj3" fmla="val 16667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6C59C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srgbClr val="54000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8892" name="内容占位符 2"/>
            <p:cNvSpPr txBox="1"/>
            <p:nvPr>
              <p:custDataLst>
                <p:tags r:id="rId8"/>
              </p:custDataLst>
            </p:nvPr>
          </p:nvSpPr>
          <p:spPr>
            <a:xfrm>
              <a:off x="7296613" y="2376792"/>
              <a:ext cx="2935516" cy="480059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rgbClr val="C00000"/>
                  </a:solidFill>
                </a:rPr>
                <a:t>好一个安塞腰鼓！</a:t>
              </a:r>
              <a:endParaRPr lang="zh-CN" altLang="en-US" sz="2600"/>
            </a:p>
          </p:txBody>
        </p:sp>
      </p:grpSp>
      <p:grpSp>
        <p:nvGrpSpPr>
          <p:cNvPr id="165" name="组合 4"/>
          <p:cNvGrpSpPr/>
          <p:nvPr>
            <p:custDataLst>
              <p:tags r:id="rId9"/>
            </p:custDataLst>
          </p:nvPr>
        </p:nvGrpSpPr>
        <p:grpSpPr>
          <a:xfrm>
            <a:off x="756957" y="4088953"/>
            <a:ext cx="3549526" cy="1095449"/>
            <a:chOff x="756957" y="4088953"/>
            <a:chExt cx="3549526" cy="1095449"/>
          </a:xfrm>
        </p:grpSpPr>
        <p:sp>
          <p:nvSpPr>
            <p:cNvPr id="1048893" name="对话气泡: 圆角矩形 21"/>
            <p:cNvSpPr/>
            <p:nvPr>
              <p:custDataLst>
                <p:tags r:id="rId10"/>
              </p:custDataLst>
            </p:nvPr>
          </p:nvSpPr>
          <p:spPr>
            <a:xfrm>
              <a:off x="756957" y="4088953"/>
              <a:ext cx="3549526" cy="1095449"/>
            </a:xfrm>
            <a:prstGeom prst="wedgeRoundRectCallout">
              <a:avLst>
                <a:gd name="adj1" fmla="val 38327"/>
                <a:gd name="adj2" fmla="val 76247"/>
                <a:gd name="adj3" fmla="val 16667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6C59C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srgbClr val="54000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8894" name="内容占位符 2"/>
            <p:cNvSpPr txBox="1"/>
            <p:nvPr>
              <p:custDataLst>
                <p:tags r:id="rId11"/>
              </p:custDataLst>
            </p:nvPr>
          </p:nvSpPr>
          <p:spPr>
            <a:xfrm>
              <a:off x="1110163" y="4188251"/>
              <a:ext cx="2843114" cy="995679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rgbClr val="331CBC"/>
                  </a:solidFill>
                </a:rPr>
                <a:t>好一个黄土高原！</a:t>
              </a:r>
              <a:endParaRPr lang="en-US" altLang="zh-CN" sz="2600">
                <a:solidFill>
                  <a:srgbClr val="331CBC"/>
                </a:solidFill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rgbClr val="C00000"/>
                  </a:solidFill>
                </a:rPr>
                <a:t>好一个安塞腰鼓！</a:t>
              </a:r>
              <a:endParaRPr lang="zh-CN" altLang="en-US" sz="2600"/>
            </a:p>
          </p:txBody>
        </p:sp>
      </p:grpSp>
      <p:grpSp>
        <p:nvGrpSpPr>
          <p:cNvPr id="166" name="组合 8"/>
          <p:cNvGrpSpPr/>
          <p:nvPr>
            <p:custDataLst>
              <p:tags r:id="rId12"/>
            </p:custDataLst>
          </p:nvPr>
        </p:nvGrpSpPr>
        <p:grpSpPr>
          <a:xfrm>
            <a:off x="7077802" y="3478535"/>
            <a:ext cx="4399702" cy="1247329"/>
            <a:chOff x="7077802" y="3478535"/>
            <a:chExt cx="4399702" cy="1247329"/>
          </a:xfrm>
        </p:grpSpPr>
        <p:sp>
          <p:nvSpPr>
            <p:cNvPr id="1048895" name="对话气泡: 圆角矩形 23"/>
            <p:cNvSpPr/>
            <p:nvPr>
              <p:custDataLst>
                <p:tags r:id="rId13"/>
              </p:custDataLst>
            </p:nvPr>
          </p:nvSpPr>
          <p:spPr>
            <a:xfrm flipH="1">
              <a:off x="7077802" y="3478535"/>
              <a:ext cx="4399702" cy="1197380"/>
            </a:xfrm>
            <a:prstGeom prst="wedgeRoundRectCallout">
              <a:avLst>
                <a:gd name="adj1" fmla="val 38327"/>
                <a:gd name="adj2" fmla="val 76247"/>
                <a:gd name="adj3" fmla="val 16667"/>
              </a:avLst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6C59C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srgbClr val="54000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8896" name="内容占位符 2"/>
            <p:cNvSpPr txBox="1"/>
            <p:nvPr>
              <p:custDataLst>
                <p:tags r:id="rId14"/>
              </p:custDataLst>
            </p:nvPr>
          </p:nvSpPr>
          <p:spPr>
            <a:xfrm>
              <a:off x="7318286" y="3554924"/>
              <a:ext cx="3918734" cy="117094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2600">
                  <a:solidFill>
                    <a:srgbClr val="C00000"/>
                  </a:solidFill>
                </a:rPr>
                <a:t>好一个</a:t>
              </a:r>
              <a:r>
                <a:rPr lang="zh-CN" altLang="en-US" sz="2600">
                  <a:solidFill>
                    <a:srgbClr val="331CBC"/>
                  </a:solidFill>
                </a:rPr>
                <a:t>痛快了山河、蓬勃了想象力的</a:t>
              </a:r>
              <a:r>
                <a:rPr lang="zh-CN" altLang="en-US" sz="2600">
                  <a:solidFill>
                    <a:srgbClr val="C00000"/>
                  </a:solidFill>
                </a:rPr>
                <a:t>安塞腰鼓！</a:t>
              </a:r>
              <a:endParaRPr lang="zh-CN" altLang="en-US" sz="2600"/>
            </a:p>
          </p:txBody>
        </p:sp>
      </p:grpSp>
      <p:grpSp>
        <p:nvGrpSpPr>
          <p:cNvPr id="167" name="组合 37"/>
          <p:cNvGrpSpPr/>
          <p:nvPr>
            <p:custDataLst>
              <p:tags r:id="rId15"/>
            </p:custDataLst>
          </p:nvPr>
        </p:nvGrpSpPr>
        <p:grpSpPr>
          <a:xfrm>
            <a:off x="1444616" y="2253454"/>
            <a:ext cx="1016250" cy="491490"/>
            <a:chOff x="4153128" y="1900782"/>
            <a:chExt cx="1016000" cy="529048"/>
          </a:xfrm>
        </p:grpSpPr>
        <p:sp>
          <p:nvSpPr>
            <p:cNvPr id="1048897" name="对话气泡: 圆角矩形 35"/>
            <p:cNvSpPr/>
            <p:nvPr>
              <p:custDataLst>
                <p:tags r:id="rId16"/>
              </p:custDataLst>
            </p:nvPr>
          </p:nvSpPr>
          <p:spPr>
            <a:xfrm>
              <a:off x="4153128" y="1929352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98" name="文本框 36"/>
            <p:cNvSpPr txBox="1"/>
            <p:nvPr>
              <p:custDataLst>
                <p:tags r:id="rId17"/>
              </p:custDataLst>
            </p:nvPr>
          </p:nvSpPr>
          <p:spPr>
            <a:xfrm>
              <a:off x="4153749" y="1900782"/>
              <a:ext cx="939180" cy="52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cs"/>
                  <a:ea typeface="华文中宋" panose="02010600040101010101" pitchFamily="2" charset="-122"/>
                </a:rPr>
                <a:t>13</a:t>
              </a:r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段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68" name="组合 38"/>
          <p:cNvGrpSpPr/>
          <p:nvPr>
            <p:custDataLst>
              <p:tags r:id="rId18"/>
            </p:custDataLst>
          </p:nvPr>
        </p:nvGrpSpPr>
        <p:grpSpPr>
          <a:xfrm>
            <a:off x="1285132" y="3651329"/>
            <a:ext cx="1016250" cy="491490"/>
            <a:chOff x="4153128" y="1900782"/>
            <a:chExt cx="1016000" cy="529048"/>
          </a:xfrm>
        </p:grpSpPr>
        <p:sp>
          <p:nvSpPr>
            <p:cNvPr id="1048899" name="对话气泡: 圆角矩形 39"/>
            <p:cNvSpPr/>
            <p:nvPr>
              <p:custDataLst>
                <p:tags r:id="rId19"/>
              </p:custDataLst>
            </p:nvPr>
          </p:nvSpPr>
          <p:spPr>
            <a:xfrm>
              <a:off x="4153128" y="1929352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00" name="文本框 40"/>
            <p:cNvSpPr txBox="1"/>
            <p:nvPr>
              <p:custDataLst>
                <p:tags r:id="rId20"/>
              </p:custDataLst>
            </p:nvPr>
          </p:nvSpPr>
          <p:spPr>
            <a:xfrm>
              <a:off x="4153749" y="1900782"/>
              <a:ext cx="939180" cy="52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cs"/>
                  <a:ea typeface="华文中宋" panose="02010600040101010101" pitchFamily="2" charset="-122"/>
                </a:rPr>
                <a:t>22</a:t>
              </a:r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段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69" name="组合 41"/>
          <p:cNvGrpSpPr/>
          <p:nvPr>
            <p:custDataLst>
              <p:tags r:id="rId21"/>
            </p:custDataLst>
          </p:nvPr>
        </p:nvGrpSpPr>
        <p:grpSpPr>
          <a:xfrm>
            <a:off x="10317801" y="3088604"/>
            <a:ext cx="1016250" cy="491490"/>
            <a:chOff x="4153128" y="1900782"/>
            <a:chExt cx="1016000" cy="529048"/>
          </a:xfrm>
        </p:grpSpPr>
        <p:sp>
          <p:nvSpPr>
            <p:cNvPr id="1048901" name="对话气泡: 圆角矩形 42"/>
            <p:cNvSpPr/>
            <p:nvPr>
              <p:custDataLst>
                <p:tags r:id="rId22"/>
              </p:custDataLst>
            </p:nvPr>
          </p:nvSpPr>
          <p:spPr>
            <a:xfrm>
              <a:off x="4153128" y="1929352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02" name="文本框 43"/>
            <p:cNvSpPr txBox="1"/>
            <p:nvPr>
              <p:custDataLst>
                <p:tags r:id="rId23"/>
              </p:custDataLst>
            </p:nvPr>
          </p:nvSpPr>
          <p:spPr>
            <a:xfrm>
              <a:off x="4153749" y="1900782"/>
              <a:ext cx="939180" cy="52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cs"/>
                  <a:ea typeface="华文中宋" panose="02010600040101010101" pitchFamily="2" charset="-122"/>
                </a:rPr>
                <a:t>24</a:t>
              </a:r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段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0" name="组合 44"/>
          <p:cNvGrpSpPr/>
          <p:nvPr>
            <p:custDataLst>
              <p:tags r:id="rId24"/>
            </p:custDataLst>
          </p:nvPr>
        </p:nvGrpSpPr>
        <p:grpSpPr>
          <a:xfrm>
            <a:off x="9420259" y="1813096"/>
            <a:ext cx="1016250" cy="491490"/>
            <a:chOff x="4153128" y="1900782"/>
            <a:chExt cx="1016000" cy="529048"/>
          </a:xfrm>
        </p:grpSpPr>
        <p:sp>
          <p:nvSpPr>
            <p:cNvPr id="1048903" name="对话气泡: 圆角矩形 45"/>
            <p:cNvSpPr/>
            <p:nvPr>
              <p:custDataLst>
                <p:tags r:id="rId25"/>
              </p:custDataLst>
            </p:nvPr>
          </p:nvSpPr>
          <p:spPr>
            <a:xfrm>
              <a:off x="4153128" y="1929352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04" name="文本框 46"/>
            <p:cNvSpPr txBox="1"/>
            <p:nvPr>
              <p:custDataLst>
                <p:tags r:id="rId26"/>
              </p:custDataLst>
            </p:nvPr>
          </p:nvSpPr>
          <p:spPr>
            <a:xfrm>
              <a:off x="4153749" y="1900782"/>
              <a:ext cx="939180" cy="52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cs"/>
                  <a:ea typeface="华文中宋" panose="02010600040101010101" pitchFamily="2" charset="-122"/>
                  <a:cs typeface="+mj-cs"/>
                </a:rPr>
                <a:t>17</a:t>
              </a:r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段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2" name="微信公众号：初中语文匠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61" y="3478535"/>
            <a:ext cx="2336740" cy="15883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/>
          <a:stretch>
            <a:fillRect/>
          </a:stretch>
        </p:blipFill>
        <p:spPr>
          <a:xfrm flipH="1">
            <a:off x="10883900" y="10363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0" name="矩形: 圆角 3"/>
          <p:cNvSpPr/>
          <p:nvPr>
            <p:custDataLst>
              <p:tags r:id="rId1"/>
            </p:custDataLst>
          </p:nvPr>
        </p:nvSpPr>
        <p:spPr>
          <a:xfrm>
            <a:off x="495300" y="659130"/>
            <a:ext cx="11201400" cy="577977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48911" name="文本框 6"/>
          <p:cNvSpPr txBox="1"/>
          <p:nvPr>
            <p:custDataLst>
              <p:tags r:id="rId2"/>
            </p:custDataLst>
          </p:nvPr>
        </p:nvSpPr>
        <p:spPr>
          <a:xfrm>
            <a:off x="799328" y="1087285"/>
            <a:ext cx="10063538" cy="740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文章反复出现“好一个安塞腰鼓！”有何作用？</a:t>
            </a:r>
            <a:endParaRPr lang="zh-CN" altLang="en-US" sz="36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73494" y="1827659"/>
            <a:ext cx="10331925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en-US" altLang="zh-CN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作为线索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贯穿全文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提示层次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使文章的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结构清晰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solidFill>
                <a:srgbClr val="331CB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使文章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形成回环往复的气势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层层递进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感情表达越来越浓烈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>
              <a:solidFill>
                <a:srgbClr val="0606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、作为议论抒情句，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间隔反复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直接表达</a:t>
            </a:r>
            <a:r>
              <a:rPr lang="zh-CN" altLang="en-US" sz="36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对安塞腰鼓的赞美</a:t>
            </a:r>
            <a:r>
              <a:rPr lang="zh-CN" altLang="en-US" sz="3600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之情。</a:t>
            </a:r>
            <a:endParaRPr lang="zh-CN" altLang="en-US" sz="3600">
              <a:solidFill>
                <a:srgbClr val="0606D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3"/>
          <p:cNvSpPr/>
          <p:nvPr>
            <p:custDataLst>
              <p:tags r:id="rId1"/>
            </p:custDataLst>
          </p:nvPr>
        </p:nvSpPr>
        <p:spPr>
          <a:xfrm>
            <a:off x="415925" y="495300"/>
            <a:ext cx="11412220" cy="614553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微信公众号：初中语文匠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57530" y="422275"/>
            <a:ext cx="6297930" cy="1369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7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zh-CN" altLang="en-US" sz="4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好一个安塞腰鼓！</a:t>
            </a:r>
            <a:endParaRPr lang="zh-CN" altLang="en-US" sz="44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9" name="微信公众号：初中语文匠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60" y="495025"/>
            <a:ext cx="2336740" cy="1588337"/>
          </a:xfrm>
          <a:prstGeom prst="rect">
            <a:avLst/>
          </a:prstGeom>
        </p:spPr>
      </p:pic>
      <p:sp>
        <p:nvSpPr>
          <p:cNvPr id="20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3549015" y="1542415"/>
            <a:ext cx="337566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在哪？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微信公众号：初中语文匠"/>
          <p:cNvSpPr txBox="1"/>
          <p:nvPr>
            <p:custDataLst>
              <p:tags r:id="rId6"/>
            </p:custDataLst>
          </p:nvPr>
        </p:nvSpPr>
        <p:spPr>
          <a:xfrm>
            <a:off x="703723" y="1295005"/>
            <a:ext cx="2845435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8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</a:t>
            </a: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好</a:t>
            </a:r>
            <a:r>
              <a:rPr kumimoji="0" lang="en-US" altLang="zh-CN" sz="8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endParaRPr kumimoji="0" lang="en-US" altLang="zh-CN" sz="80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微信公众号：初中语文匠"/>
          <p:cNvSpPr/>
          <p:nvPr>
            <p:custDataLst>
              <p:tags r:id="rId7"/>
            </p:custDataLst>
          </p:nvPr>
        </p:nvSpPr>
        <p:spPr>
          <a:xfrm>
            <a:off x="770255" y="2557145"/>
            <a:ext cx="10842625" cy="1857375"/>
          </a:xfrm>
          <a:prstGeom prst="rect">
            <a:avLst/>
          </a:prstGeom>
          <a:noFill/>
          <a:ln w="63500">
            <a:solidFill>
              <a:srgbClr val="C00000"/>
            </a:solidFill>
            <a:prstDash val="dashDot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4" name="微信公众号：初中语文匠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847090" y="2846705"/>
            <a:ext cx="10849610" cy="1567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302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请</a:t>
            </a:r>
            <a:r>
              <a:rPr lang="zh-CN" altLang="en-US" sz="3200" b="1" u="wavyHeavy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圈点勾画好词佳句</a:t>
            </a: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，用</a:t>
            </a:r>
            <a:endParaRPr lang="en-US" altLang="zh-CN" sz="3200" b="1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fontAlgn="auto">
              <a:lnSpc>
                <a:spcPts val="3020"/>
              </a:lnSpc>
              <a:buNone/>
            </a:pP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我喜欢</a:t>
            </a:r>
            <a:r>
              <a:rPr lang="zh-CN" altLang="en-US" sz="3200" b="1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句，它运用了</a:t>
            </a:r>
            <a:r>
              <a:rPr lang="zh-CN" altLang="en-US" sz="3200" b="1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，表现（表达）了</a:t>
            </a:r>
            <a:r>
              <a:rPr lang="zh-CN" altLang="en-US" sz="3200" b="1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。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en-US" altLang="zh-CN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fontAlgn="auto">
              <a:lnSpc>
                <a:spcPts val="3020"/>
              </a:lnSpc>
              <a:buNone/>
            </a:pPr>
            <a:r>
              <a:rPr lang="en-US" altLang="zh-CN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这一句式进行点评。</a:t>
            </a:r>
            <a:endParaRPr lang="zh-CN" altLang="en-US" sz="3200" b="1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1181735" y="4888230"/>
            <a:ext cx="99034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方法提示 ：  </a:t>
            </a: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可从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修辞、句式、用词、表达方式、</a:t>
            </a:r>
            <a:endParaRPr lang="en-US" altLang="zh-CN" sz="3200" b="1">
              <a:solidFill>
                <a:srgbClr val="FF00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标点</a:t>
            </a:r>
            <a:r>
              <a:rPr lang="zh-CN" altLang="en-US" sz="32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等不同角度来赏析。</a:t>
            </a:r>
            <a:endParaRPr lang="zh-CN" altLang="en-US" sz="3200" b="1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20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5" name="矩形: 圆角 45"/>
          <p:cNvSpPr/>
          <p:nvPr>
            <p:custDataLst>
              <p:tags r:id="rId1"/>
            </p:custDataLst>
          </p:nvPr>
        </p:nvSpPr>
        <p:spPr>
          <a:xfrm>
            <a:off x="585470" y="272415"/>
            <a:ext cx="11046460" cy="6106795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952" name="文本框 2"/>
          <p:cNvSpPr txBox="1"/>
          <p:nvPr>
            <p:custDataLst>
              <p:tags r:id="rId2"/>
            </p:custDataLst>
          </p:nvPr>
        </p:nvSpPr>
        <p:spPr>
          <a:xfrm>
            <a:off x="720438" y="541617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8957" name="文本框 36"/>
          <p:cNvSpPr txBox="1"/>
          <p:nvPr>
            <p:custDataLst>
              <p:tags r:id="rId3"/>
            </p:custDataLst>
          </p:nvPr>
        </p:nvSpPr>
        <p:spPr>
          <a:xfrm>
            <a:off x="1143000" y="1433830"/>
            <a:ext cx="9112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 algn="just">
              <a:lnSpc>
                <a:spcPct val="125000"/>
              </a:lnSpc>
            </a:pPr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一捶起来就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发狠了，忘情了，没命了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！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48960" name="文本框 28"/>
          <p:cNvSpPr txBox="1"/>
          <p:nvPr>
            <p:custDataLst>
              <p:tags r:id="rId4"/>
            </p:custDataLst>
          </p:nvPr>
        </p:nvSpPr>
        <p:spPr>
          <a:xfrm>
            <a:off x="1082675" y="2579370"/>
            <a:ext cx="10022840" cy="2797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647700" algn="just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短句，急促有力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节奏明快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“发狠了”“忘情了”“没命了”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层层递进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，语气越来越强烈，敲得“忘我”！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647700" algn="just">
              <a:lnSpc>
                <a:spcPct val="11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的修辞，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极力铺陈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使用连串的短语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展现了击鼓时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生命力沸腾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、不可遏制的情景。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2" name="矩形: 圆角 3"/>
          <p:cNvSpPr/>
          <p:nvPr>
            <p:custDataLst>
              <p:tags r:id="rId1"/>
            </p:custDataLst>
          </p:nvPr>
        </p:nvSpPr>
        <p:spPr>
          <a:xfrm>
            <a:off x="495300" y="700405"/>
            <a:ext cx="11229340" cy="426593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4"/>
          <p:cNvGrpSpPr/>
          <p:nvPr>
            <p:custDataLst>
              <p:tags r:id="rId2"/>
            </p:custDataLst>
          </p:nvPr>
        </p:nvGrpSpPr>
        <p:grpSpPr>
          <a:xfrm>
            <a:off x="98405" y="27709"/>
            <a:ext cx="2585884" cy="571852"/>
            <a:chOff x="1720851" y="877097"/>
            <a:chExt cx="7256226" cy="724919"/>
          </a:xfrm>
        </p:grpSpPr>
        <p:sp>
          <p:nvSpPr>
            <p:cNvPr id="1048803" name="平行四边形 5"/>
            <p:cNvSpPr/>
            <p:nvPr>
              <p:custDataLst>
                <p:tags r:id="rId3"/>
              </p:custDataLst>
            </p:nvPr>
          </p:nvSpPr>
          <p:spPr>
            <a:xfrm>
              <a:off x="1803400" y="1015203"/>
              <a:ext cx="7173677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04" name="平行四边形 6"/>
            <p:cNvSpPr/>
            <p:nvPr>
              <p:custDataLst>
                <p:tags r:id="rId4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05" name="平行四边形 7"/>
            <p:cNvSpPr/>
            <p:nvPr>
              <p:custDataLst>
                <p:tags r:id="rId5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806" name="文本框 8"/>
          <p:cNvSpPr txBox="1"/>
          <p:nvPr>
            <p:custDataLst>
              <p:tags r:id="rId6"/>
            </p:custDataLst>
          </p:nvPr>
        </p:nvSpPr>
        <p:spPr>
          <a:xfrm>
            <a:off x="127577" y="115244"/>
            <a:ext cx="187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安塞腰鼓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807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739775" y="1004570"/>
            <a:ext cx="10713085" cy="3881120"/>
          </a:xfrm>
        </p:spPr>
        <p:txBody>
          <a:bodyPr>
            <a:noAutofit/>
          </a:bodyPr>
          <a:lstStyle/>
          <a:p>
            <a:pPr marL="0" indent="720090" algn="just" fontAlgn="auto">
              <a:lnSpc>
                <a:spcPct val="100000"/>
              </a:lnSpc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安塞腰鼓是一种独特的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民间大型舞蹈艺术形式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具有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2000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年以上的历史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。安塞腰鼓展示出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西北黄土高原农民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朴素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豪放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的性格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出独特的艺术个性。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豪迈粗犷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动作变化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刚劲奔放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雄浑舞姿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充分体现着陕北高原民众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憨厚朴实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悍勇威猛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个性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1996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安塞县被国家文化部命名为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中国腰鼓之乡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097251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2813" t="14277" r="8752" b="12768"/>
          <a:stretch>
            <a:fillRect/>
          </a:stretch>
        </p:blipFill>
        <p:spPr>
          <a:xfrm>
            <a:off x="10532786" y="4516558"/>
            <a:ext cx="1932163" cy="2341442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52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7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97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48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7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6" name="矩形: 圆角 7"/>
          <p:cNvSpPr/>
          <p:nvPr>
            <p:custDataLst>
              <p:tags r:id="rId1"/>
            </p:custDataLst>
          </p:nvPr>
        </p:nvSpPr>
        <p:spPr>
          <a:xfrm>
            <a:off x="495300" y="273050"/>
            <a:ext cx="11201400" cy="616585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968" name="文本框 28"/>
          <p:cNvSpPr txBox="1"/>
          <p:nvPr>
            <p:custDataLst>
              <p:tags r:id="rId2"/>
            </p:custDataLst>
          </p:nvPr>
        </p:nvSpPr>
        <p:spPr>
          <a:xfrm>
            <a:off x="963295" y="2503170"/>
            <a:ext cx="10265410" cy="1544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indent="720090" algn="just" fontAlgn="auto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，把后生比作被强震不断击起的石头，生动形象地写出百十个人捶鼓时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震天动地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的声响和气势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972" name="文本框 36"/>
          <p:cNvSpPr txBox="1"/>
          <p:nvPr>
            <p:custDataLst>
              <p:tags r:id="rId3"/>
            </p:custDataLst>
          </p:nvPr>
        </p:nvSpPr>
        <p:spPr>
          <a:xfrm>
            <a:off x="963295" y="1052830"/>
            <a:ext cx="10168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 fontAlgn="auto">
              <a:lnSpc>
                <a:spcPct val="100000"/>
              </a:lnSpc>
            </a:pPr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百十个斜背响鼓的后生，如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百十块被强震不断击起的石头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，狂舞在你的面前。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2"/>
          <p:cNvSpPr txBox="1"/>
          <p:nvPr>
            <p:custDataLst>
              <p:tags r:id="rId4"/>
            </p:custDataLst>
          </p:nvPr>
        </p:nvSpPr>
        <p:spPr>
          <a:xfrm>
            <a:off x="72043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6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189230"/>
            <a:ext cx="11201400" cy="624967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3" name="组合 3"/>
          <p:cNvGrpSpPr/>
          <p:nvPr>
            <p:custDataLst>
              <p:tags r:id="rId2"/>
            </p:custDataLst>
          </p:nvPr>
        </p:nvGrpSpPr>
        <p:grpSpPr>
          <a:xfrm>
            <a:off x="1941702" y="4310916"/>
            <a:ext cx="9269730" cy="1678940"/>
            <a:chOff x="1826767" y="4364256"/>
            <a:chExt cx="9269730" cy="1678940"/>
          </a:xfrm>
        </p:grpSpPr>
        <p:sp>
          <p:nvSpPr>
            <p:cNvPr id="1048986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826767" y="4364256"/>
              <a:ext cx="7497445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将长句拆解为短句构成排比，急促有力</a:t>
              </a:r>
              <a:r>
                <a:rPr lang="zh-CN" altLang="en-US" sz="3200" b="1">
                  <a:solidFill>
                    <a:srgbClr val="0606D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8987" name="文本框 9"/>
            <p:cNvSpPr txBox="1"/>
            <p:nvPr>
              <p:custDataLst>
                <p:tags r:id="rId4"/>
              </p:custDataLst>
            </p:nvPr>
          </p:nvSpPr>
          <p:spPr>
            <a:xfrm>
              <a:off x="1826767" y="4966871"/>
              <a:ext cx="9269730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将喻体前置，更有画面感，更能渲染打击安塞腰鼓时活力无限、</a:t>
              </a: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惊心动魄的</a:t>
              </a: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场面</a:t>
              </a:r>
              <a:r>
                <a:rPr lang="zh-CN" altLang="en-US" sz="3200" b="1">
                  <a:solidFill>
                    <a:srgbClr val="0606D8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4" name="组合 22"/>
          <p:cNvGrpSpPr/>
          <p:nvPr>
            <p:custDataLst>
              <p:tags r:id="rId5"/>
            </p:custDataLst>
          </p:nvPr>
        </p:nvGrpSpPr>
        <p:grpSpPr>
          <a:xfrm>
            <a:off x="950155" y="1365092"/>
            <a:ext cx="530552" cy="1016000"/>
            <a:chOff x="950155" y="1378800"/>
            <a:chExt cx="530552" cy="1016000"/>
          </a:xfrm>
        </p:grpSpPr>
        <p:sp>
          <p:nvSpPr>
            <p:cNvPr id="1048991" name="对话气泡: 圆角矩形 29"/>
            <p:cNvSpPr/>
            <p:nvPr>
              <p:custDataLst>
                <p:tags r:id="rId6"/>
              </p:custDataLst>
            </p:nvPr>
          </p:nvSpPr>
          <p:spPr>
            <a:xfrm rot="5400000" flipV="1">
              <a:off x="707431" y="1645418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2" name="文本框 35"/>
            <p:cNvSpPr txBox="1"/>
            <p:nvPr>
              <p:custDataLst>
                <p:tags r:id="rId7"/>
              </p:custDataLst>
            </p:nvPr>
          </p:nvSpPr>
          <p:spPr>
            <a:xfrm>
              <a:off x="950155" y="1411138"/>
              <a:ext cx="530552" cy="955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原文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95" name="组合 1"/>
          <p:cNvGrpSpPr/>
          <p:nvPr>
            <p:custDataLst>
              <p:tags r:id="rId8"/>
            </p:custDataLst>
          </p:nvPr>
        </p:nvGrpSpPr>
        <p:grpSpPr>
          <a:xfrm>
            <a:off x="1455307" y="1433685"/>
            <a:ext cx="9560463" cy="2831526"/>
            <a:chOff x="1455307" y="1433685"/>
            <a:chExt cx="9560463" cy="2831526"/>
          </a:xfrm>
        </p:grpSpPr>
        <p:sp>
          <p:nvSpPr>
            <p:cNvPr id="1048993" name="矩形 19"/>
            <p:cNvSpPr/>
            <p:nvPr>
              <p:custDataLst>
                <p:tags r:id="rId9"/>
              </p:custDataLst>
            </p:nvPr>
          </p:nvSpPr>
          <p:spPr>
            <a:xfrm>
              <a:off x="1455307" y="1433685"/>
              <a:ext cx="4780223" cy="2728209"/>
            </a:xfrm>
            <a:prstGeom prst="rect">
              <a:avLst/>
            </a:prstGeom>
            <a:gradFill>
              <a:gsLst>
                <a:gs pos="0">
                  <a:srgbClr val="F1A465">
                    <a:alpha val="30000"/>
                  </a:srgbClr>
                </a:gs>
                <a:gs pos="100000">
                  <a:srgbClr val="F1A465">
                    <a:alpha val="0"/>
                  </a:srgbClr>
                </a:gs>
              </a:gsLst>
              <a:lin ang="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4" name="文本框 36"/>
            <p:cNvSpPr txBox="1"/>
            <p:nvPr>
              <p:custDataLst>
                <p:tags r:id="rId10"/>
              </p:custDataLst>
            </p:nvPr>
          </p:nvSpPr>
          <p:spPr>
            <a:xfrm>
              <a:off x="6972033" y="1475021"/>
              <a:ext cx="4043737" cy="2790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600"/>
                <a:t>骤雨一样，是急促的鼓点；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旋风一样，是飞扬的流苏；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乱蛙一样，是蹦跳的脚步；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火花一样，是闪射的瞳仁；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斗虎一样，是强健的风姿。</a:t>
              </a:r>
              <a:endParaRPr lang="zh-CN" altLang="en-US" sz="2600"/>
            </a:p>
          </p:txBody>
        </p:sp>
      </p:grpSp>
      <p:grpSp>
        <p:nvGrpSpPr>
          <p:cNvPr id="196" name="组合 2"/>
          <p:cNvGrpSpPr/>
          <p:nvPr>
            <p:custDataLst>
              <p:tags r:id="rId11"/>
            </p:custDataLst>
          </p:nvPr>
        </p:nvGrpSpPr>
        <p:grpSpPr>
          <a:xfrm>
            <a:off x="1480769" y="1433685"/>
            <a:ext cx="10100875" cy="2831526"/>
            <a:chOff x="1480769" y="1433685"/>
            <a:chExt cx="10100875" cy="2831526"/>
          </a:xfrm>
        </p:grpSpPr>
        <p:sp>
          <p:nvSpPr>
            <p:cNvPr id="1048995" name="矩形 23"/>
            <p:cNvSpPr/>
            <p:nvPr>
              <p:custDataLst>
                <p:tags r:id="rId12"/>
              </p:custDataLst>
            </p:nvPr>
          </p:nvSpPr>
          <p:spPr>
            <a:xfrm>
              <a:off x="6801421" y="1433685"/>
              <a:ext cx="4780223" cy="2728209"/>
            </a:xfrm>
            <a:prstGeom prst="rect">
              <a:avLst/>
            </a:prstGeom>
            <a:gradFill>
              <a:gsLst>
                <a:gs pos="0">
                  <a:srgbClr val="F1A465">
                    <a:alpha val="30000"/>
                  </a:srgbClr>
                </a:gs>
                <a:gs pos="100000">
                  <a:srgbClr val="F1A465">
                    <a:alpha val="0"/>
                  </a:srgbClr>
                </a:gs>
              </a:gsLst>
              <a:lin ang="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6" name="文本框 7"/>
            <p:cNvSpPr txBox="1"/>
            <p:nvPr>
              <p:custDataLst>
                <p:tags r:id="rId13"/>
              </p:custDataLst>
            </p:nvPr>
          </p:nvSpPr>
          <p:spPr>
            <a:xfrm>
              <a:off x="1480769" y="1475021"/>
              <a:ext cx="4043737" cy="2790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600"/>
                <a:t>急促的鼓点像骤雨一样；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飞扬的流苏像旋风一样；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蹦跳的脚步像乱蛙一样；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闪射的瞳仁像火花一样；</a:t>
              </a:r>
              <a:endParaRPr lang="en-US" altLang="zh-CN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强健的风姿像斗虎一样。</a:t>
              </a:r>
              <a:endParaRPr lang="zh-CN" altLang="en-US" sz="2600"/>
            </a:p>
          </p:txBody>
        </p:sp>
      </p:grpSp>
      <p:grpSp>
        <p:nvGrpSpPr>
          <p:cNvPr id="197" name="组合 21"/>
          <p:cNvGrpSpPr/>
          <p:nvPr>
            <p:custDataLst>
              <p:tags r:id="rId14"/>
            </p:custDataLst>
          </p:nvPr>
        </p:nvGrpSpPr>
        <p:grpSpPr>
          <a:xfrm>
            <a:off x="6159082" y="1365092"/>
            <a:ext cx="530552" cy="1016000"/>
            <a:chOff x="6514682" y="1378800"/>
            <a:chExt cx="530552" cy="1016000"/>
          </a:xfrm>
        </p:grpSpPr>
        <p:sp>
          <p:nvSpPr>
            <p:cNvPr id="1048997" name="对话气泡: 圆角矩形 4"/>
            <p:cNvSpPr/>
            <p:nvPr>
              <p:custDataLst>
                <p:tags r:id="rId15"/>
              </p:custDataLst>
            </p:nvPr>
          </p:nvSpPr>
          <p:spPr>
            <a:xfrm rot="5400000" flipV="1">
              <a:off x="6271958" y="1645418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8" name="文本框 5"/>
            <p:cNvSpPr txBox="1"/>
            <p:nvPr>
              <p:custDataLst>
                <p:tags r:id="rId16"/>
              </p:custDataLst>
            </p:nvPr>
          </p:nvSpPr>
          <p:spPr>
            <a:xfrm>
              <a:off x="6514682" y="1411138"/>
              <a:ext cx="530552" cy="955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改写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" name="文本框 2"/>
          <p:cNvSpPr txBox="1"/>
          <p:nvPr>
            <p:custDataLst>
              <p:tags r:id="rId17"/>
            </p:custDataLst>
          </p:nvPr>
        </p:nvSpPr>
        <p:spPr>
          <a:xfrm>
            <a:off x="72043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639445" y="261620"/>
            <a:ext cx="11201400" cy="633476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Text Box 3"/>
          <p:cNvSpPr txBox="1"/>
          <p:nvPr>
            <p:custDataLst>
              <p:tags r:id="rId2"/>
            </p:custDataLst>
          </p:nvPr>
        </p:nvSpPr>
        <p:spPr>
          <a:xfrm>
            <a:off x="2776538" y="801688"/>
            <a:ext cx="12954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 体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Text Box 4"/>
          <p:cNvSpPr txBox="1"/>
          <p:nvPr>
            <p:custDataLst>
              <p:tags r:id="rId3"/>
            </p:custDataLst>
          </p:nvPr>
        </p:nvSpPr>
        <p:spPr>
          <a:xfrm>
            <a:off x="6172200" y="725488"/>
            <a:ext cx="11461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喻 体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7461" name="Text Box 5"/>
          <p:cNvSpPr txBox="1"/>
          <p:nvPr>
            <p:custDataLst>
              <p:tags r:id="rId4"/>
            </p:custDataLst>
          </p:nvPr>
        </p:nvSpPr>
        <p:spPr>
          <a:xfrm>
            <a:off x="2851150" y="1444625"/>
            <a:ext cx="996950" cy="418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鼓点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流苏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瞳仁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风姿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7462" name="Text Box 6"/>
          <p:cNvSpPr txBox="1"/>
          <p:nvPr>
            <p:custDataLst>
              <p:tags r:id="rId5"/>
            </p:custDataLst>
          </p:nvPr>
        </p:nvSpPr>
        <p:spPr>
          <a:xfrm>
            <a:off x="6238875" y="1444625"/>
            <a:ext cx="1295400" cy="418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骤雨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旋风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乱蛙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斗虎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Line 7"/>
          <p:cNvSpPr/>
          <p:nvPr>
            <p:custDataLst>
              <p:tags r:id="rId6"/>
            </p:custDataLst>
          </p:nvPr>
        </p:nvSpPr>
        <p:spPr>
          <a:xfrm flipV="1">
            <a:off x="3986213" y="2663825"/>
            <a:ext cx="2057400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triangle" w="med" len="lg"/>
          </a:ln>
        </p:spPr>
        <p:txBody>
          <a:bodyPr/>
          <a:lstStyle/>
          <a:p/>
        </p:txBody>
      </p:sp>
      <p:sp>
        <p:nvSpPr>
          <p:cNvPr id="17415" name="Line 8"/>
          <p:cNvSpPr/>
          <p:nvPr>
            <p:custDataLst>
              <p:tags r:id="rId7"/>
            </p:custDataLst>
          </p:nvPr>
        </p:nvSpPr>
        <p:spPr>
          <a:xfrm flipV="1">
            <a:off x="3986213" y="3654425"/>
            <a:ext cx="2057400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triangle" w="med" len="lg"/>
          </a:ln>
        </p:spPr>
        <p:txBody>
          <a:bodyPr/>
          <a:lstStyle/>
          <a:p/>
        </p:txBody>
      </p:sp>
      <p:sp>
        <p:nvSpPr>
          <p:cNvPr id="17416" name="Line 9"/>
          <p:cNvSpPr/>
          <p:nvPr>
            <p:custDataLst>
              <p:tags r:id="rId8"/>
            </p:custDataLst>
          </p:nvPr>
        </p:nvSpPr>
        <p:spPr>
          <a:xfrm flipV="1">
            <a:off x="3986213" y="4568825"/>
            <a:ext cx="2057400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triangle" w="med" len="lg"/>
          </a:ln>
        </p:spPr>
        <p:txBody>
          <a:bodyPr/>
          <a:lstStyle/>
          <a:p/>
        </p:txBody>
      </p:sp>
      <p:sp>
        <p:nvSpPr>
          <p:cNvPr id="17417" name="Line 10"/>
          <p:cNvSpPr/>
          <p:nvPr>
            <p:custDataLst>
              <p:tags r:id="rId9"/>
            </p:custDataLst>
          </p:nvPr>
        </p:nvSpPr>
        <p:spPr>
          <a:xfrm flipV="1">
            <a:off x="3986213" y="5483225"/>
            <a:ext cx="2057400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triangle" w="med" len="lg"/>
          </a:ln>
        </p:spPr>
        <p:txBody>
          <a:bodyPr/>
          <a:lstStyle/>
          <a:p/>
        </p:txBody>
      </p:sp>
      <p:sp>
        <p:nvSpPr>
          <p:cNvPr id="17418" name="Line 11"/>
          <p:cNvSpPr/>
          <p:nvPr>
            <p:custDataLst>
              <p:tags r:id="rId10"/>
            </p:custDataLst>
          </p:nvPr>
        </p:nvSpPr>
        <p:spPr>
          <a:xfrm flipV="1">
            <a:off x="3986213" y="1825625"/>
            <a:ext cx="2057400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triangle" w="med" len="lg"/>
          </a:ln>
        </p:spPr>
        <p:txBody>
          <a:bodyPr/>
          <a:lstStyle/>
          <a:p/>
        </p:txBody>
      </p:sp>
      <p:sp>
        <p:nvSpPr>
          <p:cNvPr id="147468" name="Text Box 12"/>
          <p:cNvSpPr txBox="1"/>
          <p:nvPr>
            <p:custDataLst>
              <p:tags r:id="rId11"/>
            </p:custDataLst>
          </p:nvPr>
        </p:nvSpPr>
        <p:spPr>
          <a:xfrm>
            <a:off x="4373563" y="859473"/>
            <a:ext cx="1219200" cy="4769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急 促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飞 扬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蹦 跳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闪 射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强 健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7470" name="AutoShape 14"/>
          <p:cNvSpPr/>
          <p:nvPr>
            <p:custDataLst>
              <p:tags r:id="rId12"/>
            </p:custDataLst>
          </p:nvPr>
        </p:nvSpPr>
        <p:spPr>
          <a:xfrm>
            <a:off x="9860280" y="3179851"/>
            <a:ext cx="525145" cy="785954"/>
          </a:xfrm>
          <a:prstGeom prst="rightArrow">
            <a:avLst>
              <a:gd name="adj1" fmla="val 40148"/>
              <a:gd name="adj2" fmla="val 43657"/>
            </a:avLst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7471" name="Text Box 15"/>
          <p:cNvSpPr txBox="1"/>
          <p:nvPr>
            <p:custDataLst>
              <p:tags r:id="rId13"/>
            </p:custDataLst>
          </p:nvPr>
        </p:nvSpPr>
        <p:spPr>
          <a:xfrm>
            <a:off x="10680700" y="2560320"/>
            <a:ext cx="798195" cy="21888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vert="eaVert"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直接描写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424" name="AutoShape 17"/>
          <p:cNvSpPr/>
          <p:nvPr>
            <p:custDataLst>
              <p:tags r:id="rId14"/>
            </p:custDataLst>
          </p:nvPr>
        </p:nvSpPr>
        <p:spPr>
          <a:xfrm>
            <a:off x="2430780" y="1884680"/>
            <a:ext cx="360045" cy="3599180"/>
          </a:xfrm>
          <a:prstGeom prst="leftBrace">
            <a:avLst>
              <a:gd name="adj1" fmla="val 147201"/>
              <a:gd name="adj2" fmla="val 50000"/>
            </a:avLst>
          </a:prstGeom>
          <a:noFill/>
          <a:ln w="28575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no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25" name="AutoShape 18"/>
          <p:cNvSpPr/>
          <p:nvPr>
            <p:custDataLst>
              <p:tags r:id="rId15"/>
            </p:custDataLst>
          </p:nvPr>
        </p:nvSpPr>
        <p:spPr>
          <a:xfrm>
            <a:off x="7404100" y="1741805"/>
            <a:ext cx="392430" cy="3674745"/>
          </a:xfrm>
          <a:prstGeom prst="rightBrace">
            <a:avLst>
              <a:gd name="adj1" fmla="val 161034"/>
              <a:gd name="adj2" fmla="val 50000"/>
            </a:avLst>
          </a:prstGeom>
          <a:noFill/>
          <a:ln w="28575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no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2776855" y="5769610"/>
            <a:ext cx="4542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比喻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排比</a:t>
            </a:r>
            <a:endParaRPr lang="zh-CN" altLang="en-US" sz="3200" b="1">
              <a:solidFill>
                <a:schemeClr val="accent5">
                  <a:lumMod val="7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7780655" y="1945005"/>
            <a:ext cx="21945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生动、具体、形象地描写安塞腰鼓的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声响、阵势、风姿、力量的美</a:t>
            </a:r>
            <a:r>
              <a:rPr lang="zh-CN" altLang="en-US" sz="30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2"/>
          <p:cNvSpPr txBox="1"/>
          <p:nvPr>
            <p:custDataLst>
              <p:tags r:id="rId18"/>
            </p:custDataLst>
          </p:nvPr>
        </p:nvSpPr>
        <p:spPr>
          <a:xfrm>
            <a:off x="1026795" y="445135"/>
            <a:ext cx="23393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47461" grpId="0" uiExpand="1" build="p"/>
      <p:bldP spid="147462" grpId="0" uiExpand="1" build="p"/>
      <p:bldP spid="147468" grpId="0" uiExpand="1" build="p"/>
      <p:bldP spid="147470" grpId="0" animBg="1"/>
      <p:bldP spid="147471" grpId="0" animBg="1"/>
      <p:bldP spid="17424" grpId="0" animBg="1"/>
      <p:bldP spid="174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269240"/>
            <a:ext cx="11201400" cy="6360795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7" name="Text Box 2"/>
          <p:cNvSpPr txBox="1"/>
          <p:nvPr>
            <p:custDataLst>
              <p:tags r:id="rId2"/>
            </p:custDataLst>
          </p:nvPr>
        </p:nvSpPr>
        <p:spPr>
          <a:xfrm>
            <a:off x="941070" y="1113790"/>
            <a:ext cx="103517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这腰鼓，使冰冷的空气立即变得燥热了，使恬静的阳光立即变得飞溅了，使困倦的世界立即变得亢奋了。</a:t>
            </a:r>
            <a:endParaRPr lang="en-US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856990" y="2190115"/>
            <a:ext cx="4239260" cy="2306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空气（冰冷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燥热）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阳光（恬静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飞溅）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世界（困倦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亢奋）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40435" y="4479290"/>
            <a:ext cx="10352405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用三组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反义词对比强烈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突出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奇伟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磅礴、雷霆万钧的力量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1436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189230"/>
            <a:ext cx="11201400" cy="624967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说说安塞腰鼓给了你什么样的感受？</a:t>
            </a:r>
            <a:endParaRPr lang="zh-CN" altLang="en-US"/>
          </a:p>
        </p:txBody>
      </p:sp>
      <p:sp>
        <p:nvSpPr>
          <p:cNvPr id="2" name="文本框 2"/>
          <p:cNvSpPr txBox="1"/>
          <p:nvPr>
            <p:custDataLst>
              <p:tags r:id="rId2"/>
            </p:custDataLst>
          </p:nvPr>
        </p:nvSpPr>
        <p:spPr>
          <a:xfrm>
            <a:off x="72043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6"/>
          <p:cNvSpPr txBox="1"/>
          <p:nvPr>
            <p:custDataLst>
              <p:tags r:id="rId3"/>
            </p:custDataLst>
          </p:nvPr>
        </p:nvSpPr>
        <p:spPr>
          <a:xfrm>
            <a:off x="929005" y="952500"/>
            <a:ext cx="60788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骤雨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一样，是急促的鼓点；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一样，是飞扬的流苏；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一样，是蹦跳的脚步；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火花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一样，是闪射的瞳仁；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一样，是强健的风姿。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黄土高原上，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爆出一场多么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豪放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火烈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的舞蹈哇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安塞腰鼓！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这腰鼓，使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冰冷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的空气立即变得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燥热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恬静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的阳光立即变得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飞溅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的世界立即变得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亢奋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4405" y="952500"/>
            <a:ext cx="524637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这三个语段在修辞手法上有何共同点？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7970" y="2037080"/>
            <a:ext cx="34315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排比</a:t>
            </a:r>
            <a:r>
              <a:rPr lang="zh-CN" altLang="en-US" sz="3200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：</a:t>
            </a:r>
            <a:endParaRPr lang="zh-CN" altLang="en-US" sz="3200">
              <a:effectLst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algn="ctr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句内排比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句与句之间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段与段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之间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189230"/>
            <a:ext cx="11201400" cy="624967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说说安塞腰鼓给了你什么样的感受？</a:t>
            </a:r>
            <a:endParaRPr lang="zh-CN" altLang="en-US"/>
          </a:p>
        </p:txBody>
      </p:sp>
      <p:sp>
        <p:nvSpPr>
          <p:cNvPr id="2" name="文本框 2"/>
          <p:cNvSpPr txBox="1"/>
          <p:nvPr>
            <p:custDataLst>
              <p:tags r:id="rId2"/>
            </p:custDataLst>
          </p:nvPr>
        </p:nvSpPr>
        <p:spPr>
          <a:xfrm>
            <a:off x="72043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6"/>
          <p:cNvSpPr txBox="1"/>
          <p:nvPr>
            <p:custDataLst>
              <p:tags r:id="rId3"/>
            </p:custDataLst>
          </p:nvPr>
        </p:nvSpPr>
        <p:spPr>
          <a:xfrm>
            <a:off x="929005" y="952500"/>
            <a:ext cx="60788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骤雨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一样，是急促的鼓点；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一样，是飞扬的流苏；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一样，是蹦跳的脚步；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火花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一样，是闪射的瞳仁；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一样，是强健的风姿。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黄土高原上，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爆出一场多么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豪放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火烈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的舞蹈哇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安塞腰鼓！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这腰鼓，使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冰冷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的空气立即变得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燥热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恬静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的阳光立即变得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飞溅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的世界立即变得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亢奋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6955" y="952500"/>
            <a:ext cx="5503545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这些贯穿始终的排比修辞，对于情感表达上有何作用？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7685" y="2028825"/>
            <a:ext cx="4742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朗读</a:t>
            </a:r>
            <a:r>
              <a:rPr lang="zh-CN" altLang="en-US" sz="3200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：</a:t>
            </a:r>
            <a:endParaRPr lang="zh-CN" altLang="en-US" sz="3200">
              <a:effectLst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一句比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一句快，一句更比一句高，更有气势！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885" y="3597275"/>
            <a:ext cx="4742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情感</a:t>
            </a:r>
            <a:r>
              <a:rPr lang="zh-CN" altLang="en-US" sz="3200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：</a:t>
            </a:r>
            <a:endParaRPr lang="zh-CN" altLang="en-US" sz="3200">
              <a:effectLst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一个高潮接着一个高潮，情感表达更热烈，更激荡！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269240"/>
            <a:ext cx="11201400" cy="6360795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040130" y="920750"/>
            <a:ext cx="103378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使人想起：落日照大旗,马鸣风萧萧!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/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使人想起：千里的雷声万里的闪!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/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使人想起：晦暗了又明晰、明晰了又晦暗、尔后最终永远明晰了的大彻大悟!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52500" y="2981960"/>
            <a:ext cx="10425430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引用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，分别表现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腰鼓表演场面的恢宏壮阔和腰鼓的巨大力量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rgbClr val="0606D8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25830" y="4122420"/>
            <a:ext cx="10657205" cy="15684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由实到虚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，由腰鼓的表演到人的思想变化、升华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增加文章的内涵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25830" y="5383530"/>
            <a:ext cx="10452100" cy="5835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三段运用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使文章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气势恢宏、语气连贯、节奏明快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1436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宏伟的场面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8" name="矩形: 圆角 29"/>
          <p:cNvSpPr/>
          <p:nvPr>
            <p:custDataLst>
              <p:tags r:id="rId1"/>
            </p:custDataLst>
          </p:nvPr>
        </p:nvSpPr>
        <p:spPr>
          <a:xfrm>
            <a:off x="495300" y="273050"/>
            <a:ext cx="11201400" cy="616585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25" name="文本框 23"/>
          <p:cNvSpPr txBox="1"/>
          <p:nvPr>
            <p:custDataLst>
              <p:tags r:id="rId2"/>
            </p:custDataLst>
          </p:nvPr>
        </p:nvSpPr>
        <p:spPr>
          <a:xfrm>
            <a:off x="720438" y="459702"/>
            <a:ext cx="2557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雄壮的鼓声</a:t>
            </a:r>
            <a:endParaRPr lang="zh-CN" altLang="en-US" sz="3200" b="1">
              <a:gradFill>
                <a:gsLst>
                  <a:gs pos="0">
                    <a:schemeClr val="accent2"/>
                  </a:gs>
                  <a:gs pos="81000">
                    <a:srgbClr val="C00000"/>
                  </a:gs>
                </a:gsLst>
                <a:lin ang="5400000" scaled="1"/>
              </a:gra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032" name="文本框 17"/>
          <p:cNvSpPr txBox="1"/>
          <p:nvPr>
            <p:custDataLst>
              <p:tags r:id="rId3"/>
            </p:custDataLst>
          </p:nvPr>
        </p:nvSpPr>
        <p:spPr>
          <a:xfrm>
            <a:off x="960120" y="1174115"/>
            <a:ext cx="1043559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 algn="l" fontAlgn="auto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14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百十个腰鼓发出的沉重响声，碰撞在四野长着酸枣树的山崖上，山崖蓦然变成牛皮鼓面了，只听见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隆隆，隆隆，隆隆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。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2" name="文本框 17"/>
          <p:cNvSpPr txBox="1"/>
          <p:nvPr>
            <p:custDataLst>
              <p:tags r:id="rId4"/>
            </p:custDataLst>
          </p:nvPr>
        </p:nvSpPr>
        <p:spPr>
          <a:xfrm>
            <a:off x="815975" y="2888615"/>
            <a:ext cx="1043559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47700" algn="l" fontAlgn="auto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百十个腰鼓发出的沉重响声，碰撞在遗落了一切冗杂的观众的心上，观众的心也蓦然变成牛皮鼓面了，也是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隆隆，隆隆，隆隆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。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文本框 17"/>
          <p:cNvSpPr txBox="1"/>
          <p:nvPr>
            <p:custDataLst>
              <p:tags r:id="rId5"/>
            </p:custDataLst>
          </p:nvPr>
        </p:nvSpPr>
        <p:spPr>
          <a:xfrm>
            <a:off x="815975" y="4603115"/>
            <a:ext cx="1043559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47700" algn="l" fontAlgn="auto">
              <a:lnSpc>
                <a:spcPct val="110000"/>
              </a:lnSpc>
            </a:pPr>
            <a:r>
              <a:rPr lang="en-US" altLang="zh-CN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隆隆隆隆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的豪壮的抒情，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隆隆隆隆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的严峻的思索，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隆隆隆隆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的犁间翻起的杂着草根的土浪，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隆隆隆隆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的阵痛的发生和排解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……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8" name="矩形: 圆角 29"/>
          <p:cNvSpPr/>
          <p:nvPr>
            <p:custDataLst>
              <p:tags r:id="rId1"/>
            </p:custDataLst>
          </p:nvPr>
        </p:nvSpPr>
        <p:spPr>
          <a:xfrm>
            <a:off x="495300" y="273050"/>
            <a:ext cx="11201400" cy="616585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25" name="文本框 23"/>
          <p:cNvSpPr txBox="1"/>
          <p:nvPr>
            <p:custDataLst>
              <p:tags r:id="rId2"/>
            </p:custDataLst>
          </p:nvPr>
        </p:nvSpPr>
        <p:spPr>
          <a:xfrm>
            <a:off x="720438" y="459702"/>
            <a:ext cx="2557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雄壮的鼓声</a:t>
            </a:r>
            <a:endParaRPr lang="zh-CN" altLang="en-US" sz="3200" b="1">
              <a:gradFill>
                <a:gsLst>
                  <a:gs pos="0">
                    <a:schemeClr val="accent2"/>
                  </a:gs>
                  <a:gs pos="81000">
                    <a:srgbClr val="C00000"/>
                  </a:gs>
                </a:gsLst>
                <a:lin ang="5400000" scaled="1"/>
              </a:gra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045" name="文本框 22"/>
          <p:cNvSpPr txBox="1"/>
          <p:nvPr>
            <p:custDataLst>
              <p:tags r:id="rId3"/>
            </p:custDataLst>
          </p:nvPr>
        </p:nvSpPr>
        <p:spPr>
          <a:xfrm>
            <a:off x="1060450" y="1494790"/>
            <a:ext cx="10117455" cy="11652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拟声叠词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，多次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反复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，特别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有现场感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读起来朗朗上口，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富有音韵美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49048" name="文本框 17"/>
          <p:cNvSpPr txBox="1"/>
          <p:nvPr>
            <p:custDataLst>
              <p:tags r:id="rId4"/>
            </p:custDataLst>
          </p:nvPr>
        </p:nvSpPr>
        <p:spPr>
          <a:xfrm>
            <a:off x="1060450" y="2997200"/>
            <a:ext cx="10117455" cy="13220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647700" algn="just">
              <a:lnSpc>
                <a:spcPct val="125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的综合运用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生动形象又强烈地表现出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气吞河山的场面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震撼人心的力量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9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9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9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9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9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9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045" grpId="0" bldLvl="0" animBg="1"/>
      <p:bldP spid="104904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3" name="文本框 23"/>
          <p:cNvSpPr txBox="1"/>
          <p:nvPr>
            <p:custDataLst>
              <p:tags r:id="rId1"/>
            </p:custDataLst>
          </p:nvPr>
        </p:nvSpPr>
        <p:spPr>
          <a:xfrm>
            <a:off x="495301" y="273012"/>
            <a:ext cx="245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击鼓的后生</a:t>
            </a:r>
            <a:endParaRPr lang="zh-CN" altLang="en-US" sz="3000" b="1">
              <a:gradFill>
                <a:gsLst>
                  <a:gs pos="0">
                    <a:schemeClr val="accent2"/>
                  </a:gs>
                  <a:gs pos="81000">
                    <a:srgbClr val="C00000"/>
                  </a:gs>
                </a:gsLst>
                <a:lin ang="5400000" scaled="1"/>
              </a:gra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066" name="矩形: 圆角 29"/>
          <p:cNvSpPr/>
          <p:nvPr>
            <p:custDataLst>
              <p:tags r:id="rId2"/>
            </p:custDataLst>
          </p:nvPr>
        </p:nvSpPr>
        <p:spPr>
          <a:xfrm>
            <a:off x="332105" y="1031875"/>
            <a:ext cx="11364595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68" name="文本框 16"/>
          <p:cNvSpPr txBox="1"/>
          <p:nvPr>
            <p:custDataLst>
              <p:tags r:id="rId3"/>
            </p:custDataLst>
          </p:nvPr>
        </p:nvSpPr>
        <p:spPr>
          <a:xfrm>
            <a:off x="700405" y="3843020"/>
            <a:ext cx="1077277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720090" algn="just">
              <a:lnSpc>
                <a:spcPct val="125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，层层递进，突出安塞腰鼓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排山倒海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的气势。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9072" name="文本框 21"/>
          <p:cNvSpPr txBox="1"/>
          <p:nvPr>
            <p:custDataLst>
              <p:tags r:id="rId4"/>
            </p:custDataLst>
          </p:nvPr>
        </p:nvSpPr>
        <p:spPr>
          <a:xfrm>
            <a:off x="495300" y="1499235"/>
            <a:ext cx="7706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 fontAlgn="auto">
              <a:lnSpc>
                <a:spcPct val="100000"/>
              </a:lnSpc>
            </a:pPr>
            <a:r>
              <a:rPr lang="en-US" altLang="zh-CN" sz="320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320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后生们的胳膊、腿、全身，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有力地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搏击着，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疾速地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搏击着，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大起大落地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搏击着。它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震撼着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你，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烧灼着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你，</a:t>
            </a:r>
            <a:r>
              <a:rPr lang="zh-CN" altLang="en-US" sz="32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威逼着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你。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grpSp>
        <p:nvGrpSpPr>
          <p:cNvPr id="219" name="组合 43"/>
          <p:cNvGrpSpPr/>
          <p:nvPr>
            <p:custDataLst>
              <p:tags r:id="rId5"/>
            </p:custDataLst>
          </p:nvPr>
        </p:nvGrpSpPr>
        <p:grpSpPr>
          <a:xfrm>
            <a:off x="6786567" y="976210"/>
            <a:ext cx="1203782" cy="523239"/>
            <a:chOff x="6495385" y="1233182"/>
            <a:chExt cx="1203782" cy="523239"/>
          </a:xfrm>
        </p:grpSpPr>
        <p:sp>
          <p:nvSpPr>
            <p:cNvPr id="1049073" name="椭圆 28"/>
            <p:cNvSpPr/>
            <p:nvPr>
              <p:custDataLst>
                <p:tags r:id="rId6"/>
              </p:custDataLst>
            </p:nvPr>
          </p:nvSpPr>
          <p:spPr>
            <a:xfrm>
              <a:off x="6495385" y="1235903"/>
              <a:ext cx="1203782" cy="487000"/>
            </a:xfrm>
            <a:prstGeom prst="ellipse">
              <a:avLst/>
            </a:prstGeom>
            <a:gradFill>
              <a:gsLst>
                <a:gs pos="0">
                  <a:srgbClr val="F8D4B6"/>
                </a:gs>
                <a:gs pos="100000">
                  <a:srgbClr val="F1A465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9A6944">
                  <a:alpha val="6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074" name="文本框 31"/>
            <p:cNvSpPr txBox="1"/>
            <p:nvPr>
              <p:custDataLst>
                <p:tags r:id="rId7"/>
              </p:custDataLst>
            </p:nvPr>
          </p:nvSpPr>
          <p:spPr>
            <a:xfrm>
              <a:off x="6661374" y="1233182"/>
              <a:ext cx="871805" cy="52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accent2">
                      <a:lumMod val="75000"/>
                    </a:schemeClr>
                  </a:solidFill>
                </a:rPr>
                <a:t>力度</a:t>
              </a:r>
              <a:endParaRPr lang="zh-CN" altLang="en-US" sz="2600" b="1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20" name="组合 45"/>
          <p:cNvGrpSpPr/>
          <p:nvPr>
            <p:custDataLst>
              <p:tags r:id="rId8"/>
            </p:custDataLst>
          </p:nvPr>
        </p:nvGrpSpPr>
        <p:grpSpPr>
          <a:xfrm>
            <a:off x="2449453" y="1580814"/>
            <a:ext cx="1203782" cy="523239"/>
            <a:chOff x="1397465" y="1776269"/>
            <a:chExt cx="1203782" cy="523239"/>
          </a:xfrm>
        </p:grpSpPr>
        <p:sp>
          <p:nvSpPr>
            <p:cNvPr id="1049075" name="椭圆 35"/>
            <p:cNvSpPr/>
            <p:nvPr>
              <p:custDataLst>
                <p:tags r:id="rId9"/>
              </p:custDataLst>
            </p:nvPr>
          </p:nvSpPr>
          <p:spPr>
            <a:xfrm>
              <a:off x="1397465" y="1778990"/>
              <a:ext cx="1203782" cy="487000"/>
            </a:xfrm>
            <a:prstGeom prst="ellipse">
              <a:avLst/>
            </a:prstGeom>
            <a:gradFill>
              <a:gsLst>
                <a:gs pos="0">
                  <a:srgbClr val="F8D4B6"/>
                </a:gs>
                <a:gs pos="100000">
                  <a:srgbClr val="F1A465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9A6944">
                  <a:alpha val="6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076" name="文本框 36"/>
            <p:cNvSpPr txBox="1"/>
            <p:nvPr>
              <p:custDataLst>
                <p:tags r:id="rId10"/>
              </p:custDataLst>
            </p:nvPr>
          </p:nvSpPr>
          <p:spPr>
            <a:xfrm>
              <a:off x="1563454" y="1776269"/>
              <a:ext cx="871805" cy="52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accent2">
                      <a:lumMod val="75000"/>
                    </a:schemeClr>
                  </a:solidFill>
                </a:rPr>
                <a:t>速度</a:t>
              </a:r>
              <a:endParaRPr lang="zh-CN" altLang="en-US" sz="2600" b="1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21" name="组合 44"/>
          <p:cNvGrpSpPr/>
          <p:nvPr>
            <p:custDataLst>
              <p:tags r:id="rId11"/>
            </p:custDataLst>
          </p:nvPr>
        </p:nvGrpSpPr>
        <p:grpSpPr>
          <a:xfrm>
            <a:off x="5647555" y="1663999"/>
            <a:ext cx="1203782" cy="523239"/>
            <a:chOff x="4394665" y="1776269"/>
            <a:chExt cx="1203782" cy="523239"/>
          </a:xfrm>
        </p:grpSpPr>
        <p:sp>
          <p:nvSpPr>
            <p:cNvPr id="1049077" name="椭圆 38"/>
            <p:cNvSpPr/>
            <p:nvPr>
              <p:custDataLst>
                <p:tags r:id="rId12"/>
              </p:custDataLst>
            </p:nvPr>
          </p:nvSpPr>
          <p:spPr>
            <a:xfrm>
              <a:off x="4394665" y="1778990"/>
              <a:ext cx="1203782" cy="487000"/>
            </a:xfrm>
            <a:prstGeom prst="ellipse">
              <a:avLst/>
            </a:prstGeom>
            <a:gradFill>
              <a:gsLst>
                <a:gs pos="0">
                  <a:srgbClr val="F8D4B6"/>
                </a:gs>
                <a:gs pos="100000">
                  <a:srgbClr val="F1A465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9A6944">
                  <a:alpha val="6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078" name="文本框 39"/>
            <p:cNvSpPr txBox="1"/>
            <p:nvPr>
              <p:custDataLst>
                <p:tags r:id="rId13"/>
              </p:custDataLst>
            </p:nvPr>
          </p:nvSpPr>
          <p:spPr>
            <a:xfrm>
              <a:off x="4560654" y="1776269"/>
              <a:ext cx="871805" cy="52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accent2">
                      <a:lumMod val="75000"/>
                    </a:schemeClr>
                  </a:solidFill>
                </a:rPr>
                <a:t>幅度</a:t>
              </a:r>
              <a:endParaRPr lang="zh-CN" altLang="en-US" sz="2600" b="1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pic>
        <p:nvPicPr>
          <p:cNvPr id="2097362" name="图片 5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456930" y="-110490"/>
            <a:ext cx="3795395" cy="2840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9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9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9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06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952500" y="523875"/>
            <a:ext cx="10287000" cy="5901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49" name="文本框 20"/>
          <p:cNvSpPr txBox="1"/>
          <p:nvPr>
            <p:custDataLst>
              <p:tags r:id="rId2"/>
            </p:custDataLst>
          </p:nvPr>
        </p:nvSpPr>
        <p:spPr>
          <a:xfrm>
            <a:off x="6000515" y="2508188"/>
            <a:ext cx="1465943" cy="56133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刘成章</a:t>
            </a:r>
            <a:endParaRPr lang="zh-CN" altLang="en-US" sz="28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0" name="矩形: 圆角 29"/>
          <p:cNvSpPr/>
          <p:nvPr>
            <p:custDataLst>
              <p:tags r:id="rId1"/>
            </p:custDataLst>
          </p:nvPr>
        </p:nvSpPr>
        <p:spPr>
          <a:xfrm>
            <a:off x="495300" y="420370"/>
            <a:ext cx="11201400" cy="6190615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88010" y="1042670"/>
            <a:ext cx="10824210" cy="16713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黄土高原啊,你生养了这些元气淋漓的后生；也只有你,才能承受如此惊心动魄的搏击!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indent="0" fontAlgn="auto"/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多水的江南是易碎的玻璃,在那儿,打不得这样的腰鼓。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92505" y="3235960"/>
            <a:ext cx="10505440" cy="20612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，把黄土高原和江南进行对比。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比喻，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江南流水更多地表现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的风格，说明只有黄土高原这样的厚土才能承载安塞腰鼓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豪迈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的气势，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突出安塞腰鼓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粗犷、原始的生命力量。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9063" name="文本框 23"/>
          <p:cNvSpPr txBox="1"/>
          <p:nvPr>
            <p:custDataLst>
              <p:tags r:id="rId4"/>
            </p:custDataLst>
          </p:nvPr>
        </p:nvSpPr>
        <p:spPr>
          <a:xfrm>
            <a:off x="696596" y="420332"/>
            <a:ext cx="245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击鼓的后生</a:t>
            </a:r>
            <a:endParaRPr lang="zh-CN" altLang="en-US" sz="3000" b="1">
              <a:gradFill>
                <a:gsLst>
                  <a:gs pos="0">
                    <a:schemeClr val="accent2"/>
                  </a:gs>
                  <a:gs pos="81000">
                    <a:srgbClr val="C00000"/>
                  </a:gs>
                </a:gsLst>
                <a:lin ang="5400000" scaled="1"/>
              </a:gra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0" name="矩形: 圆角 29"/>
          <p:cNvSpPr/>
          <p:nvPr>
            <p:custDataLst>
              <p:tags r:id="rId1"/>
            </p:custDataLst>
          </p:nvPr>
        </p:nvSpPr>
        <p:spPr>
          <a:xfrm>
            <a:off x="495300" y="273050"/>
            <a:ext cx="11201400" cy="616585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87" name="文本框 23"/>
          <p:cNvSpPr txBox="1"/>
          <p:nvPr>
            <p:custDataLst>
              <p:tags r:id="rId2"/>
            </p:custDataLst>
          </p:nvPr>
        </p:nvSpPr>
        <p:spPr>
          <a:xfrm>
            <a:off x="720438" y="273012"/>
            <a:ext cx="2557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变幻的舞姿</a:t>
            </a:r>
            <a:endParaRPr lang="zh-CN" altLang="en-US" sz="3000" b="1">
              <a:gradFill>
                <a:gsLst>
                  <a:gs pos="0">
                    <a:schemeClr val="accent2"/>
                  </a:gs>
                  <a:gs pos="81000">
                    <a:srgbClr val="C00000"/>
                  </a:gs>
                </a:gsLst>
                <a:lin ang="5400000" scaled="1"/>
              </a:gra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092" name="文本框 16"/>
          <p:cNvSpPr txBox="1"/>
          <p:nvPr>
            <p:custDataLst>
              <p:tags r:id="rId3"/>
            </p:custDataLst>
          </p:nvPr>
        </p:nvSpPr>
        <p:spPr>
          <a:xfrm>
            <a:off x="1004570" y="3629660"/>
            <a:ext cx="10281920" cy="1322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720090" algn="just">
              <a:lnSpc>
                <a:spcPct val="125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，从力量、声响、光影的变幻、艺术享受四个方面来写安塞腰鼓的舞姿特色。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9096" name="文本框 21"/>
          <p:cNvSpPr txBox="1"/>
          <p:nvPr>
            <p:custDataLst>
              <p:tags r:id="rId4"/>
            </p:custDataLst>
          </p:nvPr>
        </p:nvSpPr>
        <p:spPr>
          <a:xfrm>
            <a:off x="811530" y="1273175"/>
            <a:ext cx="104743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just" fontAlgn="auto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每一个舞姿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都充满了力量。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每一个舞姿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都呼呼作响。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每一个舞姿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都是光和影的匆匆变幻。</a:t>
            </a:r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每一个舞姿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都使人战栗在浓烈的艺术享受中，使人叹为观止。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09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矩形: 圆角 18"/>
          <p:cNvSpPr/>
          <p:nvPr>
            <p:custDataLst>
              <p:tags r:id="rId1"/>
            </p:custDataLst>
          </p:nvPr>
        </p:nvSpPr>
        <p:spPr>
          <a:xfrm>
            <a:off x="495300" y="189230"/>
            <a:ext cx="11201400" cy="624967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986" name="文本框 8"/>
          <p:cNvSpPr txBox="1"/>
          <p:nvPr>
            <p:custDataLst>
              <p:tags r:id="rId2"/>
            </p:custDataLst>
          </p:nvPr>
        </p:nvSpPr>
        <p:spPr>
          <a:xfrm>
            <a:off x="1153160" y="3809365"/>
            <a:ext cx="9234805" cy="1224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将长句拆分成词组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形成语义相关又互为对比的词组结构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表现出安塞人与命运不屈抗争的精神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" name="组合 22"/>
          <p:cNvGrpSpPr/>
          <p:nvPr>
            <p:custDataLst>
              <p:tags r:id="rId3"/>
            </p:custDataLst>
          </p:nvPr>
        </p:nvGrpSpPr>
        <p:grpSpPr>
          <a:xfrm>
            <a:off x="950155" y="1365092"/>
            <a:ext cx="530552" cy="1016000"/>
            <a:chOff x="950155" y="1378800"/>
            <a:chExt cx="530552" cy="1016000"/>
          </a:xfrm>
        </p:grpSpPr>
        <p:sp>
          <p:nvSpPr>
            <p:cNvPr id="1048991" name="对话气泡: 圆角矩形 29"/>
            <p:cNvSpPr/>
            <p:nvPr>
              <p:custDataLst>
                <p:tags r:id="rId4"/>
              </p:custDataLst>
            </p:nvPr>
          </p:nvSpPr>
          <p:spPr>
            <a:xfrm rot="5400000" flipV="1">
              <a:off x="707431" y="1645418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2" name="文本框 35"/>
            <p:cNvSpPr txBox="1"/>
            <p:nvPr>
              <p:custDataLst>
                <p:tags r:id="rId5"/>
              </p:custDataLst>
            </p:nvPr>
          </p:nvSpPr>
          <p:spPr>
            <a:xfrm>
              <a:off x="950155" y="1411138"/>
              <a:ext cx="530552" cy="955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原文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95" name="组合 1"/>
          <p:cNvGrpSpPr/>
          <p:nvPr>
            <p:custDataLst>
              <p:tags r:id="rId6"/>
            </p:custDataLst>
          </p:nvPr>
        </p:nvGrpSpPr>
        <p:grpSpPr>
          <a:xfrm>
            <a:off x="1455420" y="1433830"/>
            <a:ext cx="3713480" cy="1613535"/>
            <a:chOff x="1455307" y="1433685"/>
            <a:chExt cx="4226463" cy="2728209"/>
          </a:xfrm>
        </p:grpSpPr>
        <p:sp>
          <p:nvSpPr>
            <p:cNvPr id="1048993" name="矩形 19"/>
            <p:cNvSpPr/>
            <p:nvPr>
              <p:custDataLst>
                <p:tags r:id="rId7"/>
              </p:custDataLst>
            </p:nvPr>
          </p:nvSpPr>
          <p:spPr>
            <a:xfrm>
              <a:off x="1455307" y="1433685"/>
              <a:ext cx="3401908" cy="2728209"/>
            </a:xfrm>
            <a:prstGeom prst="rect">
              <a:avLst/>
            </a:prstGeom>
            <a:gradFill>
              <a:gsLst>
                <a:gs pos="0">
                  <a:srgbClr val="F1A465">
                    <a:alpha val="30000"/>
                  </a:srgbClr>
                </a:gs>
                <a:gs pos="100000">
                  <a:srgbClr val="F1A465">
                    <a:alpha val="0"/>
                  </a:srgbClr>
                </a:gs>
              </a:gsLst>
              <a:lin ang="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4" name="文本框 36"/>
            <p:cNvSpPr txBox="1"/>
            <p:nvPr>
              <p:custDataLst>
                <p:tags r:id="rId8"/>
              </p:custDataLst>
            </p:nvPr>
          </p:nvSpPr>
          <p:spPr>
            <a:xfrm>
              <a:off x="1638033" y="1520741"/>
              <a:ext cx="4043737" cy="184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600"/>
                <a:t>摆脱痛苦的生活；</a:t>
              </a:r>
              <a:endParaRPr lang="zh-CN" altLang="en-US" sz="2600"/>
            </a:p>
            <a:p>
              <a:pPr algn="just">
                <a:lnSpc>
                  <a:spcPct val="125000"/>
                </a:lnSpc>
              </a:pPr>
              <a:r>
                <a:rPr lang="zh-CN" altLang="en-US" sz="2600"/>
                <a:t>追求欢乐的梦幻。</a:t>
              </a:r>
              <a:endParaRPr lang="zh-CN" altLang="en-US" sz="2600"/>
            </a:p>
          </p:txBody>
        </p:sp>
      </p:grpSp>
      <p:grpSp>
        <p:nvGrpSpPr>
          <p:cNvPr id="196" name="组合 2"/>
          <p:cNvGrpSpPr/>
          <p:nvPr>
            <p:custDataLst>
              <p:tags r:id="rId9"/>
            </p:custDataLst>
          </p:nvPr>
        </p:nvGrpSpPr>
        <p:grpSpPr>
          <a:xfrm>
            <a:off x="5518721" y="1433685"/>
            <a:ext cx="4780280" cy="2178685"/>
            <a:chOff x="6527101" y="1433685"/>
            <a:chExt cx="4780280" cy="2178685"/>
          </a:xfrm>
        </p:grpSpPr>
        <p:sp>
          <p:nvSpPr>
            <p:cNvPr id="1048995" name="矩形 23"/>
            <p:cNvSpPr/>
            <p:nvPr>
              <p:custDataLst>
                <p:tags r:id="rId10"/>
              </p:custDataLst>
            </p:nvPr>
          </p:nvSpPr>
          <p:spPr>
            <a:xfrm>
              <a:off x="6527101" y="1433685"/>
              <a:ext cx="4780280" cy="2178685"/>
            </a:xfrm>
            <a:prstGeom prst="rect">
              <a:avLst/>
            </a:prstGeom>
            <a:gradFill>
              <a:gsLst>
                <a:gs pos="0">
                  <a:srgbClr val="F1A465">
                    <a:alpha val="30000"/>
                  </a:srgbClr>
                </a:gs>
                <a:gs pos="100000">
                  <a:srgbClr val="F1A465">
                    <a:alpha val="0"/>
                  </a:srgbClr>
                </a:gs>
              </a:gsLst>
              <a:lin ang="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6" name="文本框 7"/>
            <p:cNvSpPr txBox="1"/>
            <p:nvPr>
              <p:custDataLst>
                <p:tags r:id="rId11"/>
              </p:custDataLst>
            </p:nvPr>
          </p:nvSpPr>
          <p:spPr>
            <a:xfrm>
              <a:off x="6652196" y="1520680"/>
              <a:ext cx="4655185" cy="209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600"/>
                <a:t>痛苦和欢乐</a:t>
              </a:r>
              <a:r>
                <a:rPr lang="en-US" altLang="zh-CN" sz="2600"/>
                <a:t>,</a:t>
              </a:r>
              <a:r>
                <a:rPr lang="zh-CN" altLang="en-US" sz="2600"/>
                <a:t>生活和梦幻</a:t>
              </a:r>
              <a:r>
                <a:rPr lang="en-US" altLang="zh-CN" sz="2600"/>
                <a:t>,</a:t>
              </a:r>
              <a:r>
                <a:rPr lang="zh-CN" altLang="en-US" sz="2600"/>
                <a:t>摆脱和追求</a:t>
              </a:r>
              <a:r>
                <a:rPr lang="en-US" altLang="zh-CN" sz="2600"/>
                <a:t>,</a:t>
              </a:r>
              <a:r>
                <a:rPr lang="zh-CN" altLang="en-US" sz="2600"/>
                <a:t>都在这舞姿和鼓点中</a:t>
              </a:r>
              <a:r>
                <a:rPr lang="en-US" altLang="zh-CN" sz="2600"/>
                <a:t>,</a:t>
              </a:r>
              <a:r>
                <a:rPr lang="zh-CN" altLang="en-US" sz="2600"/>
                <a:t>交织！旋转！凝聚！奔突！辐射！翻飞！升华！</a:t>
              </a:r>
              <a:endParaRPr lang="zh-CN" altLang="en-US" sz="2600"/>
            </a:p>
          </p:txBody>
        </p:sp>
      </p:grpSp>
      <p:grpSp>
        <p:nvGrpSpPr>
          <p:cNvPr id="197" name="组合 21"/>
          <p:cNvGrpSpPr/>
          <p:nvPr>
            <p:custDataLst>
              <p:tags r:id="rId12"/>
            </p:custDataLst>
          </p:nvPr>
        </p:nvGrpSpPr>
        <p:grpSpPr>
          <a:xfrm>
            <a:off x="4876382" y="1365092"/>
            <a:ext cx="530552" cy="1016000"/>
            <a:chOff x="6514682" y="1378800"/>
            <a:chExt cx="530552" cy="1016000"/>
          </a:xfrm>
        </p:grpSpPr>
        <p:sp>
          <p:nvSpPr>
            <p:cNvPr id="1048997" name="对话气泡: 圆角矩形 4"/>
            <p:cNvSpPr/>
            <p:nvPr>
              <p:custDataLst>
                <p:tags r:id="rId13"/>
              </p:custDataLst>
            </p:nvPr>
          </p:nvSpPr>
          <p:spPr>
            <a:xfrm rot="5400000" flipV="1">
              <a:off x="6271958" y="1645418"/>
              <a:ext cx="1016000" cy="482765"/>
            </a:xfrm>
            <a:prstGeom prst="wedgeRoundRectCallout">
              <a:avLst/>
            </a:prstGeom>
            <a:gradFill>
              <a:gsLst>
                <a:gs pos="0">
                  <a:srgbClr val="FF5D5D"/>
                </a:gs>
                <a:gs pos="100000">
                  <a:srgbClr val="F1A465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998" name="文本框 5"/>
            <p:cNvSpPr txBox="1"/>
            <p:nvPr>
              <p:custDataLst>
                <p:tags r:id="rId14"/>
              </p:custDataLst>
            </p:nvPr>
          </p:nvSpPr>
          <p:spPr>
            <a:xfrm>
              <a:off x="6514682" y="1411138"/>
              <a:ext cx="530552" cy="955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改写</a:t>
              </a:r>
              <a:endParaRPr lang="zh-CN" altLang="en-US" sz="26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" name="文本框 2"/>
          <p:cNvSpPr txBox="1"/>
          <p:nvPr>
            <p:custDataLst>
              <p:tags r:id="rId15"/>
            </p:custDataLst>
          </p:nvPr>
        </p:nvSpPr>
        <p:spPr>
          <a:xfrm>
            <a:off x="720438" y="273012"/>
            <a:ext cx="255783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gradFill>
                  <a:gsLst>
                    <a:gs pos="0">
                      <a:schemeClr val="accent2"/>
                    </a:gs>
                    <a:gs pos="81000">
                      <a:srgbClr val="C00000"/>
                    </a:gs>
                  </a:gsLst>
                  <a:lin ang="5400000" scaled="1"/>
                </a:gradFill>
                <a:highlight>
                  <a:srgbClr val="F4E8D9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变幻的舞姿</a:t>
            </a:r>
            <a:endParaRPr lang="zh-CN" altLang="en-US" sz="3000" b="1">
              <a:solidFill>
                <a:srgbClr val="C00000"/>
              </a:solidFill>
              <a:highlight>
                <a:srgbClr val="F4E8D9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9"/>
          <p:cNvSpPr/>
          <p:nvPr>
            <p:custDataLst>
              <p:tags r:id="rId1"/>
            </p:custDataLst>
          </p:nvPr>
        </p:nvSpPr>
        <p:spPr>
          <a:xfrm>
            <a:off x="577811" y="975413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8" name="Rectangle 5"/>
          <p:cNvSpPr/>
          <p:nvPr>
            <p:custDataLst>
              <p:tags r:id="rId2"/>
            </p:custDataLst>
          </p:nvPr>
        </p:nvSpPr>
        <p:spPr>
          <a:xfrm>
            <a:off x="796412" y="992250"/>
            <a:ext cx="9947577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 anchor="t" anchorCtr="0">
            <a:spAutoFit/>
          </a:bodyPr>
          <a:lstStyle/>
          <a:p>
            <a:pPr indent="457200" algn="just">
              <a:lnSpc>
                <a:spcPts val="3840"/>
              </a:lnSpc>
            </a:pPr>
            <a:r>
              <a:rPr lang="zh-CN" altLang="en-US" sz="3000" b="1">
                <a:solidFill>
                  <a:srgbClr val="82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课文主要运用哪些表达方式？取得怎样的表达效果？</a:t>
            </a:r>
            <a:endParaRPr lang="en-US" altLang="zh-CN" sz="3000" b="1">
              <a:solidFill>
                <a:srgbClr val="82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0" name="Text Box 6"/>
          <p:cNvSpPr txBox="1"/>
          <p:nvPr>
            <p:custDataLst>
              <p:tags r:id="rId3"/>
            </p:custDataLst>
          </p:nvPr>
        </p:nvSpPr>
        <p:spPr>
          <a:xfrm>
            <a:off x="5589434" y="2437949"/>
            <a:ext cx="507906" cy="12319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0442" y="226780"/>
            <a:ext cx="198644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b="1">
                <a:solidFill>
                  <a:srgbClr val="FF0000"/>
                </a:solidFill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endParaRPr lang="zh-CN" altLang="en-US" sz="3500" b="1">
              <a:solidFill>
                <a:srgbClr val="FF0000"/>
              </a:solidFill>
              <a:highlight>
                <a:srgbClr val="F4E8D9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022555" y="1789747"/>
            <a:ext cx="10491019" cy="4256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对黄土高原的景物、人物和人的活动有生动的描写。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静态描写：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他们的身后是一片高粱地。他们朴实得就像那片高粱。”</a:t>
            </a:r>
            <a:r>
              <a:rPr lang="zh-CN" altLang="en-US" sz="30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描写后生们沉稳而安定的样子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动态描写：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一捶起来就发狠了，忘情了，没命了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想象描写：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使人想起：落日照大旗，马鸣风萧萧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0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虚写，美丽奇特，激发读者的想象</a:t>
            </a:r>
            <a:endParaRPr lang="zh-CN" altLang="en-US" sz="30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9"/>
          <p:cNvSpPr/>
          <p:nvPr>
            <p:custDataLst>
              <p:tags r:id="rId1"/>
            </p:custDataLst>
          </p:nvPr>
        </p:nvSpPr>
        <p:spPr>
          <a:xfrm>
            <a:off x="577811" y="888828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4800"/>
              </a:lnSpc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议论和抒情。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课文中议论和抒情的语句，揭示了高原后生的精神、胸襟、激情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抒发了对高原后生和高原腰鼓的赞美之情。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议论：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多么壮阔、多么豪放、多么火烈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抒情：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好一个安塞腰鼓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Rectangle 5"/>
          <p:cNvSpPr/>
          <p:nvPr>
            <p:custDataLst>
              <p:tags r:id="rId2"/>
            </p:custDataLst>
          </p:nvPr>
        </p:nvSpPr>
        <p:spPr>
          <a:xfrm>
            <a:off x="796412" y="992250"/>
            <a:ext cx="9947577" cy="582521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 anchor="t" anchorCtr="0">
            <a:spAutoFit/>
          </a:bodyPr>
          <a:lstStyle/>
          <a:p>
            <a:pPr indent="457200" algn="just">
              <a:lnSpc>
                <a:spcPts val="3840"/>
              </a:lnSpc>
            </a:pPr>
            <a:r>
              <a:rPr lang="zh-CN" altLang="en-US" sz="3000" b="1">
                <a:solidFill>
                  <a:srgbClr val="82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课文主要运用了哪些表达方式？取得了怎样的表达效果？</a:t>
            </a:r>
            <a:endParaRPr lang="en-US" altLang="zh-CN" sz="3000" b="1">
              <a:solidFill>
                <a:srgbClr val="82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0" name="Text Box 6"/>
          <p:cNvSpPr txBox="1"/>
          <p:nvPr>
            <p:custDataLst>
              <p:tags r:id="rId3"/>
            </p:custDataLst>
          </p:nvPr>
        </p:nvSpPr>
        <p:spPr>
          <a:xfrm>
            <a:off x="5589434" y="2437949"/>
            <a:ext cx="507906" cy="12319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0442" y="226780"/>
            <a:ext cx="198644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b="1">
                <a:solidFill>
                  <a:srgbClr val="FF0000"/>
                </a:solidFill>
                <a:highlight>
                  <a:srgbClr val="F4E8D9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endParaRPr lang="zh-CN" altLang="en-US" sz="3500" b="1">
              <a:solidFill>
                <a:srgbClr val="FF0000"/>
              </a:solidFill>
              <a:highlight>
                <a:srgbClr val="F4E8D9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122045" y="1994535"/>
            <a:ext cx="9947275" cy="3187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议论和抒情</a:t>
            </a:r>
            <a:endParaRPr kumimoji="0" lang="en-US" altLang="zh-CN" sz="4400" b="1" i="0" u="none" strike="noStrike" kern="1200" cap="none" spc="0" normalizeH="0" baseline="0" noProof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议论：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7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多么壮阔、多么豪放、多么火烈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…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抒情：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好一个安塞腰鼓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!”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200" b="1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+mn-ea"/>
              </a:rPr>
              <a:t>抒发对高原后生和腰鼓的赞美之情。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1815" y="1078230"/>
            <a:ext cx="8204200" cy="3661410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任务三：</a:t>
            </a:r>
            <a:b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b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研读</a:t>
            </a:r>
            <a:r>
              <a:rPr lang="en-US" altLang="zh-CN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—</a:t>
            </a:r>
            <a:r>
              <a:rPr lang="zh-CN" altLang="en-US" sz="8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感悟鼓魂</a:t>
            </a:r>
            <a:endParaRPr lang="zh-CN" altLang="en-US" sz="8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35" y="515620"/>
            <a:ext cx="3963670" cy="2995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9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49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1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17"/>
          <p:cNvGrpSpPr/>
          <p:nvPr>
            <p:custDataLst>
              <p:tags r:id="rId1"/>
            </p:custDataLst>
          </p:nvPr>
        </p:nvGrpSpPr>
        <p:grpSpPr>
          <a:xfrm>
            <a:off x="352426" y="216939"/>
            <a:ext cx="4079874" cy="571852"/>
            <a:chOff x="1720851" y="877097"/>
            <a:chExt cx="4700015" cy="724919"/>
          </a:xfrm>
        </p:grpSpPr>
        <p:sp>
          <p:nvSpPr>
            <p:cNvPr id="1049174" name="平行四边形 16"/>
            <p:cNvSpPr/>
            <p:nvPr>
              <p:custDataLst>
                <p:tags r:id="rId2"/>
              </p:custDataLst>
            </p:nvPr>
          </p:nvSpPr>
          <p:spPr>
            <a:xfrm>
              <a:off x="1803400" y="1015203"/>
              <a:ext cx="4617466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75" name="平行四边形 14"/>
            <p:cNvSpPr/>
            <p:nvPr>
              <p:custDataLst>
                <p:tags r:id="rId3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76" name="平行四边形 15"/>
            <p:cNvSpPr/>
            <p:nvPr>
              <p:custDataLst>
                <p:tags r:id="rId4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177" name="文本框 2"/>
          <p:cNvSpPr txBox="1"/>
          <p:nvPr>
            <p:custDataLst>
              <p:tags r:id="rId5"/>
            </p:custDataLst>
          </p:nvPr>
        </p:nvSpPr>
        <p:spPr>
          <a:xfrm>
            <a:off x="845762" y="253039"/>
            <a:ext cx="255783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腰鼓之魂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178" name="矩形: 圆角 3"/>
          <p:cNvSpPr/>
          <p:nvPr>
            <p:custDataLst>
              <p:tags r:id="rId6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5" name="组合 37"/>
          <p:cNvGrpSpPr/>
          <p:nvPr>
            <p:custDataLst>
              <p:tags r:id="rId7"/>
            </p:custDataLst>
          </p:nvPr>
        </p:nvGrpSpPr>
        <p:grpSpPr>
          <a:xfrm>
            <a:off x="908286" y="2841640"/>
            <a:ext cx="6971578" cy="2094104"/>
            <a:chOff x="908286" y="2841640"/>
            <a:chExt cx="6971578" cy="2094104"/>
          </a:xfrm>
        </p:grpSpPr>
        <p:sp>
          <p:nvSpPr>
            <p:cNvPr id="1049179" name="矩形 8"/>
            <p:cNvSpPr/>
            <p:nvPr>
              <p:custDataLst>
                <p:tags r:id="rId8"/>
              </p:custDataLst>
            </p:nvPr>
          </p:nvSpPr>
          <p:spPr>
            <a:xfrm>
              <a:off x="908286" y="2841640"/>
              <a:ext cx="6971578" cy="2094104"/>
            </a:xfrm>
            <a:prstGeom prst="rect">
              <a:avLst/>
            </a:prstGeom>
            <a:gradFill>
              <a:gsLst>
                <a:gs pos="0">
                  <a:srgbClr val="F1A465">
                    <a:alpha val="30000"/>
                  </a:srgbClr>
                </a:gs>
                <a:gs pos="100000">
                  <a:srgbClr val="F1A465">
                    <a:alpha val="0"/>
                  </a:srgbClr>
                </a:gs>
              </a:gsLst>
              <a:lin ang="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8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1093071" y="3082305"/>
              <a:ext cx="5568950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47700" algn="just" fontAlgn="auto">
                <a:lnSpc>
                  <a:spcPct val="100000"/>
                </a:lnSpc>
              </a:pPr>
              <a:r>
                <a:rPr lang="en-US" altLang="zh-CN" sz="3200" b="1">
                  <a:highlight>
                    <a:srgbClr val="FFFF00"/>
                  </a:highligh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</a:t>
              </a:r>
              <a:r>
                <a:rPr lang="zh-CN" altLang="en-US" sz="3200" b="1">
                  <a:highlight>
                    <a:srgbClr val="FFFF00"/>
                  </a:highligh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、</a:t>
              </a:r>
              <a:r>
                <a:rPr lang="zh-CN" altLang="en-US" sz="3200"/>
                <a:t>容不得束缚，容不得羁绊，容不得闭塞。是挣脱了、冲破了、撞开了的那么</a:t>
              </a:r>
              <a:r>
                <a:rPr lang="zh-CN" altLang="en-US" sz="3200" b="1">
                  <a:solidFill>
                    <a:srgbClr val="C00000"/>
                  </a:solidFill>
                </a:rPr>
                <a:t>一股劲</a:t>
              </a:r>
              <a:r>
                <a:rPr lang="en-US" altLang="zh-CN" sz="3200"/>
                <a:t>!</a:t>
              </a:r>
              <a:endParaRPr lang="en-US" altLang="zh-CN" sz="3200"/>
            </a:p>
          </p:txBody>
        </p:sp>
      </p:grpSp>
      <p:sp>
        <p:nvSpPr>
          <p:cNvPr id="1049182" name="矩形: 圆角 13"/>
          <p:cNvSpPr/>
          <p:nvPr>
            <p:custDataLst>
              <p:tags r:id="rId10"/>
            </p:custDataLst>
          </p:nvPr>
        </p:nvSpPr>
        <p:spPr>
          <a:xfrm>
            <a:off x="1162427" y="1422066"/>
            <a:ext cx="5499100" cy="65284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83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573195" y="1422066"/>
            <a:ext cx="4736763" cy="652841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bg1"/>
                </a:solidFill>
              </a:rPr>
              <a:t>黄土高原人有着一股什么劲？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257" name="组合 36"/>
          <p:cNvGrpSpPr/>
          <p:nvPr>
            <p:custDataLst>
              <p:tags r:id="rId12"/>
            </p:custDataLst>
          </p:nvPr>
        </p:nvGrpSpPr>
        <p:grpSpPr>
          <a:xfrm>
            <a:off x="7387851" y="1422066"/>
            <a:ext cx="3897869" cy="4013866"/>
            <a:chOff x="7632584" y="1611165"/>
            <a:chExt cx="3530600" cy="3635667"/>
          </a:xfrm>
        </p:grpSpPr>
        <p:pic>
          <p:nvPicPr>
            <p:cNvPr id="2097416" name="图片 3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 t="20226" b="3023"/>
            <a:stretch>
              <a:fillRect/>
            </a:stretch>
          </p:blipFill>
          <p:spPr>
            <a:xfrm>
              <a:off x="7632584" y="1611165"/>
              <a:ext cx="3530600" cy="3605814"/>
            </a:xfrm>
            <a:prstGeom prst="rect">
              <a:avLst/>
            </a:prstGeom>
          </p:spPr>
        </p:pic>
        <p:sp>
          <p:nvSpPr>
            <p:cNvPr id="1049184" name="图文框 32"/>
            <p:cNvSpPr/>
            <p:nvPr>
              <p:custDataLst>
                <p:tags r:id="rId15"/>
              </p:custDataLst>
            </p:nvPr>
          </p:nvSpPr>
          <p:spPr>
            <a:xfrm>
              <a:off x="7632584" y="1611165"/>
              <a:ext cx="3530600" cy="3635667"/>
            </a:xfrm>
            <a:prstGeom prst="frame">
              <a:avLst>
                <a:gd name="adj1" fmla="val 3867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组合 17"/>
          <p:cNvGrpSpPr/>
          <p:nvPr>
            <p:custDataLst>
              <p:tags r:id="rId1"/>
            </p:custDataLst>
          </p:nvPr>
        </p:nvGrpSpPr>
        <p:grpSpPr>
          <a:xfrm>
            <a:off x="352426" y="216939"/>
            <a:ext cx="3051174" cy="571852"/>
            <a:chOff x="1720851" y="877097"/>
            <a:chExt cx="3514953" cy="724919"/>
          </a:xfrm>
        </p:grpSpPr>
        <p:sp>
          <p:nvSpPr>
            <p:cNvPr id="1049153" name="平行四边形 16"/>
            <p:cNvSpPr/>
            <p:nvPr>
              <p:custDataLst>
                <p:tags r:id="rId2"/>
              </p:custDataLst>
            </p:nvPr>
          </p:nvSpPr>
          <p:spPr>
            <a:xfrm>
              <a:off x="1803401" y="1015203"/>
              <a:ext cx="3432403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54" name="平行四边形 14"/>
            <p:cNvSpPr/>
            <p:nvPr>
              <p:custDataLst>
                <p:tags r:id="rId3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55" name="平行四边形 15"/>
            <p:cNvSpPr/>
            <p:nvPr>
              <p:custDataLst>
                <p:tags r:id="rId4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156" name="文本框 2"/>
          <p:cNvSpPr txBox="1"/>
          <p:nvPr>
            <p:custDataLst>
              <p:tags r:id="rId5"/>
            </p:custDataLst>
          </p:nvPr>
        </p:nvSpPr>
        <p:spPr>
          <a:xfrm>
            <a:off x="845762" y="253039"/>
            <a:ext cx="2557837" cy="586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资料助读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157" name="矩形: 圆角 3"/>
          <p:cNvSpPr/>
          <p:nvPr>
            <p:custDataLst>
              <p:tags r:id="rId6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158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835631" y="1450745"/>
            <a:ext cx="10520738" cy="4546932"/>
          </a:xfrm>
        </p:spPr>
        <p:txBody>
          <a:bodyPr>
            <a:noAutofit/>
          </a:bodyPr>
          <a:lstStyle/>
          <a:p>
            <a:pPr marL="0" indent="720090" algn="just" fontAlgn="auto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陕北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安塞贫瘠的黄土地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、困倦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的生活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生活在那里的人们，物质上、精神上受到太多的压抑、羁绊。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20090" algn="just" fontAlgn="auto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文章写于</a:t>
            </a:r>
            <a:r>
              <a:rPr lang="en-US" altLang="zh-CN" sz="3200">
                <a:latin typeface="+mn-cs"/>
                <a:ea typeface="宋体" panose="02010600030101010101" pitchFamily="2" charset="-122"/>
              </a:rPr>
              <a:t>19</a:t>
            </a:r>
            <a:r>
              <a:rPr lang="en-US" altLang="zh-CN" sz="3200">
                <a:latin typeface="+mj-cs"/>
                <a:ea typeface="宋体" panose="02010600030101010101" pitchFamily="2" charset="-122"/>
                <a:cs typeface="+mj-cs"/>
              </a:rPr>
              <a:t>86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年，当时西北地区黄土高原比较贫穷，人们生活艰苦，但是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里的人们并没有因为生活的贫困和封闭而丧失希望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，人们认为幸福生活并不遥远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这是改革开放刚刚开始的阶段，整个中华民族正在摆脱痛苦与现实，正在强烈追求欢乐和梦幻。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15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3"/>
          <p:cNvSpPr/>
          <p:nvPr>
            <p:custDataLst>
              <p:tags r:id="rId1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9" name="组合 17"/>
          <p:cNvGrpSpPr/>
          <p:nvPr>
            <p:custDataLst>
              <p:tags r:id="rId2"/>
            </p:custDataLst>
          </p:nvPr>
        </p:nvGrpSpPr>
        <p:grpSpPr>
          <a:xfrm>
            <a:off x="352426" y="216939"/>
            <a:ext cx="4079874" cy="571852"/>
            <a:chOff x="1720851" y="877097"/>
            <a:chExt cx="4700015" cy="724919"/>
          </a:xfrm>
        </p:grpSpPr>
        <p:sp>
          <p:nvSpPr>
            <p:cNvPr id="1049186" name="平行四边形 16"/>
            <p:cNvSpPr/>
            <p:nvPr>
              <p:custDataLst>
                <p:tags r:id="rId3"/>
              </p:custDataLst>
            </p:nvPr>
          </p:nvSpPr>
          <p:spPr>
            <a:xfrm>
              <a:off x="1803400" y="1015203"/>
              <a:ext cx="4617466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87" name="平行四边形 14"/>
            <p:cNvSpPr/>
            <p:nvPr>
              <p:custDataLst>
                <p:tags r:id="rId4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188" name="平行四边形 15"/>
            <p:cNvSpPr/>
            <p:nvPr>
              <p:custDataLst>
                <p:tags r:id="rId5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189" name="文本框 2"/>
          <p:cNvSpPr txBox="1"/>
          <p:nvPr>
            <p:custDataLst>
              <p:tags r:id="rId6"/>
            </p:custDataLst>
          </p:nvPr>
        </p:nvSpPr>
        <p:spPr>
          <a:xfrm>
            <a:off x="845820" y="252730"/>
            <a:ext cx="18783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腰鼓之魂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191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951738" y="1268418"/>
            <a:ext cx="6746919" cy="652841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黄土高原人有着一股什么劲？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56852" y="2635045"/>
            <a:ext cx="9694606" cy="174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4300"/>
              </a:lnSpc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 安塞人民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挣脱保守，冲破落后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，撞开一切阻碍安塞发展的束缚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不畏磨难，奋发向上，追求美好幸福生活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的强烈愿望和那股冲劲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9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9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191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组合 17"/>
          <p:cNvGrpSpPr/>
          <p:nvPr>
            <p:custDataLst>
              <p:tags r:id="rId1"/>
            </p:custDataLst>
          </p:nvPr>
        </p:nvGrpSpPr>
        <p:grpSpPr>
          <a:xfrm>
            <a:off x="352426" y="216939"/>
            <a:ext cx="4079874" cy="571852"/>
            <a:chOff x="1720851" y="877097"/>
            <a:chExt cx="4700015" cy="724919"/>
          </a:xfrm>
        </p:grpSpPr>
        <p:sp>
          <p:nvSpPr>
            <p:cNvPr id="1049205" name="平行四边形 16"/>
            <p:cNvSpPr/>
            <p:nvPr>
              <p:custDataLst>
                <p:tags r:id="rId2"/>
              </p:custDataLst>
            </p:nvPr>
          </p:nvSpPr>
          <p:spPr>
            <a:xfrm>
              <a:off x="1803400" y="1015203"/>
              <a:ext cx="4617466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206" name="平行四边形 14"/>
            <p:cNvSpPr/>
            <p:nvPr>
              <p:custDataLst>
                <p:tags r:id="rId3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207" name="平行四边形 15"/>
            <p:cNvSpPr/>
            <p:nvPr>
              <p:custDataLst>
                <p:tags r:id="rId4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208" name="文本框 2"/>
          <p:cNvSpPr txBox="1"/>
          <p:nvPr>
            <p:custDataLst>
              <p:tags r:id="rId5"/>
            </p:custDataLst>
          </p:nvPr>
        </p:nvSpPr>
        <p:spPr>
          <a:xfrm>
            <a:off x="845762" y="253039"/>
            <a:ext cx="255783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腰鼓之魂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209" name="矩形: 圆角 3"/>
          <p:cNvSpPr/>
          <p:nvPr>
            <p:custDataLst>
              <p:tags r:id="rId6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9" name="组合 55"/>
          <p:cNvGrpSpPr/>
          <p:nvPr>
            <p:custDataLst>
              <p:tags r:id="rId7"/>
            </p:custDataLst>
          </p:nvPr>
        </p:nvGrpSpPr>
        <p:grpSpPr>
          <a:xfrm>
            <a:off x="834738" y="1314440"/>
            <a:ext cx="9400643" cy="757070"/>
            <a:chOff x="834738" y="1314440"/>
            <a:chExt cx="10354721" cy="757070"/>
          </a:xfrm>
        </p:grpSpPr>
        <p:grpSp>
          <p:nvGrpSpPr>
            <p:cNvPr id="270" name="组合 6"/>
            <p:cNvGrpSpPr/>
            <p:nvPr>
              <p:custDataLst>
                <p:tags r:id="rId8"/>
              </p:custDataLst>
            </p:nvPr>
          </p:nvGrpSpPr>
          <p:grpSpPr>
            <a:xfrm>
              <a:off x="834738" y="1314440"/>
              <a:ext cx="10354721" cy="745585"/>
              <a:chOff x="720438" y="1995831"/>
              <a:chExt cx="10354721" cy="1426937"/>
            </a:xfrm>
          </p:grpSpPr>
          <p:sp>
            <p:nvSpPr>
              <p:cNvPr id="1049210" name="矩形 8"/>
              <p:cNvSpPr/>
              <p:nvPr>
                <p:custDataLst>
                  <p:tags r:id="rId9"/>
                </p:custDataLst>
              </p:nvPr>
            </p:nvSpPr>
            <p:spPr>
              <a:xfrm>
                <a:off x="720438" y="1995831"/>
                <a:ext cx="10354721" cy="1426937"/>
              </a:xfrm>
              <a:prstGeom prst="rect">
                <a:avLst/>
              </a:prstGeom>
              <a:gradFill>
                <a:gsLst>
                  <a:gs pos="0">
                    <a:srgbClr val="F1A465">
                      <a:alpha val="30000"/>
                    </a:srgbClr>
                  </a:gs>
                  <a:gs pos="100000">
                    <a:srgbClr val="F1A465">
                      <a:alpha val="0"/>
                    </a:srgbClr>
                  </a:gs>
                </a:gsLst>
                <a:lin ang="0" scaled="0"/>
              </a:gradFill>
              <a:ln w="19050">
                <a:noFill/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211" name="矩形 9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720438" y="1995831"/>
                <a:ext cx="73718" cy="1426937"/>
              </a:xfrm>
              <a:prstGeom prst="rect">
                <a:avLst/>
              </a:prstGeom>
              <a:gradFill>
                <a:gsLst>
                  <a:gs pos="0">
                    <a:srgbClr val="F6C59C"/>
                  </a:gs>
                  <a:gs pos="100000">
                    <a:srgbClr val="F6C59C"/>
                  </a:gs>
                </a:gsLst>
                <a:lin ang="0" scaled="0"/>
              </a:gradFill>
              <a:ln w="19050">
                <a:noFill/>
                <a:prstDash val="dash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9212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871596" y="1392696"/>
              <a:ext cx="4843838" cy="67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47700" algn="just">
                <a:lnSpc>
                  <a:spcPct val="125000"/>
                </a:lnSpc>
              </a:pPr>
              <a:r>
                <a:rPr lang="zh-CN" altLang="en-US" sz="2800">
                  <a:solidFill>
                    <a:srgbClr val="C00000"/>
                  </a:solidFill>
                </a:rPr>
                <a:t>耳畔是一声渺远的鸡啼。</a:t>
              </a:r>
              <a:endParaRPr lang="en-US" altLang="zh-CN" sz="2800">
                <a:solidFill>
                  <a:srgbClr val="C00000"/>
                </a:solidFill>
              </a:endParaRPr>
            </a:p>
          </p:txBody>
        </p:sp>
      </p:grpSp>
      <p:sp>
        <p:nvSpPr>
          <p:cNvPr id="1049214" name="文本框 48"/>
          <p:cNvSpPr txBox="1"/>
          <p:nvPr>
            <p:custDataLst>
              <p:tags r:id="rId12"/>
            </p:custDataLst>
          </p:nvPr>
        </p:nvSpPr>
        <p:spPr>
          <a:xfrm>
            <a:off x="564643" y="2486656"/>
            <a:ext cx="11027589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 algn="just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鸡啼是天亮的标志，是新的一天的开始，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是希望的象征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647700" algn="just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当安塞腰鼓表演“戛然而止”的时候，人们的思想得到升华：</a:t>
            </a:r>
            <a:r>
              <a:rPr lang="zh-CN" altLang="en-US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落后是暂时的，贫穷并不可怕，只要生命在有力地奔腾，一定会创造出一个崭新的世界，这正是希望所在</a:t>
            </a:r>
            <a:r>
              <a:rPr lang="en-US" altLang="zh-CN" sz="3200" b="1">
                <a:solidFill>
                  <a:srgbClr val="0606D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!</a:t>
            </a:r>
            <a:endParaRPr lang="en-US" altLang="zh-CN" sz="3200" b="1">
              <a:solidFill>
                <a:srgbClr val="0606D8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72" name="组合 52"/>
          <p:cNvGrpSpPr/>
          <p:nvPr>
            <p:custDataLst>
              <p:tags r:id="rId13"/>
            </p:custDataLst>
          </p:nvPr>
        </p:nvGrpSpPr>
        <p:grpSpPr>
          <a:xfrm>
            <a:off x="5375732" y="1433419"/>
            <a:ext cx="1249757" cy="538423"/>
            <a:chOff x="6472397" y="1235903"/>
            <a:chExt cx="1249757" cy="538423"/>
          </a:xfrm>
        </p:grpSpPr>
        <p:sp>
          <p:nvSpPr>
            <p:cNvPr id="1049216" name="椭圆 53"/>
            <p:cNvSpPr/>
            <p:nvPr>
              <p:custDataLst>
                <p:tags r:id="rId14"/>
              </p:custDataLst>
            </p:nvPr>
          </p:nvSpPr>
          <p:spPr>
            <a:xfrm>
              <a:off x="6495385" y="1235903"/>
              <a:ext cx="1203782" cy="487000"/>
            </a:xfrm>
            <a:prstGeom prst="ellipse">
              <a:avLst/>
            </a:prstGeom>
            <a:gradFill>
              <a:gsLst>
                <a:gs pos="0">
                  <a:srgbClr val="F8D4B6"/>
                </a:gs>
                <a:gs pos="100000">
                  <a:srgbClr val="F1A465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9A6944">
                  <a:alpha val="6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217" name="文本框 54"/>
            <p:cNvSpPr txBox="1"/>
            <p:nvPr>
              <p:custDataLst>
                <p:tags r:id="rId15"/>
              </p:custDataLst>
            </p:nvPr>
          </p:nvSpPr>
          <p:spPr>
            <a:xfrm>
              <a:off x="6472397" y="1251087"/>
              <a:ext cx="1249757" cy="52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>
                  <a:solidFill>
                    <a:schemeClr val="accent2">
                      <a:lumMod val="75000"/>
                    </a:schemeClr>
                  </a:solidFill>
                </a:rPr>
                <a:t>第</a:t>
              </a:r>
              <a:r>
                <a:rPr lang="en-US" altLang="zh-CN" sz="2600" b="1">
                  <a:solidFill>
                    <a:schemeClr val="accent2">
                      <a:lumMod val="75000"/>
                    </a:schemeClr>
                  </a:solidFill>
                </a:rPr>
                <a:t>30</a:t>
              </a:r>
              <a:r>
                <a:rPr lang="zh-CN" altLang="en-US" sz="2600" b="1">
                  <a:solidFill>
                    <a:schemeClr val="accent2">
                      <a:lumMod val="75000"/>
                    </a:schemeClr>
                  </a:solidFill>
                </a:rPr>
                <a:t>段</a:t>
              </a:r>
              <a:endParaRPr lang="zh-CN" altLang="en-US" sz="2600" b="1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5638800" y="297425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5638800" y="297425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1116518" y="5203694"/>
            <a:ext cx="3900893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以动衬静：寂静、高远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6547868" y="5203694"/>
            <a:ext cx="4527614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结构回环完整：静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9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9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214" grpId="0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2" name="矩形: 圆角 3"/>
          <p:cNvSpPr/>
          <p:nvPr>
            <p:custDataLst>
              <p:tags r:id="rId1"/>
            </p:custDataLst>
          </p:nvPr>
        </p:nvSpPr>
        <p:spPr>
          <a:xfrm>
            <a:off x="383540" y="1113155"/>
            <a:ext cx="8214360" cy="497205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4"/>
          <p:cNvGrpSpPr/>
          <p:nvPr>
            <p:custDataLst>
              <p:tags r:id="rId2"/>
            </p:custDataLst>
          </p:nvPr>
        </p:nvGrpSpPr>
        <p:grpSpPr>
          <a:xfrm>
            <a:off x="98405" y="27709"/>
            <a:ext cx="2585884" cy="571852"/>
            <a:chOff x="1720851" y="877097"/>
            <a:chExt cx="7256226" cy="724919"/>
          </a:xfrm>
        </p:grpSpPr>
        <p:sp>
          <p:nvSpPr>
            <p:cNvPr id="1048803" name="平行四边形 5"/>
            <p:cNvSpPr/>
            <p:nvPr>
              <p:custDataLst>
                <p:tags r:id="rId3"/>
              </p:custDataLst>
            </p:nvPr>
          </p:nvSpPr>
          <p:spPr>
            <a:xfrm>
              <a:off x="1803400" y="1015203"/>
              <a:ext cx="7173677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04" name="平行四边形 6"/>
            <p:cNvSpPr/>
            <p:nvPr>
              <p:custDataLst>
                <p:tags r:id="rId4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805" name="平行四边形 7"/>
            <p:cNvSpPr/>
            <p:nvPr>
              <p:custDataLst>
                <p:tags r:id="rId5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806" name="文本框 8"/>
          <p:cNvSpPr txBox="1"/>
          <p:nvPr>
            <p:custDataLst>
              <p:tags r:id="rId6"/>
            </p:custDataLst>
          </p:nvPr>
        </p:nvSpPr>
        <p:spPr>
          <a:xfrm>
            <a:off x="127577" y="115244"/>
            <a:ext cx="187777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807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383540" y="1179195"/>
            <a:ext cx="8214360" cy="4905375"/>
          </a:xfrm>
        </p:spPr>
        <p:txBody>
          <a:bodyPr>
            <a:noAutofit/>
          </a:bodyPr>
          <a:lstStyle/>
          <a:p>
            <a:pPr marL="0" indent="720090" algn="just" fontAlgn="auto">
              <a:lnSpc>
                <a:spcPct val="100000"/>
              </a:lnSpc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刘成章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陕西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省作家协会副主席、中国散文学会常务理事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已出版六种散文集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其中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散文集《羊想云彩》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获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首届鲁迅文学奖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《安塞腰鼓》是该集中的一篇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720090" algn="just" fontAlgn="auto">
              <a:lnSpc>
                <a:spcPct val="100000"/>
              </a:lnSpc>
              <a:buNone/>
            </a:pP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他写陕北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追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土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即</a:t>
            </a:r>
            <a:r>
              <a:rPr lang="zh-CN" altLang="en-US" sz="3500" b="1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民族化和地方色彩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有诗意的土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有灵性的土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向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信天游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靠拢。这就抓住了陕北的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魂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也显出了他散文的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精气神儿</a:t>
            </a:r>
            <a:r>
              <a:rPr lang="en-US" altLang="zh-CN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5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！</a:t>
            </a:r>
            <a:endParaRPr lang="zh-CN" altLang="en-US" sz="35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pic>
        <p:nvPicPr>
          <p:cNvPr id="2097251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2813" t="14277" r="8752" b="12768"/>
          <a:stretch>
            <a:fillRect/>
          </a:stretch>
        </p:blipFill>
        <p:spPr>
          <a:xfrm>
            <a:off x="10532786" y="4516558"/>
            <a:ext cx="1932163" cy="2341442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52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0785" y="967740"/>
            <a:ext cx="2815590" cy="39071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组合 17"/>
          <p:cNvGrpSpPr/>
          <p:nvPr>
            <p:custDataLst>
              <p:tags r:id="rId1"/>
            </p:custDataLst>
          </p:nvPr>
        </p:nvGrpSpPr>
        <p:grpSpPr>
          <a:xfrm>
            <a:off x="352426" y="216939"/>
            <a:ext cx="4079874" cy="571852"/>
            <a:chOff x="1720851" y="877097"/>
            <a:chExt cx="4700015" cy="724919"/>
          </a:xfrm>
        </p:grpSpPr>
        <p:sp>
          <p:nvSpPr>
            <p:cNvPr id="1049219" name="平行四边形 16"/>
            <p:cNvSpPr/>
            <p:nvPr>
              <p:custDataLst>
                <p:tags r:id="rId2"/>
              </p:custDataLst>
            </p:nvPr>
          </p:nvSpPr>
          <p:spPr>
            <a:xfrm>
              <a:off x="1803400" y="1015203"/>
              <a:ext cx="4617466" cy="584774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220" name="平行四边形 14"/>
            <p:cNvSpPr/>
            <p:nvPr>
              <p:custDataLst>
                <p:tags r:id="rId3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9221" name="平行四边形 15"/>
            <p:cNvSpPr/>
            <p:nvPr>
              <p:custDataLst>
                <p:tags r:id="rId4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9222" name="文本框 2"/>
          <p:cNvSpPr txBox="1"/>
          <p:nvPr>
            <p:custDataLst>
              <p:tags r:id="rId5"/>
            </p:custDataLst>
          </p:nvPr>
        </p:nvSpPr>
        <p:spPr>
          <a:xfrm>
            <a:off x="845762" y="253039"/>
            <a:ext cx="255783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腰鼓之魂</a:t>
            </a:r>
            <a:endParaRPr lang="zh-CN" altLang="en-US" sz="3000" b="1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9223" name="矩形: 圆角 3"/>
          <p:cNvSpPr/>
          <p:nvPr>
            <p:custDataLst>
              <p:tags r:id="rId6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224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33095" y="1390015"/>
            <a:ext cx="10822940" cy="101790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</a:pPr>
            <a:r>
              <a:rPr lang="zh-CN" altLang="en-US" sz="36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作者描绘这样“好”的安塞腰鼓想表达什么？（主旨）</a:t>
            </a:r>
            <a:endParaRPr lang="zh-CN" altLang="en-US" sz="360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49226" name="文本框 5"/>
          <p:cNvSpPr txBox="1"/>
          <p:nvPr>
            <p:custDataLst>
              <p:tags r:id="rId8"/>
            </p:custDataLst>
          </p:nvPr>
        </p:nvSpPr>
        <p:spPr>
          <a:xfrm>
            <a:off x="3349843" y="2103036"/>
            <a:ext cx="7023101" cy="555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>
              <a:lnSpc>
                <a:spcPct val="125000"/>
              </a:lnSpc>
            </a:pPr>
            <a:endParaRPr lang="zh-CN" altLang="en-US" sz="2600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845820" y="2752725"/>
            <a:ext cx="1047115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歌颂生命中奔腾的力量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歌颂黄土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高原的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阳刚之美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和厚重博大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陕北人们不服输、不甘落后、奋发向上的精神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表现黄土高原人要冲破束缚并渴望过上幸福生活的强烈愿望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224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3" name="矩形: 圆角 3"/>
          <p:cNvSpPr/>
          <p:nvPr>
            <p:custDataLst>
              <p:tags r:id="rId1"/>
            </p:custDataLst>
          </p:nvPr>
        </p:nvSpPr>
        <p:spPr>
          <a:xfrm>
            <a:off x="495301" y="100330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2" name="组合 35"/>
          <p:cNvGrpSpPr/>
          <p:nvPr>
            <p:custDataLst>
              <p:tags r:id="rId2"/>
            </p:custDataLst>
          </p:nvPr>
        </p:nvGrpSpPr>
        <p:grpSpPr>
          <a:xfrm>
            <a:off x="351790" y="121697"/>
            <a:ext cx="4201139" cy="809632"/>
            <a:chOff x="660400" y="437292"/>
            <a:chExt cx="4201139" cy="809632"/>
          </a:xfrm>
        </p:grpSpPr>
        <p:grpSp>
          <p:nvGrpSpPr>
            <p:cNvPr id="283" name="组合 17"/>
            <p:cNvGrpSpPr/>
            <p:nvPr>
              <p:custDataLst>
                <p:tags r:id="rId3"/>
              </p:custDataLst>
            </p:nvPr>
          </p:nvGrpSpPr>
          <p:grpSpPr>
            <a:xfrm>
              <a:off x="660400" y="437292"/>
              <a:ext cx="4201139" cy="742039"/>
              <a:chOff x="1720851" y="877097"/>
              <a:chExt cx="4700015" cy="724919"/>
            </a:xfrm>
          </p:grpSpPr>
          <p:sp>
            <p:nvSpPr>
              <p:cNvPr id="1049242" name="平行四边形 16"/>
              <p:cNvSpPr/>
              <p:nvPr>
                <p:custDataLst>
                  <p:tags r:id="rId4"/>
                </p:custDataLst>
              </p:nvPr>
            </p:nvSpPr>
            <p:spPr>
              <a:xfrm>
                <a:off x="1803400" y="1015203"/>
                <a:ext cx="4617466" cy="584774"/>
              </a:xfrm>
              <a:prstGeom prst="parallelogram">
                <a:avLst>
                  <a:gd name="adj" fmla="val 39117"/>
                </a:avLst>
              </a:prstGeom>
              <a:gradFill>
                <a:gsLst>
                  <a:gs pos="0">
                    <a:srgbClr val="C00000"/>
                  </a:gs>
                  <a:gs pos="56000">
                    <a:srgbClr val="E87029"/>
                  </a:gs>
                  <a:gs pos="86000">
                    <a:schemeClr val="accent2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243" name="平行四边形 14"/>
              <p:cNvSpPr/>
              <p:nvPr>
                <p:custDataLst>
                  <p:tags r:id="rId5"/>
                </p:custDataLst>
              </p:nvPr>
            </p:nvSpPr>
            <p:spPr>
              <a:xfrm>
                <a:off x="1720851" y="1119416"/>
                <a:ext cx="323850" cy="482600"/>
              </a:xfrm>
              <a:prstGeom prst="parallelogram">
                <a:avLst>
                  <a:gd name="adj" fmla="val 59091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59000">
                    <a:srgbClr val="E87029"/>
                  </a:gs>
                  <a:gs pos="100000">
                    <a:srgbClr val="C0000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244" name="平行四边形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1965325" y="877097"/>
                <a:ext cx="323850" cy="482600"/>
              </a:xfrm>
              <a:prstGeom prst="parallelogram">
                <a:avLst>
                  <a:gd name="adj" fmla="val 59091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98165">
                    <a:srgbClr val="E87029"/>
                  </a:gs>
                  <a:gs pos="100000">
                    <a:srgbClr val="E87029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9245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1042427" y="558584"/>
              <a:ext cx="2849881" cy="6883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r>
                <a:rPr lang="zh-CN" altLang="en-US" sz="3500" b="1" spc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民俗的背后是</a:t>
              </a:r>
              <a:endParaRPr lang="zh-CN" altLang="en-US" sz="3500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84" name="组合 36"/>
          <p:cNvGrpSpPr/>
          <p:nvPr>
            <p:custDataLst>
              <p:tags r:id="rId8"/>
            </p:custDataLst>
          </p:nvPr>
        </p:nvGrpSpPr>
        <p:grpSpPr>
          <a:xfrm>
            <a:off x="2241947" y="1355932"/>
            <a:ext cx="8799679" cy="2073068"/>
            <a:chOff x="2241947" y="1355932"/>
            <a:chExt cx="8799679" cy="2073068"/>
          </a:xfrm>
        </p:grpSpPr>
        <p:sp>
          <p:nvSpPr>
            <p:cNvPr id="1049246" name="文本框 2"/>
            <p:cNvSpPr txBox="1"/>
            <p:nvPr>
              <p:custDataLst>
                <p:tags r:id="rId9"/>
              </p:custDataLst>
            </p:nvPr>
          </p:nvSpPr>
          <p:spPr>
            <a:xfrm>
              <a:off x="3174274" y="1859340"/>
              <a:ext cx="7867352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r>
                <a:rPr lang="zh-CN" altLang="en-US" sz="9600" spc="0">
                  <a:gradFill>
                    <a:gsLst>
                      <a:gs pos="0">
                        <a:schemeClr val="accent2"/>
                      </a:gs>
                      <a:gs pos="57000">
                        <a:srgbClr val="C00000"/>
                      </a:gs>
                      <a:gs pos="98165">
                        <a:srgbClr val="820000"/>
                      </a:gs>
                    </a:gsLst>
                    <a:lin ang="5400000" scaled="0"/>
                  </a:gradFill>
                  <a:highlight>
                    <a:srgbClr val="F4E8D9"/>
                  </a:highligh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民族的力量</a:t>
              </a:r>
              <a:endParaRPr lang="zh-CN" altLang="en-US" sz="9600">
                <a:gradFill>
                  <a:gsLst>
                    <a:gs pos="0">
                      <a:schemeClr val="accent2"/>
                    </a:gs>
                    <a:gs pos="57000">
                      <a:srgbClr val="C00000"/>
                    </a:gs>
                    <a:gs pos="98165">
                      <a:srgbClr val="820000"/>
                    </a:gs>
                  </a:gsLst>
                  <a:lin ang="5400000" scaled="0"/>
                </a:gradFill>
                <a:highlight>
                  <a:srgbClr val="F4E8D9"/>
                </a:highlight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049247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2241947" y="1411554"/>
              <a:ext cx="184731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zh-CN" altLang="en-US" sz="9600">
                <a:gradFill>
                  <a:gsLst>
                    <a:gs pos="0">
                      <a:schemeClr val="accent2"/>
                    </a:gs>
                    <a:gs pos="57000">
                      <a:srgbClr val="C00000"/>
                    </a:gs>
                    <a:gs pos="98165">
                      <a:srgbClr val="820000"/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049249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4172344" y="1355932"/>
              <a:ext cx="184731" cy="19389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zh-CN" altLang="en-US" sz="12000">
                <a:gradFill>
                  <a:gsLst>
                    <a:gs pos="0">
                      <a:schemeClr val="accent2"/>
                    </a:gs>
                    <a:gs pos="57000">
                      <a:srgbClr val="C00000"/>
                    </a:gs>
                    <a:gs pos="98165">
                      <a:srgbClr val="820000"/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049250" name="文本框 2"/>
            <p:cNvSpPr txBox="1"/>
            <p:nvPr>
              <p:custDataLst>
                <p:tags r:id="rId12"/>
              </p:custDataLst>
            </p:nvPr>
          </p:nvSpPr>
          <p:spPr>
            <a:xfrm>
              <a:off x="5201594" y="1539372"/>
              <a:ext cx="184731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zh-CN" altLang="en-US" sz="9600">
                <a:gradFill>
                  <a:gsLst>
                    <a:gs pos="0">
                      <a:schemeClr val="accent2"/>
                    </a:gs>
                    <a:gs pos="57000">
                      <a:srgbClr val="C00000"/>
                    </a:gs>
                    <a:gs pos="98165">
                      <a:srgbClr val="820000"/>
                    </a:gs>
                  </a:gsLst>
                  <a:lin ang="5400000" scaled="0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</p:grpSp>
      <p:sp>
        <p:nvSpPr>
          <p:cNvPr id="1049251" name="矩形 3"/>
          <p:cNvSpPr/>
          <p:nvPr>
            <p:custDataLst>
              <p:tags r:id="rId13"/>
            </p:custDataLst>
          </p:nvPr>
        </p:nvSpPr>
        <p:spPr>
          <a:xfrm>
            <a:off x="949875" y="3777277"/>
            <a:ext cx="9978632" cy="1938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R="0" lvl="0" indent="791845" algn="just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安塞腰鼓，</a:t>
            </a:r>
            <a:r>
              <a:rPr lang="zh-CN" altLang="en-US" sz="3200" b="1" spc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不仅是陕北这块黄土地的地域文化特色</a:t>
            </a:r>
            <a:r>
              <a:rPr sz="3200" b="1" spc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，</a:t>
            </a:r>
            <a:r>
              <a:rPr lang="zh-CN" altLang="en-US" sz="32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更是</a:t>
            </a:r>
            <a:r>
              <a:rPr lang="zh-CN" altLang="en-US" sz="3200" b="1" spc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中</a:t>
            </a:r>
            <a:r>
              <a:rPr lang="zh-CN" altLang="en-US" sz="3200" b="1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华民族在新时代</a:t>
            </a:r>
            <a:r>
              <a:rPr lang="zh-CN" altLang="en-US" sz="32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坚毅不屈、意气风发、蓬勃向上、积极进取的精神象征</a:t>
            </a:r>
            <a:r>
              <a:rPr lang="zh-CN" altLang="en-US" sz="3200" b="1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Kaiti SC Regular" panose="02010600040101010101" charset="-122"/>
                <a:sym typeface="+mn-ea"/>
              </a:rPr>
              <a:t>。</a:t>
            </a:r>
            <a:endParaRPr lang="zh-CN" altLang="en-US" sz="3200" b="1" spc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Kaiti SC Regular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49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25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3" name="矩形: 圆角 3"/>
          <p:cNvSpPr/>
          <p:nvPr>
            <p:custDataLst>
              <p:tags r:id="rId1"/>
            </p:custDataLst>
          </p:nvPr>
        </p:nvSpPr>
        <p:spPr>
          <a:xfrm>
            <a:off x="495301" y="920750"/>
            <a:ext cx="11201400" cy="5435600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226" name="文本框 5"/>
          <p:cNvSpPr txBox="1"/>
          <p:nvPr>
            <p:custDataLst>
              <p:tags r:id="rId2"/>
            </p:custDataLst>
          </p:nvPr>
        </p:nvSpPr>
        <p:spPr>
          <a:xfrm>
            <a:off x="3349843" y="2103036"/>
            <a:ext cx="7023101" cy="555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47700">
              <a:lnSpc>
                <a:spcPct val="125000"/>
              </a:lnSpc>
            </a:pPr>
            <a:endParaRPr lang="zh-CN" altLang="en-US" sz="260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628650" y="1050925"/>
            <a:ext cx="218694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SzTx/>
              <a:buFontTx/>
            </a:pPr>
            <a:r>
              <a:rPr lang="zh-CN" altLang="en-US" sz="3500" b="1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板书设计</a:t>
            </a:r>
            <a:endParaRPr lang="zh-CN" altLang="en-US" sz="3500" b="1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2195195" y="1680845"/>
            <a:ext cx="8874125" cy="370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安塞腰鼓</a:t>
            </a:r>
            <a:endParaRPr lang="zh-CN" sz="35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场面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短句：急促有力</a:t>
            </a:r>
            <a:r>
              <a:rPr lang="en-US" altLang="zh-CN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具有节奏感</a:t>
            </a:r>
            <a:endParaRPr lang="zh-CN" altLang="en-US" sz="35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气势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反复</a:t>
            </a:r>
            <a:endParaRPr lang="zh-CN" sz="35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声音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排比</a:t>
            </a:r>
            <a:r>
              <a:rPr lang="en-US" altLang="zh-CN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   </a:t>
            </a:r>
            <a:endParaRPr lang="en-US" altLang="zh-CN" sz="35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力量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夸张、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比喻：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形象生动</a:t>
            </a:r>
            <a:r>
              <a:rPr lang="en-US" altLang="zh-CN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具有画面感</a:t>
            </a:r>
            <a:endParaRPr lang="en-US" altLang="zh-CN" sz="35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舞姿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叠音词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endParaRPr lang="zh-CN" altLang="en-US" sz="35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1440" y="3429000"/>
            <a:ext cx="721360" cy="71437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082800" y="2370455"/>
            <a:ext cx="112395" cy="2630170"/>
          </a:xfrm>
          <a:prstGeom prst="leftBrace">
            <a:avLst>
              <a:gd name="adj1" fmla="val 148630"/>
              <a:gd name="adj2" fmla="val 51480"/>
            </a:avLst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 flipH="1">
            <a:off x="4749165" y="3114675"/>
            <a:ext cx="375920" cy="969010"/>
          </a:xfrm>
          <a:prstGeom prst="leftBrace">
            <a:avLst>
              <a:gd name="adj1" fmla="val 8333"/>
              <a:gd name="adj2" fmla="val 50858"/>
            </a:avLst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5085" y="3284220"/>
            <a:ext cx="48133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层层递进</a:t>
            </a:r>
            <a:r>
              <a:rPr lang="en-US" altLang="zh-CN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更有层次感</a:t>
            </a:r>
            <a:endParaRPr lang="zh-CN" altLang="en-US" sz="35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990" y="5388610"/>
            <a:ext cx="1105281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腰鼓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—</a:t>
            </a:r>
            <a:r>
              <a:rPr lang="zh-CN" altLang="en-US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陕北后生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—</a:t>
            </a:r>
            <a:r>
              <a:rPr lang="zh-CN" altLang="en-US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黄土</a:t>
            </a:r>
            <a:r>
              <a:rPr lang="zh-CN" altLang="en-US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高原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—</a:t>
            </a:r>
            <a:r>
              <a:rPr lang="zh-CN" altLang="en-US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奔腾的生命力</a:t>
            </a:r>
            <a:r>
              <a:rPr lang="en-US" altLang="zh-CN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—</a:t>
            </a:r>
            <a:r>
              <a:rPr lang="zh-CN" altLang="en-US" sz="35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向上精神</a:t>
            </a:r>
            <a:endParaRPr lang="zh-CN" altLang="en-US" sz="35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7"/>
          <p:cNvGrpSpPr/>
          <p:nvPr>
            <p:custDataLst>
              <p:tags r:id="rId1"/>
            </p:custDataLst>
          </p:nvPr>
        </p:nvGrpSpPr>
        <p:grpSpPr>
          <a:xfrm>
            <a:off x="352426" y="216939"/>
            <a:ext cx="3571874" cy="571852"/>
            <a:chOff x="1720851" y="877097"/>
            <a:chExt cx="4114799" cy="724919"/>
          </a:xfrm>
        </p:grpSpPr>
        <p:sp>
          <p:nvSpPr>
            <p:cNvPr id="1048653" name="平行四边形 16"/>
            <p:cNvSpPr/>
            <p:nvPr>
              <p:custDataLst>
                <p:tags r:id="rId2"/>
              </p:custDataLst>
            </p:nvPr>
          </p:nvSpPr>
          <p:spPr>
            <a:xfrm>
              <a:off x="1803400" y="1015203"/>
              <a:ext cx="4032250" cy="584775"/>
            </a:xfrm>
            <a:prstGeom prst="parallelogram">
              <a:avLst>
                <a:gd name="adj" fmla="val 39117"/>
              </a:avLst>
            </a:prstGeom>
            <a:gradFill>
              <a:gsLst>
                <a:gs pos="0">
                  <a:srgbClr val="C00000"/>
                </a:gs>
                <a:gs pos="56000">
                  <a:srgbClr val="E87029"/>
                </a:gs>
                <a:gs pos="86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654" name="平行四边形 14"/>
            <p:cNvSpPr/>
            <p:nvPr>
              <p:custDataLst>
                <p:tags r:id="rId3"/>
              </p:custDataLst>
            </p:nvPr>
          </p:nvSpPr>
          <p:spPr>
            <a:xfrm>
              <a:off x="1720851" y="1119416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59000">
                  <a:srgbClr val="E87029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8655" name="平行四边形 15"/>
            <p:cNvSpPr/>
            <p:nvPr>
              <p:custDataLst>
                <p:tags r:id="rId4"/>
              </p:custDataLst>
            </p:nvPr>
          </p:nvSpPr>
          <p:spPr>
            <a:xfrm>
              <a:off x="1965325" y="877097"/>
              <a:ext cx="323850" cy="482600"/>
            </a:xfrm>
            <a:prstGeom prst="parallelogram">
              <a:avLst>
                <a:gd name="adj" fmla="val 59091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98165">
                  <a:srgbClr val="E87029"/>
                </a:gs>
                <a:gs pos="100000">
                  <a:srgbClr val="E8702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656" name="文本框 2"/>
          <p:cNvSpPr txBox="1"/>
          <p:nvPr>
            <p:custDataLst>
              <p:tags r:id="rId5"/>
            </p:custDataLst>
          </p:nvPr>
        </p:nvSpPr>
        <p:spPr>
          <a:xfrm>
            <a:off x="845763" y="253039"/>
            <a:ext cx="2019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5" name="组合 1"/>
          <p:cNvGrpSpPr/>
          <p:nvPr>
            <p:custDataLst>
              <p:tags r:id="rId6"/>
            </p:custDataLst>
          </p:nvPr>
        </p:nvGrpSpPr>
        <p:grpSpPr>
          <a:xfrm>
            <a:off x="775552" y="1621909"/>
            <a:ext cx="3075940" cy="4373221"/>
            <a:chOff x="775552" y="1621909"/>
            <a:chExt cx="3075940" cy="4373221"/>
          </a:xfrm>
        </p:grpSpPr>
        <p:cxnSp>
          <p:nvCxnSpPr>
            <p:cNvPr id="3145728" name="直接连接符 44"/>
            <p:cNvCxnSpPr/>
            <p:nvPr>
              <p:custDataLst>
                <p:tags r:id="rId7"/>
              </p:custDataLst>
            </p:nvPr>
          </p:nvCxnSpPr>
          <p:spPr>
            <a:xfrm flipH="1">
              <a:off x="1250895" y="1988454"/>
              <a:ext cx="0" cy="4006676"/>
            </a:xfrm>
            <a:prstGeom prst="line">
              <a:avLst/>
            </a:prstGeom>
            <a:ln w="19050">
              <a:gradFill>
                <a:gsLst>
                  <a:gs pos="4100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58" name="文本框 49"/>
            <p:cNvSpPr txBox="1"/>
            <p:nvPr>
              <p:custDataLst>
                <p:tags r:id="rId8"/>
              </p:custDataLst>
            </p:nvPr>
          </p:nvSpPr>
          <p:spPr>
            <a:xfrm>
              <a:off x="1330542" y="1621909"/>
              <a:ext cx="80518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>
                  <a:gradFill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highlight>
                    <a:srgbClr val="E9D9CD"/>
                  </a:highlight>
                  <a:latin typeface="+mn-ea"/>
                </a:rPr>
                <a:t>01</a:t>
              </a:r>
              <a:endParaRPr lang="zh-CN" altLang="en-US" sz="3200" b="1" i="1"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</a:gradFill>
                <a:highlight>
                  <a:srgbClr val="E9D9CD"/>
                </a:highlight>
                <a:latin typeface="+mn-ea"/>
              </a:endParaRPr>
            </a:p>
          </p:txBody>
        </p:sp>
        <p:sp>
          <p:nvSpPr>
            <p:cNvPr id="1048660" name="内容占位符 2"/>
            <p:cNvSpPr txBox="1"/>
            <p:nvPr>
              <p:custDataLst>
                <p:tags r:id="rId9"/>
              </p:custDataLst>
            </p:nvPr>
          </p:nvSpPr>
          <p:spPr>
            <a:xfrm>
              <a:off x="775552" y="2362954"/>
              <a:ext cx="3075940" cy="259143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vert="horz" wrap="square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720090">
                <a:lnSpc>
                  <a:spcPct val="125000"/>
                </a:lnSpc>
                <a:buFont typeface="Arial" panose="020B0604020202020204" pitchFamily="34" charset="0"/>
                <a:buNone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6" name="组合 3"/>
          <p:cNvGrpSpPr/>
          <p:nvPr>
            <p:custDataLst>
              <p:tags r:id="rId10"/>
            </p:custDataLst>
          </p:nvPr>
        </p:nvGrpSpPr>
        <p:grpSpPr>
          <a:xfrm>
            <a:off x="4461510" y="807085"/>
            <a:ext cx="3081655" cy="4373245"/>
            <a:chOff x="4461254" y="807037"/>
            <a:chExt cx="2694940" cy="4373221"/>
          </a:xfrm>
        </p:grpSpPr>
        <p:cxnSp>
          <p:nvCxnSpPr>
            <p:cNvPr id="3145729" name="直接连接符 54"/>
            <p:cNvCxnSpPr/>
            <p:nvPr>
              <p:custDataLst>
                <p:tags r:id="rId11"/>
              </p:custDataLst>
            </p:nvPr>
          </p:nvCxnSpPr>
          <p:spPr>
            <a:xfrm flipH="1">
              <a:off x="4655916" y="1173582"/>
              <a:ext cx="0" cy="4006676"/>
            </a:xfrm>
            <a:prstGeom prst="line">
              <a:avLst/>
            </a:prstGeom>
            <a:ln w="19050">
              <a:gradFill>
                <a:gsLst>
                  <a:gs pos="4100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62" name="文本框 56"/>
            <p:cNvSpPr txBox="1"/>
            <p:nvPr>
              <p:custDataLst>
                <p:tags r:id="rId12"/>
              </p:custDataLst>
            </p:nvPr>
          </p:nvSpPr>
          <p:spPr>
            <a:xfrm>
              <a:off x="4735743" y="807037"/>
              <a:ext cx="886285" cy="583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>
                  <a:gradFill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highlight>
                    <a:srgbClr val="E9D9CD"/>
                  </a:highlight>
                  <a:latin typeface="+mn-ea"/>
                </a:rPr>
                <a:t>02</a:t>
              </a:r>
              <a:endParaRPr lang="zh-CN" altLang="en-US" sz="3200" b="1" i="1"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</a:gradFill>
                <a:highlight>
                  <a:srgbClr val="E9D9CD"/>
                </a:highlight>
                <a:latin typeface="+mn-ea"/>
              </a:endParaRPr>
            </a:p>
          </p:txBody>
        </p:sp>
        <p:sp>
          <p:nvSpPr>
            <p:cNvPr id="1048664" name="内容占位符 2"/>
            <p:cNvSpPr txBox="1"/>
            <p:nvPr>
              <p:custDataLst>
                <p:tags r:id="rId13"/>
              </p:custDataLst>
            </p:nvPr>
          </p:nvSpPr>
          <p:spPr>
            <a:xfrm>
              <a:off x="4461254" y="1591258"/>
              <a:ext cx="2694940" cy="255332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vert="horz" wrap="square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720090">
                <a:lnSpc>
                  <a:spcPct val="125000"/>
                </a:lnSpc>
                <a:buFont typeface="Arial" panose="020B0604020202020204" pitchFamily="34" charset="0"/>
                <a:buNone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7" name="组合 4"/>
          <p:cNvGrpSpPr/>
          <p:nvPr>
            <p:custDataLst>
              <p:tags r:id="rId14"/>
            </p:custDataLst>
          </p:nvPr>
        </p:nvGrpSpPr>
        <p:grpSpPr>
          <a:xfrm>
            <a:off x="8060690" y="1186180"/>
            <a:ext cx="3659506" cy="4373245"/>
            <a:chOff x="8060937" y="1185890"/>
            <a:chExt cx="2944585" cy="4373221"/>
          </a:xfrm>
        </p:grpSpPr>
        <p:cxnSp>
          <p:nvCxnSpPr>
            <p:cNvPr id="3145730" name="直接连接符 59"/>
            <p:cNvCxnSpPr/>
            <p:nvPr>
              <p:custDataLst>
                <p:tags r:id="rId15"/>
              </p:custDataLst>
            </p:nvPr>
          </p:nvCxnSpPr>
          <p:spPr>
            <a:xfrm flipH="1">
              <a:off x="8060937" y="1552435"/>
              <a:ext cx="0" cy="4006676"/>
            </a:xfrm>
            <a:prstGeom prst="line">
              <a:avLst/>
            </a:prstGeom>
            <a:ln w="19050">
              <a:gradFill>
                <a:gsLst>
                  <a:gs pos="4100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66" name="文本框 61"/>
            <p:cNvSpPr txBox="1"/>
            <p:nvPr>
              <p:custDataLst>
                <p:tags r:id="rId16"/>
              </p:custDataLst>
            </p:nvPr>
          </p:nvSpPr>
          <p:spPr>
            <a:xfrm>
              <a:off x="8140765" y="1185890"/>
              <a:ext cx="886286" cy="583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>
                  <a:gradFill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highlight>
                    <a:srgbClr val="E9D9CD"/>
                  </a:highlight>
                  <a:latin typeface="+mn-ea"/>
                </a:rPr>
                <a:t>03</a:t>
              </a:r>
              <a:endParaRPr lang="zh-CN" altLang="en-US" sz="3200" b="1" i="1"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</a:gradFill>
                <a:highlight>
                  <a:srgbClr val="E9D9CD"/>
                </a:highlight>
                <a:latin typeface="+mn-ea"/>
              </a:endParaRPr>
            </a:p>
          </p:txBody>
        </p:sp>
        <p:sp>
          <p:nvSpPr>
            <p:cNvPr id="1048668" name="内容占位符 2"/>
            <p:cNvSpPr txBox="1"/>
            <p:nvPr>
              <p:custDataLst>
                <p:tags r:id="rId17"/>
              </p:custDataLst>
            </p:nvPr>
          </p:nvSpPr>
          <p:spPr>
            <a:xfrm>
              <a:off x="8141156" y="1837396"/>
              <a:ext cx="2864366" cy="206183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vert="horz" wrap="square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720090">
                <a:lnSpc>
                  <a:spcPct val="125000"/>
                </a:lnSpc>
                <a:buFont typeface="Arial" panose="020B0604020202020204" pitchFamily="34" charset="0"/>
                <a:buNone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772795" y="2392045"/>
            <a:ext cx="30784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感知安塞腰鼓的特点，理解安塞腰鼓中所蕴含的民俗文化的意义和价值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9"/>
            </p:custDataLst>
          </p:nvPr>
        </p:nvSpPr>
        <p:spPr>
          <a:xfrm>
            <a:off x="4461510" y="1591310"/>
            <a:ext cx="30841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体会文中多种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手法综合运用的效果；体会多种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的表达效果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8155940" y="1837690"/>
            <a:ext cx="346329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体会本文所表达的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热烈、豪放的情感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，感受黄土高原人的蓬勃生命力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40335"/>
            <a:ext cx="12109450" cy="665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2920365" y="3727768"/>
            <a:ext cx="9671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dirty="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h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cs typeface="+mn-lt"/>
                <a:sym typeface="+mn-ea"/>
              </a:rPr>
              <a:t>à</a:t>
            </a:r>
            <a:r>
              <a:rPr lang="en-US" altLang="zh-CN" sz="3000" dirty="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n</a:t>
            </a:r>
            <a:endParaRPr lang="en-US" altLang="zh-CN" sz="3000" dirty="0">
              <a:solidFill>
                <a:srgbClr val="FF0000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20365" y="4477385"/>
            <a:ext cx="1121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dirty="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mi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cs typeface="+mn-lt"/>
                <a:sym typeface="+mn-ea"/>
              </a:rPr>
              <a:t>ǎ</a:t>
            </a:r>
            <a:r>
              <a:rPr lang="en-US" altLang="zh-CN" sz="3000" dirty="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o</a:t>
            </a:r>
            <a:endParaRPr lang="en-US" altLang="zh-CN" sz="3000" dirty="0">
              <a:solidFill>
                <a:srgbClr val="FF0000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9407154" y="3727976"/>
            <a:ext cx="52197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fú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72720"/>
            <a:ext cx="12098020" cy="648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51130"/>
            <a:ext cx="12092940" cy="66090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76860"/>
            <a:ext cx="12115800" cy="6215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10530" y="735965"/>
            <a:ext cx="6109970" cy="6470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千门万户曈曈日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总把新桃换旧符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6721475" y="3501390"/>
            <a:ext cx="200279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li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 y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AS_UNIQUEID" val="654"/>
</p:tagLst>
</file>

<file path=ppt/tags/tag10.xml><?xml version="1.0" encoding="utf-8"?>
<p:tagLst xmlns:p="http://schemas.openxmlformats.org/presentationml/2006/main">
  <p:tag name="AS_UNIQUEID" val="664"/>
</p:tagLst>
</file>

<file path=ppt/tags/tag100.xml><?xml version="1.0" encoding="utf-8"?>
<p:tagLst xmlns:p="http://schemas.openxmlformats.org/presentationml/2006/main">
  <p:tag name="AS_UNIQUEID" val="769"/>
</p:tagLst>
</file>

<file path=ppt/tags/tag101.xml><?xml version="1.0" encoding="utf-8"?>
<p:tagLst xmlns:p="http://schemas.openxmlformats.org/presentationml/2006/main">
  <p:tag name="AS_UNIQUEID" val="854"/>
</p:tagLst>
</file>

<file path=ppt/tags/tag102.xml><?xml version="1.0" encoding="utf-8"?>
<p:tagLst xmlns:p="http://schemas.openxmlformats.org/presentationml/2006/main">
  <p:tag name="AS_UNIQUEID" val="855"/>
</p:tagLst>
</file>

<file path=ppt/tags/tag103.xml><?xml version="1.0" encoding="utf-8"?>
<p:tagLst xmlns:p="http://schemas.openxmlformats.org/presentationml/2006/main">
  <p:tag name="AS_UNIQUEID" val="856"/>
</p:tagLst>
</file>

<file path=ppt/tags/tag104.xml><?xml version="1.0" encoding="utf-8"?>
<p:tagLst xmlns:p="http://schemas.openxmlformats.org/presentationml/2006/main">
  <p:tag name="AS_UNIQUEID" val="857"/>
</p:tagLst>
</file>

<file path=ppt/tags/tag105.xml><?xml version="1.0" encoding="utf-8"?>
<p:tagLst xmlns:p="http://schemas.openxmlformats.org/presentationml/2006/main">
  <p:tag name="AS_UNIQUEID" val="858"/>
</p:tagLst>
</file>

<file path=ppt/tags/tag106.xml><?xml version="1.0" encoding="utf-8"?>
<p:tagLst xmlns:p="http://schemas.openxmlformats.org/presentationml/2006/main">
  <p:tag name="AS_UNIQUEID" val="859"/>
</p:tagLst>
</file>

<file path=ppt/tags/tag107.xml><?xml version="1.0" encoding="utf-8"?>
<p:tagLst xmlns:p="http://schemas.openxmlformats.org/presentationml/2006/main">
  <p:tag name="AS_UNIQUEID" val="860"/>
</p:tagLst>
</file>

<file path=ppt/tags/tag108.xml><?xml version="1.0" encoding="utf-8"?>
<p:tagLst xmlns:p="http://schemas.openxmlformats.org/presentationml/2006/main">
  <p:tag name="AS_UNIQUEID" val="861"/>
</p:tagLst>
</file>

<file path=ppt/tags/tag109.xml><?xml version="1.0" encoding="utf-8"?>
<p:tagLst xmlns:p="http://schemas.openxmlformats.org/presentationml/2006/main">
  <p:tag name="AS_UNIQUEID" val="771"/>
</p:tagLst>
</file>

<file path=ppt/tags/tag11.xml><?xml version="1.0" encoding="utf-8"?>
<p:tagLst xmlns:p="http://schemas.openxmlformats.org/presentationml/2006/main">
  <p:tag name="AS_UNIQUEID" val="666"/>
</p:tagLst>
</file>

<file path=ppt/tags/tag110.xml><?xml version="1.0" encoding="utf-8"?>
<p:tagLst xmlns:p="http://schemas.openxmlformats.org/presentationml/2006/main">
  <p:tag name="AS_UNIQUEID" val="772"/>
</p:tagLst>
</file>

<file path=ppt/tags/tag111.xml><?xml version="1.0" encoding="utf-8"?>
<p:tagLst xmlns:p="http://schemas.openxmlformats.org/presentationml/2006/main">
  <p:tag name="AS_UNIQUEID" val="773"/>
</p:tagLst>
</file>

<file path=ppt/tags/tag112.xml><?xml version="1.0" encoding="utf-8"?>
<p:tagLst xmlns:p="http://schemas.openxmlformats.org/presentationml/2006/main">
  <p:tag name="AS_UNIQUEID" val="774"/>
</p:tagLst>
</file>

<file path=ppt/tags/tag113.xml><?xml version="1.0" encoding="utf-8"?>
<p:tagLst xmlns:p="http://schemas.openxmlformats.org/presentationml/2006/main">
  <p:tag name="AS_UNIQUEID" val="775"/>
</p:tagLst>
</file>

<file path=ppt/tags/tag114.xml><?xml version="1.0" encoding="utf-8"?>
<p:tagLst xmlns:p="http://schemas.openxmlformats.org/presentationml/2006/main">
  <p:tag name="AS_UNIQUEID" val="776"/>
  <p:tag name="KSO_WM_DIAGRAM_VIRTUALLY_FRAME" val="{&quot;height&quot;:593.7537795275591,&quot;left&quot;:60.85,&quot;top&quot;:63.546220472440936,&quot;width&quot;:862.0000787401575}"/>
</p:tagLst>
</file>

<file path=ppt/tags/tag115.xml><?xml version="1.0" encoding="utf-8"?>
<p:tagLst xmlns:p="http://schemas.openxmlformats.org/presentationml/2006/main">
  <p:tag name="AS_UNIQUEID" val="777"/>
  <p:tag name="KSO_WM_DIAGRAM_VIRTUALLY_FRAME" val="{&quot;height&quot;:593.7537795275591,&quot;left&quot;:60.85,&quot;top&quot;:63.546220472440936,&quot;width&quot;:862.0000787401575}"/>
</p:tagLst>
</file>

<file path=ppt/tags/tag116.xml><?xml version="1.0" encoding="utf-8"?>
<p:tagLst xmlns:p="http://schemas.openxmlformats.org/presentationml/2006/main">
  <p:tag name="AS_UNIQUEID" val="778"/>
  <p:tag name="KSO_WM_DIAGRAM_VIRTUALLY_FRAME" val="{&quot;height&quot;:593.7537795275591,&quot;left&quot;:60.85,&quot;top&quot;:63.546220472440936,&quot;width&quot;:862.0000787401575}"/>
</p:tagLst>
</file>

<file path=ppt/tags/tag117.xml><?xml version="1.0" encoding="utf-8"?>
<p:tagLst xmlns:p="http://schemas.openxmlformats.org/presentationml/2006/main">
  <p:tag name="AS_UNIQUEID" val="779"/>
  <p:tag name="KSO_WM_DIAGRAM_VIRTUALLY_FRAME" val="{&quot;height&quot;:593.7537795275591,&quot;left&quot;:60.85,&quot;top&quot;:63.546220472440936,&quot;width&quot;:862.0000787401575}"/>
</p:tagLst>
</file>

<file path=ppt/tags/tag118.xml><?xml version="1.0" encoding="utf-8"?>
<p:tagLst xmlns:p="http://schemas.openxmlformats.org/presentationml/2006/main">
  <p:tag name="AS_UNIQUEID" val="780"/>
  <p:tag name="KSO_WM_DIAGRAM_VIRTUALLY_FRAME" val="{&quot;height&quot;:593.7537795275591,&quot;left&quot;:60.85,&quot;top&quot;:63.546220472440936,&quot;width&quot;:862.0000787401575}"/>
</p:tagLst>
</file>

<file path=ppt/tags/tag119.xml><?xml version="1.0" encoding="utf-8"?>
<p:tagLst xmlns:p="http://schemas.openxmlformats.org/presentationml/2006/main">
  <p:tag name="AS_UNIQUEID" val="781"/>
  <p:tag name="KSO_WM_DIAGRAM_VIRTUALLY_FRAME" val="{&quot;height&quot;:593.7537795275591,&quot;left&quot;:60.85,&quot;top&quot;:63.546220472440936,&quot;width&quot;:862.0000787401575}"/>
</p:tagLst>
</file>

<file path=ppt/tags/tag12.xml><?xml version="1.0" encoding="utf-8"?>
<p:tagLst xmlns:p="http://schemas.openxmlformats.org/presentationml/2006/main">
  <p:tag name="AS_UNIQUEID" val="667"/>
</p:tagLst>
</file>

<file path=ppt/tags/tag120.xml><?xml version="1.0" encoding="utf-8"?>
<p:tagLst xmlns:p="http://schemas.openxmlformats.org/presentationml/2006/main">
  <p:tag name="AS_UNIQUEID" val="782"/>
  <p:tag name="KSO_WM_DIAGRAM_VIRTUALLY_FRAME" val="{&quot;height&quot;:593.7537795275591,&quot;left&quot;:60.85,&quot;top&quot;:63.546220472440936,&quot;width&quot;:862.0000787401575}"/>
</p:tagLst>
</file>

<file path=ppt/tags/tag121.xml><?xml version="1.0" encoding="utf-8"?>
<p:tagLst xmlns:p="http://schemas.openxmlformats.org/presentationml/2006/main">
  <p:tag name="AS_UNIQUEID" val="783"/>
  <p:tag name="KSO_WM_DIAGRAM_VIRTUALLY_FRAME" val="{&quot;height&quot;:593.7537795275591,&quot;left&quot;:60.85,&quot;top&quot;:63.546220472440936,&quot;width&quot;:862.0000787401575}"/>
</p:tagLst>
</file>

<file path=ppt/tags/tag122.xml><?xml version="1.0" encoding="utf-8"?>
<p:tagLst xmlns:p="http://schemas.openxmlformats.org/presentationml/2006/main">
  <p:tag name="AS_UNIQUEID" val="784"/>
  <p:tag name="KSO_WM_DIAGRAM_VIRTUALLY_FRAME" val="{&quot;height&quot;:593.7537795275591,&quot;left&quot;:60.85,&quot;top&quot;:63.546220472440936,&quot;width&quot;:862.0000787401575}"/>
</p:tagLst>
</file>

<file path=ppt/tags/tag123.xml><?xml version="1.0" encoding="utf-8"?>
<p:tagLst xmlns:p="http://schemas.openxmlformats.org/presentationml/2006/main">
  <p:tag name="AS_UNIQUEID" val="785"/>
  <p:tag name="KSO_WM_DIAGRAM_VIRTUALLY_FRAME" val="{&quot;height&quot;:593.7537795275591,&quot;left&quot;:60.85,&quot;top&quot;:63.546220472440936,&quot;width&quot;:862.0000787401575}"/>
</p:tagLst>
</file>

<file path=ppt/tags/tag124.xml><?xml version="1.0" encoding="utf-8"?>
<p:tagLst xmlns:p="http://schemas.openxmlformats.org/presentationml/2006/main">
  <p:tag name="AS_UNIQUEID" val="786"/>
  <p:tag name="KSO_WM_DIAGRAM_VIRTUALLY_FRAME" val="{&quot;height&quot;:593.7537795275591,&quot;left&quot;:60.85,&quot;top&quot;:63.546220472440936,&quot;width&quot;:862.0000787401575}"/>
</p:tagLst>
</file>

<file path=ppt/tags/tag125.xml><?xml version="1.0" encoding="utf-8"?>
<p:tagLst xmlns:p="http://schemas.openxmlformats.org/presentationml/2006/main">
  <p:tag name="AS_UNIQUEID" val="787"/>
  <p:tag name="KSO_WM_DIAGRAM_VIRTUALLY_FRAME" val="{&quot;height&quot;:593.7537795275591,&quot;left&quot;:60.85,&quot;top&quot;:63.546220472440936,&quot;width&quot;:862.0000787401575}"/>
</p:tagLst>
</file>

<file path=ppt/tags/tag126.xml><?xml version="1.0" encoding="utf-8"?>
<p:tagLst xmlns:p="http://schemas.openxmlformats.org/presentationml/2006/main">
  <p:tag name="KSO_WM_DIAGRAM_VIRTUALLY_FRAME" val="{&quot;height&quot;:593.7537795275591,&quot;left&quot;:60.85,&quot;top&quot;:63.546220472440936,&quot;width&quot;:862.0000787401575}"/>
</p:tagLst>
</file>

<file path=ppt/tags/tag127.xml><?xml version="1.0" encoding="utf-8"?>
<p:tagLst xmlns:p="http://schemas.openxmlformats.org/presentationml/2006/main">
  <p:tag name="KSO_WM_DIAGRAM_VIRTUALLY_FRAME" val="{&quot;height&quot;:593.7537795275591,&quot;left&quot;:60.85,&quot;top&quot;:63.546220472440936,&quot;width&quot;:862.0000787401575}"/>
</p:tagLst>
</file>

<file path=ppt/tags/tag128.xml><?xml version="1.0" encoding="utf-8"?>
<p:tagLst xmlns:p="http://schemas.openxmlformats.org/presentationml/2006/main">
  <p:tag name="KSO_WM_DIAGRAM_VIRTUALLY_FRAME" val="{&quot;height&quot;:593.7537795275591,&quot;left&quot;:60.85,&quot;top&quot;:63.546220472440936,&quot;width&quot;:862.0000787401575}"/>
</p:tagLst>
</file>

<file path=ppt/tags/tag129.xml><?xml version="1.0" encoding="utf-8"?>
<p:tagLst xmlns:p="http://schemas.openxmlformats.org/presentationml/2006/main">
  <p:tag name="AS_UNIQUEID" val="863"/>
</p:tagLst>
</file>

<file path=ppt/tags/tag13.xml><?xml version="1.0" encoding="utf-8"?>
<p:tagLst xmlns:p="http://schemas.openxmlformats.org/presentationml/2006/main">
  <p:tag name="AS_UNIQUEID" val="668"/>
</p:tagLst>
</file>

<file path=ppt/tags/tag130.xml><?xml version="1.0" encoding="utf-8"?>
<p:tagLst xmlns:p="http://schemas.openxmlformats.org/presentationml/2006/main">
  <p:tag name="AS_UNIQUEID" val="864"/>
</p:tagLst>
</file>

<file path=ppt/tags/tag131.xml><?xml version="1.0" encoding="utf-8"?>
<p:tagLst xmlns:p="http://schemas.openxmlformats.org/presentationml/2006/main">
  <p:tag name="AS_UNIQUEID" val="866"/>
</p:tagLst>
</file>

<file path=ppt/tags/tag132.xml><?xml version="1.0" encoding="utf-8"?>
<p:tagLst xmlns:p="http://schemas.openxmlformats.org/presentationml/2006/main">
  <p:tag name="AS_UNIQUEID" val="867"/>
</p:tagLst>
</file>

<file path=ppt/tags/tag133.xml><?xml version="1.0" encoding="utf-8"?>
<p:tagLst xmlns:p="http://schemas.openxmlformats.org/presentationml/2006/main">
  <p:tag name="AS_UNIQUEID" val="869"/>
</p:tagLst>
</file>

<file path=ppt/tags/tag134.xml><?xml version="1.0" encoding="utf-8"?>
<p:tagLst xmlns:p="http://schemas.openxmlformats.org/presentationml/2006/main">
  <p:tag name="AS_UNIQUEID" val="870"/>
</p:tagLst>
</file>

<file path=ppt/tags/tag135.xml><?xml version="1.0" encoding="utf-8"?>
<p:tagLst xmlns:p="http://schemas.openxmlformats.org/presentationml/2006/main">
  <p:tag name="AS_UNIQUEID" val="871"/>
</p:tagLst>
</file>

<file path=ppt/tags/tag136.xml><?xml version="1.0" encoding="utf-8"?>
<p:tagLst xmlns:p="http://schemas.openxmlformats.org/presentationml/2006/main">
  <p:tag name="AS_UNIQUEID" val="872"/>
</p:tagLst>
</file>

<file path=ppt/tags/tag137.xml><?xml version="1.0" encoding="utf-8"?>
<p:tagLst xmlns:p="http://schemas.openxmlformats.org/presentationml/2006/main">
  <p:tag name="AS_UNIQUEID" val="873"/>
</p:tagLst>
</file>

<file path=ppt/tags/tag138.xml><?xml version="1.0" encoding="utf-8"?>
<p:tagLst xmlns:p="http://schemas.openxmlformats.org/presentationml/2006/main">
  <p:tag name="AS_UNIQUEID" val="874"/>
</p:tagLst>
</file>

<file path=ppt/tags/tag139.xml><?xml version="1.0" encoding="utf-8"?>
<p:tagLst xmlns:p="http://schemas.openxmlformats.org/presentationml/2006/main">
  <p:tag name="AS_UNIQUEID" val="875"/>
</p:tagLst>
</file>

<file path=ppt/tags/tag14.xml><?xml version="1.0" encoding="utf-8"?>
<p:tagLst xmlns:p="http://schemas.openxmlformats.org/presentationml/2006/main">
  <p:tag name="AS_UNIQUEID" val="669"/>
</p:tagLst>
</file>

<file path=ppt/tags/tag140.xml><?xml version="1.0" encoding="utf-8"?>
<p:tagLst xmlns:p="http://schemas.openxmlformats.org/presentationml/2006/main">
  <p:tag name="AS_UNIQUEID" val="876"/>
</p:tagLst>
</file>

<file path=ppt/tags/tag141.xml><?xml version="1.0" encoding="utf-8"?>
<p:tagLst xmlns:p="http://schemas.openxmlformats.org/presentationml/2006/main">
  <p:tag name="AS_UNIQUEID" val="877"/>
</p:tagLst>
</file>

<file path=ppt/tags/tag142.xml><?xml version="1.0" encoding="utf-8"?>
<p:tagLst xmlns:p="http://schemas.openxmlformats.org/presentationml/2006/main">
  <p:tag name="AS_UNIQUEID" val="878"/>
</p:tagLst>
</file>

<file path=ppt/tags/tag143.xml><?xml version="1.0" encoding="utf-8"?>
<p:tagLst xmlns:p="http://schemas.openxmlformats.org/presentationml/2006/main">
  <p:tag name="AS_UNIQUEID" val="879"/>
</p:tagLst>
</file>

<file path=ppt/tags/tag144.xml><?xml version="1.0" encoding="utf-8"?>
<p:tagLst xmlns:p="http://schemas.openxmlformats.org/presentationml/2006/main">
  <p:tag name="AS_UNIQUEID" val="880"/>
</p:tagLst>
</file>

<file path=ppt/tags/tag145.xml><?xml version="1.0" encoding="utf-8"?>
<p:tagLst xmlns:p="http://schemas.openxmlformats.org/presentationml/2006/main">
  <p:tag name="AS_UNIQUEID" val="881"/>
</p:tagLst>
</file>

<file path=ppt/tags/tag146.xml><?xml version="1.0" encoding="utf-8"?>
<p:tagLst xmlns:p="http://schemas.openxmlformats.org/presentationml/2006/main">
  <p:tag name="AS_UNIQUEID" val="882"/>
</p:tagLst>
</file>

<file path=ppt/tags/tag147.xml><?xml version="1.0" encoding="utf-8"?>
<p:tagLst xmlns:p="http://schemas.openxmlformats.org/presentationml/2006/main">
  <p:tag name="AS_UNIQUEID" val="883"/>
</p:tagLst>
</file>

<file path=ppt/tags/tag148.xml><?xml version="1.0" encoding="utf-8"?>
<p:tagLst xmlns:p="http://schemas.openxmlformats.org/presentationml/2006/main">
  <p:tag name="AS_UNIQUEID" val="884"/>
</p:tagLst>
</file>

<file path=ppt/tags/tag149.xml><?xml version="1.0" encoding="utf-8"?>
<p:tagLst xmlns:p="http://schemas.openxmlformats.org/presentationml/2006/main">
  <p:tag name="AS_UNIQUEID" val="885"/>
</p:tagLst>
</file>

<file path=ppt/tags/tag15.xml><?xml version="1.0" encoding="utf-8"?>
<p:tagLst xmlns:p="http://schemas.openxmlformats.org/presentationml/2006/main">
  <p:tag name="AS_UNIQUEID" val="670"/>
</p:tagLst>
</file>

<file path=ppt/tags/tag150.xml><?xml version="1.0" encoding="utf-8"?>
<p:tagLst xmlns:p="http://schemas.openxmlformats.org/presentationml/2006/main">
  <p:tag name="AS_UNIQUEID" val="886"/>
</p:tagLst>
</file>

<file path=ppt/tags/tag151.xml><?xml version="1.0" encoding="utf-8"?>
<p:tagLst xmlns:p="http://schemas.openxmlformats.org/presentationml/2006/main">
  <p:tag name="AS_UNIQUEID" val="887"/>
</p:tagLst>
</file>

<file path=ppt/tags/tag152.xml><?xml version="1.0" encoding="utf-8"?>
<p:tagLst xmlns:p="http://schemas.openxmlformats.org/presentationml/2006/main">
  <p:tag name="AS_UNIQUEID" val="888"/>
</p:tagLst>
</file>

<file path=ppt/tags/tag153.xml><?xml version="1.0" encoding="utf-8"?>
<p:tagLst xmlns:p="http://schemas.openxmlformats.org/presentationml/2006/main">
  <p:tag name="AS_UNIQUEID" val="889"/>
</p:tagLst>
</file>

<file path=ppt/tags/tag154.xml><?xml version="1.0" encoding="utf-8"?>
<p:tagLst xmlns:p="http://schemas.openxmlformats.org/presentationml/2006/main">
  <p:tag name="AS_UNIQUEID" val="890"/>
</p:tagLst>
</file>

<file path=ppt/tags/tag155.xml><?xml version="1.0" encoding="utf-8"?>
<p:tagLst xmlns:p="http://schemas.openxmlformats.org/presentationml/2006/main">
  <p:tag name="AS_UNIQUEID" val="891"/>
</p:tagLst>
</file>

<file path=ppt/tags/tag156.xml><?xml version="1.0" encoding="utf-8"?>
<p:tagLst xmlns:p="http://schemas.openxmlformats.org/presentationml/2006/main">
  <p:tag name="AS_UNIQUEID" val="892"/>
</p:tagLst>
</file>

<file path=ppt/tags/tag157.xml><?xml version="1.0" encoding="utf-8"?>
<p:tagLst xmlns:p="http://schemas.openxmlformats.org/presentationml/2006/main">
  <p:tag name="AS_UNIQUEID" val="893"/>
</p:tagLst>
</file>

<file path=ppt/tags/tag158.xml><?xml version="1.0" encoding="utf-8"?>
<p:tagLst xmlns:p="http://schemas.openxmlformats.org/presentationml/2006/main">
  <p:tag name="AS_UNIQUEID" val="894"/>
</p:tagLst>
</file>

<file path=ppt/tags/tag159.xml><?xml version="1.0" encoding="utf-8"?>
<p:tagLst xmlns:p="http://schemas.openxmlformats.org/presentationml/2006/main">
  <p:tag name="AS_UNIQUEID" val="895"/>
</p:tagLst>
</file>

<file path=ppt/tags/tag16.xml><?xml version="1.0" encoding="utf-8"?>
<p:tagLst xmlns:p="http://schemas.openxmlformats.org/presentationml/2006/main">
  <p:tag name="AS_UNIQUEID" val="672"/>
</p:tagLst>
</file>

<file path=ppt/tags/tag160.xml><?xml version="1.0" encoding="utf-8"?>
<p:tagLst xmlns:p="http://schemas.openxmlformats.org/presentationml/2006/main">
  <p:tag name="AS_UNIQUEID" val="896"/>
</p:tagLst>
</file>

<file path=ppt/tags/tag161.xml><?xml version="1.0" encoding="utf-8"?>
<p:tagLst xmlns:p="http://schemas.openxmlformats.org/presentationml/2006/main">
  <p:tag name="AS_UNIQUEID" val="897"/>
</p:tagLst>
</file>

<file path=ppt/tags/tag162.xml><?xml version="1.0" encoding="utf-8"?>
<p:tagLst xmlns:p="http://schemas.openxmlformats.org/presentationml/2006/main">
  <p:tag name="AS_UNIQUEID" val="898"/>
</p:tagLst>
</file>

<file path=ppt/tags/tag163.xml><?xml version="1.0" encoding="utf-8"?>
<p:tagLst xmlns:p="http://schemas.openxmlformats.org/presentationml/2006/main">
  <p:tag name="AS_UNIQUEID" val="899"/>
</p:tagLst>
</file>

<file path=ppt/tags/tag164.xml><?xml version="1.0" encoding="utf-8"?>
<p:tagLst xmlns:p="http://schemas.openxmlformats.org/presentationml/2006/main">
  <p:tag name="AS_UNIQUEID" val="900"/>
</p:tagLst>
</file>

<file path=ppt/tags/tag165.xml><?xml version="1.0" encoding="utf-8"?>
<p:tagLst xmlns:p="http://schemas.openxmlformats.org/presentationml/2006/main">
  <p:tag name="AS_UNIQUEID" val="901"/>
</p:tagLst>
</file>

<file path=ppt/tags/tag166.xml><?xml version="1.0" encoding="utf-8"?>
<p:tagLst xmlns:p="http://schemas.openxmlformats.org/presentationml/2006/main">
  <p:tag name="AS_UNIQUEID" val="902"/>
</p:tagLst>
</file>

<file path=ppt/tags/tag167.xml><?xml version="1.0" encoding="utf-8"?>
<p:tagLst xmlns:p="http://schemas.openxmlformats.org/presentationml/2006/main">
  <p:tag name="AS_UNIQUEID" val="903"/>
</p:tagLst>
</file>

<file path=ppt/tags/tag168.xml><?xml version="1.0" encoding="utf-8"?>
<p:tagLst xmlns:p="http://schemas.openxmlformats.org/presentationml/2006/main">
  <p:tag name="AS_UNIQUEID" val="904"/>
</p:tagLst>
</file>

<file path=ppt/tags/tag169.xml><?xml version="1.0" encoding="utf-8"?>
<p:tagLst xmlns:p="http://schemas.openxmlformats.org/presentationml/2006/main">
  <p:tag name="AS_UNIQUEID" val="905"/>
</p:tagLst>
</file>

<file path=ppt/tags/tag17.xml><?xml version="1.0" encoding="utf-8"?>
<p:tagLst xmlns:p="http://schemas.openxmlformats.org/presentationml/2006/main">
  <p:tag name="AS_UNIQUEID" val="673"/>
</p:tagLst>
</file>

<file path=ppt/tags/tag170.xml><?xml version="1.0" encoding="utf-8"?>
<p:tagLst xmlns:p="http://schemas.openxmlformats.org/presentationml/2006/main">
  <p:tag name="AS_UNIQUEID" val="906"/>
</p:tagLst>
</file>

<file path=ppt/tags/tag171.xml><?xml version="1.0" encoding="utf-8"?>
<p:tagLst xmlns:p="http://schemas.openxmlformats.org/presentationml/2006/main">
  <p:tag name="AS_UNIQUEID" val="907"/>
</p:tagLst>
</file>

<file path=ppt/tags/tag172.xml><?xml version="1.0" encoding="utf-8"?>
<p:tagLst xmlns:p="http://schemas.openxmlformats.org/presentationml/2006/main">
  <p:tag name="AS_UNIQUEID" val="908"/>
</p:tagLst>
</file>

<file path=ppt/tags/tag173.xml><?xml version="1.0" encoding="utf-8"?>
<p:tagLst xmlns:p="http://schemas.openxmlformats.org/presentationml/2006/main">
  <p:tag name="AS_UNIQUEID" val="909"/>
</p:tagLst>
</file>

<file path=ppt/tags/tag174.xml><?xml version="1.0" encoding="utf-8"?>
<p:tagLst xmlns:p="http://schemas.openxmlformats.org/presentationml/2006/main">
  <p:tag name="AS_UNIQUEID" val="910"/>
</p:tagLst>
</file>

<file path=ppt/tags/tag175.xml><?xml version="1.0" encoding="utf-8"?>
<p:tagLst xmlns:p="http://schemas.openxmlformats.org/presentationml/2006/main">
  <p:tag name="AS_UNIQUEID" val="911"/>
</p:tagLst>
</file>

<file path=ppt/tags/tag176.xml><?xml version="1.0" encoding="utf-8"?>
<p:tagLst xmlns:p="http://schemas.openxmlformats.org/presentationml/2006/main">
  <p:tag name="AS_UNIQUEID" val="913"/>
</p:tagLst>
</file>

<file path=ppt/tags/tag177.xml><?xml version="1.0" encoding="utf-8"?>
<p:tagLst xmlns:p="http://schemas.openxmlformats.org/presentationml/2006/main">
  <p:tag name="AS_UNIQUEID" val="914"/>
</p:tagLst>
</file>

<file path=ppt/tags/tag178.xml><?xml version="1.0" encoding="utf-8"?>
<p:tagLst xmlns:p="http://schemas.openxmlformats.org/presentationml/2006/main">
  <p:tag name="AS_UNIQUEID" val="915"/>
</p:tagLst>
</file>

<file path=ppt/tags/tag179.xml><?xml version="1.0" encoding="utf-8"?>
<p:tagLst xmlns:p="http://schemas.openxmlformats.org/presentationml/2006/main">
  <p:tag name="AS_UNIQUEID" val="916"/>
</p:tagLst>
</file>

<file path=ppt/tags/tag18.xml><?xml version="1.0" encoding="utf-8"?>
<p:tagLst xmlns:p="http://schemas.openxmlformats.org/presentationml/2006/main">
  <p:tag name="AS_UNIQUEID" val="674"/>
</p:tagLst>
</file>

<file path=ppt/tags/tag180.xml><?xml version="1.0" encoding="utf-8"?>
<p:tagLst xmlns:p="http://schemas.openxmlformats.org/presentationml/2006/main">
  <p:tag name="AS_UNIQUEID" val="917"/>
</p:tagLst>
</file>

<file path=ppt/tags/tag181.xml><?xml version="1.0" encoding="utf-8"?>
<p:tagLst xmlns:p="http://schemas.openxmlformats.org/presentationml/2006/main">
  <p:tag name="AS_UNIQUEID" val="918"/>
</p:tagLst>
</file>

<file path=ppt/tags/tag182.xml><?xml version="1.0" encoding="utf-8"?>
<p:tagLst xmlns:p="http://schemas.openxmlformats.org/presentationml/2006/main">
  <p:tag name="AS_UNIQUEID" val="919"/>
</p:tagLst>
</file>

<file path=ppt/tags/tag183.xml><?xml version="1.0" encoding="utf-8"?>
<p:tagLst xmlns:p="http://schemas.openxmlformats.org/presentationml/2006/main">
  <p:tag name="AS_UNIQUEID" val="921"/>
</p:tagLst>
</file>

<file path=ppt/tags/tag184.xml><?xml version="1.0" encoding="utf-8"?>
<p:tagLst xmlns:p="http://schemas.openxmlformats.org/presentationml/2006/main">
  <p:tag name="AS_UNIQUEID" val="922"/>
</p:tagLst>
</file>

<file path=ppt/tags/tag185.xml><?xml version="1.0" encoding="utf-8"?>
<p:tagLst xmlns:p="http://schemas.openxmlformats.org/presentationml/2006/main">
  <p:tag name="AS_UNIQUEID" val="924"/>
</p:tagLst>
</file>

<file path=ppt/tags/tag186.xml><?xml version="1.0" encoding="utf-8"?>
<p:tagLst xmlns:p="http://schemas.openxmlformats.org/presentationml/2006/main">
  <p:tag name="AS_UNIQUEID" val="925"/>
</p:tagLst>
</file>

<file path=ppt/tags/tag187.xml><?xml version="1.0" encoding="utf-8"?>
<p:tagLst xmlns:p="http://schemas.openxmlformats.org/presentationml/2006/main">
  <p:tag name="AS_UNIQUEID" val="926"/>
  <p:tag name="KSO_WM_BEAUTIFY_FLAG" val=""/>
</p:tagLst>
</file>

<file path=ppt/tags/tag188.xml><?xml version="1.0" encoding="utf-8"?>
<p:tagLst xmlns:p="http://schemas.openxmlformats.org/presentationml/2006/main">
  <p:tag name="AS_UNIQUEID" val="927"/>
  <p:tag name="KSO_WM_BEAUTIFY_FLAG" val=""/>
</p:tagLst>
</file>

<file path=ppt/tags/tag189.xml><?xml version="1.0" encoding="utf-8"?>
<p:tagLst xmlns:p="http://schemas.openxmlformats.org/presentationml/2006/main">
  <p:tag name="AS_UNIQUEID" val="928"/>
  <p:tag name="KSO_WM_BEAUTIFY_FLAG" val=""/>
</p:tagLst>
</file>

<file path=ppt/tags/tag19.xml><?xml version="1.0" encoding="utf-8"?>
<p:tagLst xmlns:p="http://schemas.openxmlformats.org/presentationml/2006/main">
  <p:tag name="AS_UNIQUEID" val="675"/>
</p:tagLst>
</file>

<file path=ppt/tags/tag190.xml><?xml version="1.0" encoding="utf-8"?>
<p:tagLst xmlns:p="http://schemas.openxmlformats.org/presentationml/2006/main">
  <p:tag name="AS_UNIQUEID" val="929"/>
  <p:tag name="KSO_WM_BEAUTIFY_FLAG" val=""/>
</p:tagLst>
</file>

<file path=ppt/tags/tag191.xml><?xml version="1.0" encoding="utf-8"?>
<p:tagLst xmlns:p="http://schemas.openxmlformats.org/presentationml/2006/main">
  <p:tag name="AS_UNIQUEID" val="930"/>
  <p:tag name="KSO_WM_BEAUTIFY_FLAG" val=""/>
</p:tagLst>
</file>

<file path=ppt/tags/tag192.xml><?xml version="1.0" encoding="utf-8"?>
<p:tagLst xmlns:p="http://schemas.openxmlformats.org/presentationml/2006/main">
  <p:tag name="AS_UNIQUEID" val="931"/>
  <p:tag name="KSO_WM_BEAUTIFY_FLAG" val=""/>
</p:tagLst>
</file>

<file path=ppt/tags/tag193.xml><?xml version="1.0" encoding="utf-8"?>
<p:tagLst xmlns:p="http://schemas.openxmlformats.org/presentationml/2006/main">
  <p:tag name="AS_UNIQUEID" val="932"/>
  <p:tag name="KSO_WM_BEAUTIFY_FLAG" val=""/>
</p:tagLst>
</file>

<file path=ppt/tags/tag194.xml><?xml version="1.0" encoding="utf-8"?>
<p:tagLst xmlns:p="http://schemas.openxmlformats.org/presentationml/2006/main">
  <p:tag name="AS_UNIQUEID" val="933"/>
  <p:tag name="KSO_WM_BEAUTIFY_FLAG" val=""/>
</p:tagLst>
</file>

<file path=ppt/tags/tag195.xml><?xml version="1.0" encoding="utf-8"?>
<p:tagLst xmlns:p="http://schemas.openxmlformats.org/presentationml/2006/main">
  <p:tag name="AS_UNIQUEID" val="934"/>
  <p:tag name="KSO_WM_BEAUTIFY_FLAG" val=""/>
</p:tagLst>
</file>

<file path=ppt/tags/tag196.xml><?xml version="1.0" encoding="utf-8"?>
<p:tagLst xmlns:p="http://schemas.openxmlformats.org/presentationml/2006/main">
  <p:tag name="AS_UNIQUEID" val="935"/>
</p:tagLst>
</file>

<file path=ppt/tags/tag197.xml><?xml version="1.0" encoding="utf-8"?>
<p:tagLst xmlns:p="http://schemas.openxmlformats.org/presentationml/2006/main">
  <p:tag name="AS_UNIQUEID" val="937"/>
</p:tagLst>
</file>

<file path=ppt/tags/tag198.xml><?xml version="1.0" encoding="utf-8"?>
<p:tagLst xmlns:p="http://schemas.openxmlformats.org/presentationml/2006/main">
  <p:tag name="AS_UNIQUEID" val="938"/>
</p:tagLst>
</file>

<file path=ppt/tags/tag199.xml><?xml version="1.0" encoding="utf-8"?>
<p:tagLst xmlns:p="http://schemas.openxmlformats.org/presentationml/2006/main">
  <p:tag name="AS_UNIQUEID" val="939"/>
</p:tagLst>
</file>

<file path=ppt/tags/tag2.xml><?xml version="1.0" encoding="utf-8"?>
<p:tagLst xmlns:p="http://schemas.openxmlformats.org/presentationml/2006/main">
  <p:tag name="AS_UNIQUEID" val="655"/>
</p:tagLst>
</file>

<file path=ppt/tags/tag20.xml><?xml version="1.0" encoding="utf-8"?>
<p:tagLst xmlns:p="http://schemas.openxmlformats.org/presentationml/2006/main">
  <p:tag name="AS_UNIQUEID" val="676"/>
</p:tagLst>
</file>

<file path=ppt/tags/tag200.xml><?xml version="1.0" encoding="utf-8"?>
<p:tagLst xmlns:p="http://schemas.openxmlformats.org/presentationml/2006/main">
  <p:tag name="AS_UNIQUEID" val="940"/>
</p:tagLst>
</file>

<file path=ppt/tags/tag201.xml><?xml version="1.0" encoding="utf-8"?>
<p:tagLst xmlns:p="http://schemas.openxmlformats.org/presentationml/2006/main">
  <p:tag name="AS_UNIQUEID" val="941"/>
</p:tagLst>
</file>

<file path=ppt/tags/tag202.xml><?xml version="1.0" encoding="utf-8"?>
<p:tagLst xmlns:p="http://schemas.openxmlformats.org/presentationml/2006/main">
  <p:tag name="AS_UNIQUEID" val="942"/>
</p:tagLst>
</file>

<file path=ppt/tags/tag203.xml><?xml version="1.0" encoding="utf-8"?>
<p:tagLst xmlns:p="http://schemas.openxmlformats.org/presentationml/2006/main">
  <p:tag name="AS_UNIQUEID" val="943"/>
</p:tagLst>
</file>

<file path=ppt/tags/tag204.xml><?xml version="1.0" encoding="utf-8"?>
<p:tagLst xmlns:p="http://schemas.openxmlformats.org/presentationml/2006/main">
  <p:tag name="AS_UNIQUEID" val="944"/>
</p:tagLst>
</file>

<file path=ppt/tags/tag205.xml><?xml version="1.0" encoding="utf-8"?>
<p:tagLst xmlns:p="http://schemas.openxmlformats.org/presentationml/2006/main">
  <p:tag name="AS_UNIQUEID" val="945"/>
</p:tagLst>
</file>

<file path=ppt/tags/tag206.xml><?xml version="1.0" encoding="utf-8"?>
<p:tagLst xmlns:p="http://schemas.openxmlformats.org/presentationml/2006/main">
  <p:tag name="AS_UNIQUEID" val="946"/>
</p:tagLst>
</file>

<file path=ppt/tags/tag207.xml><?xml version="1.0" encoding="utf-8"?>
<p:tagLst xmlns:p="http://schemas.openxmlformats.org/presentationml/2006/main">
  <p:tag name="AS_UNIQUEID" val="947"/>
</p:tagLst>
</file>

<file path=ppt/tags/tag208.xml><?xml version="1.0" encoding="utf-8"?>
<p:tagLst xmlns:p="http://schemas.openxmlformats.org/presentationml/2006/main">
  <p:tag name="AS_UNIQUEID" val="948"/>
</p:tagLst>
</file>

<file path=ppt/tags/tag209.xml><?xml version="1.0" encoding="utf-8"?>
<p:tagLst xmlns:p="http://schemas.openxmlformats.org/presentationml/2006/main">
  <p:tag name="AS_UNIQUEID" val="949"/>
</p:tagLst>
</file>

<file path=ppt/tags/tag21.xml><?xml version="1.0" encoding="utf-8"?>
<p:tagLst xmlns:p="http://schemas.openxmlformats.org/presentationml/2006/main">
  <p:tag name="AS_UNIQUEID" val="677"/>
</p:tagLst>
</file>

<file path=ppt/tags/tag210.xml><?xml version="1.0" encoding="utf-8"?>
<p:tagLst xmlns:p="http://schemas.openxmlformats.org/presentationml/2006/main">
  <p:tag name="AS_UNIQUEID" val="950"/>
</p:tagLst>
</file>

<file path=ppt/tags/tag211.xml><?xml version="1.0" encoding="utf-8"?>
<p:tagLst xmlns:p="http://schemas.openxmlformats.org/presentationml/2006/main">
  <p:tag name="AS_UNIQUEID" val="951"/>
</p:tagLst>
</file>

<file path=ppt/tags/tag212.xml><?xml version="1.0" encoding="utf-8"?>
<p:tagLst xmlns:p="http://schemas.openxmlformats.org/presentationml/2006/main">
  <p:tag name="AS_UNIQUEID" val="952"/>
</p:tagLst>
</file>

<file path=ppt/tags/tag213.xml><?xml version="1.0" encoding="utf-8"?>
<p:tagLst xmlns:p="http://schemas.openxmlformats.org/presentationml/2006/main">
  <p:tag name="AS_UNIQUEID" val="953"/>
</p:tagLst>
</file>

<file path=ppt/tags/tag214.xml><?xml version="1.0" encoding="utf-8"?>
<p:tagLst xmlns:p="http://schemas.openxmlformats.org/presentationml/2006/main">
  <p:tag name="AS_UNIQUEID" val="954"/>
</p:tagLst>
</file>

<file path=ppt/tags/tag215.xml><?xml version="1.0" encoding="utf-8"?>
<p:tagLst xmlns:p="http://schemas.openxmlformats.org/presentationml/2006/main">
  <p:tag name="AS_UNIQUEID" val="955"/>
</p:tagLst>
</file>

<file path=ppt/tags/tag216.xml><?xml version="1.0" encoding="utf-8"?>
<p:tagLst xmlns:p="http://schemas.openxmlformats.org/presentationml/2006/main">
  <p:tag name="AS_UNIQUEID" val="956"/>
</p:tagLst>
</file>

<file path=ppt/tags/tag217.xml><?xml version="1.0" encoding="utf-8"?>
<p:tagLst xmlns:p="http://schemas.openxmlformats.org/presentationml/2006/main">
  <p:tag name="AS_UNIQUEID" val="957"/>
</p:tagLst>
</file>

<file path=ppt/tags/tag218.xml><?xml version="1.0" encoding="utf-8"?>
<p:tagLst xmlns:p="http://schemas.openxmlformats.org/presentationml/2006/main">
  <p:tag name="AS_UNIQUEID" val="958"/>
</p:tagLst>
</file>

<file path=ppt/tags/tag219.xml><?xml version="1.0" encoding="utf-8"?>
<p:tagLst xmlns:p="http://schemas.openxmlformats.org/presentationml/2006/main">
  <p:tag name="AS_UNIQUEID" val="959"/>
</p:tagLst>
</file>

<file path=ppt/tags/tag22.xml><?xml version="1.0" encoding="utf-8"?>
<p:tagLst xmlns:p="http://schemas.openxmlformats.org/presentationml/2006/main">
  <p:tag name="AS_UNIQUEID" val="679"/>
</p:tagLst>
</file>

<file path=ppt/tags/tag220.xml><?xml version="1.0" encoding="utf-8"?>
<p:tagLst xmlns:p="http://schemas.openxmlformats.org/presentationml/2006/main">
  <p:tag name="AS_UNIQUEID" val="960"/>
</p:tagLst>
</file>

<file path=ppt/tags/tag221.xml><?xml version="1.0" encoding="utf-8"?>
<p:tagLst xmlns:p="http://schemas.openxmlformats.org/presentationml/2006/main">
  <p:tag name="AS_UNIQUEID" val="961"/>
</p:tagLst>
</file>

<file path=ppt/tags/tag222.xml><?xml version="1.0" encoding="utf-8"?>
<p:tagLst xmlns:p="http://schemas.openxmlformats.org/presentationml/2006/main">
  <p:tag name="AS_UNIQUEID" val="962"/>
</p:tagLst>
</file>

<file path=ppt/tags/tag223.xml><?xml version="1.0" encoding="utf-8"?>
<p:tagLst xmlns:p="http://schemas.openxmlformats.org/presentationml/2006/main">
  <p:tag name="AS_UNIQUEID" val="963"/>
</p:tagLst>
</file>

<file path=ppt/tags/tag224.xml><?xml version="1.0" encoding="utf-8"?>
<p:tagLst xmlns:p="http://schemas.openxmlformats.org/presentationml/2006/main">
  <p:tag name="AS_UNIQUEID" val="1163"/>
</p:tagLst>
</file>

<file path=ppt/tags/tag225.xml><?xml version="1.0" encoding="utf-8"?>
<p:tagLst xmlns:p="http://schemas.openxmlformats.org/presentationml/2006/main">
  <p:tag name="AS_UNIQUEID" val="965"/>
</p:tagLst>
</file>

<file path=ppt/tags/tag226.xml><?xml version="1.0" encoding="utf-8"?>
<p:tagLst xmlns:p="http://schemas.openxmlformats.org/presentationml/2006/main">
  <p:tag name="AS_UNIQUEID" val="966"/>
</p:tagLst>
</file>

<file path=ppt/tags/tag227.xml><?xml version="1.0" encoding="utf-8"?>
<p:tagLst xmlns:p="http://schemas.openxmlformats.org/presentationml/2006/main">
  <p:tag name="AS_UNIQUEID" val="967"/>
</p:tagLst>
</file>

<file path=ppt/tags/tag228.xml><?xml version="1.0" encoding="utf-8"?>
<p:tagLst xmlns:p="http://schemas.openxmlformats.org/presentationml/2006/main">
  <p:tag name="AS_UNIQUEID" val="973"/>
</p:tagLst>
</file>

<file path=ppt/tags/tag229.xml><?xml version="1.0" encoding="utf-8"?>
<p:tagLst xmlns:p="http://schemas.openxmlformats.org/presentationml/2006/main">
  <p:tag name="AS_UNIQUEID" val="974"/>
</p:tagLst>
</file>

<file path=ppt/tags/tag23.xml><?xml version="1.0" encoding="utf-8"?>
<p:tagLst xmlns:p="http://schemas.openxmlformats.org/presentationml/2006/main">
  <p:tag name="AS_UNIQUEID" val="680"/>
</p:tagLst>
</file>

<file path=ppt/tags/tag230.xml><?xml version="1.0" encoding="utf-8"?>
<p:tagLst xmlns:p="http://schemas.openxmlformats.org/presentationml/2006/main">
  <p:tag name="AS_UNIQUEID" val="975"/>
</p:tagLst>
</file>

<file path=ppt/tags/tag231.xml><?xml version="1.0" encoding="utf-8"?>
<p:tagLst xmlns:p="http://schemas.openxmlformats.org/presentationml/2006/main">
  <p:tag name="AS_UNIQUEID" val="976"/>
</p:tagLst>
</file>

<file path=ppt/tags/tag232.xml><?xml version="1.0" encoding="utf-8"?>
<p:tagLst xmlns:p="http://schemas.openxmlformats.org/presentationml/2006/main">
  <p:tag name="AS_UNIQUEID" val="977"/>
</p:tagLst>
</file>

<file path=ppt/tags/tag233.xml><?xml version="1.0" encoding="utf-8"?>
<p:tagLst xmlns:p="http://schemas.openxmlformats.org/presentationml/2006/main">
  <p:tag name="AS_UNIQUEID" val="978"/>
</p:tagLst>
</file>

<file path=ppt/tags/tag234.xml><?xml version="1.0" encoding="utf-8"?>
<p:tagLst xmlns:p="http://schemas.openxmlformats.org/presentationml/2006/main">
  <p:tag name="AS_UNIQUEID" val="979"/>
</p:tagLst>
</file>

<file path=ppt/tags/tag235.xml><?xml version="1.0" encoding="utf-8"?>
<p:tagLst xmlns:p="http://schemas.openxmlformats.org/presentationml/2006/main">
  <p:tag name="AS_UNIQUEID" val="980"/>
</p:tagLst>
</file>

<file path=ppt/tags/tag236.xml><?xml version="1.0" encoding="utf-8"?>
<p:tagLst xmlns:p="http://schemas.openxmlformats.org/presentationml/2006/main">
  <p:tag name="AS_UNIQUEID" val="969"/>
</p:tagLst>
</file>

<file path=ppt/tags/tag237.xml><?xml version="1.0" encoding="utf-8"?>
<p:tagLst xmlns:p="http://schemas.openxmlformats.org/presentationml/2006/main">
  <p:tag name="AS_UNIQUEID" val="970"/>
</p:tagLst>
</file>

<file path=ppt/tags/tag238.xml><?xml version="1.0" encoding="utf-8"?>
<p:tagLst xmlns:p="http://schemas.openxmlformats.org/presentationml/2006/main">
  <p:tag name="AS_UNIQUEID" val="971"/>
</p:tagLst>
</file>

<file path=ppt/tags/tag239.xml><?xml version="1.0" encoding="utf-8"?>
<p:tagLst xmlns:p="http://schemas.openxmlformats.org/presentationml/2006/main">
  <p:tag name="AS_UNIQUEID" val="982"/>
</p:tagLst>
</file>

<file path=ppt/tags/tag24.xml><?xml version="1.0" encoding="utf-8"?>
<p:tagLst xmlns:p="http://schemas.openxmlformats.org/presentationml/2006/main">
  <p:tag name="AS_UNIQUEID" val="681"/>
</p:tagLst>
</file>

<file path=ppt/tags/tag240.xml><?xml version="1.0" encoding="utf-8"?>
<p:tagLst xmlns:p="http://schemas.openxmlformats.org/presentationml/2006/main">
  <p:tag name="AS_UNIQUEID" val="983"/>
</p:tagLst>
</file>

<file path=ppt/tags/tag241.xml><?xml version="1.0" encoding="utf-8"?>
<p:tagLst xmlns:p="http://schemas.openxmlformats.org/presentationml/2006/main">
  <p:tag name="AS_UNIQUEID" val="984"/>
</p:tagLst>
</file>

<file path=ppt/tags/tag242.xml><?xml version="1.0" encoding="utf-8"?>
<p:tagLst xmlns:p="http://schemas.openxmlformats.org/presentationml/2006/main">
  <p:tag name="AS_UNIQUEID" val="985"/>
</p:tagLst>
</file>

<file path=ppt/tags/tag243.xml><?xml version="1.0" encoding="utf-8"?>
<p:tagLst xmlns:p="http://schemas.openxmlformats.org/presentationml/2006/main">
  <p:tag name="AS_UNIQUEID" val="987"/>
</p:tagLst>
</file>

<file path=ppt/tags/tag244.xml><?xml version="1.0" encoding="utf-8"?>
<p:tagLst xmlns:p="http://schemas.openxmlformats.org/presentationml/2006/main">
  <p:tag name="AS_UNIQUEID" val="988"/>
</p:tagLst>
</file>

<file path=ppt/tags/tag245.xml><?xml version="1.0" encoding="utf-8"?>
<p:tagLst xmlns:p="http://schemas.openxmlformats.org/presentationml/2006/main">
  <p:tag name="AS_UNIQUEID" val="989"/>
</p:tagLst>
</file>

<file path=ppt/tags/tag246.xml><?xml version="1.0" encoding="utf-8"?>
<p:tagLst xmlns:p="http://schemas.openxmlformats.org/presentationml/2006/main">
  <p:tag name="AS_UNIQUEID" val="990"/>
</p:tagLst>
</file>

<file path=ppt/tags/tag247.xml><?xml version="1.0" encoding="utf-8"?>
<p:tagLst xmlns:p="http://schemas.openxmlformats.org/presentationml/2006/main">
  <p:tag name="AS_UNIQUEID" val="992"/>
</p:tagLst>
</file>

<file path=ppt/tags/tag248.xml><?xml version="1.0" encoding="utf-8"?>
<p:tagLst xmlns:p="http://schemas.openxmlformats.org/presentationml/2006/main">
  <p:tag name="AS_UNIQUEID" val="993"/>
</p:tagLst>
</file>

<file path=ppt/tags/tag249.xml><?xml version="1.0" encoding="utf-8"?>
<p:tagLst xmlns:p="http://schemas.openxmlformats.org/presentationml/2006/main">
  <p:tag name="AS_UNIQUEID" val="994"/>
</p:tagLst>
</file>

<file path=ppt/tags/tag25.xml><?xml version="1.0" encoding="utf-8"?>
<p:tagLst xmlns:p="http://schemas.openxmlformats.org/presentationml/2006/main">
  <p:tag name="AS_UNIQUEID" val="682"/>
</p:tagLst>
</file>

<file path=ppt/tags/tag250.xml><?xml version="1.0" encoding="utf-8"?>
<p:tagLst xmlns:p="http://schemas.openxmlformats.org/presentationml/2006/main">
  <p:tag name="AS_UNIQUEID" val="995"/>
</p:tagLst>
</file>

<file path=ppt/tags/tag251.xml><?xml version="1.0" encoding="utf-8"?>
<p:tagLst xmlns:p="http://schemas.openxmlformats.org/presentationml/2006/main">
  <p:tag name="AS_UNIQUEID" val="998"/>
  <p:tag name="KSO_WM_DIAGRAM_VIRTUALLY_FRAME" val="{&quot;height&quot;:386.91480314960626,&quot;left&quot;:74.81535433070866,&quot;top&quot;:-0.0066141732283313106,&quot;width&quot;:846.1751181102361}"/>
</p:tagLst>
</file>

<file path=ppt/tags/tag252.xml><?xml version="1.0" encoding="utf-8"?>
<p:tagLst xmlns:p="http://schemas.openxmlformats.org/presentationml/2006/main">
  <p:tag name="AS_UNIQUEID" val="999"/>
  <p:tag name="KSO_WM_DIAGRAM_VIRTUALLY_FRAME" val="{&quot;height&quot;:386.91480314960626,&quot;left&quot;:74.81535433070866,&quot;top&quot;:-0.0066141732283313106,&quot;width&quot;:846.1751181102361}"/>
</p:tagLst>
</file>

<file path=ppt/tags/tag253.xml><?xml version="1.0" encoding="utf-8"?>
<p:tagLst xmlns:p="http://schemas.openxmlformats.org/presentationml/2006/main">
  <p:tag name="AS_UNIQUEID" val="1000"/>
  <p:tag name="KSO_WM_DIAGRAM_VIRTUALLY_FRAME" val="{&quot;height&quot;:386.91480314960626,&quot;left&quot;:74.81535433070866,&quot;top&quot;:-0.0066141732283313106,&quot;width&quot;:846.1751181102361}"/>
</p:tagLst>
</file>

<file path=ppt/tags/tag254.xml><?xml version="1.0" encoding="utf-8"?>
<p:tagLst xmlns:p="http://schemas.openxmlformats.org/presentationml/2006/main">
  <p:tag name="AS_UNIQUEID" val="1001"/>
  <p:tag name="KSO_WM_DIAGRAM_VIRTUALLY_FRAME" val="{&quot;height&quot;:386.91480314960626,&quot;left&quot;:74.81535433070866,&quot;top&quot;:-0.0066141732283313106,&quot;width&quot;:846.1751181102361}"/>
</p:tagLst>
</file>

<file path=ppt/tags/tag255.xml><?xml version="1.0" encoding="utf-8"?>
<p:tagLst xmlns:p="http://schemas.openxmlformats.org/presentationml/2006/main">
  <p:tag name="AS_UNIQUEID" val="1002"/>
  <p:tag name="KSO_WM_DIAGRAM_VIRTUALLY_FRAME" val="{&quot;height&quot;:386.91480314960626,&quot;left&quot;:74.81535433070866,&quot;top&quot;:-0.0066141732283313106,&quot;width&quot;:846.1751181102361}"/>
</p:tagLst>
</file>

<file path=ppt/tags/tag256.xml><?xml version="1.0" encoding="utf-8"?>
<p:tagLst xmlns:p="http://schemas.openxmlformats.org/presentationml/2006/main">
  <p:tag name="AS_UNIQUEID" val="1003"/>
  <p:tag name="KSO_WM_DIAGRAM_VIRTUALLY_FRAME" val="{&quot;height&quot;:386.91480314960626,&quot;left&quot;:74.81535433070866,&quot;top&quot;:-0.0066141732283313106,&quot;width&quot;:846.1751181102361}"/>
</p:tagLst>
</file>

<file path=ppt/tags/tag257.xml><?xml version="1.0" encoding="utf-8"?>
<p:tagLst xmlns:p="http://schemas.openxmlformats.org/presentationml/2006/main">
  <p:tag name="AS_UNIQUEID" val="1004"/>
  <p:tag name="KSO_WM_DIAGRAM_VIRTUALLY_FRAME" val="{&quot;height&quot;:386.91480314960626,&quot;left&quot;:74.81535433070866,&quot;top&quot;:-0.0066141732283313106,&quot;width&quot;:846.1751181102361}"/>
</p:tagLst>
</file>

<file path=ppt/tags/tag258.xml><?xml version="1.0" encoding="utf-8"?>
<p:tagLst xmlns:p="http://schemas.openxmlformats.org/presentationml/2006/main">
  <p:tag name="AS_UNIQUEID" val="1005"/>
  <p:tag name="KSO_WM_DIAGRAM_VIRTUALLY_FRAME" val="{&quot;height&quot;:386.91480314960626,&quot;left&quot;:74.81535433070866,&quot;top&quot;:-0.0066141732283313106,&quot;width&quot;:846.1751181102361}"/>
</p:tagLst>
</file>

<file path=ppt/tags/tag259.xml><?xml version="1.0" encoding="utf-8"?>
<p:tagLst xmlns:p="http://schemas.openxmlformats.org/presentationml/2006/main">
  <p:tag name="AS_UNIQUEID" val="1006"/>
  <p:tag name="KSO_WM_DIAGRAM_VIRTUALLY_FRAME" val="{&quot;height&quot;:386.91480314960626,&quot;left&quot;:74.81535433070866,&quot;top&quot;:-0.0066141732283313106,&quot;width&quot;:846.1751181102361}"/>
</p:tagLst>
</file>

<file path=ppt/tags/tag26.xml><?xml version="1.0" encoding="utf-8"?>
<p:tagLst xmlns:p="http://schemas.openxmlformats.org/presentationml/2006/main">
  <p:tag name="AS_UNIQUEID" val="683"/>
</p:tagLst>
</file>

<file path=ppt/tags/tag260.xml><?xml version="1.0" encoding="utf-8"?>
<p:tagLst xmlns:p="http://schemas.openxmlformats.org/presentationml/2006/main">
  <p:tag name="AS_UNIQUEID" val="1007"/>
  <p:tag name="KSO_WM_DIAGRAM_VIRTUALLY_FRAME" val="{&quot;height&quot;:386.91480314960626,&quot;left&quot;:74.81535433070866,&quot;top&quot;:-0.0066141732283313106,&quot;width&quot;:846.1751181102361}"/>
</p:tagLst>
</file>

<file path=ppt/tags/tag261.xml><?xml version="1.0" encoding="utf-8"?>
<p:tagLst xmlns:p="http://schemas.openxmlformats.org/presentationml/2006/main">
  <p:tag name="AS_UNIQUEID" val="1008"/>
  <p:tag name="KSO_WM_DIAGRAM_VIRTUALLY_FRAME" val="{&quot;height&quot;:386.91480314960626,&quot;left&quot;:74.81535433070866,&quot;top&quot;:-0.0066141732283313106,&quot;width&quot;:846.1751181102361}"/>
</p:tagLst>
</file>

<file path=ppt/tags/tag262.xml><?xml version="1.0" encoding="utf-8"?>
<p:tagLst xmlns:p="http://schemas.openxmlformats.org/presentationml/2006/main">
  <p:tag name="AS_UNIQUEID" val="1009"/>
  <p:tag name="KSO_WM_DIAGRAM_VIRTUALLY_FRAME" val="{&quot;height&quot;:386.91480314960626,&quot;left&quot;:74.81535433070866,&quot;top&quot;:-0.0066141732283313106,&quot;width&quot;:846.1751181102361}"/>
</p:tagLst>
</file>

<file path=ppt/tags/tag263.xml><?xml version="1.0" encoding="utf-8"?>
<p:tagLst xmlns:p="http://schemas.openxmlformats.org/presentationml/2006/main">
  <p:tag name="AS_UNIQUEID" val="1010"/>
</p:tagLst>
</file>

<file path=ppt/tags/tag264.xml><?xml version="1.0" encoding="utf-8"?>
<p:tagLst xmlns:p="http://schemas.openxmlformats.org/presentationml/2006/main">
  <p:tag name="AS_UNIQUEID" val="1012"/>
</p:tagLst>
</file>

<file path=ppt/tags/tag265.xml><?xml version="1.0" encoding="utf-8"?>
<p:tagLst xmlns:p="http://schemas.openxmlformats.org/presentationml/2006/main">
  <p:tag name="AS_UNIQUEID" val="1013"/>
</p:tagLst>
</file>

<file path=ppt/tags/tag266.xml><?xml version="1.0" encoding="utf-8"?>
<p:tagLst xmlns:p="http://schemas.openxmlformats.org/presentationml/2006/main">
  <p:tag name="AS_UNIQUEID" val="1014"/>
</p:tagLst>
</file>

<file path=ppt/tags/tag267.xml><?xml version="1.0" encoding="utf-8"?>
<p:tagLst xmlns:p="http://schemas.openxmlformats.org/presentationml/2006/main">
  <p:tag name="AS_UNIQUEID" val="1015"/>
</p:tagLst>
</file>

<file path=ppt/tags/tag268.xml><?xml version="1.0" encoding="utf-8"?>
<p:tagLst xmlns:p="http://schemas.openxmlformats.org/presentationml/2006/main">
  <p:tag name="AS_UNIQUEID" val="1016"/>
</p:tagLst>
</file>

<file path=ppt/tags/tag269.xml><?xml version="1.0" encoding="utf-8"?>
<p:tagLst xmlns:p="http://schemas.openxmlformats.org/presentationml/2006/main">
  <p:tag name="AS_UNIQUEID" val="1017"/>
</p:tagLst>
</file>

<file path=ppt/tags/tag27.xml><?xml version="1.0" encoding="utf-8"?>
<p:tagLst xmlns:p="http://schemas.openxmlformats.org/presentationml/2006/main">
  <p:tag name="AS_UNIQUEID" val="684"/>
</p:tagLst>
</file>

<file path=ppt/tags/tag270.xml><?xml version="1.0" encoding="utf-8"?>
<p:tagLst xmlns:p="http://schemas.openxmlformats.org/presentationml/2006/main">
  <p:tag name="AS_UNIQUEID" val="1018"/>
</p:tagLst>
</file>

<file path=ppt/tags/tag271.xml><?xml version="1.0" encoding="utf-8"?>
<p:tagLst xmlns:p="http://schemas.openxmlformats.org/presentationml/2006/main">
  <p:tag name="AS_UNIQUEID" val="1019"/>
</p:tagLst>
</file>

<file path=ppt/tags/tag272.xml><?xml version="1.0" encoding="utf-8"?>
<p:tagLst xmlns:p="http://schemas.openxmlformats.org/presentationml/2006/main">
  <p:tag name="AS_UNIQUEID" val="1020"/>
</p:tagLst>
</file>

<file path=ppt/tags/tag273.xml><?xml version="1.0" encoding="utf-8"?>
<p:tagLst xmlns:p="http://schemas.openxmlformats.org/presentationml/2006/main">
  <p:tag name="AS_UNIQUEID" val="1021"/>
</p:tagLst>
</file>

<file path=ppt/tags/tag274.xml><?xml version="1.0" encoding="utf-8"?>
<p:tagLst xmlns:p="http://schemas.openxmlformats.org/presentationml/2006/main">
  <p:tag name="AS_UNIQUEID" val="1022"/>
</p:tagLst>
</file>

<file path=ppt/tags/tag275.xml><?xml version="1.0" encoding="utf-8"?>
<p:tagLst xmlns:p="http://schemas.openxmlformats.org/presentationml/2006/main">
  <p:tag name="AS_UNIQUEID" val="1023"/>
</p:tagLst>
</file>

<file path=ppt/tags/tag276.xml><?xml version="1.0" encoding="utf-8"?>
<p:tagLst xmlns:p="http://schemas.openxmlformats.org/presentationml/2006/main">
  <p:tag name="AS_UNIQUEID" val="1024"/>
</p:tagLst>
</file>

<file path=ppt/tags/tag277.xml><?xml version="1.0" encoding="utf-8"?>
<p:tagLst xmlns:p="http://schemas.openxmlformats.org/presentationml/2006/main">
  <p:tag name="AS_UNIQUEID" val="1025"/>
</p:tagLst>
</file>

<file path=ppt/tags/tag278.xml><?xml version="1.0" encoding="utf-8"?>
<p:tagLst xmlns:p="http://schemas.openxmlformats.org/presentationml/2006/main">
  <p:tag name="AS_UNIQUEID" val="1026"/>
</p:tagLst>
</file>

<file path=ppt/tags/tag279.xml><?xml version="1.0" encoding="utf-8"?>
<p:tagLst xmlns:p="http://schemas.openxmlformats.org/presentationml/2006/main">
  <p:tag name="AS_UNIQUEID" val="1027"/>
</p:tagLst>
</file>

<file path=ppt/tags/tag28.xml><?xml version="1.0" encoding="utf-8"?>
<p:tagLst xmlns:p="http://schemas.openxmlformats.org/presentationml/2006/main">
  <p:tag name="AS_UNIQUEID" val="685"/>
</p:tagLst>
</file>

<file path=ppt/tags/tag280.xml><?xml version="1.0" encoding="utf-8"?>
<p:tagLst xmlns:p="http://schemas.openxmlformats.org/presentationml/2006/main">
  <p:tag name="AS_UNIQUEID" val="1028"/>
</p:tagLst>
</file>

<file path=ppt/tags/tag281.xml><?xml version="1.0" encoding="utf-8"?>
<p:tagLst xmlns:p="http://schemas.openxmlformats.org/presentationml/2006/main">
  <p:tag name="AS_UNIQUEID" val="1029"/>
</p:tagLst>
</file>

<file path=ppt/tags/tag282.xml><?xml version="1.0" encoding="utf-8"?>
<p:tagLst xmlns:p="http://schemas.openxmlformats.org/presentationml/2006/main">
  <p:tag name="AS_UNIQUEID" val="1031"/>
</p:tagLst>
</file>

<file path=ppt/tags/tag283.xml><?xml version="1.0" encoding="utf-8"?>
<p:tagLst xmlns:p="http://schemas.openxmlformats.org/presentationml/2006/main">
  <p:tag name="AS_UNIQUEID" val="1032"/>
</p:tagLst>
</file>

<file path=ppt/tags/tag284.xml><?xml version="1.0" encoding="utf-8"?>
<p:tagLst xmlns:p="http://schemas.openxmlformats.org/presentationml/2006/main">
  <p:tag name="AS_UNIQUEID" val="1033"/>
</p:tagLst>
</file>

<file path=ppt/tags/tag285.xml><?xml version="1.0" encoding="utf-8"?>
<p:tagLst xmlns:p="http://schemas.openxmlformats.org/presentationml/2006/main">
  <p:tag name="AS_UNIQUEID" val="1034"/>
</p:tagLst>
</file>

<file path=ppt/tags/tag286.xml><?xml version="1.0" encoding="utf-8"?>
<p:tagLst xmlns:p="http://schemas.openxmlformats.org/presentationml/2006/main">
  <p:tag name="AS_UNIQUEID" val="1035"/>
</p:tagLst>
</file>

<file path=ppt/tags/tag287.xml><?xml version="1.0" encoding="utf-8"?>
<p:tagLst xmlns:p="http://schemas.openxmlformats.org/presentationml/2006/main">
  <p:tag name="AS_UNIQUEID" val="992"/>
</p:tagLst>
</file>

<file path=ppt/tags/tag288.xml><?xml version="1.0" encoding="utf-8"?>
<p:tagLst xmlns:p="http://schemas.openxmlformats.org/presentationml/2006/main">
  <p:tag name="AS_UNIQUEID" val="1010"/>
</p:tagLst>
</file>

<file path=ppt/tags/tag289.xml><?xml version="1.0" encoding="utf-8"?>
<p:tagLst xmlns:p="http://schemas.openxmlformats.org/presentationml/2006/main">
  <p:tag name="AS_UNIQUEID" val="1003"/>
  <p:tag name="KSO_WM_DIAGRAM_VIRTUALLY_FRAME" val="{&quot;height&quot;:377.41480314960626,&quot;left&quot;:74.81535433070866,&quot;top&quot;:-0.0066141732283313106,&quot;width&quot;:815.5251181102362}"/>
</p:tagLst>
</file>

<file path=ppt/tags/tag29.xml><?xml version="1.0" encoding="utf-8"?>
<p:tagLst xmlns:p="http://schemas.openxmlformats.org/presentationml/2006/main">
  <p:tag name="AS_UNIQUEID" val="686"/>
</p:tagLst>
</file>

<file path=ppt/tags/tag290.xml><?xml version="1.0" encoding="utf-8"?>
<p:tagLst xmlns:p="http://schemas.openxmlformats.org/presentationml/2006/main">
  <p:tag name="AS_UNIQUEID" val="992"/>
</p:tagLst>
</file>

<file path=ppt/tags/tag291.xml><?xml version="1.0" encoding="utf-8"?>
<p:tagLst xmlns:p="http://schemas.openxmlformats.org/presentationml/2006/main">
  <p:tag name="AS_UNIQUEID" val="1010"/>
</p:tagLst>
</file>

<file path=ppt/tags/tag292.xml><?xml version="1.0" encoding="utf-8"?>
<p:tagLst xmlns:p="http://schemas.openxmlformats.org/presentationml/2006/main">
  <p:tag name="AS_UNIQUEID" val="1003"/>
  <p:tag name="KSO_WM_DIAGRAM_VIRTUALLY_FRAME" val="{&quot;height&quot;:377.41480314960626,&quot;left&quot;:74.81535433070866,&quot;top&quot;:-0.0066141732283313106,&quot;width&quot;:815.5251181102362}"/>
</p:tagLst>
</file>

<file path=ppt/tags/tag293.xml><?xml version="1.0" encoding="utf-8"?>
<p:tagLst xmlns:p="http://schemas.openxmlformats.org/presentationml/2006/main">
  <p:tag name="AS_UNIQUEID" val="1037"/>
</p:tagLst>
</file>

<file path=ppt/tags/tag294.xml><?xml version="1.0" encoding="utf-8"?>
<p:tagLst xmlns:p="http://schemas.openxmlformats.org/presentationml/2006/main">
  <p:tag name="AS_UNIQUEID" val="1038"/>
</p:tagLst>
</file>

<file path=ppt/tags/tag295.xml><?xml version="1.0" encoding="utf-8"?>
<p:tagLst xmlns:p="http://schemas.openxmlformats.org/presentationml/2006/main">
  <p:tag name="AS_UNIQUEID" val="1039"/>
</p:tagLst>
</file>

<file path=ppt/tags/tag296.xml><?xml version="1.0" encoding="utf-8"?>
<p:tagLst xmlns:p="http://schemas.openxmlformats.org/presentationml/2006/main">
  <p:tag name="AS_UNIQUEID" val="1040"/>
</p:tagLst>
</file>

<file path=ppt/tags/tag297.xml><?xml version="1.0" encoding="utf-8"?>
<p:tagLst xmlns:p="http://schemas.openxmlformats.org/presentationml/2006/main">
  <p:tag name="AS_UNIQUEID" val="1041"/>
</p:tagLst>
</file>

<file path=ppt/tags/tag298.xml><?xml version="1.0" encoding="utf-8"?>
<p:tagLst xmlns:p="http://schemas.openxmlformats.org/presentationml/2006/main">
  <p:tag name="AS_UNIQUEID" val="1042"/>
</p:tagLst>
</file>

<file path=ppt/tags/tag299.xml><?xml version="1.0" encoding="utf-8"?>
<p:tagLst xmlns:p="http://schemas.openxmlformats.org/presentationml/2006/main">
  <p:tag name="AS_UNIQUEID" val="1044"/>
</p:tagLst>
</file>

<file path=ppt/tags/tag3.xml><?xml version="1.0" encoding="utf-8"?>
<p:tagLst xmlns:p="http://schemas.openxmlformats.org/presentationml/2006/main">
  <p:tag name="AS_UNIQUEID" val="656"/>
</p:tagLst>
</file>

<file path=ppt/tags/tag30.xml><?xml version="1.0" encoding="utf-8"?>
<p:tagLst xmlns:p="http://schemas.openxmlformats.org/presentationml/2006/main">
  <p:tag name="AS_UNIQUEID" val="688"/>
</p:tagLst>
</file>

<file path=ppt/tags/tag300.xml><?xml version="1.0" encoding="utf-8"?>
<p:tagLst xmlns:p="http://schemas.openxmlformats.org/presentationml/2006/main">
  <p:tag name="AS_UNIQUEID" val="1045"/>
</p:tagLst>
</file>

<file path=ppt/tags/tag301.xml><?xml version="1.0" encoding="utf-8"?>
<p:tagLst xmlns:p="http://schemas.openxmlformats.org/presentationml/2006/main">
  <p:tag name="AS_UNIQUEID" val="1046"/>
</p:tagLst>
</file>

<file path=ppt/tags/tag302.xml><?xml version="1.0" encoding="utf-8"?>
<p:tagLst xmlns:p="http://schemas.openxmlformats.org/presentationml/2006/main">
  <p:tag name="AS_UNIQUEID" val="1046"/>
</p:tagLst>
</file>

<file path=ppt/tags/tag303.xml><?xml version="1.0" encoding="utf-8"?>
<p:tagLst xmlns:p="http://schemas.openxmlformats.org/presentationml/2006/main">
  <p:tag name="AS_UNIQUEID" val="1046"/>
</p:tagLst>
</file>

<file path=ppt/tags/tag304.xml><?xml version="1.0" encoding="utf-8"?>
<p:tagLst xmlns:p="http://schemas.openxmlformats.org/presentationml/2006/main">
  <p:tag name="AS_UNIQUEID" val="1044"/>
</p:tagLst>
</file>

<file path=ppt/tags/tag305.xml><?xml version="1.0" encoding="utf-8"?>
<p:tagLst xmlns:p="http://schemas.openxmlformats.org/presentationml/2006/main">
  <p:tag name="AS_UNIQUEID" val="1045"/>
</p:tagLst>
</file>

<file path=ppt/tags/tag306.xml><?xml version="1.0" encoding="utf-8"?>
<p:tagLst xmlns:p="http://schemas.openxmlformats.org/presentationml/2006/main">
  <p:tag name="AS_UNIQUEID" val="1047"/>
</p:tagLst>
</file>

<file path=ppt/tags/tag307.xml><?xml version="1.0" encoding="utf-8"?>
<p:tagLst xmlns:p="http://schemas.openxmlformats.org/presentationml/2006/main">
  <p:tag name="AS_UNIQUEID" val="1048"/>
</p:tagLst>
</file>

<file path=ppt/tags/tag308.xml><?xml version="1.0" encoding="utf-8"?>
<p:tagLst xmlns:p="http://schemas.openxmlformats.org/presentationml/2006/main">
  <p:tag name="AS_UNIQUEID" val="1050"/>
</p:tagLst>
</file>

<file path=ppt/tags/tag309.xml><?xml version="1.0" encoding="utf-8"?>
<p:tagLst xmlns:p="http://schemas.openxmlformats.org/presentationml/2006/main">
  <p:tag name="AS_UNIQUEID" val="1051"/>
</p:tagLst>
</file>

<file path=ppt/tags/tag31.xml><?xml version="1.0" encoding="utf-8"?>
<p:tagLst xmlns:p="http://schemas.openxmlformats.org/presentationml/2006/main">
  <p:tag name="AS_UNIQUEID" val="689"/>
</p:tagLst>
</file>

<file path=ppt/tags/tag310.xml><?xml version="1.0" encoding="utf-8"?>
<p:tagLst xmlns:p="http://schemas.openxmlformats.org/presentationml/2006/main">
  <p:tag name="AS_UNIQUEID" val="1052"/>
</p:tagLst>
</file>

<file path=ppt/tags/tag311.xml><?xml version="1.0" encoding="utf-8"?>
<p:tagLst xmlns:p="http://schemas.openxmlformats.org/presentationml/2006/main">
  <p:tag name="AS_UNIQUEID" val="1053"/>
</p:tagLst>
</file>

<file path=ppt/tags/tag312.xml><?xml version="1.0" encoding="utf-8"?>
<p:tagLst xmlns:p="http://schemas.openxmlformats.org/presentationml/2006/main">
  <p:tag name="AS_UNIQUEID" val="1054"/>
</p:tagLst>
</file>

<file path=ppt/tags/tag313.xml><?xml version="1.0" encoding="utf-8"?>
<p:tagLst xmlns:p="http://schemas.openxmlformats.org/presentationml/2006/main">
  <p:tag name="AS_UNIQUEID" val="1055"/>
</p:tagLst>
</file>

<file path=ppt/tags/tag314.xml><?xml version="1.0" encoding="utf-8"?>
<p:tagLst xmlns:p="http://schemas.openxmlformats.org/presentationml/2006/main">
  <p:tag name="AS_UNIQUEID" val="1056"/>
</p:tagLst>
</file>

<file path=ppt/tags/tag315.xml><?xml version="1.0" encoding="utf-8"?>
<p:tagLst xmlns:p="http://schemas.openxmlformats.org/presentationml/2006/main">
  <p:tag name="AS_UNIQUEID" val="1057"/>
</p:tagLst>
</file>

<file path=ppt/tags/tag316.xml><?xml version="1.0" encoding="utf-8"?>
<p:tagLst xmlns:p="http://schemas.openxmlformats.org/presentationml/2006/main">
  <p:tag name="AS_UNIQUEID" val="1058"/>
</p:tagLst>
</file>

<file path=ppt/tags/tag317.xml><?xml version="1.0" encoding="utf-8"?>
<p:tagLst xmlns:p="http://schemas.openxmlformats.org/presentationml/2006/main">
  <p:tag name="AS_UNIQUEID" val="1059"/>
</p:tagLst>
</file>

<file path=ppt/tags/tag318.xml><?xml version="1.0" encoding="utf-8"?>
<p:tagLst xmlns:p="http://schemas.openxmlformats.org/presentationml/2006/main">
  <p:tag name="AS_UNIQUEID" val="1060"/>
</p:tagLst>
</file>

<file path=ppt/tags/tag319.xml><?xml version="1.0" encoding="utf-8"?>
<p:tagLst xmlns:p="http://schemas.openxmlformats.org/presentationml/2006/main">
  <p:tag name="AS_UNIQUEID" val="1061"/>
</p:tagLst>
</file>

<file path=ppt/tags/tag32.xml><?xml version="1.0" encoding="utf-8"?>
<p:tagLst xmlns:p="http://schemas.openxmlformats.org/presentationml/2006/main">
  <p:tag name="AS_UNIQUEID" val="690"/>
</p:tagLst>
</file>

<file path=ppt/tags/tag320.xml><?xml version="1.0" encoding="utf-8"?>
<p:tagLst xmlns:p="http://schemas.openxmlformats.org/presentationml/2006/main">
  <p:tag name="AS_UNIQUEID" val="1062"/>
</p:tagLst>
</file>

<file path=ppt/tags/tag321.xml><?xml version="1.0" encoding="utf-8"?>
<p:tagLst xmlns:p="http://schemas.openxmlformats.org/presentationml/2006/main">
  <p:tag name="AS_UNIQUEID" val="1063"/>
</p:tagLst>
</file>

<file path=ppt/tags/tag322.xml><?xml version="1.0" encoding="utf-8"?>
<p:tagLst xmlns:p="http://schemas.openxmlformats.org/presentationml/2006/main">
  <p:tag name="AS_UNIQUEID" val="1065"/>
</p:tagLst>
</file>

<file path=ppt/tags/tag323.xml><?xml version="1.0" encoding="utf-8"?>
<p:tagLst xmlns:p="http://schemas.openxmlformats.org/presentationml/2006/main">
  <p:tag name="AS_UNIQUEID" val="1066"/>
</p:tagLst>
</file>

<file path=ppt/tags/tag324.xml><?xml version="1.0" encoding="utf-8"?>
<p:tagLst xmlns:p="http://schemas.openxmlformats.org/presentationml/2006/main">
  <p:tag name="AS_UNIQUEID" val="1067"/>
</p:tagLst>
</file>

<file path=ppt/tags/tag325.xml><?xml version="1.0" encoding="utf-8"?>
<p:tagLst xmlns:p="http://schemas.openxmlformats.org/presentationml/2006/main">
  <p:tag name="AS_UNIQUEID" val="1068"/>
</p:tagLst>
</file>

<file path=ppt/tags/tag326.xml><?xml version="1.0" encoding="utf-8"?>
<p:tagLst xmlns:p="http://schemas.openxmlformats.org/presentationml/2006/main">
  <p:tag name="AS_UNIQUEID" val="1070"/>
</p:tagLst>
</file>

<file path=ppt/tags/tag327.xml><?xml version="1.0" encoding="utf-8"?>
<p:tagLst xmlns:p="http://schemas.openxmlformats.org/presentationml/2006/main">
  <p:tag name="AS_UNIQUEID" val="1071"/>
</p:tagLst>
</file>

<file path=ppt/tags/tag328.xml><?xml version="1.0" encoding="utf-8"?>
<p:tagLst xmlns:p="http://schemas.openxmlformats.org/presentationml/2006/main">
  <p:tag name="AS_UNIQUEID" val="1072"/>
</p:tagLst>
</file>

<file path=ppt/tags/tag329.xml><?xml version="1.0" encoding="utf-8"?>
<p:tagLst xmlns:p="http://schemas.openxmlformats.org/presentationml/2006/main">
  <p:tag name="AS_UNIQUEID" val="1073"/>
</p:tagLst>
</file>

<file path=ppt/tags/tag33.xml><?xml version="1.0" encoding="utf-8"?>
<p:tagLst xmlns:p="http://schemas.openxmlformats.org/presentationml/2006/main">
  <p:tag name="AS_UNIQUEID" val="691"/>
</p:tagLst>
</file>

<file path=ppt/tags/tag330.xml><?xml version="1.0" encoding="utf-8"?>
<p:tagLst xmlns:p="http://schemas.openxmlformats.org/presentationml/2006/main">
  <p:tag name="AS_UNIQUEID" val="992"/>
</p:tagLst>
</file>

<file path=ppt/tags/tag331.xml><?xml version="1.0" encoding="utf-8"?>
<p:tagLst xmlns:p="http://schemas.openxmlformats.org/presentationml/2006/main">
  <p:tag name="AS_UNIQUEID" val="994"/>
</p:tagLst>
</file>

<file path=ppt/tags/tag332.xml><?xml version="1.0" encoding="utf-8"?>
<p:tagLst xmlns:p="http://schemas.openxmlformats.org/presentationml/2006/main">
  <p:tag name="AS_UNIQUEID" val="998"/>
  <p:tag name="KSO_WM_DIAGRAM_VIRTUALLY_FRAME" val="{&quot;height&quot;:231.95582677165353,&quot;left&quot;:74.81535433070866,&quot;top&quot;:107.48755905511811,&quot;width&quot;:815.5251181102362}"/>
</p:tagLst>
</file>

<file path=ppt/tags/tag333.xml><?xml version="1.0" encoding="utf-8"?>
<p:tagLst xmlns:p="http://schemas.openxmlformats.org/presentationml/2006/main">
  <p:tag name="AS_UNIQUEID" val="999"/>
  <p:tag name="KSO_WM_DIAGRAM_VIRTUALLY_FRAME" val="{&quot;height&quot;:231.95582677165353,&quot;left&quot;:74.81535433070866,&quot;top&quot;:107.48755905511811,&quot;width&quot;:815.5251181102362}"/>
</p:tagLst>
</file>

<file path=ppt/tags/tag334.xml><?xml version="1.0" encoding="utf-8"?>
<p:tagLst xmlns:p="http://schemas.openxmlformats.org/presentationml/2006/main">
  <p:tag name="AS_UNIQUEID" val="1000"/>
  <p:tag name="KSO_WM_DIAGRAM_VIRTUALLY_FRAME" val="{&quot;height&quot;:231.95582677165353,&quot;left&quot;:74.81535433070866,&quot;top&quot;:107.48755905511811,&quot;width&quot;:815.5251181102362}"/>
</p:tagLst>
</file>

<file path=ppt/tags/tag335.xml><?xml version="1.0" encoding="utf-8"?>
<p:tagLst xmlns:p="http://schemas.openxmlformats.org/presentationml/2006/main">
  <p:tag name="AS_UNIQUEID" val="1001"/>
  <p:tag name="KSO_WM_DIAGRAM_VIRTUALLY_FRAME" val="{&quot;height&quot;:231.95582677165353,&quot;left&quot;:74.81535433070866,&quot;top&quot;:107.48755905511811,&quot;width&quot;:815.5251181102362}"/>
</p:tagLst>
</file>

<file path=ppt/tags/tag336.xml><?xml version="1.0" encoding="utf-8"?>
<p:tagLst xmlns:p="http://schemas.openxmlformats.org/presentationml/2006/main">
  <p:tag name="AS_UNIQUEID" val="1002"/>
  <p:tag name="KSO_WM_DIAGRAM_VIRTUALLY_FRAME" val="{&quot;height&quot;:231.95582677165353,&quot;left&quot;:74.81535433070866,&quot;top&quot;:107.48755905511811,&quot;width&quot;:815.5251181102362}"/>
</p:tagLst>
</file>

<file path=ppt/tags/tag337.xml><?xml version="1.0" encoding="utf-8"?>
<p:tagLst xmlns:p="http://schemas.openxmlformats.org/presentationml/2006/main">
  <p:tag name="AS_UNIQUEID" val="1003"/>
  <p:tag name="KSO_WM_DIAGRAM_VIRTUALLY_FRAME" val="{&quot;height&quot;:231.95582677165353,&quot;left&quot;:74.81535433070866,&quot;top&quot;:107.48755905511811,&quot;width&quot;:815.5251181102362}"/>
</p:tagLst>
</file>

<file path=ppt/tags/tag338.xml><?xml version="1.0" encoding="utf-8"?>
<p:tagLst xmlns:p="http://schemas.openxmlformats.org/presentationml/2006/main">
  <p:tag name="AS_UNIQUEID" val="1004"/>
  <p:tag name="KSO_WM_DIAGRAM_VIRTUALLY_FRAME" val="{&quot;height&quot;:231.95582677165353,&quot;left&quot;:74.81535433070866,&quot;top&quot;:107.48755905511811,&quot;width&quot;:815.5251181102362}"/>
</p:tagLst>
</file>

<file path=ppt/tags/tag339.xml><?xml version="1.0" encoding="utf-8"?>
<p:tagLst xmlns:p="http://schemas.openxmlformats.org/presentationml/2006/main">
  <p:tag name="AS_UNIQUEID" val="1005"/>
  <p:tag name="KSO_WM_DIAGRAM_VIRTUALLY_FRAME" val="{&quot;height&quot;:231.95582677165353,&quot;left&quot;:74.81535433070866,&quot;top&quot;:107.48755905511811,&quot;width&quot;:815.5251181102362}"/>
</p:tagLst>
</file>

<file path=ppt/tags/tag34.xml><?xml version="1.0" encoding="utf-8"?>
<p:tagLst xmlns:p="http://schemas.openxmlformats.org/presentationml/2006/main">
  <p:tag name="AS_UNIQUEID" val="693"/>
</p:tagLst>
</file>

<file path=ppt/tags/tag340.xml><?xml version="1.0" encoding="utf-8"?>
<p:tagLst xmlns:p="http://schemas.openxmlformats.org/presentationml/2006/main">
  <p:tag name="AS_UNIQUEID" val="1006"/>
  <p:tag name="KSO_WM_DIAGRAM_VIRTUALLY_FRAME" val="{&quot;height&quot;:231.95582677165353,&quot;left&quot;:74.81535433070866,&quot;top&quot;:107.48755905511811,&quot;width&quot;:815.5251181102362}"/>
</p:tagLst>
</file>

<file path=ppt/tags/tag341.xml><?xml version="1.0" encoding="utf-8"?>
<p:tagLst xmlns:p="http://schemas.openxmlformats.org/presentationml/2006/main">
  <p:tag name="AS_UNIQUEID" val="1007"/>
  <p:tag name="KSO_WM_DIAGRAM_VIRTUALLY_FRAME" val="{&quot;height&quot;:231.95582677165353,&quot;left&quot;:74.81535433070866,&quot;top&quot;:107.48755905511811,&quot;width&quot;:815.5251181102362}"/>
</p:tagLst>
</file>

<file path=ppt/tags/tag342.xml><?xml version="1.0" encoding="utf-8"?>
<p:tagLst xmlns:p="http://schemas.openxmlformats.org/presentationml/2006/main">
  <p:tag name="AS_UNIQUEID" val="1008"/>
  <p:tag name="KSO_WM_DIAGRAM_VIRTUALLY_FRAME" val="{&quot;height&quot;:231.95582677165353,&quot;left&quot;:74.81535433070866,&quot;top&quot;:107.48755905511811,&quot;width&quot;:815.5251181102362}"/>
</p:tagLst>
</file>

<file path=ppt/tags/tag343.xml><?xml version="1.0" encoding="utf-8"?>
<p:tagLst xmlns:p="http://schemas.openxmlformats.org/presentationml/2006/main">
  <p:tag name="AS_UNIQUEID" val="1009"/>
  <p:tag name="KSO_WM_DIAGRAM_VIRTUALLY_FRAME" val="{&quot;height&quot;:231.95582677165353,&quot;left&quot;:74.81535433070866,&quot;top&quot;:107.48755905511811,&quot;width&quot;:815.5251181102362}"/>
</p:tagLst>
</file>

<file path=ppt/tags/tag344.xml><?xml version="1.0" encoding="utf-8"?>
<p:tagLst xmlns:p="http://schemas.openxmlformats.org/presentationml/2006/main">
  <p:tag name="AS_UNIQUEID" val="1010"/>
</p:tagLst>
</file>

<file path=ppt/tags/tag345.xml><?xml version="1.0" encoding="utf-8"?>
<p:tagLst xmlns:p="http://schemas.openxmlformats.org/presentationml/2006/main">
  <p:tag name="AS_UNIQUEID" val="1075"/>
</p:tagLst>
</file>

<file path=ppt/tags/tag346.xml><?xml version="1.0" encoding="utf-8"?>
<p:tagLst xmlns:p="http://schemas.openxmlformats.org/presentationml/2006/main">
  <p:tag name="AS_UNIQUEID" val="628"/>
</p:tagLst>
</file>

<file path=ppt/tags/tag347.xml><?xml version="1.0" encoding="utf-8"?>
<p:tagLst xmlns:p="http://schemas.openxmlformats.org/presentationml/2006/main">
  <p:tag name="AS_UNIQUEID" val="629"/>
</p:tagLst>
</file>

<file path=ppt/tags/tag348.xml><?xml version="1.0" encoding="utf-8"?>
<p:tagLst xmlns:p="http://schemas.openxmlformats.org/presentationml/2006/main">
  <p:tag name="AS_UNIQUEID" val="631"/>
</p:tagLst>
</file>

<file path=ppt/tags/tag349.xml><?xml version="1.0" encoding="utf-8"?>
<p:tagLst xmlns:p="http://schemas.openxmlformats.org/presentationml/2006/main">
  <p:tag name="AS_UNIQUEID" val="632"/>
</p:tagLst>
</file>

<file path=ppt/tags/tag35.xml><?xml version="1.0" encoding="utf-8"?>
<p:tagLst xmlns:p="http://schemas.openxmlformats.org/presentationml/2006/main">
  <p:tag name="AS_UNIQUEID" val="694"/>
</p:tagLst>
</file>

<file path=ppt/tags/tag350.xml><?xml version="1.0" encoding="utf-8"?>
<p:tagLst xmlns:p="http://schemas.openxmlformats.org/presentationml/2006/main">
  <p:tag name="AS_UNIQUEID" val="1077"/>
</p:tagLst>
</file>

<file path=ppt/tags/tag351.xml><?xml version="1.0" encoding="utf-8"?>
<p:tagLst xmlns:p="http://schemas.openxmlformats.org/presentationml/2006/main">
  <p:tag name="AS_UNIQUEID" val="628"/>
</p:tagLst>
</file>

<file path=ppt/tags/tag352.xml><?xml version="1.0" encoding="utf-8"?>
<p:tagLst xmlns:p="http://schemas.openxmlformats.org/presentationml/2006/main">
  <p:tag name="AS_UNIQUEID" val="629"/>
</p:tagLst>
</file>

<file path=ppt/tags/tag353.xml><?xml version="1.0" encoding="utf-8"?>
<p:tagLst xmlns:p="http://schemas.openxmlformats.org/presentationml/2006/main">
  <p:tag name="AS_UNIQUEID" val="631"/>
</p:tagLst>
</file>

<file path=ppt/tags/tag354.xml><?xml version="1.0" encoding="utf-8"?>
<p:tagLst xmlns:p="http://schemas.openxmlformats.org/presentationml/2006/main">
  <p:tag name="AS_UNIQUEID" val="1078"/>
</p:tagLst>
</file>

<file path=ppt/tags/tag355.xml><?xml version="1.0" encoding="utf-8"?>
<p:tagLst xmlns:p="http://schemas.openxmlformats.org/presentationml/2006/main">
  <p:tag name="AS_UNIQUEID" val="1080"/>
</p:tagLst>
</file>

<file path=ppt/tags/tag356.xml><?xml version="1.0" encoding="utf-8"?>
<p:tagLst xmlns:p="http://schemas.openxmlformats.org/presentationml/2006/main">
  <p:tag name="AS_UNIQUEID" val="1081"/>
</p:tagLst>
</file>

<file path=ppt/tags/tag357.xml><?xml version="1.0" encoding="utf-8"?>
<p:tagLst xmlns:p="http://schemas.openxmlformats.org/presentationml/2006/main">
  <p:tag name="AS_UNIQUEID" val="1083"/>
</p:tagLst>
</file>

<file path=ppt/tags/tag358.xml><?xml version="1.0" encoding="utf-8"?>
<p:tagLst xmlns:p="http://schemas.openxmlformats.org/presentationml/2006/main">
  <p:tag name="AS_UNIQUEID" val="1084"/>
</p:tagLst>
</file>

<file path=ppt/tags/tag359.xml><?xml version="1.0" encoding="utf-8"?>
<p:tagLst xmlns:p="http://schemas.openxmlformats.org/presentationml/2006/main">
  <p:tag name="AS_UNIQUEID" val="1085"/>
</p:tagLst>
</file>

<file path=ppt/tags/tag36.xml><?xml version="1.0" encoding="utf-8"?>
<p:tagLst xmlns:p="http://schemas.openxmlformats.org/presentationml/2006/main">
  <p:tag name="AS_UNIQUEID" val="695"/>
</p:tagLst>
</file>

<file path=ppt/tags/tag360.xml><?xml version="1.0" encoding="utf-8"?>
<p:tagLst xmlns:p="http://schemas.openxmlformats.org/presentationml/2006/main">
  <p:tag name="AS_UNIQUEID" val="1086"/>
</p:tagLst>
</file>

<file path=ppt/tags/tag361.xml><?xml version="1.0" encoding="utf-8"?>
<p:tagLst xmlns:p="http://schemas.openxmlformats.org/presentationml/2006/main">
  <p:tag name="AS_UNIQUEID" val="1087"/>
</p:tagLst>
</file>

<file path=ppt/tags/tag362.xml><?xml version="1.0" encoding="utf-8"?>
<p:tagLst xmlns:p="http://schemas.openxmlformats.org/presentationml/2006/main">
  <p:tag name="AS_UNIQUEID" val="1088"/>
</p:tagLst>
</file>

<file path=ppt/tags/tag363.xml><?xml version="1.0" encoding="utf-8"?>
<p:tagLst xmlns:p="http://schemas.openxmlformats.org/presentationml/2006/main">
  <p:tag name="AS_UNIQUEID" val="1089"/>
</p:tagLst>
</file>

<file path=ppt/tags/tag364.xml><?xml version="1.0" encoding="utf-8"?>
<p:tagLst xmlns:p="http://schemas.openxmlformats.org/presentationml/2006/main">
  <p:tag name="AS_UNIQUEID" val="1090"/>
</p:tagLst>
</file>

<file path=ppt/tags/tag365.xml><?xml version="1.0" encoding="utf-8"?>
<p:tagLst xmlns:p="http://schemas.openxmlformats.org/presentationml/2006/main">
  <p:tag name="AS_UNIQUEID" val="1091"/>
</p:tagLst>
</file>

<file path=ppt/tags/tag366.xml><?xml version="1.0" encoding="utf-8"?>
<p:tagLst xmlns:p="http://schemas.openxmlformats.org/presentationml/2006/main">
  <p:tag name="AS_UNIQUEID" val="1092"/>
</p:tagLst>
</file>

<file path=ppt/tags/tag367.xml><?xml version="1.0" encoding="utf-8"?>
<p:tagLst xmlns:p="http://schemas.openxmlformats.org/presentationml/2006/main">
  <p:tag name="AS_UNIQUEID" val="1093"/>
</p:tagLst>
</file>

<file path=ppt/tags/tag368.xml><?xml version="1.0" encoding="utf-8"?>
<p:tagLst xmlns:p="http://schemas.openxmlformats.org/presentationml/2006/main">
  <p:tag name="AS_UNIQUEID" val="1094"/>
</p:tagLst>
</file>

<file path=ppt/tags/tag369.xml><?xml version="1.0" encoding="utf-8"?>
<p:tagLst xmlns:p="http://schemas.openxmlformats.org/presentationml/2006/main">
  <p:tag name="AS_UNIQUEID" val="1095"/>
</p:tagLst>
</file>

<file path=ppt/tags/tag37.xml><?xml version="1.0" encoding="utf-8"?>
<p:tagLst xmlns:p="http://schemas.openxmlformats.org/presentationml/2006/main">
  <p:tag name="AS_UNIQUEID" val="697"/>
</p:tagLst>
</file>

<file path=ppt/tags/tag370.xml><?xml version="1.0" encoding="utf-8"?>
<p:tagLst xmlns:p="http://schemas.openxmlformats.org/presentationml/2006/main">
  <p:tag name="AS_UNIQUEID" val="1096"/>
</p:tagLst>
</file>

<file path=ppt/tags/tag371.xml><?xml version="1.0" encoding="utf-8"?>
<p:tagLst xmlns:p="http://schemas.openxmlformats.org/presentationml/2006/main">
  <p:tag name="AS_UNIQUEID" val="1098"/>
</p:tagLst>
</file>

<file path=ppt/tags/tag372.xml><?xml version="1.0" encoding="utf-8"?>
<p:tagLst xmlns:p="http://schemas.openxmlformats.org/presentationml/2006/main">
  <p:tag name="AS_UNIQUEID" val="1099"/>
</p:tagLst>
</file>

<file path=ppt/tags/tag373.xml><?xml version="1.0" encoding="utf-8"?>
<p:tagLst xmlns:p="http://schemas.openxmlformats.org/presentationml/2006/main">
  <p:tag name="AS_UNIQUEID" val="1100"/>
</p:tagLst>
</file>

<file path=ppt/tags/tag374.xml><?xml version="1.0" encoding="utf-8"?>
<p:tagLst xmlns:p="http://schemas.openxmlformats.org/presentationml/2006/main">
  <p:tag name="AS_UNIQUEID" val="1101"/>
</p:tagLst>
</file>

<file path=ppt/tags/tag375.xml><?xml version="1.0" encoding="utf-8"?>
<p:tagLst xmlns:p="http://schemas.openxmlformats.org/presentationml/2006/main">
  <p:tag name="AS_UNIQUEID" val="1102"/>
</p:tagLst>
</file>

<file path=ppt/tags/tag376.xml><?xml version="1.0" encoding="utf-8"?>
<p:tagLst xmlns:p="http://schemas.openxmlformats.org/presentationml/2006/main">
  <p:tag name="AS_UNIQUEID" val="1103"/>
</p:tagLst>
</file>

<file path=ppt/tags/tag377.xml><?xml version="1.0" encoding="utf-8"?>
<p:tagLst xmlns:p="http://schemas.openxmlformats.org/presentationml/2006/main">
  <p:tag name="AS_UNIQUEID" val="1104"/>
</p:tagLst>
</file>

<file path=ppt/tags/tag378.xml><?xml version="1.0" encoding="utf-8"?>
<p:tagLst xmlns:p="http://schemas.openxmlformats.org/presentationml/2006/main">
  <p:tag name="AS_UNIQUEID" val="1106"/>
</p:tagLst>
</file>

<file path=ppt/tags/tag379.xml><?xml version="1.0" encoding="utf-8"?>
<p:tagLst xmlns:p="http://schemas.openxmlformats.org/presentationml/2006/main">
  <p:tag name="AS_UNIQUEID" val="1107"/>
</p:tagLst>
</file>

<file path=ppt/tags/tag38.xml><?xml version="1.0" encoding="utf-8"?>
<p:tagLst xmlns:p="http://schemas.openxmlformats.org/presentationml/2006/main">
  <p:tag name="AS_UNIQUEID" val="698"/>
</p:tagLst>
</file>

<file path=ppt/tags/tag380.xml><?xml version="1.0" encoding="utf-8"?>
<p:tagLst xmlns:p="http://schemas.openxmlformats.org/presentationml/2006/main">
  <p:tag name="AS_UNIQUEID" val="1108"/>
</p:tagLst>
</file>

<file path=ppt/tags/tag381.xml><?xml version="1.0" encoding="utf-8"?>
<p:tagLst xmlns:p="http://schemas.openxmlformats.org/presentationml/2006/main">
  <p:tag name="AS_UNIQUEID" val="1109"/>
</p:tagLst>
</file>

<file path=ppt/tags/tag382.xml><?xml version="1.0" encoding="utf-8"?>
<p:tagLst xmlns:p="http://schemas.openxmlformats.org/presentationml/2006/main">
  <p:tag name="AS_UNIQUEID" val="1110"/>
</p:tagLst>
</file>

<file path=ppt/tags/tag383.xml><?xml version="1.0" encoding="utf-8"?>
<p:tagLst xmlns:p="http://schemas.openxmlformats.org/presentationml/2006/main">
  <p:tag name="AS_UNIQUEID" val="1111"/>
</p:tagLst>
</file>

<file path=ppt/tags/tag384.xml><?xml version="1.0" encoding="utf-8"?>
<p:tagLst xmlns:p="http://schemas.openxmlformats.org/presentationml/2006/main">
  <p:tag name="AS_UNIQUEID" val="1112"/>
</p:tagLst>
</file>

<file path=ppt/tags/tag385.xml><?xml version="1.0" encoding="utf-8"?>
<p:tagLst xmlns:p="http://schemas.openxmlformats.org/presentationml/2006/main">
  <p:tag name="AS_UNIQUEID" val="1113"/>
</p:tagLst>
</file>

<file path=ppt/tags/tag386.xml><?xml version="1.0" encoding="utf-8"?>
<p:tagLst xmlns:p="http://schemas.openxmlformats.org/presentationml/2006/main">
  <p:tag name="AS_UNIQUEID" val="1115"/>
</p:tagLst>
</file>

<file path=ppt/tags/tag387.xml><?xml version="1.0" encoding="utf-8"?>
<p:tagLst xmlns:p="http://schemas.openxmlformats.org/presentationml/2006/main">
  <p:tag name="AS_UNIQUEID" val="1116"/>
</p:tagLst>
</file>

<file path=ppt/tags/tag388.xml><?xml version="1.0" encoding="utf-8"?>
<p:tagLst xmlns:p="http://schemas.openxmlformats.org/presentationml/2006/main">
  <p:tag name="AS_UNIQUEID" val="1117"/>
</p:tagLst>
</file>

<file path=ppt/tags/tag389.xml><?xml version="1.0" encoding="utf-8"?>
<p:tagLst xmlns:p="http://schemas.openxmlformats.org/presentationml/2006/main">
  <p:tag name="AS_UNIQUEID" val="1118"/>
</p:tagLst>
</file>

<file path=ppt/tags/tag39.xml><?xml version="1.0" encoding="utf-8"?>
<p:tagLst xmlns:p="http://schemas.openxmlformats.org/presentationml/2006/main">
  <p:tag name="AS_UNIQUEID" val="699"/>
</p:tagLst>
</file>

<file path=ppt/tags/tag390.xml><?xml version="1.0" encoding="utf-8"?>
<p:tagLst xmlns:p="http://schemas.openxmlformats.org/presentationml/2006/main">
  <p:tag name="AS_UNIQUEID" val="1119"/>
</p:tagLst>
</file>

<file path=ppt/tags/tag391.xml><?xml version="1.0" encoding="utf-8"?>
<p:tagLst xmlns:p="http://schemas.openxmlformats.org/presentationml/2006/main">
  <p:tag name="AS_UNIQUEID" val="1120"/>
</p:tagLst>
</file>

<file path=ppt/tags/tag392.xml><?xml version="1.0" encoding="utf-8"?>
<p:tagLst xmlns:p="http://schemas.openxmlformats.org/presentationml/2006/main">
  <p:tag name="AS_UNIQUEID" val="1121"/>
</p:tagLst>
</file>

<file path=ppt/tags/tag393.xml><?xml version="1.0" encoding="utf-8"?>
<p:tagLst xmlns:p="http://schemas.openxmlformats.org/presentationml/2006/main">
  <p:tag name="AS_UNIQUEID" val="1122"/>
</p:tagLst>
</file>

<file path=ppt/tags/tag394.xml><?xml version="1.0" encoding="utf-8"?>
<p:tagLst xmlns:p="http://schemas.openxmlformats.org/presentationml/2006/main">
  <p:tag name="AS_UNIQUEID" val="1123"/>
</p:tagLst>
</file>

<file path=ppt/tags/tag395.xml><?xml version="1.0" encoding="utf-8"?>
<p:tagLst xmlns:p="http://schemas.openxmlformats.org/presentationml/2006/main">
  <p:tag name="AS_UNIQUEID" val="1124"/>
</p:tagLst>
</file>

<file path=ppt/tags/tag396.xml><?xml version="1.0" encoding="utf-8"?>
<p:tagLst xmlns:p="http://schemas.openxmlformats.org/presentationml/2006/main">
  <p:tag name="AS_UNIQUEID" val="1125"/>
</p:tagLst>
</file>

<file path=ppt/tags/tag397.xml><?xml version="1.0" encoding="utf-8"?>
<p:tagLst xmlns:p="http://schemas.openxmlformats.org/presentationml/2006/main">
  <p:tag name="AS_UNIQUEID" val="1126"/>
</p:tagLst>
</file>

<file path=ppt/tags/tag398.xml><?xml version="1.0" encoding="utf-8"?>
<p:tagLst xmlns:p="http://schemas.openxmlformats.org/presentationml/2006/main">
  <p:tag name="AS_UNIQUEID" val="1127"/>
</p:tagLst>
</file>

<file path=ppt/tags/tag399.xml><?xml version="1.0" encoding="utf-8"?>
<p:tagLst xmlns:p="http://schemas.openxmlformats.org/presentationml/2006/main">
  <p:tag name="AS_UNIQUEID" val="1128"/>
</p:tagLst>
</file>

<file path=ppt/tags/tag4.xml><?xml version="1.0" encoding="utf-8"?>
<p:tagLst xmlns:p="http://schemas.openxmlformats.org/presentationml/2006/main">
  <p:tag name="AS_UNIQUEID" val="657"/>
</p:tagLst>
</file>

<file path=ppt/tags/tag40.xml><?xml version="1.0" encoding="utf-8"?>
<p:tagLst xmlns:p="http://schemas.openxmlformats.org/presentationml/2006/main">
  <p:tag name="AS_UNIQUEID" val="700"/>
</p:tagLst>
</file>

<file path=ppt/tags/tag400.xml><?xml version="1.0" encoding="utf-8"?>
<p:tagLst xmlns:p="http://schemas.openxmlformats.org/presentationml/2006/main">
  <p:tag name="AS_UNIQUEID" val="1129"/>
</p:tagLst>
</file>

<file path=ppt/tags/tag401.xml><?xml version="1.0" encoding="utf-8"?>
<p:tagLst xmlns:p="http://schemas.openxmlformats.org/presentationml/2006/main">
  <p:tag name="AS_UNIQUEID" val="1130"/>
</p:tagLst>
</file>

<file path=ppt/tags/tag402.xml><?xml version="1.0" encoding="utf-8"?>
<p:tagLst xmlns:p="http://schemas.openxmlformats.org/presentationml/2006/main">
  <p:tag name="AS_UNIQUEID" val="1131"/>
</p:tagLst>
</file>

<file path=ppt/tags/tag403.xml><?xml version="1.0" encoding="utf-8"?>
<p:tagLst xmlns:p="http://schemas.openxmlformats.org/presentationml/2006/main">
  <p:tag name="AS_UNIQUEID" val="1132"/>
</p:tagLst>
</file>

<file path=ppt/tags/tag404.xml><?xml version="1.0" encoding="utf-8"?>
<p:tagLst xmlns:p="http://schemas.openxmlformats.org/presentationml/2006/main">
  <p:tag name="AS_UNIQUEID" val="1133"/>
</p:tagLst>
</file>

<file path=ppt/tags/tag405.xml><?xml version="1.0" encoding="utf-8"?>
<p:tagLst xmlns:p="http://schemas.openxmlformats.org/presentationml/2006/main">
  <p:tag name="AS_UNIQUEID" val="1135"/>
</p:tagLst>
</file>

<file path=ppt/tags/tag406.xml><?xml version="1.0" encoding="utf-8"?>
<p:tagLst xmlns:p="http://schemas.openxmlformats.org/presentationml/2006/main">
  <p:tag name="AS_UNIQUEID" val="1136"/>
</p:tagLst>
</file>

<file path=ppt/tags/tag407.xml><?xml version="1.0" encoding="utf-8"?>
<p:tagLst xmlns:p="http://schemas.openxmlformats.org/presentationml/2006/main">
  <p:tag name="AS_UNIQUEID" val="1137"/>
</p:tagLst>
</file>

<file path=ppt/tags/tag408.xml><?xml version="1.0" encoding="utf-8"?>
<p:tagLst xmlns:p="http://schemas.openxmlformats.org/presentationml/2006/main">
  <p:tag name="AS_UNIQUEID" val="1138"/>
</p:tagLst>
</file>

<file path=ppt/tags/tag409.xml><?xml version="1.0" encoding="utf-8"?>
<p:tagLst xmlns:p="http://schemas.openxmlformats.org/presentationml/2006/main">
  <p:tag name="AS_UNIQUEID" val="1139"/>
</p:tagLst>
</file>

<file path=ppt/tags/tag41.xml><?xml version="1.0" encoding="utf-8"?>
<p:tagLst xmlns:p="http://schemas.openxmlformats.org/presentationml/2006/main">
  <p:tag name="AS_UNIQUEID" val="701"/>
</p:tagLst>
</file>

<file path=ppt/tags/tag410.xml><?xml version="1.0" encoding="utf-8"?>
<p:tagLst xmlns:p="http://schemas.openxmlformats.org/presentationml/2006/main">
  <p:tag name="AS_UNIQUEID" val="1140"/>
</p:tagLst>
</file>

<file path=ppt/tags/tag411.xml><?xml version="1.0" encoding="utf-8"?>
<p:tagLst xmlns:p="http://schemas.openxmlformats.org/presentationml/2006/main">
  <p:tag name="AS_UNIQUEID" val="1141"/>
</p:tagLst>
</file>

<file path=ppt/tags/tag412.xml><?xml version="1.0" encoding="utf-8"?>
<p:tagLst xmlns:p="http://schemas.openxmlformats.org/presentationml/2006/main">
  <p:tag name="AS_UNIQUEID" val="1142"/>
</p:tagLst>
</file>

<file path=ppt/tags/tag413.xml><?xml version="1.0" encoding="utf-8"?>
<p:tagLst xmlns:p="http://schemas.openxmlformats.org/presentationml/2006/main">
  <p:tag name="AS_UNIQUEID" val="1143"/>
</p:tagLst>
</file>

<file path=ppt/tags/tag414.xml><?xml version="1.0" encoding="utf-8"?>
<p:tagLst xmlns:p="http://schemas.openxmlformats.org/presentationml/2006/main">
  <p:tag name="AS_UNIQUEID" val="1145"/>
</p:tagLst>
</file>

<file path=ppt/tags/tag415.xml><?xml version="1.0" encoding="utf-8"?>
<p:tagLst xmlns:p="http://schemas.openxmlformats.org/presentationml/2006/main">
  <p:tag name="AS_UNIQUEID" val="1146"/>
</p:tagLst>
</file>

<file path=ppt/tags/tag416.xml><?xml version="1.0" encoding="utf-8"?>
<p:tagLst xmlns:p="http://schemas.openxmlformats.org/presentationml/2006/main">
  <p:tag name="AS_UNIQUEID" val="1147"/>
</p:tagLst>
</file>

<file path=ppt/tags/tag417.xml><?xml version="1.0" encoding="utf-8"?>
<p:tagLst xmlns:p="http://schemas.openxmlformats.org/presentationml/2006/main">
  <p:tag name="AS_UNIQUEID" val="1148"/>
</p:tagLst>
</file>

<file path=ppt/tags/tag418.xml><?xml version="1.0" encoding="utf-8"?>
<p:tagLst xmlns:p="http://schemas.openxmlformats.org/presentationml/2006/main">
  <p:tag name="AS_UNIQUEID" val="1149"/>
</p:tagLst>
</file>

<file path=ppt/tags/tag419.xml><?xml version="1.0" encoding="utf-8"?>
<p:tagLst xmlns:p="http://schemas.openxmlformats.org/presentationml/2006/main">
  <p:tag name="AS_UNIQUEID" val="1150"/>
</p:tagLst>
</file>

<file path=ppt/tags/tag42.xml><?xml version="1.0" encoding="utf-8"?>
<p:tagLst xmlns:p="http://schemas.openxmlformats.org/presentationml/2006/main">
  <p:tag name="AS_UNIQUEID" val="702"/>
</p:tagLst>
</file>

<file path=ppt/tags/tag420.xml><?xml version="1.0" encoding="utf-8"?>
<p:tagLst xmlns:p="http://schemas.openxmlformats.org/presentationml/2006/main">
  <p:tag name="AS_UNIQUEID" val="651"/>
</p:tagLst>
</file>

<file path=ppt/tags/tag421.xml><?xml version="1.0" encoding="utf-8"?>
<p:tagLst xmlns:p="http://schemas.openxmlformats.org/presentationml/2006/main">
  <p:tag name="AS_UNIQUEID" val="1151"/>
</p:tagLst>
</file>

<file path=ppt/tags/tag422.xml><?xml version="1.0" encoding="utf-8"?>
<p:tagLst xmlns:p="http://schemas.openxmlformats.org/presentationml/2006/main">
  <p:tag name="AS_UNIQUEID" val="651"/>
</p:tagLst>
</file>

<file path=ppt/tags/tag423.xml><?xml version="1.0" encoding="utf-8"?>
<p:tagLst xmlns:p="http://schemas.openxmlformats.org/presentationml/2006/main">
  <p:tag name="AS_UNIQUEID" val="651"/>
</p:tagLst>
</file>

<file path=ppt/tags/tag424.xml><?xml version="1.0" encoding="utf-8"?>
<p:tagLst xmlns:p="http://schemas.openxmlformats.org/presentationml/2006/main">
  <p:tag name="AS_UNIQUEID" val="651"/>
</p:tagLst>
</file>

<file path=ppt/tags/tag425.xml><?xml version="1.0" encoding="utf-8"?>
<p:tagLst xmlns:p="http://schemas.openxmlformats.org/presentationml/2006/main">
  <p:tag name="AS_UNIQUEID" val="651"/>
</p:tagLst>
</file>

<file path=ppt/tags/tag426.xml><?xml version="1.0" encoding="utf-8"?>
<p:tagLst xmlns:p="http://schemas.openxmlformats.org/presentationml/2006/main">
  <p:tag name="AS_UNIQUEID" val="652"/>
</p:tagLst>
</file>

<file path=ppt/tags/tag427.xml><?xml version="1.0" encoding="utf-8"?>
<p:tagLst xmlns:p="http://schemas.openxmlformats.org/presentationml/2006/main">
  <p:tag name="AS_UNIQUEID" val="1140"/>
</p:tagLst>
</file>

<file path=ppt/tags/tag428.xml><?xml version="1.0" encoding="utf-8"?>
<p:tagLst xmlns:p="http://schemas.openxmlformats.org/presentationml/2006/main">
  <p:tag name="AS_UNIQUEID" val="1142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AS_UNIQUEID" val="704"/>
</p:tagLst>
</file>

<file path=ppt/tags/tag430.xml><?xml version="1.0" encoding="utf-8"?>
<p:tagLst xmlns:p="http://schemas.openxmlformats.org/presentationml/2006/main">
  <p:tag name="AS_UNIQUEID" val="755"/>
</p:tagLst>
</file>

<file path=ppt/tags/tag431.xml><?xml version="1.0" encoding="utf-8"?>
<p:tagLst xmlns:p="http://schemas.openxmlformats.org/presentationml/2006/main">
  <p:tag name="AS_UNIQUEID" val="756"/>
</p:tagLst>
</file>

<file path=ppt/tags/tag432.xml><?xml version="1.0" encoding="utf-8"?>
<p:tagLst xmlns:p="http://schemas.openxmlformats.org/presentationml/2006/main">
  <p:tag name="AS_UNIQUEID" val="757"/>
</p:tagLst>
</file>

<file path=ppt/tags/tag433.xml><?xml version="1.0" encoding="utf-8"?>
<p:tagLst xmlns:p="http://schemas.openxmlformats.org/presentationml/2006/main">
  <p:tag name="AS_UNIQUEID" val="758"/>
</p:tagLst>
</file>

<file path=ppt/tags/tag434.xml><?xml version="1.0" encoding="utf-8"?>
<p:tagLst xmlns:p="http://schemas.openxmlformats.org/presentationml/2006/main">
  <p:tag name="AS_UNIQUEID" val="759"/>
</p:tagLst>
</file>

<file path=ppt/tags/tag435.xml><?xml version="1.0" encoding="utf-8"?>
<p:tagLst xmlns:p="http://schemas.openxmlformats.org/presentationml/2006/main">
  <p:tag name="AS_UNIQUEID" val="760"/>
</p:tagLst>
</file>

<file path=ppt/tags/tag43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WFiOTJkOWJmZjJhOThmMGIzNzJhZmI0NDZkNTRkYWMifQ=="/>
</p:tagLst>
</file>

<file path=ppt/tags/tag44.xml><?xml version="1.0" encoding="utf-8"?>
<p:tagLst xmlns:p="http://schemas.openxmlformats.org/presentationml/2006/main">
  <p:tag name="AS_UNIQUEID" val="705"/>
</p:tagLst>
</file>

<file path=ppt/tags/tag45.xml><?xml version="1.0" encoding="utf-8"?>
<p:tagLst xmlns:p="http://schemas.openxmlformats.org/presentationml/2006/main">
  <p:tag name="AS_UNIQUEID" val="706"/>
</p:tagLst>
</file>

<file path=ppt/tags/tag46.xml><?xml version="1.0" encoding="utf-8"?>
<p:tagLst xmlns:p="http://schemas.openxmlformats.org/presentationml/2006/main">
  <p:tag name="AS_UNIQUEID" val="707"/>
</p:tagLst>
</file>

<file path=ppt/tags/tag47.xml><?xml version="1.0" encoding="utf-8"?>
<p:tagLst xmlns:p="http://schemas.openxmlformats.org/presentationml/2006/main">
  <p:tag name="AS_UNIQUEID" val="708"/>
</p:tagLst>
</file>

<file path=ppt/tags/tag48.xml><?xml version="1.0" encoding="utf-8"?>
<p:tagLst xmlns:p="http://schemas.openxmlformats.org/presentationml/2006/main">
  <p:tag name="AS_UNIQUEID" val="709"/>
</p:tagLst>
</file>

<file path=ppt/tags/tag49.xml><?xml version="1.0" encoding="utf-8"?>
<p:tagLst xmlns:p="http://schemas.openxmlformats.org/presentationml/2006/main">
  <p:tag name="AS_UNIQUEID" val="711"/>
</p:tagLst>
</file>

<file path=ppt/tags/tag5.xml><?xml version="1.0" encoding="utf-8"?>
<p:tagLst xmlns:p="http://schemas.openxmlformats.org/presentationml/2006/main">
  <p:tag name="AS_UNIQUEID" val="658"/>
</p:tagLst>
</file>

<file path=ppt/tags/tag50.xml><?xml version="1.0" encoding="utf-8"?>
<p:tagLst xmlns:p="http://schemas.openxmlformats.org/presentationml/2006/main">
  <p:tag name="AS_UNIQUEID" val="712"/>
</p:tagLst>
</file>

<file path=ppt/tags/tag51.xml><?xml version="1.0" encoding="utf-8"?>
<p:tagLst xmlns:p="http://schemas.openxmlformats.org/presentationml/2006/main">
  <p:tag name="AS_UNIQUEID" val="713"/>
</p:tagLst>
</file>

<file path=ppt/tags/tag52.xml><?xml version="1.0" encoding="utf-8"?>
<p:tagLst xmlns:p="http://schemas.openxmlformats.org/presentationml/2006/main">
  <p:tag name="AS_UNIQUEID" val="714"/>
</p:tagLst>
</file>

<file path=ppt/tags/tag53.xml><?xml version="1.0" encoding="utf-8"?>
<p:tagLst xmlns:p="http://schemas.openxmlformats.org/presentationml/2006/main">
  <p:tag name="AS_UNIQUEID" val="715"/>
</p:tagLst>
</file>

<file path=ppt/tags/tag54.xml><?xml version="1.0" encoding="utf-8"?>
<p:tagLst xmlns:p="http://schemas.openxmlformats.org/presentationml/2006/main">
  <p:tag name="AS_UNIQUEID" val="717"/>
</p:tagLst>
</file>

<file path=ppt/tags/tag55.xml><?xml version="1.0" encoding="utf-8"?>
<p:tagLst xmlns:p="http://schemas.openxmlformats.org/presentationml/2006/main">
  <p:tag name="AS_UNIQUEID" val="718"/>
</p:tagLst>
</file>

<file path=ppt/tags/tag56.xml><?xml version="1.0" encoding="utf-8"?>
<p:tagLst xmlns:p="http://schemas.openxmlformats.org/presentationml/2006/main">
  <p:tag name="AS_UNIQUEID" val="719"/>
</p:tagLst>
</file>

<file path=ppt/tags/tag57.xml><?xml version="1.0" encoding="utf-8"?>
<p:tagLst xmlns:p="http://schemas.openxmlformats.org/presentationml/2006/main">
  <p:tag name="AS_UNIQUEID" val="720"/>
</p:tagLst>
</file>

<file path=ppt/tags/tag58.xml><?xml version="1.0" encoding="utf-8"?>
<p:tagLst xmlns:p="http://schemas.openxmlformats.org/presentationml/2006/main">
  <p:tag name="AS_UNIQUEID" val="721"/>
</p:tagLst>
</file>

<file path=ppt/tags/tag59.xml><?xml version="1.0" encoding="utf-8"?>
<p:tagLst xmlns:p="http://schemas.openxmlformats.org/presentationml/2006/main">
  <p:tag name="AS_UNIQUEID" val="723"/>
</p:tagLst>
</file>

<file path=ppt/tags/tag6.xml><?xml version="1.0" encoding="utf-8"?>
<p:tagLst xmlns:p="http://schemas.openxmlformats.org/presentationml/2006/main">
  <p:tag name="AS_UNIQUEID" val="660"/>
</p:tagLst>
</file>

<file path=ppt/tags/tag60.xml><?xml version="1.0" encoding="utf-8"?>
<p:tagLst xmlns:p="http://schemas.openxmlformats.org/presentationml/2006/main">
  <p:tag name="AS_UNIQUEID" val="724"/>
</p:tagLst>
</file>

<file path=ppt/tags/tag61.xml><?xml version="1.0" encoding="utf-8"?>
<p:tagLst xmlns:p="http://schemas.openxmlformats.org/presentationml/2006/main">
  <p:tag name="AS_UNIQUEID" val="725"/>
</p:tagLst>
</file>

<file path=ppt/tags/tag62.xml><?xml version="1.0" encoding="utf-8"?>
<p:tagLst xmlns:p="http://schemas.openxmlformats.org/presentationml/2006/main">
  <p:tag name="AS_UNIQUEID" val="726"/>
</p:tagLst>
</file>

<file path=ppt/tags/tag63.xml><?xml version="1.0" encoding="utf-8"?>
<p:tagLst xmlns:p="http://schemas.openxmlformats.org/presentationml/2006/main">
  <p:tag name="AS_UNIQUEID" val="727"/>
</p:tagLst>
</file>

<file path=ppt/tags/tag64.xml><?xml version="1.0" encoding="utf-8"?>
<p:tagLst xmlns:p="http://schemas.openxmlformats.org/presentationml/2006/main">
  <p:tag name="AS_UNIQUEID" val="728"/>
</p:tagLst>
</file>

<file path=ppt/tags/tag65.xml><?xml version="1.0" encoding="utf-8"?>
<p:tagLst xmlns:p="http://schemas.openxmlformats.org/presentationml/2006/main">
  <p:tag name="AS_UNIQUEID" val="729"/>
</p:tagLst>
</file>

<file path=ppt/tags/tag66.xml><?xml version="1.0" encoding="utf-8"?>
<p:tagLst xmlns:p="http://schemas.openxmlformats.org/presentationml/2006/main">
  <p:tag name="AS_UNIQUEID" val="730"/>
</p:tagLst>
</file>

<file path=ppt/tags/tag67.xml><?xml version="1.0" encoding="utf-8"?>
<p:tagLst xmlns:p="http://schemas.openxmlformats.org/presentationml/2006/main">
  <p:tag name="AS_UNIQUEID" val="731"/>
</p:tagLst>
</file>

<file path=ppt/tags/tag68.xml><?xml version="1.0" encoding="utf-8"?>
<p:tagLst xmlns:p="http://schemas.openxmlformats.org/presentationml/2006/main">
  <p:tag name="AS_UNIQUEID" val="732"/>
</p:tagLst>
</file>

<file path=ppt/tags/tag69.xml><?xml version="1.0" encoding="utf-8"?>
<p:tagLst xmlns:p="http://schemas.openxmlformats.org/presentationml/2006/main">
  <p:tag name="AS_UNIQUEID" val="733"/>
</p:tagLst>
</file>

<file path=ppt/tags/tag7.xml><?xml version="1.0" encoding="utf-8"?>
<p:tagLst xmlns:p="http://schemas.openxmlformats.org/presentationml/2006/main">
  <p:tag name="AS_UNIQUEID" val="661"/>
</p:tagLst>
</file>

<file path=ppt/tags/tag70.xml><?xml version="1.0" encoding="utf-8"?>
<p:tagLst xmlns:p="http://schemas.openxmlformats.org/presentationml/2006/main">
  <p:tag name="AS_UNIQUEID" val="735"/>
</p:tagLst>
</file>

<file path=ppt/tags/tag71.xml><?xml version="1.0" encoding="utf-8"?>
<p:tagLst xmlns:p="http://schemas.openxmlformats.org/presentationml/2006/main">
  <p:tag name="AS_UNIQUEID" val="736"/>
</p:tagLst>
</file>

<file path=ppt/tags/tag72.xml><?xml version="1.0" encoding="utf-8"?>
<p:tagLst xmlns:p="http://schemas.openxmlformats.org/presentationml/2006/main">
  <p:tag name="AS_UNIQUEID" val="737"/>
</p:tagLst>
</file>

<file path=ppt/tags/tag73.xml><?xml version="1.0" encoding="utf-8"?>
<p:tagLst xmlns:p="http://schemas.openxmlformats.org/presentationml/2006/main">
  <p:tag name="AS_UNIQUEID" val="738"/>
</p:tagLst>
</file>

<file path=ppt/tags/tag74.xml><?xml version="1.0" encoding="utf-8"?>
<p:tagLst xmlns:p="http://schemas.openxmlformats.org/presentationml/2006/main">
  <p:tag name="AS_UNIQUEID" val="739"/>
</p:tagLst>
</file>

<file path=ppt/tags/tag75.xml><?xml version="1.0" encoding="utf-8"?>
<p:tagLst xmlns:p="http://schemas.openxmlformats.org/presentationml/2006/main">
  <p:tag name="AS_UNIQUEID" val="740"/>
</p:tagLst>
</file>

<file path=ppt/tags/tag76.xml><?xml version="1.0" encoding="utf-8"?>
<p:tagLst xmlns:p="http://schemas.openxmlformats.org/presentationml/2006/main">
  <p:tag name="AS_UNIQUEID" val="741"/>
</p:tagLst>
</file>

<file path=ppt/tags/tag77.xml><?xml version="1.0" encoding="utf-8"?>
<p:tagLst xmlns:p="http://schemas.openxmlformats.org/presentationml/2006/main">
  <p:tag name="AS_UNIQUEID" val="742"/>
</p:tagLst>
</file>

<file path=ppt/tags/tag78.xml><?xml version="1.0" encoding="utf-8"?>
<p:tagLst xmlns:p="http://schemas.openxmlformats.org/presentationml/2006/main">
  <p:tag name="AS_UNIQUEID" val="743"/>
</p:tagLst>
</file>

<file path=ppt/tags/tag79.xml><?xml version="1.0" encoding="utf-8"?>
<p:tagLst xmlns:p="http://schemas.openxmlformats.org/presentationml/2006/main">
  <p:tag name="AS_UNIQUEID" val="745"/>
</p:tagLst>
</file>

<file path=ppt/tags/tag8.xml><?xml version="1.0" encoding="utf-8"?>
<p:tagLst xmlns:p="http://schemas.openxmlformats.org/presentationml/2006/main">
  <p:tag name="AS_UNIQUEID" val="662"/>
</p:tagLst>
</file>

<file path=ppt/tags/tag80.xml><?xml version="1.0" encoding="utf-8"?>
<p:tagLst xmlns:p="http://schemas.openxmlformats.org/presentationml/2006/main">
  <p:tag name="AS_UNIQUEID" val="746"/>
</p:tagLst>
</file>

<file path=ppt/tags/tag81.xml><?xml version="1.0" encoding="utf-8"?>
<p:tagLst xmlns:p="http://schemas.openxmlformats.org/presentationml/2006/main">
  <p:tag name="AS_UNIQUEID" val="748"/>
</p:tagLst>
</file>

<file path=ppt/tags/tag82.xml><?xml version="1.0" encoding="utf-8"?>
<p:tagLst xmlns:p="http://schemas.openxmlformats.org/presentationml/2006/main">
  <p:tag name="AS_UNIQUEID" val="749"/>
</p:tagLst>
</file>

<file path=ppt/tags/tag83.xml><?xml version="1.0" encoding="utf-8"?>
<p:tagLst xmlns:p="http://schemas.openxmlformats.org/presentationml/2006/main">
  <p:tag name="AS_UNIQUEID" val="750"/>
</p:tagLst>
</file>

<file path=ppt/tags/tag84.xml><?xml version="1.0" encoding="utf-8"?>
<p:tagLst xmlns:p="http://schemas.openxmlformats.org/presentationml/2006/main">
  <p:tag name="AS_UNIQUEID" val="751"/>
</p:tagLst>
</file>

<file path=ppt/tags/tag85.xml><?xml version="1.0" encoding="utf-8"?>
<p:tagLst xmlns:p="http://schemas.openxmlformats.org/presentationml/2006/main">
  <p:tag name="AS_UNIQUEID" val="752"/>
</p:tagLst>
</file>

<file path=ppt/tags/tag86.xml><?xml version="1.0" encoding="utf-8"?>
<p:tagLst xmlns:p="http://schemas.openxmlformats.org/presentationml/2006/main">
  <p:tag name="AS_UNIQUEID" val="753"/>
</p:tagLst>
</file>

<file path=ppt/tags/tag87.xml><?xml version="1.0" encoding="utf-8"?>
<p:tagLst xmlns:p="http://schemas.openxmlformats.org/presentationml/2006/main">
  <p:tag name="AS_UNIQUEID" val="762"/>
</p:tagLst>
</file>

<file path=ppt/tags/tag88.xml><?xml version="1.0" encoding="utf-8"?>
<p:tagLst xmlns:p="http://schemas.openxmlformats.org/presentationml/2006/main">
  <p:tag name="AS_UNIQUEID" val="763"/>
</p:tagLst>
</file>

<file path=ppt/tags/tag89.xml><?xml version="1.0" encoding="utf-8"?>
<p:tagLst xmlns:p="http://schemas.openxmlformats.org/presentationml/2006/main">
  <p:tag name="AS_UNIQUEID" val="764"/>
</p:tagLst>
</file>

<file path=ppt/tags/tag9.xml><?xml version="1.0" encoding="utf-8"?>
<p:tagLst xmlns:p="http://schemas.openxmlformats.org/presentationml/2006/main">
  <p:tag name="AS_UNIQUEID" val="663"/>
</p:tagLst>
</file>

<file path=ppt/tags/tag90.xml><?xml version="1.0" encoding="utf-8"?>
<p:tagLst xmlns:p="http://schemas.openxmlformats.org/presentationml/2006/main">
  <p:tag name="AS_UNIQUEID" val="765"/>
</p:tagLst>
</file>

<file path=ppt/tags/tag91.xml><?xml version="1.0" encoding="utf-8"?>
<p:tagLst xmlns:p="http://schemas.openxmlformats.org/presentationml/2006/main">
  <p:tag name="AS_UNIQUEID" val="766"/>
</p:tagLst>
</file>

<file path=ppt/tags/tag92.xml><?xml version="1.0" encoding="utf-8"?>
<p:tagLst xmlns:p="http://schemas.openxmlformats.org/presentationml/2006/main">
  <p:tag name="AS_UNIQUEID" val="854"/>
</p:tagLst>
</file>

<file path=ppt/tags/tag93.xml><?xml version="1.0" encoding="utf-8"?>
<p:tagLst xmlns:p="http://schemas.openxmlformats.org/presentationml/2006/main">
  <p:tag name="AS_UNIQUEID" val="855"/>
</p:tagLst>
</file>

<file path=ppt/tags/tag94.xml><?xml version="1.0" encoding="utf-8"?>
<p:tagLst xmlns:p="http://schemas.openxmlformats.org/presentationml/2006/main">
  <p:tag name="AS_UNIQUEID" val="856"/>
</p:tagLst>
</file>

<file path=ppt/tags/tag95.xml><?xml version="1.0" encoding="utf-8"?>
<p:tagLst xmlns:p="http://schemas.openxmlformats.org/presentationml/2006/main">
  <p:tag name="AS_UNIQUEID" val="857"/>
</p:tagLst>
</file>

<file path=ppt/tags/tag96.xml><?xml version="1.0" encoding="utf-8"?>
<p:tagLst xmlns:p="http://schemas.openxmlformats.org/presentationml/2006/main">
  <p:tag name="AS_UNIQUEID" val="858"/>
</p:tagLst>
</file>

<file path=ppt/tags/tag97.xml><?xml version="1.0" encoding="utf-8"?>
<p:tagLst xmlns:p="http://schemas.openxmlformats.org/presentationml/2006/main">
  <p:tag name="AS_UNIQUEID" val="859"/>
</p:tagLst>
</file>

<file path=ppt/tags/tag98.xml><?xml version="1.0" encoding="utf-8"?>
<p:tagLst xmlns:p="http://schemas.openxmlformats.org/presentationml/2006/main">
  <p:tag name="AS_UNIQUEID" val="860"/>
</p:tagLst>
</file>

<file path=ppt/tags/tag99.xml><?xml version="1.0" encoding="utf-8"?>
<p:tagLst xmlns:p="http://schemas.openxmlformats.org/presentationml/2006/main">
  <p:tag name="AS_UNIQUEID" val="86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4245</Words>
  <Application>WPS 演示</Application>
  <PresentationFormat/>
  <Paragraphs>451</Paragraphs>
  <Slides>42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1" baseType="lpstr">
      <vt:lpstr>Arial</vt:lpstr>
      <vt:lpstr>宋体</vt:lpstr>
      <vt:lpstr>Wingdings</vt:lpstr>
      <vt:lpstr>演示镇魂行楷</vt:lpstr>
      <vt:lpstr>黑体</vt:lpstr>
      <vt:lpstr>楷体</vt:lpstr>
      <vt:lpstr>华文中宋</vt:lpstr>
      <vt:lpstr>方正楷体_GBK</vt:lpstr>
      <vt:lpstr>微软雅黑</vt:lpstr>
      <vt:lpstr>华文新魏</vt:lpstr>
      <vt:lpstr>Arial Unicode MS</vt:lpstr>
      <vt:lpstr>Calibri</vt:lpstr>
      <vt:lpstr>华文行楷</vt:lpstr>
      <vt:lpstr>华文楷体</vt:lpstr>
      <vt:lpstr>Times New Roman</vt:lpstr>
      <vt:lpstr>Arial</vt:lpstr>
      <vt:lpstr>Kaiti SC Regular</vt:lpstr>
      <vt:lpstr>新宋体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任务二：   赏读—品味鼓韵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任务三：  研读—感悟鼓魂</vt:lpstr>
      <vt:lpstr>黄土高原人有着一股什么劲？</vt:lpstr>
      <vt:lpstr>PowerPoint 演示文稿</vt:lpstr>
      <vt:lpstr>黄土高原人有着一股什么劲？</vt:lpstr>
      <vt:lpstr>PowerPoint 演示文稿</vt:lpstr>
      <vt:lpstr>作者描绘这样“好”的安塞腰鼓想表达什么？（主旨）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11</cp:revision>
  <cp:lastPrinted>2025-02-16T17:12:00Z</cp:lastPrinted>
  <dcterms:created xsi:type="dcterms:W3CDTF">2025-03-03T03:19:00Z</dcterms:created>
  <dcterms:modified xsi:type="dcterms:W3CDTF">2025-03-10T09:28:52Z</dcterms:modified>
  <cp:version>17882884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CC22C2CF70BD4A0699299436FF382117_13</vt:lpwstr>
  </property>
</Properties>
</file>