
<file path=[Content_Types].xml><?xml version="1.0" encoding="utf-8"?>
<Types xmlns="http://schemas.openxmlformats.org/package/2006/content-types">
  <Default Extension="jpeg" ContentType="image/jpeg"/>
  <Default Extension="png" ContentType="image/png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tags/tag334.xml" ContentType="application/vnd.openxmlformats-officedocument.presentationml.tags+xml"/>
  <Override PartName="/ppt/tags/tag335.xml" ContentType="application/vnd.openxmlformats-officedocument.presentationml.tags+xml"/>
  <Override PartName="/ppt/tags/tag336.xml" ContentType="application/vnd.openxmlformats-officedocument.presentationml.tags+xml"/>
  <Override PartName="/ppt/tags/tag337.xml" ContentType="application/vnd.openxmlformats-officedocument.presentationml.tags+xml"/>
  <Override PartName="/ppt/tags/tag338.xml" ContentType="application/vnd.openxmlformats-officedocument.presentationml.tags+xml"/>
  <Override PartName="/ppt/tags/tag339.xml" ContentType="application/vnd.openxmlformats-officedocument.presentationml.tags+xml"/>
  <Override PartName="/ppt/tags/tag34.xml" ContentType="application/vnd.openxmlformats-officedocument.presentationml.tags+xml"/>
  <Override PartName="/ppt/tags/tag340.xml" ContentType="application/vnd.openxmlformats-officedocument.presentationml.tags+xml"/>
  <Override PartName="/ppt/tags/tag341.xml" ContentType="application/vnd.openxmlformats-officedocument.presentationml.tags+xml"/>
  <Override PartName="/ppt/tags/tag342.xml" ContentType="application/vnd.openxmlformats-officedocument.presentationml.tags+xml"/>
  <Override PartName="/ppt/tags/tag343.xml" ContentType="application/vnd.openxmlformats-officedocument.presentationml.tags+xml"/>
  <Override PartName="/ppt/tags/tag344.xml" ContentType="application/vnd.openxmlformats-officedocument.presentationml.tags+xml"/>
  <Override PartName="/ppt/tags/tag345.xml" ContentType="application/vnd.openxmlformats-officedocument.presentationml.tags+xml"/>
  <Override PartName="/ppt/tags/tag346.xml" ContentType="application/vnd.openxmlformats-officedocument.presentationml.tags+xml"/>
  <Override PartName="/ppt/tags/tag347.xml" ContentType="application/vnd.openxmlformats-officedocument.presentationml.tags+xml"/>
  <Override PartName="/ppt/tags/tag348.xml" ContentType="application/vnd.openxmlformats-officedocument.presentationml.tags+xml"/>
  <Override PartName="/ppt/tags/tag349.xml" ContentType="application/vnd.openxmlformats-officedocument.presentationml.tags+xml"/>
  <Override PartName="/ppt/tags/tag35.xml" ContentType="application/vnd.openxmlformats-officedocument.presentationml.tags+xml"/>
  <Override PartName="/ppt/tags/tag350.xml" ContentType="application/vnd.openxmlformats-officedocument.presentationml.tags+xml"/>
  <Override PartName="/ppt/tags/tag351.xml" ContentType="application/vnd.openxmlformats-officedocument.presentationml.tags+xml"/>
  <Override PartName="/ppt/tags/tag352.xml" ContentType="application/vnd.openxmlformats-officedocument.presentationml.tags+xml"/>
  <Override PartName="/ppt/tags/tag353.xml" ContentType="application/vnd.openxmlformats-officedocument.presentationml.tags+xml"/>
  <Override PartName="/ppt/tags/tag354.xml" ContentType="application/vnd.openxmlformats-officedocument.presentationml.tags+xml"/>
  <Override PartName="/ppt/tags/tag355.xml" ContentType="application/vnd.openxmlformats-officedocument.presentationml.tags+xml"/>
  <Override PartName="/ppt/tags/tag356.xml" ContentType="application/vnd.openxmlformats-officedocument.presentationml.tags+xml"/>
  <Override PartName="/ppt/tags/tag357.xml" ContentType="application/vnd.openxmlformats-officedocument.presentationml.tags+xml"/>
  <Override PartName="/ppt/tags/tag358.xml" ContentType="application/vnd.openxmlformats-officedocument.presentationml.tags+xml"/>
  <Override PartName="/ppt/tags/tag359.xml" ContentType="application/vnd.openxmlformats-officedocument.presentationml.tags+xml"/>
  <Override PartName="/ppt/tags/tag36.xml" ContentType="application/vnd.openxmlformats-officedocument.presentationml.tags+xml"/>
  <Override PartName="/ppt/tags/tag360.xml" ContentType="application/vnd.openxmlformats-officedocument.presentationml.tags+xml"/>
  <Override PartName="/ppt/tags/tag361.xml" ContentType="application/vnd.openxmlformats-officedocument.presentationml.tags+xml"/>
  <Override PartName="/ppt/tags/tag362.xml" ContentType="application/vnd.openxmlformats-officedocument.presentationml.tags+xml"/>
  <Override PartName="/ppt/tags/tag363.xml" ContentType="application/vnd.openxmlformats-officedocument.presentationml.tags+xml"/>
  <Override PartName="/ppt/tags/tag364.xml" ContentType="application/vnd.openxmlformats-officedocument.presentationml.tags+xml"/>
  <Override PartName="/ppt/tags/tag365.xml" ContentType="application/vnd.openxmlformats-officedocument.presentationml.tags+xml"/>
  <Override PartName="/ppt/tags/tag366.xml" ContentType="application/vnd.openxmlformats-officedocument.presentationml.tags+xml"/>
  <Override PartName="/ppt/tags/tag367.xml" ContentType="application/vnd.openxmlformats-officedocument.presentationml.tags+xml"/>
  <Override PartName="/ppt/tags/tag368.xml" ContentType="application/vnd.openxmlformats-officedocument.presentationml.tags+xml"/>
  <Override PartName="/ppt/tags/tag369.xml" ContentType="application/vnd.openxmlformats-officedocument.presentationml.tags+xml"/>
  <Override PartName="/ppt/tags/tag37.xml" ContentType="application/vnd.openxmlformats-officedocument.presentationml.tags+xml"/>
  <Override PartName="/ppt/tags/tag370.xml" ContentType="application/vnd.openxmlformats-officedocument.presentationml.tags+xml"/>
  <Override PartName="/ppt/tags/tag371.xml" ContentType="application/vnd.openxmlformats-officedocument.presentationml.tags+xml"/>
  <Override PartName="/ppt/tags/tag372.xml" ContentType="application/vnd.openxmlformats-officedocument.presentationml.tags+xml"/>
  <Override PartName="/ppt/tags/tag373.xml" ContentType="application/vnd.openxmlformats-officedocument.presentationml.tags+xml"/>
  <Override PartName="/ppt/tags/tag374.xml" ContentType="application/vnd.openxmlformats-officedocument.presentationml.tags+xml"/>
  <Override PartName="/ppt/tags/tag375.xml" ContentType="application/vnd.openxmlformats-officedocument.presentationml.tags+xml"/>
  <Override PartName="/ppt/tags/tag376.xml" ContentType="application/vnd.openxmlformats-officedocument.presentationml.tags+xml"/>
  <Override PartName="/ppt/tags/tag377.xml" ContentType="application/vnd.openxmlformats-officedocument.presentationml.tags+xml"/>
  <Override PartName="/ppt/tags/tag378.xml" ContentType="application/vnd.openxmlformats-officedocument.presentationml.tags+xml"/>
  <Override PartName="/ppt/tags/tag379.xml" ContentType="application/vnd.openxmlformats-officedocument.presentationml.tags+xml"/>
  <Override PartName="/ppt/tags/tag38.xml" ContentType="application/vnd.openxmlformats-officedocument.presentationml.tags+xml"/>
  <Override PartName="/ppt/tags/tag380.xml" ContentType="application/vnd.openxmlformats-officedocument.presentationml.tags+xml"/>
  <Override PartName="/ppt/tags/tag381.xml" ContentType="application/vnd.openxmlformats-officedocument.presentationml.tags+xml"/>
  <Override PartName="/ppt/tags/tag382.xml" ContentType="application/vnd.openxmlformats-officedocument.presentationml.tags+xml"/>
  <Override PartName="/ppt/tags/tag383.xml" ContentType="application/vnd.openxmlformats-officedocument.presentationml.tags+xml"/>
  <Override PartName="/ppt/tags/tag384.xml" ContentType="application/vnd.openxmlformats-officedocument.presentationml.tags+xml"/>
  <Override PartName="/ppt/tags/tag385.xml" ContentType="application/vnd.openxmlformats-officedocument.presentationml.tags+xml"/>
  <Override PartName="/ppt/tags/tag386.xml" ContentType="application/vnd.openxmlformats-officedocument.presentationml.tags+xml"/>
  <Override PartName="/ppt/tags/tag387.xml" ContentType="application/vnd.openxmlformats-officedocument.presentationml.tags+xml"/>
  <Override PartName="/ppt/tags/tag388.xml" ContentType="application/vnd.openxmlformats-officedocument.presentationml.tags+xml"/>
  <Override PartName="/ppt/tags/tag389.xml" ContentType="application/vnd.openxmlformats-officedocument.presentationml.tags+xml"/>
  <Override PartName="/ppt/tags/tag39.xml" ContentType="application/vnd.openxmlformats-officedocument.presentationml.tags+xml"/>
  <Override PartName="/ppt/tags/tag390.xml" ContentType="application/vnd.openxmlformats-officedocument.presentationml.tags+xml"/>
  <Override PartName="/ppt/tags/tag391.xml" ContentType="application/vnd.openxmlformats-officedocument.presentationml.tags+xml"/>
  <Override PartName="/ppt/tags/tag392.xml" ContentType="application/vnd.openxmlformats-officedocument.presentationml.tags+xml"/>
  <Override PartName="/ppt/tags/tag393.xml" ContentType="application/vnd.openxmlformats-officedocument.presentationml.tags+xml"/>
  <Override PartName="/ppt/tags/tag394.xml" ContentType="application/vnd.openxmlformats-officedocument.presentationml.tags+xml"/>
  <Override PartName="/ppt/tags/tag395.xml" ContentType="application/vnd.openxmlformats-officedocument.presentationml.tags+xml"/>
  <Override PartName="/ppt/tags/tag396.xml" ContentType="application/vnd.openxmlformats-officedocument.presentationml.tags+xml"/>
  <Override PartName="/ppt/tags/tag397.xml" ContentType="application/vnd.openxmlformats-officedocument.presentationml.tags+xml"/>
  <Override PartName="/ppt/tags/tag398.xml" ContentType="application/vnd.openxmlformats-officedocument.presentationml.tags+xml"/>
  <Override PartName="/ppt/tags/tag39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00.xml" ContentType="application/vnd.openxmlformats-officedocument.presentationml.tags+xml"/>
  <Override PartName="/ppt/tags/tag401.xml" ContentType="application/vnd.openxmlformats-officedocument.presentationml.tags+xml"/>
  <Override PartName="/ppt/tags/tag402.xml" ContentType="application/vnd.openxmlformats-officedocument.presentationml.tags+xml"/>
  <Override PartName="/ppt/tags/tag403.xml" ContentType="application/vnd.openxmlformats-officedocument.presentationml.tags+xml"/>
  <Override PartName="/ppt/tags/tag404.xml" ContentType="application/vnd.openxmlformats-officedocument.presentationml.tags+xml"/>
  <Override PartName="/ppt/tags/tag405.xml" ContentType="application/vnd.openxmlformats-officedocument.presentationml.tags+xml"/>
  <Override PartName="/ppt/tags/tag406.xml" ContentType="application/vnd.openxmlformats-officedocument.presentationml.tags+xml"/>
  <Override PartName="/ppt/tags/tag407.xml" ContentType="application/vnd.openxmlformats-officedocument.presentationml.tags+xml"/>
  <Override PartName="/ppt/tags/tag408.xml" ContentType="application/vnd.openxmlformats-officedocument.presentationml.tags+xml"/>
  <Override PartName="/ppt/tags/tag409.xml" ContentType="application/vnd.openxmlformats-officedocument.presentationml.tags+xml"/>
  <Override PartName="/ppt/tags/tag41.xml" ContentType="application/vnd.openxmlformats-officedocument.presentationml.tags+xml"/>
  <Override PartName="/ppt/tags/tag410.xml" ContentType="application/vnd.openxmlformats-officedocument.presentationml.tags+xml"/>
  <Override PartName="/ppt/tags/tag411.xml" ContentType="application/vnd.openxmlformats-officedocument.presentationml.tags+xml"/>
  <Override PartName="/ppt/tags/tag412.xml" ContentType="application/vnd.openxmlformats-officedocument.presentationml.tags+xml"/>
  <Override PartName="/ppt/tags/tag413.xml" ContentType="application/vnd.openxmlformats-officedocument.presentationml.tags+xml"/>
  <Override PartName="/ppt/tags/tag414.xml" ContentType="application/vnd.openxmlformats-officedocument.presentationml.tags+xml"/>
  <Override PartName="/ppt/tags/tag415.xml" ContentType="application/vnd.openxmlformats-officedocument.presentationml.tags+xml"/>
  <Override PartName="/ppt/tags/tag416.xml" ContentType="application/vnd.openxmlformats-officedocument.presentationml.tags+xml"/>
  <Override PartName="/ppt/tags/tag417.xml" ContentType="application/vnd.openxmlformats-officedocument.presentationml.tags+xml"/>
  <Override PartName="/ppt/tags/tag418.xml" ContentType="application/vnd.openxmlformats-officedocument.presentationml.tags+xml"/>
  <Override PartName="/ppt/tags/tag419.xml" ContentType="application/vnd.openxmlformats-officedocument.presentationml.tags+xml"/>
  <Override PartName="/ppt/tags/tag42.xml" ContentType="application/vnd.openxmlformats-officedocument.presentationml.tags+xml"/>
  <Override PartName="/ppt/tags/tag420.xml" ContentType="application/vnd.openxmlformats-officedocument.presentationml.tags+xml"/>
  <Override PartName="/ppt/tags/tag421.xml" ContentType="application/vnd.openxmlformats-officedocument.presentationml.tags+xml"/>
  <Override PartName="/ppt/tags/tag422.xml" ContentType="application/vnd.openxmlformats-officedocument.presentationml.tags+xml"/>
  <Override PartName="/ppt/tags/tag423.xml" ContentType="application/vnd.openxmlformats-officedocument.presentationml.tags+xml"/>
  <Override PartName="/ppt/tags/tag424.xml" ContentType="application/vnd.openxmlformats-officedocument.presentationml.tags+xml"/>
  <Override PartName="/ppt/tags/tag425.xml" ContentType="application/vnd.openxmlformats-officedocument.presentationml.tags+xml"/>
  <Override PartName="/ppt/tags/tag426.xml" ContentType="application/vnd.openxmlformats-officedocument.presentationml.tags+xml"/>
  <Override PartName="/ppt/tags/tag427.xml" ContentType="application/vnd.openxmlformats-officedocument.presentationml.tags+xml"/>
  <Override PartName="/ppt/tags/tag428.xml" ContentType="application/vnd.openxmlformats-officedocument.presentationml.tags+xml"/>
  <Override PartName="/ppt/tags/tag429.xml" ContentType="application/vnd.openxmlformats-officedocument.presentationml.tags+xml"/>
  <Override PartName="/ppt/tags/tag43.xml" ContentType="application/vnd.openxmlformats-officedocument.presentationml.tags+xml"/>
  <Override PartName="/ppt/tags/tag430.xml" ContentType="application/vnd.openxmlformats-officedocument.presentationml.tags+xml"/>
  <Override PartName="/ppt/tags/tag431.xml" ContentType="application/vnd.openxmlformats-officedocument.presentationml.tags+xml"/>
  <Override PartName="/ppt/tags/tag432.xml" ContentType="application/vnd.openxmlformats-officedocument.presentationml.tags+xml"/>
  <Override PartName="/ppt/tags/tag433.xml" ContentType="application/vnd.openxmlformats-officedocument.presentationml.tags+xml"/>
  <Override PartName="/ppt/tags/tag434.xml" ContentType="application/vnd.openxmlformats-officedocument.presentationml.tags+xml"/>
  <Override PartName="/ppt/tags/tag435.xml" ContentType="application/vnd.openxmlformats-officedocument.presentationml.tags+xml"/>
  <Override PartName="/ppt/tags/tag436.xml" ContentType="application/vnd.openxmlformats-officedocument.presentationml.tags+xml"/>
  <Override PartName="/ppt/tags/tag437.xml" ContentType="application/vnd.openxmlformats-officedocument.presentationml.tags+xml"/>
  <Override PartName="/ppt/tags/tag438.xml" ContentType="application/vnd.openxmlformats-officedocument.presentationml.tags+xml"/>
  <Override PartName="/ppt/tags/tag439.xml" ContentType="application/vnd.openxmlformats-officedocument.presentationml.tags+xml"/>
  <Override PartName="/ppt/tags/tag44.xml" ContentType="application/vnd.openxmlformats-officedocument.presentationml.tags+xml"/>
  <Override PartName="/ppt/tags/tag440.xml" ContentType="application/vnd.openxmlformats-officedocument.presentationml.tags+xml"/>
  <Override PartName="/ppt/tags/tag441.xml" ContentType="application/vnd.openxmlformats-officedocument.presentationml.tags+xml"/>
  <Override PartName="/ppt/tags/tag442.xml" ContentType="application/vnd.openxmlformats-officedocument.presentationml.tags+xml"/>
  <Override PartName="/ppt/tags/tag443.xml" ContentType="application/vnd.openxmlformats-officedocument.presentationml.tags+xml"/>
  <Override PartName="/ppt/tags/tag444.xml" ContentType="application/vnd.openxmlformats-officedocument.presentationml.tags+xml"/>
  <Override PartName="/ppt/tags/tag445.xml" ContentType="application/vnd.openxmlformats-officedocument.presentationml.tags+xml"/>
  <Override PartName="/ppt/tags/tag446.xml" ContentType="application/vnd.openxmlformats-officedocument.presentationml.tags+xml"/>
  <Override PartName="/ppt/tags/tag447.xml" ContentType="application/vnd.openxmlformats-officedocument.presentationml.tags+xml"/>
  <Override PartName="/ppt/tags/tag448.xml" ContentType="application/vnd.openxmlformats-officedocument.presentationml.tags+xml"/>
  <Override PartName="/ppt/tags/tag449.xml" ContentType="application/vnd.openxmlformats-officedocument.presentationml.tags+xml"/>
  <Override PartName="/ppt/tags/tag45.xml" ContentType="application/vnd.openxmlformats-officedocument.presentationml.tags+xml"/>
  <Override PartName="/ppt/tags/tag450.xml" ContentType="application/vnd.openxmlformats-officedocument.presentationml.tags+xml"/>
  <Override PartName="/ppt/tags/tag451.xml" ContentType="application/vnd.openxmlformats-officedocument.presentationml.tags+xml"/>
  <Override PartName="/ppt/tags/tag452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3" r:id="rId3"/>
  </p:sldMasterIdLst>
  <p:notesMasterIdLst>
    <p:notesMasterId r:id="rId39"/>
  </p:notesMasterIdLst>
  <p:sldIdLst>
    <p:sldId id="399" r:id="rId4"/>
    <p:sldId id="400" r:id="rId5"/>
    <p:sldId id="259" r:id="rId6"/>
    <p:sldId id="403" r:id="rId7"/>
    <p:sldId id="405" r:id="rId8"/>
    <p:sldId id="404" r:id="rId9"/>
    <p:sldId id="407" r:id="rId10"/>
    <p:sldId id="406" r:id="rId11"/>
    <p:sldId id="408" r:id="rId12"/>
    <p:sldId id="409" r:id="rId13"/>
    <p:sldId id="410" r:id="rId14"/>
    <p:sldId id="411" r:id="rId15"/>
    <p:sldId id="412" r:id="rId16"/>
    <p:sldId id="416" r:id="rId17"/>
    <p:sldId id="417" r:id="rId18"/>
    <p:sldId id="418" r:id="rId19"/>
    <p:sldId id="419" r:id="rId20"/>
    <p:sldId id="420" r:id="rId21"/>
    <p:sldId id="422" r:id="rId22"/>
    <p:sldId id="423" r:id="rId23"/>
    <p:sldId id="421" r:id="rId24"/>
    <p:sldId id="424" r:id="rId25"/>
    <p:sldId id="425" r:id="rId26"/>
    <p:sldId id="426" r:id="rId27"/>
    <p:sldId id="427" r:id="rId28"/>
    <p:sldId id="428" r:id="rId29"/>
    <p:sldId id="429" r:id="rId30"/>
    <p:sldId id="430" r:id="rId31"/>
    <p:sldId id="431" r:id="rId32"/>
    <p:sldId id="432" r:id="rId33"/>
    <p:sldId id="433" r:id="rId34"/>
    <p:sldId id="434" r:id="rId35"/>
    <p:sldId id="435" r:id="rId36"/>
    <p:sldId id="436" r:id="rId37"/>
    <p:sldId id="440" r:id="rId38"/>
    <p:sldId id="437" r:id="rId40"/>
    <p:sldId id="439" r:id="rId41"/>
  </p:sldIdLst>
  <p:sldSz cx="12192000" cy="6858000"/>
  <p:notesSz cx="6858000" cy="9144000"/>
  <p:custDataLst>
    <p:tags r:id="rId4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作者" initials="A" lastIdx="0" clrIdx="1"/>
  <p:cmAuthor id="1" name="幸全" initials="幸全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721" autoAdjust="0"/>
    <p:restoredTop sz="94660"/>
  </p:normalViewPr>
  <p:slideViewPr>
    <p:cSldViewPr snapToGrid="0">
      <p:cViewPr varScale="1">
        <p:scale>
          <a:sx n="69" d="100"/>
          <a:sy n="69" d="100"/>
        </p:scale>
        <p:origin x="870" y="-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6" Type="http://schemas.openxmlformats.org/officeDocument/2006/relationships/tags" Target="tags/tag452.xml"/><Relationship Id="rId45" Type="http://schemas.openxmlformats.org/officeDocument/2006/relationships/commentAuthors" Target="commentAuthors.xml"/><Relationship Id="rId44" Type="http://schemas.openxmlformats.org/officeDocument/2006/relationships/tableStyles" Target="tableStyles.xml"/><Relationship Id="rId43" Type="http://schemas.openxmlformats.org/officeDocument/2006/relationships/viewProps" Target="viewProps.xml"/><Relationship Id="rId42" Type="http://schemas.openxmlformats.org/officeDocument/2006/relationships/presProps" Target="presProps.xml"/><Relationship Id="rId41" Type="http://schemas.openxmlformats.org/officeDocument/2006/relationships/slide" Target="slides/slide37.xml"/><Relationship Id="rId40" Type="http://schemas.openxmlformats.org/officeDocument/2006/relationships/slide" Target="slides/slide36.xml"/><Relationship Id="rId4" Type="http://schemas.openxmlformats.org/officeDocument/2006/relationships/slide" Target="slides/slide1.xml"/><Relationship Id="rId39" Type="http://schemas.openxmlformats.org/officeDocument/2006/relationships/notesMaster" Target="notesMasters/notesMaster1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7658E05-4642-44D5-8B73-8592FB1DA119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E39EA8E-D328-4D4D-8342-64EA6FAA0C3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5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6" Type="http://schemas.openxmlformats.org/officeDocument/2006/relationships/tags" Target="../tags/tag59.xml"/><Relationship Id="rId5" Type="http://schemas.openxmlformats.org/officeDocument/2006/relationships/tags" Target="../tags/tag58.xml"/><Relationship Id="rId4" Type="http://schemas.openxmlformats.org/officeDocument/2006/relationships/tags" Target="../tags/tag57.xml"/><Relationship Id="rId3" Type="http://schemas.openxmlformats.org/officeDocument/2006/relationships/image" Target="../media/image1.jpeg"/><Relationship Id="rId2" Type="http://schemas.openxmlformats.org/officeDocument/2006/relationships/tags" Target="../tags/tag56.xml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4" Type="http://schemas.openxmlformats.org/officeDocument/2006/relationships/tags" Target="../tags/tag68.xml"/><Relationship Id="rId3" Type="http://schemas.openxmlformats.org/officeDocument/2006/relationships/tags" Target="../tags/tag67.xml"/><Relationship Id="rId2" Type="http://schemas.openxmlformats.org/officeDocument/2006/relationships/tags" Target="../tags/tag66.xml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6" Type="http://schemas.openxmlformats.org/officeDocument/2006/relationships/tags" Target="../tags/tag73.xml"/><Relationship Id="rId5" Type="http://schemas.openxmlformats.org/officeDocument/2006/relationships/tags" Target="../tags/tag72.xml"/><Relationship Id="rId4" Type="http://schemas.openxmlformats.org/officeDocument/2006/relationships/tags" Target="../tags/tag71.xml"/><Relationship Id="rId3" Type="http://schemas.openxmlformats.org/officeDocument/2006/relationships/tags" Target="../tags/tag70.xml"/><Relationship Id="rId2" Type="http://schemas.openxmlformats.org/officeDocument/2006/relationships/tags" Target="../tags/tag69.xml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2"/>
            </p:custDataLst>
          </p:nvPr>
        </p:nvSpPr>
        <p:spPr>
          <a:xfrm>
            <a:off x="669882" y="2588281"/>
            <a:ext cx="10852237" cy="899167"/>
          </a:xfrm>
        </p:spPr>
        <p:txBody>
          <a:bodyPr lIns="101600" tIns="38100" rIns="25400" bIns="38100" anchor="t" anchorCtr="0">
            <a:noAutofit/>
          </a:bodyPr>
          <a:lstStyle>
            <a:lvl1pPr algn="ctr">
              <a:defRPr sz="5400" b="0" spc="6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3"/>
            </p:custDataLst>
          </p:nvPr>
        </p:nvSpPr>
        <p:spPr>
          <a:xfrm>
            <a:off x="669882" y="3566160"/>
            <a:ext cx="10852237" cy="950984"/>
          </a:xfrm>
        </p:spPr>
        <p:txBody>
          <a:bodyPr lIns="101600" tIns="38100" rIns="76200" bIns="38100">
            <a:no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2400" u="none" strike="noStrike" kern="1200" cap="none" spc="200" normalizeH="0" baseline="0">
                <a:solidFill>
                  <a:schemeClr val="tx1"/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单击此处编辑副标题</a:t>
            </a:r>
            <a:endParaRPr lang="zh-CN" altLang="en-US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69930" y="952508"/>
            <a:ext cx="10852237" cy="504000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669882" y="2588281"/>
            <a:ext cx="10852237" cy="899167"/>
          </a:xfrm>
        </p:spPr>
        <p:txBody>
          <a:bodyPr vert="horz" lIns="101600" tIns="38100" rIns="25400" bIns="38100" rtlCol="0" anchor="t" anchorCtr="0">
            <a:no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5400" b="0" i="0" u="none" strike="noStrike" kern="1200" cap="none" spc="600" normalizeH="0" baseline="0" noProof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通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7"/>
          <p:cNvPicPr>
            <a:picLocks noChangeAspect="1" noChangeArrowheads="1"/>
          </p:cNvPicPr>
          <p:nvPr userDrawn="1"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6540500"/>
            <a:ext cx="12192000" cy="31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标题 1" hidden="1"/>
          <p:cNvSpPr>
            <a:spLocks noGrp="1"/>
          </p:cNvSpPr>
          <p:nvPr>
            <p:ph type="title"/>
          </p:nvPr>
        </p:nvSpPr>
        <p:spPr/>
        <p:txBody>
          <a:bodyPr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4" name="日期占位符 2" hidden="1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 baseline="0" smtClean="0"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pPr>
              <a:defRPr/>
            </a:pPr>
            <a:fld id="{760FBDFE-C587-4B4C-A407-44438C67B59E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3" hidden="1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 baseline="0"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4" hidden="1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fld id="{46197EB2-8B46-47A6-BC78-1D181836A722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</a:fld>
            <a:endParaRPr/>
          </a:p>
        </p:txBody>
      </p:sp>
    </p:spTree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Sp="0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2"/>
            </p:custDataLst>
          </p:nvPr>
        </p:nvSpPr>
        <p:spPr>
          <a:xfrm>
            <a:off x="669882" y="2588281"/>
            <a:ext cx="10852237" cy="899167"/>
          </a:xfrm>
        </p:spPr>
        <p:txBody>
          <a:bodyPr lIns="101600" tIns="38100" rIns="25400" bIns="38100" anchor="t" anchorCtr="0">
            <a:noAutofit/>
          </a:bodyPr>
          <a:lstStyle>
            <a:lvl1pPr algn="ctr">
              <a:defRPr sz="5400" b="0" spc="6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3"/>
            </p:custDataLst>
          </p:nvPr>
        </p:nvSpPr>
        <p:spPr>
          <a:xfrm>
            <a:off x="669882" y="3566160"/>
            <a:ext cx="10852237" cy="950984"/>
          </a:xfrm>
        </p:spPr>
        <p:txBody>
          <a:bodyPr lIns="101600" tIns="38100" rIns="76200" bIns="38100">
            <a:no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2400" u="none" strike="noStrike" kern="1200" cap="none" spc="200" normalizeH="0" baseline="0">
                <a:solidFill>
                  <a:schemeClr val="tx1"/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69882" y="1296000"/>
            <a:ext cx="10852237" cy="5041355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930" y="3808730"/>
            <a:ext cx="10852237" cy="624845"/>
          </a:xfrm>
        </p:spPr>
        <p:txBody>
          <a:bodyPr lIns="101600" tIns="38100" rIns="63500" bIns="38100" anchor="t" anchorCtr="0">
            <a:noAutofit/>
          </a:bodyPr>
          <a:lstStyle>
            <a:lvl1pPr>
              <a:defRPr sz="3600" b="0" u="none" strike="noStrike" kern="1200" cap="none" spc="300" normalizeH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669925" y="4511675"/>
            <a:ext cx="10852237" cy="1077985"/>
          </a:xfrm>
        </p:spPr>
        <p:txBody>
          <a:bodyPr lIns="101600" tIns="38100" rIns="76200" bIns="38100">
            <a:noAutofit/>
          </a:bodyPr>
          <a:lstStyle>
            <a:lvl1pPr marL="0" indent="0" eaLnBrk="1" fontAlgn="auto" latinLnBrk="0" hangingPunct="1"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69930" y="1296000"/>
            <a:ext cx="5283242" cy="5040000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238877" y="1296000"/>
            <a:ext cx="5283242" cy="5040000"/>
          </a:xfrm>
        </p:spPr>
        <p:txBody>
          <a:bodyPr>
            <a:noAutofit/>
          </a:bodyPr>
          <a:lstStyle>
            <a:lvl1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69930" y="1296000"/>
            <a:ext cx="5283242" cy="381003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2000" b="1" u="none" strike="noStrike" kern="1200" cap="none" spc="200" normalizeH="0" baseline="0">
                <a:solidFill>
                  <a:schemeClr val="tx1"/>
                </a:solidFill>
                <a:uFillTx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69925" y="1789043"/>
            <a:ext cx="5283200" cy="4552234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296000"/>
            <a:ext cx="5283242" cy="38100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789043"/>
            <a:ext cx="5283242" cy="4552234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69930" y="1296000"/>
            <a:ext cx="5283242" cy="5040000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238925" y="1296000"/>
            <a:ext cx="5283242" cy="50400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2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1" Type="http://schemas.openxmlformats.org/officeDocument/2006/relationships/theme" Target="../theme/theme1.xml"/><Relationship Id="rId20" Type="http://schemas.openxmlformats.org/officeDocument/2006/relationships/tags" Target="../tags/tag65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4.xml"/><Relationship Id="rId18" Type="http://schemas.openxmlformats.org/officeDocument/2006/relationships/tags" Target="../tags/tag63.xml"/><Relationship Id="rId17" Type="http://schemas.openxmlformats.org/officeDocument/2006/relationships/tags" Target="../tags/tag62.xml"/><Relationship Id="rId16" Type="http://schemas.openxmlformats.org/officeDocument/2006/relationships/tags" Target="../tags/tag61.xml"/><Relationship Id="rId15" Type="http://schemas.openxmlformats.org/officeDocument/2006/relationships/tags" Target="../tags/tag60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theme" Target="../theme/theme2.xml"/><Relationship Id="rId8" Type="http://schemas.openxmlformats.org/officeDocument/2006/relationships/tags" Target="../tags/tag79.xml"/><Relationship Id="rId7" Type="http://schemas.openxmlformats.org/officeDocument/2006/relationships/tags" Target="../tags/tag78.xml"/><Relationship Id="rId6" Type="http://schemas.openxmlformats.org/officeDocument/2006/relationships/tags" Target="../tags/tag77.xml"/><Relationship Id="rId5" Type="http://schemas.openxmlformats.org/officeDocument/2006/relationships/tags" Target="../tags/tag76.xml"/><Relationship Id="rId4" Type="http://schemas.openxmlformats.org/officeDocument/2006/relationships/tags" Target="../tags/tag75.xml"/><Relationship Id="rId3" Type="http://schemas.openxmlformats.org/officeDocument/2006/relationships/tags" Target="../tags/tag74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FFFF"/>
            </a:gs>
            <a:gs pos="100000">
              <a:srgbClr val="DCDCDC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5"/>
            </p:custDataLst>
          </p:nvPr>
        </p:nvSpPr>
        <p:spPr>
          <a:xfrm>
            <a:off x="669882" y="432000"/>
            <a:ext cx="10852237" cy="648000"/>
          </a:xfrm>
          <a:prstGeom prst="rect">
            <a:avLst/>
          </a:prstGeom>
        </p:spPr>
        <p:txBody>
          <a:bodyPr vert="horz" lIns="101600" tIns="38100" rIns="76200" bIns="38100" rtlCol="0" anchor="ctr" anchorCtr="0">
            <a:no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6"/>
            </p:custDataLst>
          </p:nvPr>
        </p:nvSpPr>
        <p:spPr>
          <a:xfrm>
            <a:off x="669882" y="1296000"/>
            <a:ext cx="10852237" cy="5040000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7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8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9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KSO_TEMPLATE" hidden="1"/>
          <p:cNvSpPr/>
          <p:nvPr>
            <p:custDataLst>
              <p:tags r:id="rId20"/>
            </p:custDataLst>
          </p:nvPr>
        </p:nvSpPr>
        <p:spPr>
          <a:xfrm flipH="1"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ransition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800" b="1" u="none" strike="noStrike" kern="1200" cap="none" spc="200" normalizeH="0">
          <a:solidFill>
            <a:schemeClr val="tx1"/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FFFF"/>
            </a:gs>
            <a:gs pos="100000">
              <a:srgbClr val="DCDCDC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669882" y="432000"/>
            <a:ext cx="10852237" cy="648000"/>
          </a:xfrm>
          <a:prstGeom prst="rect">
            <a:avLst/>
          </a:prstGeom>
        </p:spPr>
        <p:txBody>
          <a:bodyPr vert="horz" lIns="101600" tIns="38100" rIns="76200" bIns="38100" rtlCol="0" anchor="ctr" anchorCtr="0">
            <a:no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4"/>
            </p:custDataLst>
          </p:nvPr>
        </p:nvSpPr>
        <p:spPr>
          <a:xfrm>
            <a:off x="669882" y="1296000"/>
            <a:ext cx="10852237" cy="5040000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5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6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7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KSO_TEMPLATE" hidden="1"/>
          <p:cNvSpPr/>
          <p:nvPr>
            <p:custDataLst>
              <p:tags r:id="rId8"/>
            </p:custDataLst>
          </p:nvPr>
        </p:nvSpPr>
        <p:spPr>
          <a:xfrm flipH="1"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</p:sldLayoutIdLst>
  <p:transition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800" b="1" u="none" strike="noStrike" kern="1200" cap="none" spc="200" normalizeH="0">
          <a:solidFill>
            <a:schemeClr val="tx1"/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tags" Target="../tags/tag83.xml"/><Relationship Id="rId4" Type="http://schemas.openxmlformats.org/officeDocument/2006/relationships/image" Target="../media/image2.jpeg"/><Relationship Id="rId3" Type="http://schemas.openxmlformats.org/officeDocument/2006/relationships/tags" Target="../tags/tag82.xml"/><Relationship Id="rId2" Type="http://schemas.openxmlformats.org/officeDocument/2006/relationships/tags" Target="../tags/tag81.xml"/><Relationship Id="rId1" Type="http://schemas.openxmlformats.org/officeDocument/2006/relationships/tags" Target="../tags/tag80.xml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tags" Target="../tags/tag167.xml"/><Relationship Id="rId8" Type="http://schemas.openxmlformats.org/officeDocument/2006/relationships/tags" Target="../tags/tag166.xml"/><Relationship Id="rId7" Type="http://schemas.openxmlformats.org/officeDocument/2006/relationships/tags" Target="../tags/tag165.xml"/><Relationship Id="rId6" Type="http://schemas.openxmlformats.org/officeDocument/2006/relationships/tags" Target="../tags/tag164.xml"/><Relationship Id="rId5" Type="http://schemas.openxmlformats.org/officeDocument/2006/relationships/tags" Target="../tags/tag163.xml"/><Relationship Id="rId4" Type="http://schemas.openxmlformats.org/officeDocument/2006/relationships/tags" Target="../tags/tag162.xml"/><Relationship Id="rId3" Type="http://schemas.openxmlformats.org/officeDocument/2006/relationships/tags" Target="../tags/tag161.xml"/><Relationship Id="rId2" Type="http://schemas.openxmlformats.org/officeDocument/2006/relationships/tags" Target="../tags/tag160.xml"/><Relationship Id="rId13" Type="http://schemas.openxmlformats.org/officeDocument/2006/relationships/slideLayout" Target="../slideLayouts/slideLayout15.xml"/><Relationship Id="rId12" Type="http://schemas.openxmlformats.org/officeDocument/2006/relationships/tags" Target="../tags/tag170.xml"/><Relationship Id="rId11" Type="http://schemas.openxmlformats.org/officeDocument/2006/relationships/tags" Target="../tags/tag169.xml"/><Relationship Id="rId10" Type="http://schemas.openxmlformats.org/officeDocument/2006/relationships/tags" Target="../tags/tag168.xml"/><Relationship Id="rId1" Type="http://schemas.openxmlformats.org/officeDocument/2006/relationships/tags" Target="../tags/tag159.xml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tags" Target="../tags/tag179.xml"/><Relationship Id="rId8" Type="http://schemas.openxmlformats.org/officeDocument/2006/relationships/tags" Target="../tags/tag178.xml"/><Relationship Id="rId7" Type="http://schemas.openxmlformats.org/officeDocument/2006/relationships/tags" Target="../tags/tag177.xml"/><Relationship Id="rId6" Type="http://schemas.openxmlformats.org/officeDocument/2006/relationships/tags" Target="../tags/tag176.xml"/><Relationship Id="rId5" Type="http://schemas.openxmlformats.org/officeDocument/2006/relationships/tags" Target="../tags/tag175.xml"/><Relationship Id="rId4" Type="http://schemas.openxmlformats.org/officeDocument/2006/relationships/tags" Target="../tags/tag174.xml"/><Relationship Id="rId3" Type="http://schemas.openxmlformats.org/officeDocument/2006/relationships/tags" Target="../tags/tag173.xml"/><Relationship Id="rId2" Type="http://schemas.openxmlformats.org/officeDocument/2006/relationships/tags" Target="../tags/tag172.xml"/><Relationship Id="rId12" Type="http://schemas.openxmlformats.org/officeDocument/2006/relationships/slideLayout" Target="../slideLayouts/slideLayout15.xml"/><Relationship Id="rId11" Type="http://schemas.openxmlformats.org/officeDocument/2006/relationships/tags" Target="../tags/tag181.xml"/><Relationship Id="rId10" Type="http://schemas.openxmlformats.org/officeDocument/2006/relationships/tags" Target="../tags/tag180.xml"/><Relationship Id="rId1" Type="http://schemas.openxmlformats.org/officeDocument/2006/relationships/tags" Target="../tags/tag171.xml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tags" Target="../tags/tag190.xml"/><Relationship Id="rId8" Type="http://schemas.openxmlformats.org/officeDocument/2006/relationships/tags" Target="../tags/tag189.xml"/><Relationship Id="rId7" Type="http://schemas.openxmlformats.org/officeDocument/2006/relationships/tags" Target="../tags/tag188.xml"/><Relationship Id="rId6" Type="http://schemas.openxmlformats.org/officeDocument/2006/relationships/tags" Target="../tags/tag187.xml"/><Relationship Id="rId5" Type="http://schemas.openxmlformats.org/officeDocument/2006/relationships/tags" Target="../tags/tag186.xml"/><Relationship Id="rId4" Type="http://schemas.openxmlformats.org/officeDocument/2006/relationships/tags" Target="../tags/tag185.xml"/><Relationship Id="rId3" Type="http://schemas.openxmlformats.org/officeDocument/2006/relationships/tags" Target="../tags/tag184.xml"/><Relationship Id="rId2" Type="http://schemas.openxmlformats.org/officeDocument/2006/relationships/tags" Target="../tags/tag183.xml"/><Relationship Id="rId12" Type="http://schemas.openxmlformats.org/officeDocument/2006/relationships/slideLayout" Target="../slideLayouts/slideLayout15.xml"/><Relationship Id="rId11" Type="http://schemas.openxmlformats.org/officeDocument/2006/relationships/tags" Target="../tags/tag192.xml"/><Relationship Id="rId10" Type="http://schemas.openxmlformats.org/officeDocument/2006/relationships/tags" Target="../tags/tag191.xml"/><Relationship Id="rId1" Type="http://schemas.openxmlformats.org/officeDocument/2006/relationships/tags" Target="../tags/tag182.xml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tags" Target="../tags/tag201.xml"/><Relationship Id="rId8" Type="http://schemas.openxmlformats.org/officeDocument/2006/relationships/tags" Target="../tags/tag200.xml"/><Relationship Id="rId7" Type="http://schemas.openxmlformats.org/officeDocument/2006/relationships/tags" Target="../tags/tag199.xml"/><Relationship Id="rId6" Type="http://schemas.openxmlformats.org/officeDocument/2006/relationships/tags" Target="../tags/tag198.xml"/><Relationship Id="rId5" Type="http://schemas.openxmlformats.org/officeDocument/2006/relationships/tags" Target="../tags/tag197.xml"/><Relationship Id="rId4" Type="http://schemas.openxmlformats.org/officeDocument/2006/relationships/tags" Target="../tags/tag196.xml"/><Relationship Id="rId3" Type="http://schemas.openxmlformats.org/officeDocument/2006/relationships/tags" Target="../tags/tag195.xml"/><Relationship Id="rId2" Type="http://schemas.openxmlformats.org/officeDocument/2006/relationships/tags" Target="../tags/tag194.xml"/><Relationship Id="rId12" Type="http://schemas.openxmlformats.org/officeDocument/2006/relationships/slideLayout" Target="../slideLayouts/slideLayout15.xml"/><Relationship Id="rId11" Type="http://schemas.openxmlformats.org/officeDocument/2006/relationships/tags" Target="../tags/tag203.xml"/><Relationship Id="rId10" Type="http://schemas.openxmlformats.org/officeDocument/2006/relationships/tags" Target="../tags/tag202.xml"/><Relationship Id="rId1" Type="http://schemas.openxmlformats.org/officeDocument/2006/relationships/tags" Target="../tags/tag193.xml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tags" Target="../tags/tag212.xml"/><Relationship Id="rId8" Type="http://schemas.openxmlformats.org/officeDocument/2006/relationships/tags" Target="../tags/tag211.xml"/><Relationship Id="rId7" Type="http://schemas.openxmlformats.org/officeDocument/2006/relationships/tags" Target="../tags/tag210.xml"/><Relationship Id="rId6" Type="http://schemas.openxmlformats.org/officeDocument/2006/relationships/tags" Target="../tags/tag209.xml"/><Relationship Id="rId5" Type="http://schemas.openxmlformats.org/officeDocument/2006/relationships/tags" Target="../tags/tag208.xml"/><Relationship Id="rId4" Type="http://schemas.openxmlformats.org/officeDocument/2006/relationships/tags" Target="../tags/tag207.xml"/><Relationship Id="rId3" Type="http://schemas.openxmlformats.org/officeDocument/2006/relationships/tags" Target="../tags/tag206.xml"/><Relationship Id="rId2" Type="http://schemas.openxmlformats.org/officeDocument/2006/relationships/tags" Target="../tags/tag205.xml"/><Relationship Id="rId15" Type="http://schemas.openxmlformats.org/officeDocument/2006/relationships/slideLayout" Target="../slideLayouts/slideLayout15.xml"/><Relationship Id="rId14" Type="http://schemas.openxmlformats.org/officeDocument/2006/relationships/tags" Target="../tags/tag214.xml"/><Relationship Id="rId13" Type="http://schemas.openxmlformats.org/officeDocument/2006/relationships/image" Target="../media/image5.jpeg"/><Relationship Id="rId12" Type="http://schemas.openxmlformats.org/officeDocument/2006/relationships/image" Target="../media/image4.jpeg"/><Relationship Id="rId11" Type="http://schemas.openxmlformats.org/officeDocument/2006/relationships/image" Target="../media/image3.png"/><Relationship Id="rId10" Type="http://schemas.openxmlformats.org/officeDocument/2006/relationships/tags" Target="../tags/tag213.xml"/><Relationship Id="rId1" Type="http://schemas.openxmlformats.org/officeDocument/2006/relationships/tags" Target="../tags/tag204.xml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tags" Target="../tags/tag223.xml"/><Relationship Id="rId8" Type="http://schemas.openxmlformats.org/officeDocument/2006/relationships/tags" Target="../tags/tag222.xml"/><Relationship Id="rId7" Type="http://schemas.openxmlformats.org/officeDocument/2006/relationships/tags" Target="../tags/tag221.xml"/><Relationship Id="rId6" Type="http://schemas.openxmlformats.org/officeDocument/2006/relationships/tags" Target="../tags/tag220.xml"/><Relationship Id="rId5" Type="http://schemas.openxmlformats.org/officeDocument/2006/relationships/tags" Target="../tags/tag219.xml"/><Relationship Id="rId4" Type="http://schemas.openxmlformats.org/officeDocument/2006/relationships/tags" Target="../tags/tag218.xml"/><Relationship Id="rId3" Type="http://schemas.openxmlformats.org/officeDocument/2006/relationships/tags" Target="../tags/tag217.xml"/><Relationship Id="rId2" Type="http://schemas.openxmlformats.org/officeDocument/2006/relationships/tags" Target="../tags/tag216.xml"/><Relationship Id="rId12" Type="http://schemas.openxmlformats.org/officeDocument/2006/relationships/slideLayout" Target="../slideLayouts/slideLayout15.xml"/><Relationship Id="rId11" Type="http://schemas.openxmlformats.org/officeDocument/2006/relationships/tags" Target="../tags/tag225.xml"/><Relationship Id="rId10" Type="http://schemas.openxmlformats.org/officeDocument/2006/relationships/tags" Target="../tags/tag224.xml"/><Relationship Id="rId1" Type="http://schemas.openxmlformats.org/officeDocument/2006/relationships/tags" Target="../tags/tag215.xml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tags" Target="../tags/tag234.xml"/><Relationship Id="rId8" Type="http://schemas.openxmlformats.org/officeDocument/2006/relationships/tags" Target="../tags/tag233.xml"/><Relationship Id="rId7" Type="http://schemas.openxmlformats.org/officeDocument/2006/relationships/tags" Target="../tags/tag232.xml"/><Relationship Id="rId6" Type="http://schemas.openxmlformats.org/officeDocument/2006/relationships/tags" Target="../tags/tag231.xml"/><Relationship Id="rId5" Type="http://schemas.openxmlformats.org/officeDocument/2006/relationships/tags" Target="../tags/tag230.xml"/><Relationship Id="rId4" Type="http://schemas.openxmlformats.org/officeDocument/2006/relationships/tags" Target="../tags/tag229.xml"/><Relationship Id="rId3" Type="http://schemas.openxmlformats.org/officeDocument/2006/relationships/tags" Target="../tags/tag228.xml"/><Relationship Id="rId2" Type="http://schemas.openxmlformats.org/officeDocument/2006/relationships/tags" Target="../tags/tag227.xml"/><Relationship Id="rId12" Type="http://schemas.openxmlformats.org/officeDocument/2006/relationships/slideLayout" Target="../slideLayouts/slideLayout15.xml"/><Relationship Id="rId11" Type="http://schemas.openxmlformats.org/officeDocument/2006/relationships/tags" Target="../tags/tag236.xml"/><Relationship Id="rId10" Type="http://schemas.openxmlformats.org/officeDocument/2006/relationships/tags" Target="../tags/tag235.xml"/><Relationship Id="rId1" Type="http://schemas.openxmlformats.org/officeDocument/2006/relationships/tags" Target="../tags/tag226.xml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tags" Target="../tags/tag245.xml"/><Relationship Id="rId8" Type="http://schemas.openxmlformats.org/officeDocument/2006/relationships/tags" Target="../tags/tag244.xml"/><Relationship Id="rId7" Type="http://schemas.openxmlformats.org/officeDocument/2006/relationships/tags" Target="../tags/tag243.xml"/><Relationship Id="rId6" Type="http://schemas.openxmlformats.org/officeDocument/2006/relationships/tags" Target="../tags/tag242.xml"/><Relationship Id="rId5" Type="http://schemas.openxmlformats.org/officeDocument/2006/relationships/tags" Target="../tags/tag241.xml"/><Relationship Id="rId4" Type="http://schemas.openxmlformats.org/officeDocument/2006/relationships/tags" Target="../tags/tag240.xml"/><Relationship Id="rId3" Type="http://schemas.openxmlformats.org/officeDocument/2006/relationships/tags" Target="../tags/tag239.xml"/><Relationship Id="rId2" Type="http://schemas.openxmlformats.org/officeDocument/2006/relationships/tags" Target="../tags/tag238.xml"/><Relationship Id="rId12" Type="http://schemas.openxmlformats.org/officeDocument/2006/relationships/slideLayout" Target="../slideLayouts/slideLayout15.xml"/><Relationship Id="rId11" Type="http://schemas.openxmlformats.org/officeDocument/2006/relationships/tags" Target="../tags/tag247.xml"/><Relationship Id="rId10" Type="http://schemas.openxmlformats.org/officeDocument/2006/relationships/tags" Target="../tags/tag246.xml"/><Relationship Id="rId1" Type="http://schemas.openxmlformats.org/officeDocument/2006/relationships/tags" Target="../tags/tag237.xml"/></Relationships>
</file>

<file path=ppt/slides/_rels/slide18.xml.rels><?xml version="1.0" encoding="UTF-8" standalone="yes"?>
<Relationships xmlns="http://schemas.openxmlformats.org/package/2006/relationships"><Relationship Id="rId9" Type="http://schemas.openxmlformats.org/officeDocument/2006/relationships/tags" Target="../tags/tag256.xml"/><Relationship Id="rId8" Type="http://schemas.openxmlformats.org/officeDocument/2006/relationships/tags" Target="../tags/tag255.xml"/><Relationship Id="rId7" Type="http://schemas.openxmlformats.org/officeDocument/2006/relationships/tags" Target="../tags/tag254.xml"/><Relationship Id="rId6" Type="http://schemas.openxmlformats.org/officeDocument/2006/relationships/tags" Target="../tags/tag253.xml"/><Relationship Id="rId5" Type="http://schemas.openxmlformats.org/officeDocument/2006/relationships/tags" Target="../tags/tag252.xml"/><Relationship Id="rId4" Type="http://schemas.openxmlformats.org/officeDocument/2006/relationships/tags" Target="../tags/tag251.xml"/><Relationship Id="rId3" Type="http://schemas.openxmlformats.org/officeDocument/2006/relationships/tags" Target="../tags/tag250.xml"/><Relationship Id="rId2" Type="http://schemas.openxmlformats.org/officeDocument/2006/relationships/tags" Target="../tags/tag249.xml"/><Relationship Id="rId12" Type="http://schemas.openxmlformats.org/officeDocument/2006/relationships/slideLayout" Target="../slideLayouts/slideLayout15.xml"/><Relationship Id="rId11" Type="http://schemas.openxmlformats.org/officeDocument/2006/relationships/tags" Target="../tags/tag258.xml"/><Relationship Id="rId10" Type="http://schemas.openxmlformats.org/officeDocument/2006/relationships/tags" Target="../tags/tag257.xml"/><Relationship Id="rId1" Type="http://schemas.openxmlformats.org/officeDocument/2006/relationships/tags" Target="../tags/tag248.xml"/></Relationships>
</file>

<file path=ppt/slides/_rels/slide19.xml.rels><?xml version="1.0" encoding="UTF-8" standalone="yes"?>
<Relationships xmlns="http://schemas.openxmlformats.org/package/2006/relationships"><Relationship Id="rId9" Type="http://schemas.openxmlformats.org/officeDocument/2006/relationships/tags" Target="../tags/tag267.xml"/><Relationship Id="rId8" Type="http://schemas.openxmlformats.org/officeDocument/2006/relationships/tags" Target="../tags/tag266.xml"/><Relationship Id="rId7" Type="http://schemas.openxmlformats.org/officeDocument/2006/relationships/tags" Target="../tags/tag265.xml"/><Relationship Id="rId6" Type="http://schemas.openxmlformats.org/officeDocument/2006/relationships/tags" Target="../tags/tag264.xml"/><Relationship Id="rId5" Type="http://schemas.openxmlformats.org/officeDocument/2006/relationships/tags" Target="../tags/tag263.xml"/><Relationship Id="rId4" Type="http://schemas.openxmlformats.org/officeDocument/2006/relationships/tags" Target="../tags/tag262.xml"/><Relationship Id="rId3" Type="http://schemas.openxmlformats.org/officeDocument/2006/relationships/tags" Target="../tags/tag261.xml"/><Relationship Id="rId2" Type="http://schemas.openxmlformats.org/officeDocument/2006/relationships/tags" Target="../tags/tag260.xml"/><Relationship Id="rId12" Type="http://schemas.openxmlformats.org/officeDocument/2006/relationships/slideLayout" Target="../slideLayouts/slideLayout15.xml"/><Relationship Id="rId11" Type="http://schemas.openxmlformats.org/officeDocument/2006/relationships/tags" Target="../tags/tag269.xml"/><Relationship Id="rId10" Type="http://schemas.openxmlformats.org/officeDocument/2006/relationships/tags" Target="../tags/tag268.xml"/><Relationship Id="rId1" Type="http://schemas.openxmlformats.org/officeDocument/2006/relationships/tags" Target="../tags/tag259.xml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.xml"/><Relationship Id="rId8" Type="http://schemas.openxmlformats.org/officeDocument/2006/relationships/tags" Target="../tags/tag91.xml"/><Relationship Id="rId7" Type="http://schemas.openxmlformats.org/officeDocument/2006/relationships/tags" Target="../tags/tag90.xml"/><Relationship Id="rId6" Type="http://schemas.openxmlformats.org/officeDocument/2006/relationships/tags" Target="../tags/tag89.xml"/><Relationship Id="rId5" Type="http://schemas.openxmlformats.org/officeDocument/2006/relationships/tags" Target="../tags/tag88.xml"/><Relationship Id="rId4" Type="http://schemas.openxmlformats.org/officeDocument/2006/relationships/tags" Target="../tags/tag87.xml"/><Relationship Id="rId3" Type="http://schemas.openxmlformats.org/officeDocument/2006/relationships/tags" Target="../tags/tag86.xml"/><Relationship Id="rId2" Type="http://schemas.openxmlformats.org/officeDocument/2006/relationships/tags" Target="../tags/tag85.xml"/><Relationship Id="rId1" Type="http://schemas.openxmlformats.org/officeDocument/2006/relationships/tags" Target="../tags/tag84.xml"/></Relationships>
</file>

<file path=ppt/slides/_rels/slide20.xml.rels><?xml version="1.0" encoding="UTF-8" standalone="yes"?>
<Relationships xmlns="http://schemas.openxmlformats.org/package/2006/relationships"><Relationship Id="rId9" Type="http://schemas.openxmlformats.org/officeDocument/2006/relationships/tags" Target="../tags/tag278.xml"/><Relationship Id="rId8" Type="http://schemas.openxmlformats.org/officeDocument/2006/relationships/tags" Target="../tags/tag277.xml"/><Relationship Id="rId7" Type="http://schemas.openxmlformats.org/officeDocument/2006/relationships/tags" Target="../tags/tag276.xml"/><Relationship Id="rId6" Type="http://schemas.openxmlformats.org/officeDocument/2006/relationships/tags" Target="../tags/tag275.xml"/><Relationship Id="rId5" Type="http://schemas.openxmlformats.org/officeDocument/2006/relationships/tags" Target="../tags/tag274.xml"/><Relationship Id="rId4" Type="http://schemas.openxmlformats.org/officeDocument/2006/relationships/tags" Target="../tags/tag273.xml"/><Relationship Id="rId3" Type="http://schemas.openxmlformats.org/officeDocument/2006/relationships/tags" Target="../tags/tag272.xml"/><Relationship Id="rId2" Type="http://schemas.openxmlformats.org/officeDocument/2006/relationships/tags" Target="../tags/tag271.xml"/><Relationship Id="rId12" Type="http://schemas.openxmlformats.org/officeDocument/2006/relationships/slideLayout" Target="../slideLayouts/slideLayout15.xml"/><Relationship Id="rId11" Type="http://schemas.openxmlformats.org/officeDocument/2006/relationships/tags" Target="../tags/tag280.xml"/><Relationship Id="rId10" Type="http://schemas.openxmlformats.org/officeDocument/2006/relationships/tags" Target="../tags/tag279.xml"/><Relationship Id="rId1" Type="http://schemas.openxmlformats.org/officeDocument/2006/relationships/tags" Target="../tags/tag270.xml"/></Relationships>
</file>

<file path=ppt/slides/_rels/slide21.xml.rels><?xml version="1.0" encoding="UTF-8" standalone="yes"?>
<Relationships xmlns="http://schemas.openxmlformats.org/package/2006/relationships"><Relationship Id="rId9" Type="http://schemas.openxmlformats.org/officeDocument/2006/relationships/tags" Target="../tags/tag289.xml"/><Relationship Id="rId8" Type="http://schemas.openxmlformats.org/officeDocument/2006/relationships/tags" Target="../tags/tag288.xml"/><Relationship Id="rId7" Type="http://schemas.openxmlformats.org/officeDocument/2006/relationships/tags" Target="../tags/tag287.xml"/><Relationship Id="rId6" Type="http://schemas.openxmlformats.org/officeDocument/2006/relationships/tags" Target="../tags/tag286.xml"/><Relationship Id="rId5" Type="http://schemas.openxmlformats.org/officeDocument/2006/relationships/tags" Target="../tags/tag285.xml"/><Relationship Id="rId4" Type="http://schemas.openxmlformats.org/officeDocument/2006/relationships/tags" Target="../tags/tag284.xml"/><Relationship Id="rId3" Type="http://schemas.openxmlformats.org/officeDocument/2006/relationships/tags" Target="../tags/tag283.xml"/><Relationship Id="rId2" Type="http://schemas.openxmlformats.org/officeDocument/2006/relationships/tags" Target="../tags/tag282.xml"/><Relationship Id="rId12" Type="http://schemas.openxmlformats.org/officeDocument/2006/relationships/slideLayout" Target="../slideLayouts/slideLayout15.xml"/><Relationship Id="rId11" Type="http://schemas.openxmlformats.org/officeDocument/2006/relationships/tags" Target="../tags/tag291.xml"/><Relationship Id="rId10" Type="http://schemas.openxmlformats.org/officeDocument/2006/relationships/tags" Target="../tags/tag290.xml"/><Relationship Id="rId1" Type="http://schemas.openxmlformats.org/officeDocument/2006/relationships/tags" Target="../tags/tag281.xml"/></Relationships>
</file>

<file path=ppt/slides/_rels/slide22.xml.rels><?xml version="1.0" encoding="UTF-8" standalone="yes"?>
<Relationships xmlns="http://schemas.openxmlformats.org/package/2006/relationships"><Relationship Id="rId9" Type="http://schemas.openxmlformats.org/officeDocument/2006/relationships/tags" Target="../tags/tag300.xml"/><Relationship Id="rId8" Type="http://schemas.openxmlformats.org/officeDocument/2006/relationships/tags" Target="../tags/tag299.xml"/><Relationship Id="rId7" Type="http://schemas.openxmlformats.org/officeDocument/2006/relationships/tags" Target="../tags/tag298.xml"/><Relationship Id="rId6" Type="http://schemas.openxmlformats.org/officeDocument/2006/relationships/tags" Target="../tags/tag297.xml"/><Relationship Id="rId5" Type="http://schemas.openxmlformats.org/officeDocument/2006/relationships/tags" Target="../tags/tag296.xml"/><Relationship Id="rId4" Type="http://schemas.openxmlformats.org/officeDocument/2006/relationships/tags" Target="../tags/tag295.xml"/><Relationship Id="rId3" Type="http://schemas.openxmlformats.org/officeDocument/2006/relationships/tags" Target="../tags/tag294.xml"/><Relationship Id="rId2" Type="http://schemas.openxmlformats.org/officeDocument/2006/relationships/tags" Target="../tags/tag293.xml"/><Relationship Id="rId13" Type="http://schemas.openxmlformats.org/officeDocument/2006/relationships/slideLayout" Target="../slideLayouts/slideLayout15.xml"/><Relationship Id="rId12" Type="http://schemas.openxmlformats.org/officeDocument/2006/relationships/tags" Target="../tags/tag302.xml"/><Relationship Id="rId11" Type="http://schemas.openxmlformats.org/officeDocument/2006/relationships/image" Target="../media/image6.wmf"/><Relationship Id="rId10" Type="http://schemas.openxmlformats.org/officeDocument/2006/relationships/tags" Target="../tags/tag301.xml"/><Relationship Id="rId1" Type="http://schemas.openxmlformats.org/officeDocument/2006/relationships/tags" Target="../tags/tag292.xml"/></Relationships>
</file>

<file path=ppt/slides/_rels/slide23.xml.rels><?xml version="1.0" encoding="UTF-8" standalone="yes"?>
<Relationships xmlns="http://schemas.openxmlformats.org/package/2006/relationships"><Relationship Id="rId9" Type="http://schemas.openxmlformats.org/officeDocument/2006/relationships/tags" Target="../tags/tag311.xml"/><Relationship Id="rId8" Type="http://schemas.openxmlformats.org/officeDocument/2006/relationships/tags" Target="../tags/tag310.xml"/><Relationship Id="rId7" Type="http://schemas.openxmlformats.org/officeDocument/2006/relationships/tags" Target="../tags/tag309.xml"/><Relationship Id="rId6" Type="http://schemas.openxmlformats.org/officeDocument/2006/relationships/tags" Target="../tags/tag308.xml"/><Relationship Id="rId5" Type="http://schemas.openxmlformats.org/officeDocument/2006/relationships/tags" Target="../tags/tag307.xml"/><Relationship Id="rId4" Type="http://schemas.openxmlformats.org/officeDocument/2006/relationships/tags" Target="../tags/tag306.xml"/><Relationship Id="rId3" Type="http://schemas.openxmlformats.org/officeDocument/2006/relationships/tags" Target="../tags/tag305.xml"/><Relationship Id="rId2" Type="http://schemas.openxmlformats.org/officeDocument/2006/relationships/tags" Target="../tags/tag304.xml"/><Relationship Id="rId12" Type="http://schemas.openxmlformats.org/officeDocument/2006/relationships/slideLayout" Target="../slideLayouts/slideLayout15.xml"/><Relationship Id="rId11" Type="http://schemas.openxmlformats.org/officeDocument/2006/relationships/tags" Target="../tags/tag313.xml"/><Relationship Id="rId10" Type="http://schemas.openxmlformats.org/officeDocument/2006/relationships/tags" Target="../tags/tag312.xml"/><Relationship Id="rId1" Type="http://schemas.openxmlformats.org/officeDocument/2006/relationships/tags" Target="../tags/tag303.xml"/></Relationships>
</file>

<file path=ppt/slides/_rels/slide24.xml.rels><?xml version="1.0" encoding="UTF-8" standalone="yes"?>
<Relationships xmlns="http://schemas.openxmlformats.org/package/2006/relationships"><Relationship Id="rId9" Type="http://schemas.openxmlformats.org/officeDocument/2006/relationships/tags" Target="../tags/tag322.xml"/><Relationship Id="rId8" Type="http://schemas.openxmlformats.org/officeDocument/2006/relationships/tags" Target="../tags/tag321.xml"/><Relationship Id="rId7" Type="http://schemas.openxmlformats.org/officeDocument/2006/relationships/tags" Target="../tags/tag320.xml"/><Relationship Id="rId6" Type="http://schemas.openxmlformats.org/officeDocument/2006/relationships/tags" Target="../tags/tag319.xml"/><Relationship Id="rId5" Type="http://schemas.openxmlformats.org/officeDocument/2006/relationships/tags" Target="../tags/tag318.xml"/><Relationship Id="rId4" Type="http://schemas.openxmlformats.org/officeDocument/2006/relationships/tags" Target="../tags/tag317.xml"/><Relationship Id="rId3" Type="http://schemas.openxmlformats.org/officeDocument/2006/relationships/tags" Target="../tags/tag316.xml"/><Relationship Id="rId2" Type="http://schemas.openxmlformats.org/officeDocument/2006/relationships/tags" Target="../tags/tag315.xml"/><Relationship Id="rId12" Type="http://schemas.openxmlformats.org/officeDocument/2006/relationships/slideLayout" Target="../slideLayouts/slideLayout15.xml"/><Relationship Id="rId11" Type="http://schemas.openxmlformats.org/officeDocument/2006/relationships/tags" Target="../tags/tag324.xml"/><Relationship Id="rId10" Type="http://schemas.openxmlformats.org/officeDocument/2006/relationships/tags" Target="../tags/tag323.xml"/><Relationship Id="rId1" Type="http://schemas.openxmlformats.org/officeDocument/2006/relationships/tags" Target="../tags/tag314.xml"/></Relationships>
</file>

<file path=ppt/slides/_rels/slide25.xml.rels><?xml version="1.0" encoding="UTF-8" standalone="yes"?>
<Relationships xmlns="http://schemas.openxmlformats.org/package/2006/relationships"><Relationship Id="rId9" Type="http://schemas.openxmlformats.org/officeDocument/2006/relationships/tags" Target="../tags/tag333.xml"/><Relationship Id="rId8" Type="http://schemas.openxmlformats.org/officeDocument/2006/relationships/tags" Target="../tags/tag332.xml"/><Relationship Id="rId7" Type="http://schemas.openxmlformats.org/officeDocument/2006/relationships/tags" Target="../tags/tag331.xml"/><Relationship Id="rId6" Type="http://schemas.openxmlformats.org/officeDocument/2006/relationships/tags" Target="../tags/tag330.xml"/><Relationship Id="rId5" Type="http://schemas.openxmlformats.org/officeDocument/2006/relationships/tags" Target="../tags/tag329.xml"/><Relationship Id="rId4" Type="http://schemas.openxmlformats.org/officeDocument/2006/relationships/tags" Target="../tags/tag328.xml"/><Relationship Id="rId3" Type="http://schemas.openxmlformats.org/officeDocument/2006/relationships/tags" Target="../tags/tag327.xml"/><Relationship Id="rId2" Type="http://schemas.openxmlformats.org/officeDocument/2006/relationships/tags" Target="../tags/tag326.xml"/><Relationship Id="rId12" Type="http://schemas.openxmlformats.org/officeDocument/2006/relationships/slideLayout" Target="../slideLayouts/slideLayout15.xml"/><Relationship Id="rId11" Type="http://schemas.openxmlformats.org/officeDocument/2006/relationships/tags" Target="../tags/tag335.xml"/><Relationship Id="rId10" Type="http://schemas.openxmlformats.org/officeDocument/2006/relationships/tags" Target="../tags/tag334.xml"/><Relationship Id="rId1" Type="http://schemas.openxmlformats.org/officeDocument/2006/relationships/tags" Target="../tags/tag325.xml"/></Relationships>
</file>

<file path=ppt/slides/_rels/slide26.xml.rels><?xml version="1.0" encoding="UTF-8" standalone="yes"?>
<Relationships xmlns="http://schemas.openxmlformats.org/package/2006/relationships"><Relationship Id="rId9" Type="http://schemas.openxmlformats.org/officeDocument/2006/relationships/tags" Target="../tags/tag344.xml"/><Relationship Id="rId8" Type="http://schemas.openxmlformats.org/officeDocument/2006/relationships/tags" Target="../tags/tag343.xml"/><Relationship Id="rId7" Type="http://schemas.openxmlformats.org/officeDocument/2006/relationships/tags" Target="../tags/tag342.xml"/><Relationship Id="rId6" Type="http://schemas.openxmlformats.org/officeDocument/2006/relationships/tags" Target="../tags/tag341.xml"/><Relationship Id="rId5" Type="http://schemas.openxmlformats.org/officeDocument/2006/relationships/tags" Target="../tags/tag340.xml"/><Relationship Id="rId4" Type="http://schemas.openxmlformats.org/officeDocument/2006/relationships/tags" Target="../tags/tag339.xml"/><Relationship Id="rId3" Type="http://schemas.openxmlformats.org/officeDocument/2006/relationships/tags" Target="../tags/tag338.xml"/><Relationship Id="rId2" Type="http://schemas.openxmlformats.org/officeDocument/2006/relationships/tags" Target="../tags/tag337.xml"/><Relationship Id="rId12" Type="http://schemas.openxmlformats.org/officeDocument/2006/relationships/slideLayout" Target="../slideLayouts/slideLayout15.xml"/><Relationship Id="rId11" Type="http://schemas.openxmlformats.org/officeDocument/2006/relationships/tags" Target="../tags/tag346.xml"/><Relationship Id="rId10" Type="http://schemas.openxmlformats.org/officeDocument/2006/relationships/tags" Target="../tags/tag345.xml"/><Relationship Id="rId1" Type="http://schemas.openxmlformats.org/officeDocument/2006/relationships/tags" Target="../tags/tag336.xml"/></Relationships>
</file>

<file path=ppt/slides/_rels/slide27.xml.rels><?xml version="1.0" encoding="UTF-8" standalone="yes"?>
<Relationships xmlns="http://schemas.openxmlformats.org/package/2006/relationships"><Relationship Id="rId9" Type="http://schemas.openxmlformats.org/officeDocument/2006/relationships/tags" Target="../tags/tag355.xml"/><Relationship Id="rId8" Type="http://schemas.openxmlformats.org/officeDocument/2006/relationships/tags" Target="../tags/tag354.xml"/><Relationship Id="rId7" Type="http://schemas.openxmlformats.org/officeDocument/2006/relationships/tags" Target="../tags/tag353.xml"/><Relationship Id="rId6" Type="http://schemas.openxmlformats.org/officeDocument/2006/relationships/tags" Target="../tags/tag352.xml"/><Relationship Id="rId5" Type="http://schemas.openxmlformats.org/officeDocument/2006/relationships/tags" Target="../tags/tag351.xml"/><Relationship Id="rId4" Type="http://schemas.openxmlformats.org/officeDocument/2006/relationships/tags" Target="../tags/tag350.xml"/><Relationship Id="rId3" Type="http://schemas.openxmlformats.org/officeDocument/2006/relationships/tags" Target="../tags/tag349.xml"/><Relationship Id="rId2" Type="http://schemas.openxmlformats.org/officeDocument/2006/relationships/tags" Target="../tags/tag348.xml"/><Relationship Id="rId13" Type="http://schemas.openxmlformats.org/officeDocument/2006/relationships/slideLayout" Target="../slideLayouts/slideLayout15.xml"/><Relationship Id="rId12" Type="http://schemas.openxmlformats.org/officeDocument/2006/relationships/tags" Target="../tags/tag357.xml"/><Relationship Id="rId11" Type="http://schemas.openxmlformats.org/officeDocument/2006/relationships/image" Target="../media/image7.png"/><Relationship Id="rId10" Type="http://schemas.openxmlformats.org/officeDocument/2006/relationships/tags" Target="../tags/tag356.xml"/><Relationship Id="rId1" Type="http://schemas.openxmlformats.org/officeDocument/2006/relationships/tags" Target="../tags/tag347.xml"/></Relationships>
</file>

<file path=ppt/slides/_rels/slide28.xml.rels><?xml version="1.0" encoding="UTF-8" standalone="yes"?>
<Relationships xmlns="http://schemas.openxmlformats.org/package/2006/relationships"><Relationship Id="rId9" Type="http://schemas.openxmlformats.org/officeDocument/2006/relationships/tags" Target="../tags/tag366.xml"/><Relationship Id="rId8" Type="http://schemas.openxmlformats.org/officeDocument/2006/relationships/tags" Target="../tags/tag365.xml"/><Relationship Id="rId7" Type="http://schemas.openxmlformats.org/officeDocument/2006/relationships/tags" Target="../tags/tag364.xml"/><Relationship Id="rId6" Type="http://schemas.openxmlformats.org/officeDocument/2006/relationships/tags" Target="../tags/tag363.xml"/><Relationship Id="rId5" Type="http://schemas.openxmlformats.org/officeDocument/2006/relationships/tags" Target="../tags/tag362.xml"/><Relationship Id="rId4" Type="http://schemas.openxmlformats.org/officeDocument/2006/relationships/tags" Target="../tags/tag361.xml"/><Relationship Id="rId3" Type="http://schemas.openxmlformats.org/officeDocument/2006/relationships/tags" Target="../tags/tag360.xml"/><Relationship Id="rId2" Type="http://schemas.openxmlformats.org/officeDocument/2006/relationships/tags" Target="../tags/tag359.xml"/><Relationship Id="rId12" Type="http://schemas.openxmlformats.org/officeDocument/2006/relationships/slideLayout" Target="../slideLayouts/slideLayout15.xml"/><Relationship Id="rId11" Type="http://schemas.openxmlformats.org/officeDocument/2006/relationships/tags" Target="../tags/tag368.xml"/><Relationship Id="rId10" Type="http://schemas.openxmlformats.org/officeDocument/2006/relationships/tags" Target="../tags/tag367.xml"/><Relationship Id="rId1" Type="http://schemas.openxmlformats.org/officeDocument/2006/relationships/tags" Target="../tags/tag358.xml"/></Relationships>
</file>

<file path=ppt/slides/_rels/slide29.xml.rels><?xml version="1.0" encoding="UTF-8" standalone="yes"?>
<Relationships xmlns="http://schemas.openxmlformats.org/package/2006/relationships"><Relationship Id="rId9" Type="http://schemas.openxmlformats.org/officeDocument/2006/relationships/tags" Target="../tags/tag377.xml"/><Relationship Id="rId8" Type="http://schemas.openxmlformats.org/officeDocument/2006/relationships/tags" Target="../tags/tag376.xml"/><Relationship Id="rId7" Type="http://schemas.openxmlformats.org/officeDocument/2006/relationships/tags" Target="../tags/tag375.xml"/><Relationship Id="rId6" Type="http://schemas.openxmlformats.org/officeDocument/2006/relationships/tags" Target="../tags/tag374.xml"/><Relationship Id="rId5" Type="http://schemas.openxmlformats.org/officeDocument/2006/relationships/tags" Target="../tags/tag373.xml"/><Relationship Id="rId4" Type="http://schemas.openxmlformats.org/officeDocument/2006/relationships/tags" Target="../tags/tag372.xml"/><Relationship Id="rId3" Type="http://schemas.openxmlformats.org/officeDocument/2006/relationships/tags" Target="../tags/tag371.xml"/><Relationship Id="rId2" Type="http://schemas.openxmlformats.org/officeDocument/2006/relationships/tags" Target="../tags/tag370.xml"/><Relationship Id="rId12" Type="http://schemas.openxmlformats.org/officeDocument/2006/relationships/slideLayout" Target="../slideLayouts/slideLayout15.xml"/><Relationship Id="rId11" Type="http://schemas.openxmlformats.org/officeDocument/2006/relationships/tags" Target="../tags/tag379.xml"/><Relationship Id="rId10" Type="http://schemas.openxmlformats.org/officeDocument/2006/relationships/tags" Target="../tags/tag378.xml"/><Relationship Id="rId1" Type="http://schemas.openxmlformats.org/officeDocument/2006/relationships/tags" Target="../tags/tag369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9" Type="http://schemas.openxmlformats.org/officeDocument/2006/relationships/tags" Target="../tags/tag388.xml"/><Relationship Id="rId8" Type="http://schemas.openxmlformats.org/officeDocument/2006/relationships/tags" Target="../tags/tag387.xml"/><Relationship Id="rId7" Type="http://schemas.openxmlformats.org/officeDocument/2006/relationships/tags" Target="../tags/tag386.xml"/><Relationship Id="rId6" Type="http://schemas.openxmlformats.org/officeDocument/2006/relationships/tags" Target="../tags/tag385.xml"/><Relationship Id="rId5" Type="http://schemas.openxmlformats.org/officeDocument/2006/relationships/tags" Target="../tags/tag384.xml"/><Relationship Id="rId4" Type="http://schemas.openxmlformats.org/officeDocument/2006/relationships/tags" Target="../tags/tag383.xml"/><Relationship Id="rId3" Type="http://schemas.openxmlformats.org/officeDocument/2006/relationships/tags" Target="../tags/tag382.xml"/><Relationship Id="rId2" Type="http://schemas.openxmlformats.org/officeDocument/2006/relationships/tags" Target="../tags/tag381.xml"/><Relationship Id="rId12" Type="http://schemas.openxmlformats.org/officeDocument/2006/relationships/slideLayout" Target="../slideLayouts/slideLayout15.xml"/><Relationship Id="rId11" Type="http://schemas.openxmlformats.org/officeDocument/2006/relationships/tags" Target="../tags/tag390.xml"/><Relationship Id="rId10" Type="http://schemas.openxmlformats.org/officeDocument/2006/relationships/tags" Target="../tags/tag389.xml"/><Relationship Id="rId1" Type="http://schemas.openxmlformats.org/officeDocument/2006/relationships/tags" Target="../tags/tag380.xml"/></Relationships>
</file>

<file path=ppt/slides/_rels/slide31.xml.rels><?xml version="1.0" encoding="UTF-8" standalone="yes"?>
<Relationships xmlns="http://schemas.openxmlformats.org/package/2006/relationships"><Relationship Id="rId9" Type="http://schemas.openxmlformats.org/officeDocument/2006/relationships/tags" Target="../tags/tag399.xml"/><Relationship Id="rId8" Type="http://schemas.openxmlformats.org/officeDocument/2006/relationships/tags" Target="../tags/tag398.xml"/><Relationship Id="rId7" Type="http://schemas.openxmlformats.org/officeDocument/2006/relationships/tags" Target="../tags/tag397.xml"/><Relationship Id="rId6" Type="http://schemas.openxmlformats.org/officeDocument/2006/relationships/tags" Target="../tags/tag396.xml"/><Relationship Id="rId5" Type="http://schemas.openxmlformats.org/officeDocument/2006/relationships/tags" Target="../tags/tag395.xml"/><Relationship Id="rId4" Type="http://schemas.openxmlformats.org/officeDocument/2006/relationships/tags" Target="../tags/tag394.xml"/><Relationship Id="rId3" Type="http://schemas.openxmlformats.org/officeDocument/2006/relationships/tags" Target="../tags/tag393.xml"/><Relationship Id="rId2" Type="http://schemas.openxmlformats.org/officeDocument/2006/relationships/tags" Target="../tags/tag392.xml"/><Relationship Id="rId12" Type="http://schemas.openxmlformats.org/officeDocument/2006/relationships/slideLayout" Target="../slideLayouts/slideLayout15.xml"/><Relationship Id="rId11" Type="http://schemas.openxmlformats.org/officeDocument/2006/relationships/tags" Target="../tags/tag401.xml"/><Relationship Id="rId10" Type="http://schemas.openxmlformats.org/officeDocument/2006/relationships/tags" Target="../tags/tag400.xml"/><Relationship Id="rId1" Type="http://schemas.openxmlformats.org/officeDocument/2006/relationships/tags" Target="../tags/tag391.xml"/></Relationships>
</file>

<file path=ppt/slides/_rels/slide32.xml.rels><?xml version="1.0" encoding="UTF-8" standalone="yes"?>
<Relationships xmlns="http://schemas.openxmlformats.org/package/2006/relationships"><Relationship Id="rId9" Type="http://schemas.openxmlformats.org/officeDocument/2006/relationships/tags" Target="../tags/tag410.xml"/><Relationship Id="rId8" Type="http://schemas.openxmlformats.org/officeDocument/2006/relationships/tags" Target="../tags/tag409.xml"/><Relationship Id="rId7" Type="http://schemas.openxmlformats.org/officeDocument/2006/relationships/tags" Target="../tags/tag408.xml"/><Relationship Id="rId6" Type="http://schemas.openxmlformats.org/officeDocument/2006/relationships/tags" Target="../tags/tag407.xml"/><Relationship Id="rId5" Type="http://schemas.openxmlformats.org/officeDocument/2006/relationships/tags" Target="../tags/tag406.xml"/><Relationship Id="rId4" Type="http://schemas.openxmlformats.org/officeDocument/2006/relationships/tags" Target="../tags/tag405.xml"/><Relationship Id="rId3" Type="http://schemas.openxmlformats.org/officeDocument/2006/relationships/tags" Target="../tags/tag404.xml"/><Relationship Id="rId2" Type="http://schemas.openxmlformats.org/officeDocument/2006/relationships/tags" Target="../tags/tag403.xml"/><Relationship Id="rId12" Type="http://schemas.openxmlformats.org/officeDocument/2006/relationships/slideLayout" Target="../slideLayouts/slideLayout15.xml"/><Relationship Id="rId11" Type="http://schemas.openxmlformats.org/officeDocument/2006/relationships/tags" Target="../tags/tag412.xml"/><Relationship Id="rId10" Type="http://schemas.openxmlformats.org/officeDocument/2006/relationships/tags" Target="../tags/tag411.xml"/><Relationship Id="rId1" Type="http://schemas.openxmlformats.org/officeDocument/2006/relationships/tags" Target="../tags/tag402.xml"/></Relationships>
</file>

<file path=ppt/slides/_rels/slide33.xml.rels><?xml version="1.0" encoding="UTF-8" standalone="yes"?>
<Relationships xmlns="http://schemas.openxmlformats.org/package/2006/relationships"><Relationship Id="rId9" Type="http://schemas.openxmlformats.org/officeDocument/2006/relationships/tags" Target="../tags/tag421.xml"/><Relationship Id="rId8" Type="http://schemas.openxmlformats.org/officeDocument/2006/relationships/tags" Target="../tags/tag420.xml"/><Relationship Id="rId7" Type="http://schemas.openxmlformats.org/officeDocument/2006/relationships/tags" Target="../tags/tag419.xml"/><Relationship Id="rId6" Type="http://schemas.openxmlformats.org/officeDocument/2006/relationships/tags" Target="../tags/tag418.xml"/><Relationship Id="rId5" Type="http://schemas.openxmlformats.org/officeDocument/2006/relationships/tags" Target="../tags/tag417.xml"/><Relationship Id="rId4" Type="http://schemas.openxmlformats.org/officeDocument/2006/relationships/tags" Target="../tags/tag416.xml"/><Relationship Id="rId3" Type="http://schemas.openxmlformats.org/officeDocument/2006/relationships/tags" Target="../tags/tag415.xml"/><Relationship Id="rId2" Type="http://schemas.openxmlformats.org/officeDocument/2006/relationships/tags" Target="../tags/tag414.xml"/><Relationship Id="rId12" Type="http://schemas.openxmlformats.org/officeDocument/2006/relationships/slideLayout" Target="../slideLayouts/slideLayout15.xml"/><Relationship Id="rId11" Type="http://schemas.openxmlformats.org/officeDocument/2006/relationships/tags" Target="../tags/tag423.xml"/><Relationship Id="rId10" Type="http://schemas.openxmlformats.org/officeDocument/2006/relationships/tags" Target="../tags/tag422.xml"/><Relationship Id="rId1" Type="http://schemas.openxmlformats.org/officeDocument/2006/relationships/tags" Target="../tags/tag413.xml"/></Relationships>
</file>

<file path=ppt/slides/_rels/slide34.xml.rels><?xml version="1.0" encoding="UTF-8" standalone="yes"?>
<Relationships xmlns="http://schemas.openxmlformats.org/package/2006/relationships"><Relationship Id="rId9" Type="http://schemas.openxmlformats.org/officeDocument/2006/relationships/tags" Target="../tags/tag432.xml"/><Relationship Id="rId8" Type="http://schemas.openxmlformats.org/officeDocument/2006/relationships/tags" Target="../tags/tag431.xml"/><Relationship Id="rId7" Type="http://schemas.openxmlformats.org/officeDocument/2006/relationships/tags" Target="../tags/tag430.xml"/><Relationship Id="rId6" Type="http://schemas.openxmlformats.org/officeDocument/2006/relationships/tags" Target="../tags/tag429.xml"/><Relationship Id="rId5" Type="http://schemas.openxmlformats.org/officeDocument/2006/relationships/tags" Target="../tags/tag428.xml"/><Relationship Id="rId4" Type="http://schemas.openxmlformats.org/officeDocument/2006/relationships/tags" Target="../tags/tag427.xml"/><Relationship Id="rId3" Type="http://schemas.openxmlformats.org/officeDocument/2006/relationships/tags" Target="../tags/tag426.xml"/><Relationship Id="rId2" Type="http://schemas.openxmlformats.org/officeDocument/2006/relationships/tags" Target="../tags/tag425.xml"/><Relationship Id="rId12" Type="http://schemas.openxmlformats.org/officeDocument/2006/relationships/slideLayout" Target="../slideLayouts/slideLayout15.xml"/><Relationship Id="rId11" Type="http://schemas.openxmlformats.org/officeDocument/2006/relationships/tags" Target="../tags/tag434.xml"/><Relationship Id="rId10" Type="http://schemas.openxmlformats.org/officeDocument/2006/relationships/tags" Target="../tags/tag433.xml"/><Relationship Id="rId1" Type="http://schemas.openxmlformats.org/officeDocument/2006/relationships/tags" Target="../tags/tag424.xml"/></Relationships>
</file>

<file path=ppt/slides/_rels/slide3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6.xml"/><Relationship Id="rId3" Type="http://schemas.openxmlformats.org/officeDocument/2006/relationships/tags" Target="../tags/tag437.xml"/><Relationship Id="rId2" Type="http://schemas.openxmlformats.org/officeDocument/2006/relationships/tags" Target="../tags/tag436.xml"/><Relationship Id="rId1" Type="http://schemas.openxmlformats.org/officeDocument/2006/relationships/tags" Target="../tags/tag435.xml"/></Relationships>
</file>

<file path=ppt/slides/_rels/slide36.xml.rels><?xml version="1.0" encoding="UTF-8" standalone="yes"?>
<Relationships xmlns="http://schemas.openxmlformats.org/package/2006/relationships"><Relationship Id="rId9" Type="http://schemas.openxmlformats.org/officeDocument/2006/relationships/tags" Target="../tags/tag446.xml"/><Relationship Id="rId8" Type="http://schemas.openxmlformats.org/officeDocument/2006/relationships/tags" Target="../tags/tag445.xml"/><Relationship Id="rId7" Type="http://schemas.openxmlformats.org/officeDocument/2006/relationships/tags" Target="../tags/tag444.xml"/><Relationship Id="rId6" Type="http://schemas.openxmlformats.org/officeDocument/2006/relationships/tags" Target="../tags/tag443.xml"/><Relationship Id="rId5" Type="http://schemas.openxmlformats.org/officeDocument/2006/relationships/tags" Target="../tags/tag442.xml"/><Relationship Id="rId4" Type="http://schemas.openxmlformats.org/officeDocument/2006/relationships/tags" Target="../tags/tag441.xml"/><Relationship Id="rId3" Type="http://schemas.openxmlformats.org/officeDocument/2006/relationships/tags" Target="../tags/tag440.xml"/><Relationship Id="rId2" Type="http://schemas.openxmlformats.org/officeDocument/2006/relationships/tags" Target="../tags/tag439.xml"/><Relationship Id="rId13" Type="http://schemas.openxmlformats.org/officeDocument/2006/relationships/slideLayout" Target="../slideLayouts/slideLayout15.xml"/><Relationship Id="rId12" Type="http://schemas.openxmlformats.org/officeDocument/2006/relationships/tags" Target="../tags/tag448.xml"/><Relationship Id="rId11" Type="http://schemas.openxmlformats.org/officeDocument/2006/relationships/image" Target="../media/image8.png"/><Relationship Id="rId10" Type="http://schemas.openxmlformats.org/officeDocument/2006/relationships/tags" Target="../tags/tag447.xml"/><Relationship Id="rId1" Type="http://schemas.openxmlformats.org/officeDocument/2006/relationships/tags" Target="../tags/tag438.xml"/></Relationships>
</file>

<file path=ppt/slides/_rels/slide3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16.xml"/><Relationship Id="rId3" Type="http://schemas.openxmlformats.org/officeDocument/2006/relationships/tags" Target="../tags/tag451.xml"/><Relationship Id="rId2" Type="http://schemas.openxmlformats.org/officeDocument/2006/relationships/tags" Target="../tags/tag450.xml"/><Relationship Id="rId1" Type="http://schemas.openxmlformats.org/officeDocument/2006/relationships/tags" Target="../tags/tag449.xml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tags" Target="../tags/tag100.xml"/><Relationship Id="rId8" Type="http://schemas.openxmlformats.org/officeDocument/2006/relationships/tags" Target="../tags/tag99.xml"/><Relationship Id="rId7" Type="http://schemas.openxmlformats.org/officeDocument/2006/relationships/tags" Target="../tags/tag98.xml"/><Relationship Id="rId6" Type="http://schemas.openxmlformats.org/officeDocument/2006/relationships/tags" Target="../tags/tag97.xml"/><Relationship Id="rId5" Type="http://schemas.openxmlformats.org/officeDocument/2006/relationships/tags" Target="../tags/tag96.xml"/><Relationship Id="rId4" Type="http://schemas.openxmlformats.org/officeDocument/2006/relationships/tags" Target="../tags/tag95.xml"/><Relationship Id="rId3" Type="http://schemas.openxmlformats.org/officeDocument/2006/relationships/tags" Target="../tags/tag94.xml"/><Relationship Id="rId2" Type="http://schemas.openxmlformats.org/officeDocument/2006/relationships/tags" Target="../tags/tag93.xml"/><Relationship Id="rId13" Type="http://schemas.openxmlformats.org/officeDocument/2006/relationships/slideLayout" Target="../slideLayouts/slideLayout15.xml"/><Relationship Id="rId12" Type="http://schemas.openxmlformats.org/officeDocument/2006/relationships/tags" Target="../tags/tag103.xml"/><Relationship Id="rId11" Type="http://schemas.openxmlformats.org/officeDocument/2006/relationships/tags" Target="../tags/tag102.xml"/><Relationship Id="rId10" Type="http://schemas.openxmlformats.org/officeDocument/2006/relationships/tags" Target="../tags/tag101.xml"/><Relationship Id="rId1" Type="http://schemas.openxmlformats.org/officeDocument/2006/relationships/tags" Target="../tags/tag92.xml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tags" Target="../tags/tag112.xml"/><Relationship Id="rId8" Type="http://schemas.openxmlformats.org/officeDocument/2006/relationships/tags" Target="../tags/tag111.xml"/><Relationship Id="rId7" Type="http://schemas.openxmlformats.org/officeDocument/2006/relationships/tags" Target="../tags/tag110.xml"/><Relationship Id="rId6" Type="http://schemas.openxmlformats.org/officeDocument/2006/relationships/tags" Target="../tags/tag109.xml"/><Relationship Id="rId5" Type="http://schemas.openxmlformats.org/officeDocument/2006/relationships/tags" Target="../tags/tag108.xml"/><Relationship Id="rId4" Type="http://schemas.openxmlformats.org/officeDocument/2006/relationships/tags" Target="../tags/tag107.xml"/><Relationship Id="rId3" Type="http://schemas.openxmlformats.org/officeDocument/2006/relationships/tags" Target="../tags/tag106.xml"/><Relationship Id="rId2" Type="http://schemas.openxmlformats.org/officeDocument/2006/relationships/tags" Target="../tags/tag105.xml"/><Relationship Id="rId12" Type="http://schemas.openxmlformats.org/officeDocument/2006/relationships/slideLayout" Target="../slideLayouts/slideLayout15.xml"/><Relationship Id="rId11" Type="http://schemas.openxmlformats.org/officeDocument/2006/relationships/tags" Target="../tags/tag114.xml"/><Relationship Id="rId10" Type="http://schemas.openxmlformats.org/officeDocument/2006/relationships/tags" Target="../tags/tag113.xml"/><Relationship Id="rId1" Type="http://schemas.openxmlformats.org/officeDocument/2006/relationships/tags" Target="../tags/tag104.xml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tags" Target="../tags/tag123.xml"/><Relationship Id="rId8" Type="http://schemas.openxmlformats.org/officeDocument/2006/relationships/tags" Target="../tags/tag122.xml"/><Relationship Id="rId7" Type="http://schemas.openxmlformats.org/officeDocument/2006/relationships/tags" Target="../tags/tag121.xml"/><Relationship Id="rId6" Type="http://schemas.openxmlformats.org/officeDocument/2006/relationships/tags" Target="../tags/tag120.xml"/><Relationship Id="rId5" Type="http://schemas.openxmlformats.org/officeDocument/2006/relationships/tags" Target="../tags/tag119.xml"/><Relationship Id="rId4" Type="http://schemas.openxmlformats.org/officeDocument/2006/relationships/tags" Target="../tags/tag118.xml"/><Relationship Id="rId3" Type="http://schemas.openxmlformats.org/officeDocument/2006/relationships/tags" Target="../tags/tag117.xml"/><Relationship Id="rId2" Type="http://schemas.openxmlformats.org/officeDocument/2006/relationships/tags" Target="../tags/tag116.xml"/><Relationship Id="rId12" Type="http://schemas.openxmlformats.org/officeDocument/2006/relationships/slideLayout" Target="../slideLayouts/slideLayout15.xml"/><Relationship Id="rId11" Type="http://schemas.openxmlformats.org/officeDocument/2006/relationships/tags" Target="../tags/tag125.xml"/><Relationship Id="rId10" Type="http://schemas.openxmlformats.org/officeDocument/2006/relationships/tags" Target="../tags/tag124.xml"/><Relationship Id="rId1" Type="http://schemas.openxmlformats.org/officeDocument/2006/relationships/tags" Target="../tags/tag115.xml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tags" Target="../tags/tag134.xml"/><Relationship Id="rId8" Type="http://schemas.openxmlformats.org/officeDocument/2006/relationships/tags" Target="../tags/tag133.xml"/><Relationship Id="rId7" Type="http://schemas.openxmlformats.org/officeDocument/2006/relationships/tags" Target="../tags/tag132.xml"/><Relationship Id="rId6" Type="http://schemas.openxmlformats.org/officeDocument/2006/relationships/tags" Target="../tags/tag131.xml"/><Relationship Id="rId5" Type="http://schemas.openxmlformats.org/officeDocument/2006/relationships/tags" Target="../tags/tag130.xml"/><Relationship Id="rId4" Type="http://schemas.openxmlformats.org/officeDocument/2006/relationships/tags" Target="../tags/tag129.xml"/><Relationship Id="rId3" Type="http://schemas.openxmlformats.org/officeDocument/2006/relationships/tags" Target="../tags/tag128.xml"/><Relationship Id="rId2" Type="http://schemas.openxmlformats.org/officeDocument/2006/relationships/tags" Target="../tags/tag127.xml"/><Relationship Id="rId12" Type="http://schemas.openxmlformats.org/officeDocument/2006/relationships/slideLayout" Target="../slideLayouts/slideLayout15.xml"/><Relationship Id="rId11" Type="http://schemas.openxmlformats.org/officeDocument/2006/relationships/tags" Target="../tags/tag136.xml"/><Relationship Id="rId10" Type="http://schemas.openxmlformats.org/officeDocument/2006/relationships/tags" Target="../tags/tag135.xml"/><Relationship Id="rId1" Type="http://schemas.openxmlformats.org/officeDocument/2006/relationships/tags" Target="../tags/tag126.xml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tags" Target="../tags/tag145.xml"/><Relationship Id="rId8" Type="http://schemas.openxmlformats.org/officeDocument/2006/relationships/tags" Target="../tags/tag144.xml"/><Relationship Id="rId7" Type="http://schemas.openxmlformats.org/officeDocument/2006/relationships/tags" Target="../tags/tag143.xml"/><Relationship Id="rId6" Type="http://schemas.openxmlformats.org/officeDocument/2006/relationships/tags" Target="../tags/tag142.xml"/><Relationship Id="rId5" Type="http://schemas.openxmlformats.org/officeDocument/2006/relationships/tags" Target="../tags/tag141.xml"/><Relationship Id="rId4" Type="http://schemas.openxmlformats.org/officeDocument/2006/relationships/tags" Target="../tags/tag140.xml"/><Relationship Id="rId3" Type="http://schemas.openxmlformats.org/officeDocument/2006/relationships/tags" Target="../tags/tag139.xml"/><Relationship Id="rId2" Type="http://schemas.openxmlformats.org/officeDocument/2006/relationships/tags" Target="../tags/tag138.xml"/><Relationship Id="rId12" Type="http://schemas.openxmlformats.org/officeDocument/2006/relationships/slideLayout" Target="../slideLayouts/slideLayout15.xml"/><Relationship Id="rId11" Type="http://schemas.openxmlformats.org/officeDocument/2006/relationships/tags" Target="../tags/tag147.xml"/><Relationship Id="rId10" Type="http://schemas.openxmlformats.org/officeDocument/2006/relationships/tags" Target="../tags/tag146.xml"/><Relationship Id="rId1" Type="http://schemas.openxmlformats.org/officeDocument/2006/relationships/tags" Target="../tags/tag137.xml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tags" Target="../tags/tag156.xml"/><Relationship Id="rId8" Type="http://schemas.openxmlformats.org/officeDocument/2006/relationships/tags" Target="../tags/tag155.xml"/><Relationship Id="rId7" Type="http://schemas.openxmlformats.org/officeDocument/2006/relationships/tags" Target="../tags/tag154.xml"/><Relationship Id="rId6" Type="http://schemas.openxmlformats.org/officeDocument/2006/relationships/tags" Target="../tags/tag153.xml"/><Relationship Id="rId5" Type="http://schemas.openxmlformats.org/officeDocument/2006/relationships/tags" Target="../tags/tag152.xml"/><Relationship Id="rId4" Type="http://schemas.openxmlformats.org/officeDocument/2006/relationships/tags" Target="../tags/tag151.xml"/><Relationship Id="rId3" Type="http://schemas.openxmlformats.org/officeDocument/2006/relationships/tags" Target="../tags/tag150.xml"/><Relationship Id="rId2" Type="http://schemas.openxmlformats.org/officeDocument/2006/relationships/tags" Target="../tags/tag149.xml"/><Relationship Id="rId12" Type="http://schemas.openxmlformats.org/officeDocument/2006/relationships/slideLayout" Target="../slideLayouts/slideLayout15.xml"/><Relationship Id="rId11" Type="http://schemas.openxmlformats.org/officeDocument/2006/relationships/tags" Target="../tags/tag158.xml"/><Relationship Id="rId10" Type="http://schemas.openxmlformats.org/officeDocument/2006/relationships/tags" Target="../tags/tag157.xml"/><Relationship Id="rId1" Type="http://schemas.openxmlformats.org/officeDocument/2006/relationships/tags" Target="../tags/tag14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圆角矩形 8"/>
          <p:cNvSpPr/>
          <p:nvPr>
            <p:custDataLst>
              <p:tags r:id="rId1"/>
            </p:custDataLst>
          </p:nvPr>
        </p:nvSpPr>
        <p:spPr>
          <a:xfrm>
            <a:off x="172720" y="635"/>
            <a:ext cx="12019915" cy="6759575"/>
          </a:xfrm>
          <a:prstGeom prst="roundRect">
            <a:avLst>
              <a:gd name="adj" fmla="val 6305"/>
            </a:avLst>
          </a:prstGeom>
          <a:solidFill>
            <a:srgbClr val="FFFFFF"/>
          </a:solidFill>
          <a:ln>
            <a:noFill/>
          </a:ln>
          <a:effectLst>
            <a:outerShdw blurRad="127000" sx="102000" sy="102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Title 6"/>
          <p:cNvSpPr txBox="1"/>
          <p:nvPr>
            <p:custDataLst>
              <p:tags r:id="rId2"/>
            </p:custDataLst>
          </p:nvPr>
        </p:nvSpPr>
        <p:spPr>
          <a:xfrm>
            <a:off x="172720" y="365760"/>
            <a:ext cx="7445375" cy="565975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-285750" algn="ctr" fontAlgn="ctr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Wingdings" panose="05000000000000000000" charset="0"/>
              <a:buNone/>
            </a:pPr>
            <a:r>
              <a:rPr lang="en-US" sz="6600" spc="200">
                <a:ln w="3175">
                  <a:noFill/>
                  <a:prstDash val="dash"/>
                </a:ln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2021届一轮复习</a:t>
            </a:r>
            <a:endParaRPr lang="en-US" sz="6600" spc="200">
              <a:ln w="3175">
                <a:noFill/>
                <a:prstDash val="dash"/>
              </a:ln>
              <a:solidFill>
                <a:srgbClr val="FF0000"/>
              </a:solidFill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  <a:p>
            <a:pPr marL="0" lvl="0" indent="-285750" algn="ctr" fontAlgn="ctr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Wingdings" panose="05000000000000000000" charset="0"/>
              <a:buNone/>
            </a:pPr>
            <a:r>
              <a:rPr lang="zh-CN" altLang="en-US" sz="6600" spc="200">
                <a:ln w="3175">
                  <a:noFill/>
                  <a:prstDash val="dash"/>
                </a:ln>
                <a:solidFill>
                  <a:srgbClr val="7030A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古诗词鉴赏</a:t>
            </a:r>
            <a:endParaRPr lang="zh-CN" altLang="en-US" sz="6600" spc="200">
              <a:ln w="3175">
                <a:noFill/>
                <a:prstDash val="dash"/>
              </a:ln>
              <a:solidFill>
                <a:srgbClr val="7030A0"/>
              </a:solidFill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  <a:p>
            <a:pPr marL="0" lvl="0" indent="-285750" algn="r" fontAlgn="ctr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Wingdings" panose="05000000000000000000" charset="0"/>
              <a:buNone/>
            </a:pPr>
            <a:endParaRPr lang="zh-CN" altLang="en-US" sz="6600" spc="200">
              <a:ln w="3175">
                <a:noFill/>
                <a:prstDash val="dash"/>
              </a:ln>
              <a:solidFill>
                <a:srgbClr val="7030A0"/>
              </a:solidFill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880995" y="4800600"/>
            <a:ext cx="2316480" cy="70675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4000" spc="200">
                <a:ln w="3175">
                  <a:noFill/>
                  <a:prstDash val="dash"/>
                </a:ln>
                <a:solidFill>
                  <a:schemeClr val="tx2"/>
                </a:solidFill>
                <a:latin typeface="Aa语文老师的字" panose="02010600010101010101" charset="-122"/>
                <a:ea typeface="Aa语文老师的字" panose="02010600010101010101" charset="-122"/>
                <a:cs typeface="方正粗黑宋简体" panose="02000000000000000000" charset="-122"/>
                <a:sym typeface="+mn-ea"/>
              </a:rPr>
              <a:t>第三课时</a:t>
            </a:r>
            <a:endParaRPr lang="zh-CN" altLang="en-US" sz="4000" spc="200">
              <a:ln w="3175">
                <a:noFill/>
                <a:prstDash val="dash"/>
              </a:ln>
              <a:solidFill>
                <a:schemeClr val="tx2"/>
              </a:solidFill>
              <a:latin typeface="Aa语文老师的字" panose="02010600010101010101" charset="-122"/>
              <a:ea typeface="Aa语文老师的字" panose="02010600010101010101" charset="-122"/>
              <a:cs typeface="方正粗黑宋简体" panose="02000000000000000000" charset="-122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rcRect l="6672" r="6672"/>
          <a:stretch>
            <a:fillRect/>
          </a:stretch>
        </p:blipFill>
        <p:spPr>
          <a:xfrm>
            <a:off x="7801610" y="365760"/>
            <a:ext cx="4075430" cy="485267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1520" h="7920">
                <a:moveTo>
                  <a:pt x="0" y="0"/>
                </a:moveTo>
                <a:lnTo>
                  <a:pt x="11520" y="0"/>
                </a:lnTo>
                <a:lnTo>
                  <a:pt x="11520" y="7920"/>
                </a:lnTo>
                <a:lnTo>
                  <a:pt x="0" y="7920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5" name="矩形 4"/>
          <p:cNvSpPr/>
          <p:nvPr/>
        </p:nvSpPr>
        <p:spPr>
          <a:xfrm>
            <a:off x="7991475" y="5919470"/>
            <a:ext cx="3695700" cy="3987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b="1" spc="30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  <a:t>如何读懂诗歌第二课</a:t>
            </a:r>
            <a:endParaRPr lang="zh-CN" altLang="en-US" sz="2000" b="1" spc="300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方正粗黑宋简体" panose="02000000000000000000" charset="-122"/>
              <a:ea typeface="方正粗黑宋简体" panose="02000000000000000000" charset="-122"/>
              <a:sym typeface="+mn-ea"/>
            </a:endParaRPr>
          </a:p>
        </p:txBody>
      </p:sp>
    </p:spTree>
    <p:custDataLst>
      <p:tags r:id="rId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/>
          <p:cNvSpPr/>
          <p:nvPr>
            <p:custDataLst>
              <p:tags r:id="rId1"/>
            </p:custDataLst>
          </p:nvPr>
        </p:nvSpPr>
        <p:spPr>
          <a:xfrm>
            <a:off x="0" y="-12700"/>
            <a:ext cx="12192000" cy="6858000"/>
          </a:xfrm>
          <a:prstGeom prst="rect">
            <a:avLst/>
          </a:prstGeom>
          <a:solidFill>
            <a:srgbClr val="266C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1" name="任意多边形: 形状 11"/>
          <p:cNvSpPr/>
          <p:nvPr>
            <p:custDataLst>
              <p:tags r:id="rId2"/>
            </p:custDataLst>
          </p:nvPr>
        </p:nvSpPr>
        <p:spPr>
          <a:xfrm>
            <a:off x="628650" y="-12700"/>
            <a:ext cx="11163300" cy="6858000"/>
          </a:xfrm>
          <a:custGeom>
            <a:avLst/>
            <a:gdLst>
              <a:gd name="connsiteX0" fmla="*/ 1391964 w 11162996"/>
              <a:gd name="connsiteY0" fmla="*/ 0 h 6841459"/>
              <a:gd name="connsiteX1" fmla="*/ 9771032 w 11162996"/>
              <a:gd name="connsiteY1" fmla="*/ 0 h 6841459"/>
              <a:gd name="connsiteX2" fmla="*/ 9888453 w 11162996"/>
              <a:gd name="connsiteY2" fmla="*/ 135555 h 6841459"/>
              <a:gd name="connsiteX3" fmla="*/ 11162996 w 11162996"/>
              <a:gd name="connsiteY3" fmla="*/ 3685906 h 6841459"/>
              <a:gd name="connsiteX4" fmla="*/ 10209764 w 11162996"/>
              <a:gd name="connsiteY4" fmla="*/ 6806575 h 6841459"/>
              <a:gd name="connsiteX5" fmla="*/ 10184957 w 11162996"/>
              <a:gd name="connsiteY5" fmla="*/ 6841459 h 6841459"/>
              <a:gd name="connsiteX6" fmla="*/ 978039 w 11162996"/>
              <a:gd name="connsiteY6" fmla="*/ 6841459 h 6841459"/>
              <a:gd name="connsiteX7" fmla="*/ 953232 w 11162996"/>
              <a:gd name="connsiteY7" fmla="*/ 6806575 h 6841459"/>
              <a:gd name="connsiteX8" fmla="*/ 0 w 11162996"/>
              <a:gd name="connsiteY8" fmla="*/ 3685906 h 6841459"/>
              <a:gd name="connsiteX9" fmla="*/ 1274543 w 11162996"/>
              <a:gd name="connsiteY9" fmla="*/ 135555 h 68414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162996" h="6841458">
                <a:moveTo>
                  <a:pt x="1391964" y="0"/>
                </a:moveTo>
                <a:lnTo>
                  <a:pt x="9771032" y="0"/>
                </a:lnTo>
                <a:lnTo>
                  <a:pt x="9888453" y="135555"/>
                </a:lnTo>
                <a:cubicBezTo>
                  <a:pt x="10684687" y="1100367"/>
                  <a:pt x="11162996" y="2337279"/>
                  <a:pt x="11162996" y="3685906"/>
                </a:cubicBezTo>
                <a:cubicBezTo>
                  <a:pt x="11162996" y="4841872"/>
                  <a:pt x="10811585" y="5915762"/>
                  <a:pt x="10209764" y="6806575"/>
                </a:cubicBezTo>
                <a:lnTo>
                  <a:pt x="10184957" y="6841459"/>
                </a:lnTo>
                <a:lnTo>
                  <a:pt x="978039" y="6841459"/>
                </a:lnTo>
                <a:lnTo>
                  <a:pt x="953232" y="6806575"/>
                </a:lnTo>
                <a:cubicBezTo>
                  <a:pt x="351411" y="5915762"/>
                  <a:pt x="0" y="4841872"/>
                  <a:pt x="0" y="3685906"/>
                </a:cubicBezTo>
                <a:cubicBezTo>
                  <a:pt x="0" y="2337279"/>
                  <a:pt x="478309" y="1100367"/>
                  <a:pt x="1274543" y="13555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2" name="椭圆 31"/>
          <p:cNvSpPr/>
          <p:nvPr>
            <p:custDataLst>
              <p:tags r:id="rId3"/>
            </p:custDataLst>
          </p:nvPr>
        </p:nvSpPr>
        <p:spPr>
          <a:xfrm>
            <a:off x="1096010" y="818515"/>
            <a:ext cx="776605" cy="777240"/>
          </a:xfrm>
          <a:prstGeom prst="ellipse">
            <a:avLst/>
          </a:prstGeom>
          <a:solidFill>
            <a:srgbClr val="0887CE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3" name="椭圆 32"/>
          <p:cNvSpPr/>
          <p:nvPr>
            <p:custDataLst>
              <p:tags r:id="rId4"/>
            </p:custDataLst>
          </p:nvPr>
        </p:nvSpPr>
        <p:spPr>
          <a:xfrm>
            <a:off x="1340485" y="944245"/>
            <a:ext cx="776605" cy="777240"/>
          </a:xfrm>
          <a:prstGeom prst="ellipse">
            <a:avLst/>
          </a:prstGeom>
          <a:solidFill>
            <a:srgbClr val="266CBA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6" name="椭圆 35"/>
          <p:cNvSpPr/>
          <p:nvPr>
            <p:custDataLst>
              <p:tags r:id="rId5"/>
            </p:custDataLst>
          </p:nvPr>
        </p:nvSpPr>
        <p:spPr>
          <a:xfrm>
            <a:off x="1508125" y="5896610"/>
            <a:ext cx="765175" cy="765175"/>
          </a:xfrm>
          <a:prstGeom prst="ellipse">
            <a:avLst/>
          </a:prstGeom>
          <a:solidFill>
            <a:srgbClr val="266CBA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5" name="组合 4"/>
          <p:cNvGrpSpPr/>
          <p:nvPr>
            <p:custDataLst>
              <p:tags r:id="rId6"/>
            </p:custDataLst>
          </p:nvPr>
        </p:nvGrpSpPr>
        <p:grpSpPr>
          <a:xfrm>
            <a:off x="10013950" y="4904105"/>
            <a:ext cx="1777365" cy="1687830"/>
            <a:chOff x="14021" y="6063"/>
            <a:chExt cx="4548" cy="4318"/>
          </a:xfrm>
        </p:grpSpPr>
        <p:sp>
          <p:nvSpPr>
            <p:cNvPr id="6" name="椭圆 5"/>
            <p:cNvSpPr/>
            <p:nvPr>
              <p:custDataLst>
                <p:tags r:id="rId7"/>
              </p:custDataLst>
            </p:nvPr>
          </p:nvSpPr>
          <p:spPr>
            <a:xfrm>
              <a:off x="14999" y="6811"/>
              <a:ext cx="3571" cy="3571"/>
            </a:xfrm>
            <a:prstGeom prst="ellipse">
              <a:avLst/>
            </a:prstGeom>
            <a:solidFill>
              <a:srgbClr val="266CBA">
                <a:alpha val="1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7" name="椭圆 6"/>
            <p:cNvSpPr/>
            <p:nvPr>
              <p:custDataLst>
                <p:tags r:id="rId8"/>
              </p:custDataLst>
            </p:nvPr>
          </p:nvSpPr>
          <p:spPr>
            <a:xfrm>
              <a:off x="14021" y="6063"/>
              <a:ext cx="2650" cy="2650"/>
            </a:xfrm>
            <a:prstGeom prst="ellipse">
              <a:avLst/>
            </a:prstGeom>
            <a:solidFill>
              <a:srgbClr val="266CBA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37" name="矩形 36"/>
          <p:cNvSpPr/>
          <p:nvPr>
            <p:custDataLst>
              <p:tags r:id="rId9"/>
            </p:custDataLst>
          </p:nvPr>
        </p:nvSpPr>
        <p:spPr>
          <a:xfrm flipV="1">
            <a:off x="2272665" y="1534795"/>
            <a:ext cx="8477250" cy="76200"/>
          </a:xfrm>
          <a:prstGeom prst="rect">
            <a:avLst/>
          </a:prstGeom>
          <a:solidFill>
            <a:srgbClr val="266C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文本框 8"/>
          <p:cNvSpPr txBox="1"/>
          <p:nvPr>
            <p:custDataLst>
              <p:tags r:id="rId10"/>
            </p:custDataLst>
          </p:nvPr>
        </p:nvSpPr>
        <p:spPr>
          <a:xfrm>
            <a:off x="1605915" y="554355"/>
            <a:ext cx="9144000" cy="1167130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marL="0" indent="0"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4400" b="1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明康欧楷" panose="02010609000101010101" charset="-122"/>
                <a:ea typeface="明康欧楷" panose="02010609000101010101" charset="-122"/>
                <a:cs typeface="明康欧楷" panose="02010609000101010101" charset="-122"/>
                <a:sym typeface="+mn-ea"/>
              </a:rPr>
              <a:t>意义单</a:t>
            </a:r>
            <a:r>
              <a:rPr lang="zh-CN" altLang="en-US" sz="4400" b="1" smtClean="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明康欧楷" panose="02010609000101010101" charset="-122"/>
                <a:ea typeface="明康欧楷" panose="02010609000101010101" charset="-122"/>
                <a:cs typeface="明康欧楷" panose="02010609000101010101" charset="-122"/>
                <a:sym typeface="+mn-ea"/>
              </a:rPr>
              <a:t>位划</a:t>
            </a:r>
            <a:r>
              <a:rPr lang="zh-CN" altLang="en-US" sz="4400" b="1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明康欧楷" panose="02010609000101010101" charset="-122"/>
                <a:ea typeface="明康欧楷" panose="02010609000101010101" charset="-122"/>
                <a:cs typeface="明康欧楷" panose="02010609000101010101" charset="-122"/>
                <a:sym typeface="+mn-ea"/>
              </a:rPr>
              <a:t>分法示例</a:t>
            </a:r>
            <a:r>
              <a:rPr lang="en-US" altLang="zh-CN" sz="4400" b="1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明康欧楷" panose="02010609000101010101" charset="-122"/>
                <a:ea typeface="明康欧楷" panose="02010609000101010101" charset="-122"/>
                <a:cs typeface="明康欧楷" panose="02010609000101010101" charset="-122"/>
                <a:sym typeface="+mn-ea"/>
              </a:rPr>
              <a:t>:</a:t>
            </a:r>
            <a:endParaRPr lang="zh-CN" altLang="en-US" sz="4400" b="1" spc="300">
              <a:solidFill>
                <a:srgbClr val="5B9BD5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340485" y="2650490"/>
            <a:ext cx="4618355" cy="24765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3100"/>
              </a:lnSpc>
            </a:pP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临洞庭湖赠张丞相 </a:t>
            </a:r>
            <a:endParaRPr lang="en-US" altLang="zh-CN" sz="2800" b="1" smtClean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algn="ctr">
              <a:lnSpc>
                <a:spcPts val="3100"/>
              </a:lnSpc>
            </a:pP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孟浩然</a:t>
            </a:r>
            <a:endParaRPr lang="en-US" altLang="zh-CN" sz="2800" b="1" smtClean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algn="ctr">
              <a:lnSpc>
                <a:spcPts val="3100"/>
              </a:lnSpc>
            </a:pP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八月湖水</a:t>
            </a:r>
            <a:r>
              <a:rPr lang="zh-CN" altLang="en-US" sz="2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平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，涵虚</a:t>
            </a:r>
            <a:r>
              <a:rPr lang="zh-CN" altLang="en-US" sz="2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混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太清。 </a:t>
            </a:r>
            <a:endParaRPr lang="en-US" altLang="zh-CN" sz="2800" b="1" smtClean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algn="ctr">
              <a:lnSpc>
                <a:spcPts val="3100"/>
              </a:lnSpc>
            </a:pP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气蒸云梦</a:t>
            </a:r>
            <a:r>
              <a:rPr lang="zh-CN" altLang="en-US" sz="2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泽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，波撼岳阳</a:t>
            </a:r>
            <a:r>
              <a:rPr lang="zh-CN" altLang="en-US" sz="2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城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 </a:t>
            </a:r>
            <a:endParaRPr lang="en-US" altLang="zh-CN" sz="2800" b="1" smtClean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algn="ctr">
              <a:lnSpc>
                <a:spcPts val="3100"/>
              </a:lnSpc>
            </a:pP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欲济</a:t>
            </a:r>
            <a:r>
              <a:rPr lang="zh-CN" altLang="en-US" sz="2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无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舟楫，端居</a:t>
            </a:r>
            <a:r>
              <a:rPr lang="zh-CN" altLang="en-US" sz="2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耻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圣明。  </a:t>
            </a:r>
            <a:endParaRPr lang="en-US" altLang="zh-CN" sz="2800" b="1" smtClean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algn="ctr">
              <a:lnSpc>
                <a:spcPts val="3100"/>
              </a:lnSpc>
            </a:pP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坐观垂钓者，徒有羡鱼</a:t>
            </a:r>
            <a:r>
              <a:rPr lang="zh-CN" altLang="en-US" sz="2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情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</a:t>
            </a:r>
            <a:endParaRPr lang="zh-CN" altLang="en-US" sz="2400" b="1" smtClean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047740" y="2854325"/>
            <a:ext cx="5204460" cy="2963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200"/>
              </a:lnSpc>
            </a:pPr>
            <a:r>
              <a:rPr lang="zh-CN" altLang="en-US" sz="2800" smtClean="0">
                <a:latin typeface="明康欧楷" panose="02010609000101010101" charset="-122"/>
                <a:ea typeface="明康欧楷" panose="02010609000101010101" charset="-122"/>
                <a:cs typeface="明康欧楷" panose="02010609000101010101" charset="-122"/>
              </a:rPr>
              <a:t>八</a:t>
            </a:r>
            <a:r>
              <a:rPr lang="zh-CN" altLang="en-US" sz="2800">
                <a:latin typeface="明康欧楷" panose="02010609000101010101" charset="-122"/>
                <a:ea typeface="明康欧楷" panose="02010609000101010101" charset="-122"/>
                <a:cs typeface="明康欧楷" panose="02010609000101010101" charset="-122"/>
              </a:rPr>
              <a:t>月</a:t>
            </a:r>
            <a:r>
              <a:rPr lang="zh-CN" altLang="en-US" sz="2800" b="1">
                <a:solidFill>
                  <a:srgbClr val="FF0000"/>
                </a:solidFill>
                <a:latin typeface="明康欧楷" panose="02010609000101010101" charset="-122"/>
                <a:ea typeface="明康欧楷" panose="02010609000101010101" charset="-122"/>
                <a:cs typeface="明康欧楷" panose="02010609000101010101" charset="-122"/>
              </a:rPr>
              <a:t>/</a:t>
            </a:r>
            <a:r>
              <a:rPr lang="zh-CN" altLang="en-US" sz="2800">
                <a:latin typeface="明康欧楷" panose="02010609000101010101" charset="-122"/>
                <a:ea typeface="明康欧楷" panose="02010609000101010101" charset="-122"/>
                <a:cs typeface="明康欧楷" panose="02010609000101010101" charset="-122"/>
              </a:rPr>
              <a:t>湖水</a:t>
            </a:r>
            <a:r>
              <a:rPr lang="zh-CN" altLang="en-US" sz="2800" b="1">
                <a:solidFill>
                  <a:srgbClr val="FF0000"/>
                </a:solidFill>
                <a:latin typeface="明康欧楷" panose="02010609000101010101" charset="-122"/>
                <a:ea typeface="明康欧楷" panose="02010609000101010101" charset="-122"/>
                <a:cs typeface="明康欧楷" panose="02010609000101010101" charset="-122"/>
              </a:rPr>
              <a:t>/</a:t>
            </a:r>
            <a:r>
              <a:rPr lang="zh-CN" altLang="en-US" sz="2800">
                <a:solidFill>
                  <a:srgbClr val="FF0000"/>
                </a:solidFill>
                <a:latin typeface="明康欧楷" panose="02010609000101010101" charset="-122"/>
                <a:ea typeface="明康欧楷" panose="02010609000101010101" charset="-122"/>
                <a:cs typeface="明康欧楷" panose="02010609000101010101" charset="-122"/>
              </a:rPr>
              <a:t>平</a:t>
            </a:r>
            <a:r>
              <a:rPr lang="zh-CN" altLang="en-US" sz="2800">
                <a:latin typeface="明康欧楷" panose="02010609000101010101" charset="-122"/>
                <a:ea typeface="明康欧楷" panose="02010609000101010101" charset="-122"/>
                <a:cs typeface="明康欧楷" panose="02010609000101010101" charset="-122"/>
              </a:rPr>
              <a:t>，涵虚</a:t>
            </a:r>
            <a:r>
              <a:rPr lang="zh-CN" altLang="en-US" sz="2800" b="1">
                <a:solidFill>
                  <a:srgbClr val="FF0000"/>
                </a:solidFill>
                <a:latin typeface="明康欧楷" panose="02010609000101010101" charset="-122"/>
                <a:ea typeface="明康欧楷" panose="02010609000101010101" charset="-122"/>
                <a:cs typeface="明康欧楷" panose="02010609000101010101" charset="-122"/>
              </a:rPr>
              <a:t>/</a:t>
            </a:r>
            <a:r>
              <a:rPr lang="zh-CN" altLang="en-US" sz="2800">
                <a:solidFill>
                  <a:srgbClr val="FF0000"/>
                </a:solidFill>
                <a:latin typeface="明康欧楷" panose="02010609000101010101" charset="-122"/>
                <a:ea typeface="明康欧楷" panose="02010609000101010101" charset="-122"/>
                <a:cs typeface="明康欧楷" panose="02010609000101010101" charset="-122"/>
              </a:rPr>
              <a:t>混</a:t>
            </a:r>
            <a:r>
              <a:rPr lang="zh-CN" altLang="en-US" sz="2800" b="1">
                <a:solidFill>
                  <a:srgbClr val="FF0000"/>
                </a:solidFill>
                <a:latin typeface="明康欧楷" panose="02010609000101010101" charset="-122"/>
                <a:ea typeface="明康欧楷" panose="02010609000101010101" charset="-122"/>
                <a:cs typeface="明康欧楷" panose="02010609000101010101" charset="-122"/>
              </a:rPr>
              <a:t>/</a:t>
            </a:r>
            <a:r>
              <a:rPr lang="zh-CN" altLang="en-US" sz="2800">
                <a:latin typeface="明康欧楷" panose="02010609000101010101" charset="-122"/>
                <a:ea typeface="明康欧楷" panose="02010609000101010101" charset="-122"/>
                <a:cs typeface="明康欧楷" panose="02010609000101010101" charset="-122"/>
              </a:rPr>
              <a:t>太</a:t>
            </a:r>
            <a:r>
              <a:rPr lang="zh-CN" altLang="en-US" sz="2800" smtClean="0">
                <a:latin typeface="明康欧楷" panose="02010609000101010101" charset="-122"/>
                <a:ea typeface="明康欧楷" panose="02010609000101010101" charset="-122"/>
                <a:cs typeface="明康欧楷" panose="02010609000101010101" charset="-122"/>
              </a:rPr>
              <a:t>清</a:t>
            </a:r>
            <a:endParaRPr lang="zh-CN" altLang="en-US" sz="2800" smtClean="0">
              <a:latin typeface="明康欧楷" panose="02010609000101010101" charset="-122"/>
              <a:ea typeface="明康欧楷" panose="02010609000101010101" charset="-122"/>
              <a:cs typeface="明康欧楷" panose="02010609000101010101" charset="-122"/>
            </a:endParaRPr>
          </a:p>
          <a:p>
            <a:pPr>
              <a:lnSpc>
                <a:spcPts val="3200"/>
              </a:lnSpc>
            </a:pPr>
            <a:endParaRPr lang="en-US" altLang="zh-CN" sz="2800" smtClean="0">
              <a:latin typeface="明康欧楷" panose="02010609000101010101" charset="-122"/>
              <a:ea typeface="明康欧楷" panose="02010609000101010101" charset="-122"/>
              <a:cs typeface="明康欧楷" panose="02010609000101010101" charset="-122"/>
            </a:endParaRPr>
          </a:p>
          <a:p>
            <a:pPr>
              <a:lnSpc>
                <a:spcPts val="3200"/>
              </a:lnSpc>
            </a:pPr>
            <a:r>
              <a:rPr lang="zh-CN" altLang="en-US" sz="2800" smtClean="0">
                <a:latin typeface="明康欧楷" panose="02010609000101010101" charset="-122"/>
                <a:ea typeface="明康欧楷" panose="02010609000101010101" charset="-122"/>
                <a:cs typeface="明康欧楷" panose="02010609000101010101" charset="-122"/>
              </a:rPr>
              <a:t>气</a:t>
            </a:r>
            <a:r>
              <a:rPr lang="zh-CN" altLang="en-US" sz="2800">
                <a:latin typeface="明康欧楷" panose="02010609000101010101" charset="-122"/>
                <a:ea typeface="明康欧楷" panose="02010609000101010101" charset="-122"/>
                <a:cs typeface="明康欧楷" panose="02010609000101010101" charset="-122"/>
              </a:rPr>
              <a:t>蒸</a:t>
            </a:r>
            <a:r>
              <a:rPr lang="zh-CN" altLang="en-US" sz="2800" b="1">
                <a:solidFill>
                  <a:srgbClr val="FF0000"/>
                </a:solidFill>
                <a:latin typeface="明康欧楷" panose="02010609000101010101" charset="-122"/>
                <a:ea typeface="明康欧楷" panose="02010609000101010101" charset="-122"/>
                <a:cs typeface="明康欧楷" panose="02010609000101010101" charset="-122"/>
              </a:rPr>
              <a:t>/</a:t>
            </a:r>
            <a:r>
              <a:rPr lang="zh-CN" altLang="en-US" sz="2800">
                <a:latin typeface="明康欧楷" panose="02010609000101010101" charset="-122"/>
                <a:ea typeface="明康欧楷" panose="02010609000101010101" charset="-122"/>
                <a:cs typeface="明康欧楷" panose="02010609000101010101" charset="-122"/>
              </a:rPr>
              <a:t>云梦</a:t>
            </a:r>
            <a:r>
              <a:rPr lang="zh-CN" altLang="en-US" sz="2800" b="1">
                <a:solidFill>
                  <a:srgbClr val="FF0000"/>
                </a:solidFill>
                <a:latin typeface="明康欧楷" panose="02010609000101010101" charset="-122"/>
                <a:ea typeface="明康欧楷" panose="02010609000101010101" charset="-122"/>
                <a:cs typeface="明康欧楷" panose="02010609000101010101" charset="-122"/>
              </a:rPr>
              <a:t>/</a:t>
            </a:r>
            <a:r>
              <a:rPr lang="zh-CN" altLang="en-US" sz="2800">
                <a:solidFill>
                  <a:srgbClr val="FF0000"/>
                </a:solidFill>
                <a:latin typeface="明康欧楷" panose="02010609000101010101" charset="-122"/>
                <a:ea typeface="明康欧楷" panose="02010609000101010101" charset="-122"/>
                <a:cs typeface="明康欧楷" panose="02010609000101010101" charset="-122"/>
              </a:rPr>
              <a:t>泽</a:t>
            </a:r>
            <a:r>
              <a:rPr lang="zh-CN" altLang="en-US" sz="2800">
                <a:latin typeface="明康欧楷" panose="02010609000101010101" charset="-122"/>
                <a:ea typeface="明康欧楷" panose="02010609000101010101" charset="-122"/>
                <a:cs typeface="明康欧楷" panose="02010609000101010101" charset="-122"/>
              </a:rPr>
              <a:t>，波撼</a:t>
            </a:r>
            <a:r>
              <a:rPr lang="zh-CN" altLang="en-US" sz="2800" b="1">
                <a:solidFill>
                  <a:srgbClr val="FF0000"/>
                </a:solidFill>
                <a:latin typeface="明康欧楷" panose="02010609000101010101" charset="-122"/>
                <a:ea typeface="明康欧楷" panose="02010609000101010101" charset="-122"/>
                <a:cs typeface="明康欧楷" panose="02010609000101010101" charset="-122"/>
              </a:rPr>
              <a:t>/</a:t>
            </a:r>
            <a:r>
              <a:rPr lang="zh-CN" altLang="en-US" sz="2800">
                <a:latin typeface="明康欧楷" panose="02010609000101010101" charset="-122"/>
                <a:ea typeface="明康欧楷" panose="02010609000101010101" charset="-122"/>
                <a:cs typeface="明康欧楷" panose="02010609000101010101" charset="-122"/>
              </a:rPr>
              <a:t>岳阳</a:t>
            </a:r>
            <a:r>
              <a:rPr lang="zh-CN" altLang="en-US" sz="2800" b="1">
                <a:solidFill>
                  <a:srgbClr val="FF0000"/>
                </a:solidFill>
                <a:latin typeface="明康欧楷" panose="02010609000101010101" charset="-122"/>
                <a:ea typeface="明康欧楷" panose="02010609000101010101" charset="-122"/>
                <a:cs typeface="明康欧楷" panose="02010609000101010101" charset="-122"/>
              </a:rPr>
              <a:t>/</a:t>
            </a:r>
            <a:r>
              <a:rPr lang="zh-CN" altLang="en-US" sz="2800" smtClean="0">
                <a:solidFill>
                  <a:srgbClr val="FF0000"/>
                </a:solidFill>
                <a:latin typeface="明康欧楷" panose="02010609000101010101" charset="-122"/>
                <a:ea typeface="明康欧楷" panose="02010609000101010101" charset="-122"/>
                <a:cs typeface="明康欧楷" panose="02010609000101010101" charset="-122"/>
              </a:rPr>
              <a:t>城</a:t>
            </a:r>
            <a:endParaRPr lang="zh-CN" altLang="en-US" sz="2800" smtClean="0">
              <a:solidFill>
                <a:srgbClr val="FF0000"/>
              </a:solidFill>
              <a:latin typeface="明康欧楷" panose="02010609000101010101" charset="-122"/>
              <a:ea typeface="明康欧楷" panose="02010609000101010101" charset="-122"/>
              <a:cs typeface="明康欧楷" panose="02010609000101010101" charset="-122"/>
            </a:endParaRPr>
          </a:p>
          <a:p>
            <a:pPr>
              <a:lnSpc>
                <a:spcPts val="3200"/>
              </a:lnSpc>
            </a:pPr>
            <a:endParaRPr lang="en-US" altLang="zh-CN" sz="2800" smtClean="0">
              <a:solidFill>
                <a:srgbClr val="FF0000"/>
              </a:solidFill>
              <a:latin typeface="明康欧楷" panose="02010609000101010101" charset="-122"/>
              <a:ea typeface="明康欧楷" panose="02010609000101010101" charset="-122"/>
              <a:cs typeface="明康欧楷" panose="02010609000101010101" charset="-122"/>
            </a:endParaRPr>
          </a:p>
          <a:p>
            <a:pPr>
              <a:lnSpc>
                <a:spcPts val="3200"/>
              </a:lnSpc>
            </a:pPr>
            <a:r>
              <a:rPr lang="zh-CN" altLang="en-US" sz="2800">
                <a:latin typeface="明康欧楷" panose="02010609000101010101" charset="-122"/>
                <a:ea typeface="明康欧楷" panose="02010609000101010101" charset="-122"/>
                <a:cs typeface="明康欧楷" panose="02010609000101010101" charset="-122"/>
              </a:rPr>
              <a:t>欲济</a:t>
            </a:r>
            <a:r>
              <a:rPr lang="zh-CN" altLang="en-US" sz="2800" b="1">
                <a:solidFill>
                  <a:srgbClr val="FF0000"/>
                </a:solidFill>
                <a:latin typeface="明康欧楷" panose="02010609000101010101" charset="-122"/>
                <a:ea typeface="明康欧楷" panose="02010609000101010101" charset="-122"/>
                <a:cs typeface="明康欧楷" panose="02010609000101010101" charset="-122"/>
              </a:rPr>
              <a:t>/</a:t>
            </a:r>
            <a:r>
              <a:rPr lang="zh-CN" altLang="en-US" sz="2800">
                <a:solidFill>
                  <a:srgbClr val="FF0000"/>
                </a:solidFill>
                <a:latin typeface="明康欧楷" panose="02010609000101010101" charset="-122"/>
                <a:ea typeface="明康欧楷" panose="02010609000101010101" charset="-122"/>
                <a:cs typeface="明康欧楷" panose="02010609000101010101" charset="-122"/>
              </a:rPr>
              <a:t>无</a:t>
            </a:r>
            <a:r>
              <a:rPr lang="zh-CN" altLang="en-US" sz="2800" b="1">
                <a:solidFill>
                  <a:srgbClr val="FF0000"/>
                </a:solidFill>
                <a:latin typeface="明康欧楷" panose="02010609000101010101" charset="-122"/>
                <a:ea typeface="明康欧楷" panose="02010609000101010101" charset="-122"/>
                <a:cs typeface="明康欧楷" panose="02010609000101010101" charset="-122"/>
              </a:rPr>
              <a:t>/</a:t>
            </a:r>
            <a:r>
              <a:rPr lang="zh-CN" altLang="en-US" sz="2800">
                <a:latin typeface="明康欧楷" panose="02010609000101010101" charset="-122"/>
                <a:ea typeface="明康欧楷" panose="02010609000101010101" charset="-122"/>
                <a:cs typeface="明康欧楷" panose="02010609000101010101" charset="-122"/>
              </a:rPr>
              <a:t>舟楫，端居</a:t>
            </a:r>
            <a:r>
              <a:rPr lang="zh-CN" altLang="en-US" sz="2800" b="1">
                <a:solidFill>
                  <a:srgbClr val="FF0000"/>
                </a:solidFill>
                <a:latin typeface="明康欧楷" panose="02010609000101010101" charset="-122"/>
                <a:ea typeface="明康欧楷" panose="02010609000101010101" charset="-122"/>
                <a:cs typeface="明康欧楷" panose="02010609000101010101" charset="-122"/>
              </a:rPr>
              <a:t>/</a:t>
            </a:r>
            <a:r>
              <a:rPr lang="zh-CN" altLang="en-US" sz="2800">
                <a:solidFill>
                  <a:srgbClr val="FF0000"/>
                </a:solidFill>
                <a:latin typeface="明康欧楷" panose="02010609000101010101" charset="-122"/>
                <a:ea typeface="明康欧楷" panose="02010609000101010101" charset="-122"/>
                <a:cs typeface="明康欧楷" panose="02010609000101010101" charset="-122"/>
              </a:rPr>
              <a:t>耻</a:t>
            </a:r>
            <a:r>
              <a:rPr lang="zh-CN" altLang="en-US" sz="2800" b="1">
                <a:solidFill>
                  <a:srgbClr val="FF0000"/>
                </a:solidFill>
                <a:latin typeface="明康欧楷" panose="02010609000101010101" charset="-122"/>
                <a:ea typeface="明康欧楷" panose="02010609000101010101" charset="-122"/>
                <a:cs typeface="明康欧楷" panose="02010609000101010101" charset="-122"/>
              </a:rPr>
              <a:t>/</a:t>
            </a:r>
            <a:r>
              <a:rPr lang="zh-CN" altLang="en-US" sz="2800">
                <a:latin typeface="明康欧楷" panose="02010609000101010101" charset="-122"/>
                <a:ea typeface="明康欧楷" panose="02010609000101010101" charset="-122"/>
                <a:cs typeface="明康欧楷" panose="02010609000101010101" charset="-122"/>
              </a:rPr>
              <a:t>圣</a:t>
            </a:r>
            <a:r>
              <a:rPr lang="zh-CN" altLang="en-US" sz="2800" smtClean="0">
                <a:latin typeface="明康欧楷" panose="02010609000101010101" charset="-122"/>
                <a:ea typeface="明康欧楷" panose="02010609000101010101" charset="-122"/>
                <a:cs typeface="明康欧楷" panose="02010609000101010101" charset="-122"/>
              </a:rPr>
              <a:t>明</a:t>
            </a:r>
            <a:endParaRPr lang="zh-CN" altLang="en-US" sz="2800" smtClean="0">
              <a:latin typeface="明康欧楷" panose="02010609000101010101" charset="-122"/>
              <a:ea typeface="明康欧楷" panose="02010609000101010101" charset="-122"/>
              <a:cs typeface="明康欧楷" panose="02010609000101010101" charset="-122"/>
            </a:endParaRPr>
          </a:p>
          <a:p>
            <a:pPr>
              <a:lnSpc>
                <a:spcPts val="3200"/>
              </a:lnSpc>
            </a:pPr>
            <a:endParaRPr lang="en-US" altLang="zh-CN" sz="2800" smtClean="0">
              <a:latin typeface="明康欧楷" panose="02010609000101010101" charset="-122"/>
              <a:ea typeface="明康欧楷" panose="02010609000101010101" charset="-122"/>
              <a:cs typeface="明康欧楷" panose="02010609000101010101" charset="-122"/>
            </a:endParaRPr>
          </a:p>
          <a:p>
            <a:pPr>
              <a:lnSpc>
                <a:spcPts val="3200"/>
              </a:lnSpc>
            </a:pPr>
            <a:r>
              <a:rPr lang="zh-CN" altLang="en-US" sz="2800" smtClean="0">
                <a:latin typeface="明康欧楷" panose="02010609000101010101" charset="-122"/>
                <a:ea typeface="明康欧楷" panose="02010609000101010101" charset="-122"/>
                <a:cs typeface="明康欧楷" panose="02010609000101010101" charset="-122"/>
              </a:rPr>
              <a:t>坐</a:t>
            </a:r>
            <a:r>
              <a:rPr lang="zh-CN" altLang="en-US" sz="2800">
                <a:latin typeface="明康欧楷" panose="02010609000101010101" charset="-122"/>
                <a:ea typeface="明康欧楷" panose="02010609000101010101" charset="-122"/>
                <a:cs typeface="明康欧楷" panose="02010609000101010101" charset="-122"/>
              </a:rPr>
              <a:t>观</a:t>
            </a:r>
            <a:r>
              <a:rPr lang="zh-CN" altLang="en-US" sz="2800" b="1">
                <a:solidFill>
                  <a:srgbClr val="FF0000"/>
                </a:solidFill>
                <a:latin typeface="明康欧楷" panose="02010609000101010101" charset="-122"/>
                <a:ea typeface="明康欧楷" panose="02010609000101010101" charset="-122"/>
                <a:cs typeface="明康欧楷" panose="02010609000101010101" charset="-122"/>
              </a:rPr>
              <a:t>/</a:t>
            </a:r>
            <a:r>
              <a:rPr lang="zh-CN" altLang="en-US" sz="2800">
                <a:latin typeface="明康欧楷" panose="02010609000101010101" charset="-122"/>
                <a:ea typeface="明康欧楷" panose="02010609000101010101" charset="-122"/>
                <a:cs typeface="明康欧楷" panose="02010609000101010101" charset="-122"/>
              </a:rPr>
              <a:t>垂钓者，徒有</a:t>
            </a:r>
            <a:r>
              <a:rPr lang="zh-CN" altLang="en-US" sz="2800" b="1">
                <a:solidFill>
                  <a:srgbClr val="FF0000"/>
                </a:solidFill>
                <a:latin typeface="明康欧楷" panose="02010609000101010101" charset="-122"/>
                <a:ea typeface="明康欧楷" panose="02010609000101010101" charset="-122"/>
                <a:cs typeface="明康欧楷" panose="02010609000101010101" charset="-122"/>
              </a:rPr>
              <a:t>/</a:t>
            </a:r>
            <a:r>
              <a:rPr lang="zh-CN" altLang="en-US" sz="2800">
                <a:latin typeface="明康欧楷" panose="02010609000101010101" charset="-122"/>
                <a:ea typeface="明康欧楷" panose="02010609000101010101" charset="-122"/>
                <a:cs typeface="明康欧楷" panose="02010609000101010101" charset="-122"/>
              </a:rPr>
              <a:t>羡鱼</a:t>
            </a:r>
            <a:r>
              <a:rPr lang="zh-CN" altLang="en-US" sz="2800" b="1">
                <a:solidFill>
                  <a:srgbClr val="FF0000"/>
                </a:solidFill>
                <a:latin typeface="明康欧楷" panose="02010609000101010101" charset="-122"/>
                <a:ea typeface="明康欧楷" panose="02010609000101010101" charset="-122"/>
                <a:cs typeface="明康欧楷" panose="02010609000101010101" charset="-122"/>
              </a:rPr>
              <a:t>/</a:t>
            </a:r>
            <a:r>
              <a:rPr lang="zh-CN" altLang="en-US" sz="2800" smtClean="0">
                <a:solidFill>
                  <a:srgbClr val="FF0000"/>
                </a:solidFill>
                <a:latin typeface="明康欧楷" panose="02010609000101010101" charset="-122"/>
                <a:ea typeface="明康欧楷" panose="02010609000101010101" charset="-122"/>
                <a:cs typeface="明康欧楷" panose="02010609000101010101" charset="-122"/>
              </a:rPr>
              <a:t>情</a:t>
            </a:r>
            <a:endParaRPr lang="zh-CN" altLang="en-US" sz="2800" smtClean="0">
              <a:solidFill>
                <a:srgbClr val="FF0000"/>
              </a:solidFill>
              <a:latin typeface="明康欧楷" panose="02010609000101010101" charset="-122"/>
              <a:ea typeface="明康欧楷" panose="02010609000101010101" charset="-122"/>
              <a:cs typeface="明康欧楷" panose="02010609000101010101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11"/>
            </p:custDataLst>
          </p:nvPr>
        </p:nvSpPr>
        <p:spPr>
          <a:xfrm>
            <a:off x="1872615" y="1534795"/>
            <a:ext cx="9144000" cy="1167130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marL="0" indent="0"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sz="4400" b="1">
                <a:solidFill>
                  <a:srgbClr val="7030A0"/>
                </a:solidFill>
                <a:latin typeface="方正粗黑宋简体" panose="02000000000000000000" charset="-122"/>
                <a:ea typeface="方正粗黑宋简体" panose="02000000000000000000" charset="-122"/>
                <a:cs typeface="明康欧楷" panose="02010609000101010101" charset="-122"/>
                <a:sym typeface="+mn-ea"/>
              </a:rPr>
              <a:t>划分节奏：</a:t>
            </a:r>
            <a:endParaRPr lang="zh-CN" sz="4400" b="1" spc="300">
              <a:solidFill>
                <a:srgbClr val="7030A0"/>
              </a:solidFill>
              <a:latin typeface="方正粗黑宋简体" panose="02000000000000000000" charset="-122"/>
              <a:ea typeface="方正粗黑宋简体" panose="02000000000000000000" charset="-122"/>
              <a:cs typeface="明康欧楷" panose="02010609000101010101" charset="-122"/>
              <a:sym typeface="+mn-ea"/>
            </a:endParaRPr>
          </a:p>
        </p:txBody>
      </p:sp>
    </p:spTree>
    <p:custDataLst>
      <p:tags r:id="rId1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/>
          <p:cNvSpPr/>
          <p:nvPr>
            <p:custDataLst>
              <p:tags r:id="rId1"/>
            </p:custDataLst>
          </p:nvPr>
        </p:nvSpPr>
        <p:spPr>
          <a:xfrm>
            <a:off x="0" y="-12700"/>
            <a:ext cx="12192000" cy="6858000"/>
          </a:xfrm>
          <a:prstGeom prst="rect">
            <a:avLst/>
          </a:prstGeom>
          <a:solidFill>
            <a:srgbClr val="266C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1" name="任意多边形: 形状 11"/>
          <p:cNvSpPr/>
          <p:nvPr>
            <p:custDataLst>
              <p:tags r:id="rId2"/>
            </p:custDataLst>
          </p:nvPr>
        </p:nvSpPr>
        <p:spPr>
          <a:xfrm>
            <a:off x="628650" y="-12700"/>
            <a:ext cx="11163300" cy="6858000"/>
          </a:xfrm>
          <a:custGeom>
            <a:avLst/>
            <a:gdLst>
              <a:gd name="connsiteX0" fmla="*/ 1391964 w 11162996"/>
              <a:gd name="connsiteY0" fmla="*/ 0 h 6841459"/>
              <a:gd name="connsiteX1" fmla="*/ 9771032 w 11162996"/>
              <a:gd name="connsiteY1" fmla="*/ 0 h 6841459"/>
              <a:gd name="connsiteX2" fmla="*/ 9888453 w 11162996"/>
              <a:gd name="connsiteY2" fmla="*/ 135555 h 6841459"/>
              <a:gd name="connsiteX3" fmla="*/ 11162996 w 11162996"/>
              <a:gd name="connsiteY3" fmla="*/ 3685906 h 6841459"/>
              <a:gd name="connsiteX4" fmla="*/ 10209764 w 11162996"/>
              <a:gd name="connsiteY4" fmla="*/ 6806575 h 6841459"/>
              <a:gd name="connsiteX5" fmla="*/ 10184957 w 11162996"/>
              <a:gd name="connsiteY5" fmla="*/ 6841459 h 6841459"/>
              <a:gd name="connsiteX6" fmla="*/ 978039 w 11162996"/>
              <a:gd name="connsiteY6" fmla="*/ 6841459 h 6841459"/>
              <a:gd name="connsiteX7" fmla="*/ 953232 w 11162996"/>
              <a:gd name="connsiteY7" fmla="*/ 6806575 h 6841459"/>
              <a:gd name="connsiteX8" fmla="*/ 0 w 11162996"/>
              <a:gd name="connsiteY8" fmla="*/ 3685906 h 6841459"/>
              <a:gd name="connsiteX9" fmla="*/ 1274543 w 11162996"/>
              <a:gd name="connsiteY9" fmla="*/ 135555 h 68414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162996" h="6841458">
                <a:moveTo>
                  <a:pt x="1391964" y="0"/>
                </a:moveTo>
                <a:lnTo>
                  <a:pt x="9771032" y="0"/>
                </a:lnTo>
                <a:lnTo>
                  <a:pt x="9888453" y="135555"/>
                </a:lnTo>
                <a:cubicBezTo>
                  <a:pt x="10684687" y="1100367"/>
                  <a:pt x="11162996" y="2337279"/>
                  <a:pt x="11162996" y="3685906"/>
                </a:cubicBezTo>
                <a:cubicBezTo>
                  <a:pt x="11162996" y="4841872"/>
                  <a:pt x="10811585" y="5915762"/>
                  <a:pt x="10209764" y="6806575"/>
                </a:cubicBezTo>
                <a:lnTo>
                  <a:pt x="10184957" y="6841459"/>
                </a:lnTo>
                <a:lnTo>
                  <a:pt x="978039" y="6841459"/>
                </a:lnTo>
                <a:lnTo>
                  <a:pt x="953232" y="6806575"/>
                </a:lnTo>
                <a:cubicBezTo>
                  <a:pt x="351411" y="5915762"/>
                  <a:pt x="0" y="4841872"/>
                  <a:pt x="0" y="3685906"/>
                </a:cubicBezTo>
                <a:cubicBezTo>
                  <a:pt x="0" y="2337279"/>
                  <a:pt x="478309" y="1100367"/>
                  <a:pt x="1274543" y="13555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2" name="椭圆 31"/>
          <p:cNvSpPr/>
          <p:nvPr>
            <p:custDataLst>
              <p:tags r:id="rId3"/>
            </p:custDataLst>
          </p:nvPr>
        </p:nvSpPr>
        <p:spPr>
          <a:xfrm>
            <a:off x="1096010" y="818515"/>
            <a:ext cx="776605" cy="777240"/>
          </a:xfrm>
          <a:prstGeom prst="ellipse">
            <a:avLst/>
          </a:prstGeom>
          <a:solidFill>
            <a:srgbClr val="0887CE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3" name="椭圆 32"/>
          <p:cNvSpPr/>
          <p:nvPr>
            <p:custDataLst>
              <p:tags r:id="rId4"/>
            </p:custDataLst>
          </p:nvPr>
        </p:nvSpPr>
        <p:spPr>
          <a:xfrm>
            <a:off x="1340485" y="944245"/>
            <a:ext cx="776605" cy="777240"/>
          </a:xfrm>
          <a:prstGeom prst="ellipse">
            <a:avLst/>
          </a:prstGeom>
          <a:solidFill>
            <a:srgbClr val="266CBA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6" name="椭圆 35"/>
          <p:cNvSpPr/>
          <p:nvPr>
            <p:custDataLst>
              <p:tags r:id="rId5"/>
            </p:custDataLst>
          </p:nvPr>
        </p:nvSpPr>
        <p:spPr>
          <a:xfrm>
            <a:off x="1508125" y="5896610"/>
            <a:ext cx="765175" cy="765175"/>
          </a:xfrm>
          <a:prstGeom prst="ellipse">
            <a:avLst/>
          </a:prstGeom>
          <a:solidFill>
            <a:srgbClr val="266CBA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5" name="组合 4"/>
          <p:cNvGrpSpPr/>
          <p:nvPr>
            <p:custDataLst>
              <p:tags r:id="rId6"/>
            </p:custDataLst>
          </p:nvPr>
        </p:nvGrpSpPr>
        <p:grpSpPr>
          <a:xfrm>
            <a:off x="10013950" y="4904105"/>
            <a:ext cx="1777365" cy="1687830"/>
            <a:chOff x="14021" y="6063"/>
            <a:chExt cx="4548" cy="4318"/>
          </a:xfrm>
        </p:grpSpPr>
        <p:sp>
          <p:nvSpPr>
            <p:cNvPr id="6" name="椭圆 5"/>
            <p:cNvSpPr/>
            <p:nvPr>
              <p:custDataLst>
                <p:tags r:id="rId7"/>
              </p:custDataLst>
            </p:nvPr>
          </p:nvSpPr>
          <p:spPr>
            <a:xfrm>
              <a:off x="14999" y="6811"/>
              <a:ext cx="3571" cy="3571"/>
            </a:xfrm>
            <a:prstGeom prst="ellipse">
              <a:avLst/>
            </a:prstGeom>
            <a:solidFill>
              <a:srgbClr val="266CBA">
                <a:alpha val="1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7" name="椭圆 6"/>
            <p:cNvSpPr/>
            <p:nvPr>
              <p:custDataLst>
                <p:tags r:id="rId8"/>
              </p:custDataLst>
            </p:nvPr>
          </p:nvSpPr>
          <p:spPr>
            <a:xfrm>
              <a:off x="14021" y="6063"/>
              <a:ext cx="2650" cy="2650"/>
            </a:xfrm>
            <a:prstGeom prst="ellipse">
              <a:avLst/>
            </a:prstGeom>
            <a:solidFill>
              <a:srgbClr val="266CBA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37" name="矩形 36"/>
          <p:cNvSpPr/>
          <p:nvPr>
            <p:custDataLst>
              <p:tags r:id="rId9"/>
            </p:custDataLst>
          </p:nvPr>
        </p:nvSpPr>
        <p:spPr>
          <a:xfrm flipV="1">
            <a:off x="2272665" y="1534795"/>
            <a:ext cx="8477250" cy="76200"/>
          </a:xfrm>
          <a:prstGeom prst="rect">
            <a:avLst/>
          </a:prstGeom>
          <a:solidFill>
            <a:srgbClr val="266C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文本框 8"/>
          <p:cNvSpPr txBox="1"/>
          <p:nvPr>
            <p:custDataLst>
              <p:tags r:id="rId10"/>
            </p:custDataLst>
          </p:nvPr>
        </p:nvSpPr>
        <p:spPr>
          <a:xfrm>
            <a:off x="1605915" y="554355"/>
            <a:ext cx="9144000" cy="1167130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marL="0" indent="0"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4400" b="1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明康欧楷" panose="02010609000101010101" charset="-122"/>
                <a:ea typeface="明康欧楷" panose="02010609000101010101" charset="-122"/>
                <a:cs typeface="明康欧楷" panose="02010609000101010101" charset="-122"/>
                <a:sym typeface="+mn-ea"/>
              </a:rPr>
              <a:t>高考对接</a:t>
            </a:r>
            <a:r>
              <a:rPr lang="en-US" altLang="zh-CN" sz="4400" b="1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明康欧楷" panose="02010609000101010101" charset="-122"/>
                <a:ea typeface="明康欧楷" panose="02010609000101010101" charset="-122"/>
                <a:cs typeface="明康欧楷" panose="02010609000101010101" charset="-122"/>
                <a:sym typeface="+mn-ea"/>
              </a:rPr>
              <a:t>:</a:t>
            </a:r>
            <a:endParaRPr lang="zh-CN" altLang="en-US" sz="4400" b="1" spc="300">
              <a:solidFill>
                <a:srgbClr val="5B9BD5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482840" y="2894965"/>
            <a:ext cx="2643505" cy="13220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200"/>
              </a:lnSpc>
            </a:pPr>
            <a:r>
              <a:rPr lang="zh-CN" altLang="en-US" sz="2800" b="1" smtClean="0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畸</a:t>
            </a:r>
            <a:r>
              <a:rPr lang="zh-CN" altLang="en-US" sz="2800" b="1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零的单音</a:t>
            </a:r>
            <a:r>
              <a:rPr lang="zh-CN" altLang="en-US" sz="2800" b="1" smtClean="0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节</a:t>
            </a:r>
            <a:endParaRPr lang="zh-CN" altLang="en-US" sz="2800" b="1" smtClean="0">
              <a:solidFill>
                <a:srgbClr val="FF0000"/>
              </a:solidFill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  <a:sym typeface="+mn-ea"/>
            </a:endParaRPr>
          </a:p>
          <a:p>
            <a:pPr>
              <a:lnSpc>
                <a:spcPts val="3200"/>
              </a:lnSpc>
            </a:pPr>
            <a:r>
              <a:rPr lang="zh-CN" altLang="en-US" sz="2800" b="1" smtClean="0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表</a:t>
            </a:r>
            <a:r>
              <a:rPr lang="zh-CN" altLang="en-US" sz="2800" b="1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达的中</a:t>
            </a:r>
            <a:r>
              <a:rPr lang="zh-CN" altLang="en-US" sz="2800" b="1" smtClean="0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心</a:t>
            </a:r>
            <a:endParaRPr lang="en-US" altLang="zh-CN" sz="2800" b="1" smtClean="0">
              <a:solidFill>
                <a:srgbClr val="FF0000"/>
              </a:solidFill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  <a:sym typeface="+mn-ea"/>
            </a:endParaRPr>
          </a:p>
          <a:p>
            <a:pPr>
              <a:lnSpc>
                <a:spcPts val="3200"/>
              </a:lnSpc>
            </a:pPr>
            <a:r>
              <a:rPr lang="zh-CN" altLang="en-US" sz="2800" b="1" smtClean="0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炼</a:t>
            </a:r>
            <a:r>
              <a:rPr lang="zh-CN" altLang="en-US" sz="2800" b="1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字</a:t>
            </a:r>
            <a:r>
              <a:rPr lang="zh-CN" altLang="en-US" sz="2800" b="1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 </a:t>
            </a:r>
            <a:endParaRPr lang="zh-CN" altLang="en-US" sz="2800" smtClean="0">
              <a:solidFill>
                <a:srgbClr val="FF0000"/>
              </a:solidFill>
              <a:latin typeface="明康欧楷" panose="02010609000101010101" charset="-122"/>
              <a:ea typeface="明康欧楷" panose="02010609000101010101" charset="-122"/>
              <a:cs typeface="明康欧楷" panose="02010609000101010101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969933" y="2367411"/>
            <a:ext cx="5237018" cy="26943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266700" eaLnBrk="0" fontAlgn="base" hangingPunct="0">
              <a:lnSpc>
                <a:spcPts val="2900"/>
              </a:lnSpc>
              <a:spcBef>
                <a:spcPct val="0"/>
              </a:spcBef>
              <a:spcAft>
                <a:spcPct val="0"/>
              </a:spcAft>
              <a:tabLst>
                <a:tab pos="1028700" algn="l"/>
                <a:tab pos="1851025" algn="l"/>
                <a:tab pos="2538095" algn="l"/>
                <a:tab pos="3222625" algn="l"/>
              </a:tabLst>
            </a:pPr>
            <a:r>
              <a:rPr lang="en-US" altLang="zh-CN" b="1">
                <a:solidFill>
                  <a:srgbClr val="00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(2018·</a:t>
            </a:r>
            <a:r>
              <a:rPr lang="zh-CN" altLang="en-US" b="1">
                <a:solidFill>
                  <a:srgbClr val="00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全国</a:t>
            </a:r>
            <a:r>
              <a:rPr lang="en-US" altLang="zh-CN" b="1">
                <a:solidFill>
                  <a:srgbClr val="00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Ⅰ</a:t>
            </a:r>
            <a:r>
              <a:rPr lang="zh-CN" altLang="en-US" b="1">
                <a:solidFill>
                  <a:srgbClr val="00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卷</a:t>
            </a:r>
            <a:r>
              <a:rPr lang="en-US" altLang="zh-CN" b="1" smtClean="0">
                <a:solidFill>
                  <a:srgbClr val="00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)</a:t>
            </a:r>
            <a:endParaRPr lang="zh-CN" altLang="en-US" b="1"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  <a:p>
            <a:pPr lvl="0" indent="266700" algn="ctr" eaLnBrk="0" fontAlgn="base" hangingPunct="0">
              <a:lnSpc>
                <a:spcPts val="2900"/>
              </a:lnSpc>
              <a:spcBef>
                <a:spcPct val="0"/>
              </a:spcBef>
              <a:spcAft>
                <a:spcPct val="0"/>
              </a:spcAft>
              <a:tabLst>
                <a:tab pos="1028700" algn=""/>
                <a:tab pos="1851025" algn=""/>
                <a:tab pos="2538095" algn=""/>
                <a:tab pos="3222625" algn=""/>
              </a:tabLst>
            </a:pPr>
            <a:r>
              <a:rPr lang="zh-CN" altLang="en-US" sz="2400" b="1">
                <a:solidFill>
                  <a:srgbClr val="00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野　　歌</a:t>
            </a:r>
            <a:endParaRPr lang="zh-CN" altLang="en-US" sz="2400" b="1"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  <a:p>
            <a:pPr lvl="0" indent="266700" algn="ctr" eaLnBrk="0" fontAlgn="base" hangingPunct="0">
              <a:lnSpc>
                <a:spcPts val="2900"/>
              </a:lnSpc>
              <a:spcBef>
                <a:spcPct val="0"/>
              </a:spcBef>
              <a:spcAft>
                <a:spcPct val="0"/>
              </a:spcAft>
              <a:tabLst>
                <a:tab pos="1028700" algn="l"/>
                <a:tab pos="1851025" algn="l"/>
                <a:tab pos="2538095" algn="l"/>
                <a:tab pos="3222625" algn="l"/>
              </a:tabLst>
            </a:pPr>
            <a:r>
              <a:rPr lang="zh-CN" altLang="en-US" sz="2400" b="1">
                <a:solidFill>
                  <a:srgbClr val="00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李　贺</a:t>
            </a:r>
            <a:endParaRPr lang="zh-CN" altLang="en-US" sz="2400" b="1"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  <a:p>
            <a:pPr lvl="0" indent="266700" algn="ctr" eaLnBrk="0" fontAlgn="base" hangingPunct="0">
              <a:lnSpc>
                <a:spcPts val="2900"/>
              </a:lnSpc>
              <a:spcBef>
                <a:spcPct val="0"/>
              </a:spcBef>
              <a:spcAft>
                <a:spcPct val="0"/>
              </a:spcAft>
              <a:tabLst>
                <a:tab pos="1028700" algn="l"/>
                <a:tab pos="1851025" algn="l"/>
                <a:tab pos="2538095" algn="l"/>
                <a:tab pos="3222625" algn="l"/>
              </a:tabLst>
            </a:pPr>
            <a:r>
              <a:rPr lang="zh-CN" altLang="en-US" sz="24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鸦翎羽箭山桑</a:t>
            </a:r>
            <a:r>
              <a:rPr lang="zh-CN" altLang="en-US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弓</a:t>
            </a:r>
            <a:r>
              <a:rPr lang="en-US" altLang="zh-CN" sz="24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,</a:t>
            </a:r>
            <a:r>
              <a:rPr lang="zh-CN" altLang="en-US" sz="24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仰天射落衔芦</a:t>
            </a:r>
            <a:r>
              <a:rPr lang="zh-CN" altLang="en-US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鸿</a:t>
            </a:r>
            <a:r>
              <a:rPr lang="zh-CN" altLang="en-US" sz="24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lvl="0" indent="266700" algn="ctr" eaLnBrk="0" fontAlgn="base" hangingPunct="0">
              <a:lnSpc>
                <a:spcPts val="2900"/>
              </a:lnSpc>
              <a:spcBef>
                <a:spcPct val="0"/>
              </a:spcBef>
              <a:spcAft>
                <a:spcPct val="0"/>
              </a:spcAft>
              <a:tabLst>
                <a:tab pos="1028700" algn="l"/>
                <a:tab pos="1851025" algn="l"/>
                <a:tab pos="2538095" algn="l"/>
                <a:tab pos="3222625" algn="l"/>
              </a:tabLst>
            </a:pPr>
            <a:r>
              <a:rPr lang="zh-CN" altLang="en-US" sz="24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麻衣黑肥</a:t>
            </a:r>
            <a:r>
              <a:rPr lang="zh-CN" altLang="en-US" sz="2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冲</a:t>
            </a:r>
            <a:r>
              <a:rPr lang="zh-CN" altLang="en-US" sz="24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北</a:t>
            </a: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风</a:t>
            </a:r>
            <a:r>
              <a:rPr lang="en-US" altLang="zh-CN" sz="24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,</a:t>
            </a:r>
            <a:r>
              <a:rPr lang="zh-CN" altLang="en-US" sz="24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带酒日晚</a:t>
            </a:r>
            <a:r>
              <a:rPr lang="zh-CN" altLang="en-US" sz="2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歌</a:t>
            </a:r>
            <a:r>
              <a:rPr lang="zh-CN" altLang="en-US" sz="24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田</a:t>
            </a: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中</a:t>
            </a:r>
            <a:r>
              <a:rPr lang="zh-CN" altLang="en-US" sz="24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lvl="0" indent="266700" algn="ctr" eaLnBrk="0" fontAlgn="base" hangingPunct="0">
              <a:lnSpc>
                <a:spcPts val="2900"/>
              </a:lnSpc>
              <a:spcBef>
                <a:spcPct val="0"/>
              </a:spcBef>
              <a:spcAft>
                <a:spcPct val="0"/>
              </a:spcAft>
              <a:tabLst>
                <a:tab pos="1028700" algn="l"/>
                <a:tab pos="1851025" algn="l"/>
                <a:tab pos="2538095" algn="l"/>
                <a:tab pos="3222625" algn="l"/>
              </a:tabLst>
            </a:pPr>
            <a:r>
              <a:rPr lang="zh-CN" altLang="en-US" sz="24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男儿屈穷</a:t>
            </a:r>
            <a:r>
              <a:rPr lang="zh-CN" altLang="en-US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心</a:t>
            </a:r>
            <a:r>
              <a:rPr lang="zh-CN" altLang="en-US" sz="24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不</a:t>
            </a: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穷</a:t>
            </a:r>
            <a:r>
              <a:rPr lang="en-US" altLang="zh-CN" sz="24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,</a:t>
            </a:r>
            <a:r>
              <a:rPr lang="zh-CN" altLang="en-US" sz="24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枯荣不等</a:t>
            </a:r>
            <a:r>
              <a:rPr lang="zh-CN" altLang="en-US" sz="2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嗔</a:t>
            </a:r>
            <a:r>
              <a:rPr lang="zh-CN" altLang="en-US" sz="24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天</a:t>
            </a: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公</a:t>
            </a:r>
            <a:r>
              <a:rPr lang="zh-CN" altLang="en-US" sz="24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lvl="0" indent="266700" algn="ctr" eaLnBrk="0" fontAlgn="base" hangingPunct="0">
              <a:lnSpc>
                <a:spcPts val="2900"/>
              </a:lnSpc>
              <a:spcBef>
                <a:spcPct val="0"/>
              </a:spcBef>
              <a:spcAft>
                <a:spcPct val="0"/>
              </a:spcAft>
              <a:tabLst>
                <a:tab pos="1028700" algn="l"/>
                <a:tab pos="1851025" algn="l"/>
                <a:tab pos="2538095" algn="l"/>
                <a:tab pos="3222625" algn="l"/>
              </a:tabLst>
            </a:pPr>
            <a:r>
              <a:rPr lang="zh-CN" altLang="en-US" sz="24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寒风又变</a:t>
            </a:r>
            <a:r>
              <a:rPr lang="zh-CN" altLang="en-US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为</a:t>
            </a:r>
            <a:r>
              <a:rPr lang="zh-CN" altLang="en-US" sz="24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春柳</a:t>
            </a:r>
            <a:r>
              <a:rPr lang="en-US" altLang="zh-CN" sz="24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,</a:t>
            </a:r>
            <a:r>
              <a:rPr lang="zh-CN" altLang="en-US" sz="24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条条看即</a:t>
            </a:r>
            <a:r>
              <a:rPr lang="zh-CN" altLang="en-US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烟</a:t>
            </a:r>
            <a:r>
              <a:rPr lang="zh-CN" altLang="en-US" sz="24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濛</a:t>
            </a: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濛</a:t>
            </a:r>
            <a:r>
              <a:rPr lang="zh-CN" altLang="en-US" sz="24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553960" y="5262245"/>
            <a:ext cx="1791970" cy="5016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200"/>
              </a:lnSpc>
            </a:pPr>
            <a:r>
              <a:rPr lang="zh-CN" altLang="en-US" sz="2800" b="1">
                <a:solidFill>
                  <a:srgbClr val="7030A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冲  歌  嗔 </a:t>
            </a:r>
            <a:r>
              <a:rPr lang="zh-CN" altLang="en-US" sz="2800" b="1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 </a:t>
            </a:r>
            <a:endParaRPr lang="zh-CN" sz="2800" smtClean="0">
              <a:solidFill>
                <a:srgbClr val="FF0000"/>
              </a:solidFill>
              <a:latin typeface="明康欧楷" panose="02010609000101010101" charset="-122"/>
              <a:ea typeface="明康欧楷" panose="02010609000101010101" charset="-122"/>
              <a:cs typeface="明康欧楷" panose="02010609000101010101" charset="-122"/>
            </a:endParaRPr>
          </a:p>
        </p:txBody>
      </p:sp>
    </p:spTree>
    <p:custDataLst>
      <p:tags r:id="rId1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/>
          <p:cNvSpPr/>
          <p:nvPr>
            <p:custDataLst>
              <p:tags r:id="rId1"/>
            </p:custDataLst>
          </p:nvPr>
        </p:nvSpPr>
        <p:spPr>
          <a:xfrm>
            <a:off x="0" y="-12700"/>
            <a:ext cx="12192000" cy="6858000"/>
          </a:xfrm>
          <a:prstGeom prst="rect">
            <a:avLst/>
          </a:prstGeom>
          <a:solidFill>
            <a:srgbClr val="266C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1" name="任意多边形: 形状 11"/>
          <p:cNvSpPr/>
          <p:nvPr>
            <p:custDataLst>
              <p:tags r:id="rId2"/>
            </p:custDataLst>
          </p:nvPr>
        </p:nvSpPr>
        <p:spPr>
          <a:xfrm>
            <a:off x="707390" y="-12700"/>
            <a:ext cx="11163300" cy="6858000"/>
          </a:xfrm>
          <a:custGeom>
            <a:avLst/>
            <a:gdLst>
              <a:gd name="connsiteX0" fmla="*/ 1391964 w 11162996"/>
              <a:gd name="connsiteY0" fmla="*/ 0 h 6841459"/>
              <a:gd name="connsiteX1" fmla="*/ 9771032 w 11162996"/>
              <a:gd name="connsiteY1" fmla="*/ 0 h 6841459"/>
              <a:gd name="connsiteX2" fmla="*/ 9888453 w 11162996"/>
              <a:gd name="connsiteY2" fmla="*/ 135555 h 6841459"/>
              <a:gd name="connsiteX3" fmla="*/ 11162996 w 11162996"/>
              <a:gd name="connsiteY3" fmla="*/ 3685906 h 6841459"/>
              <a:gd name="connsiteX4" fmla="*/ 10209764 w 11162996"/>
              <a:gd name="connsiteY4" fmla="*/ 6806575 h 6841459"/>
              <a:gd name="connsiteX5" fmla="*/ 10184957 w 11162996"/>
              <a:gd name="connsiteY5" fmla="*/ 6841459 h 6841459"/>
              <a:gd name="connsiteX6" fmla="*/ 978039 w 11162996"/>
              <a:gd name="connsiteY6" fmla="*/ 6841459 h 6841459"/>
              <a:gd name="connsiteX7" fmla="*/ 953232 w 11162996"/>
              <a:gd name="connsiteY7" fmla="*/ 6806575 h 6841459"/>
              <a:gd name="connsiteX8" fmla="*/ 0 w 11162996"/>
              <a:gd name="connsiteY8" fmla="*/ 3685906 h 6841459"/>
              <a:gd name="connsiteX9" fmla="*/ 1274543 w 11162996"/>
              <a:gd name="connsiteY9" fmla="*/ 135555 h 68414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162996" h="6841458">
                <a:moveTo>
                  <a:pt x="1391964" y="0"/>
                </a:moveTo>
                <a:lnTo>
                  <a:pt x="9771032" y="0"/>
                </a:lnTo>
                <a:lnTo>
                  <a:pt x="9888453" y="135555"/>
                </a:lnTo>
                <a:cubicBezTo>
                  <a:pt x="10684687" y="1100367"/>
                  <a:pt x="11162996" y="2337279"/>
                  <a:pt x="11162996" y="3685906"/>
                </a:cubicBezTo>
                <a:cubicBezTo>
                  <a:pt x="11162996" y="4841872"/>
                  <a:pt x="10811585" y="5915762"/>
                  <a:pt x="10209764" y="6806575"/>
                </a:cubicBezTo>
                <a:lnTo>
                  <a:pt x="10184957" y="6841459"/>
                </a:lnTo>
                <a:lnTo>
                  <a:pt x="978039" y="6841459"/>
                </a:lnTo>
                <a:lnTo>
                  <a:pt x="953232" y="6806575"/>
                </a:lnTo>
                <a:cubicBezTo>
                  <a:pt x="351411" y="5915762"/>
                  <a:pt x="0" y="4841872"/>
                  <a:pt x="0" y="3685906"/>
                </a:cubicBezTo>
                <a:cubicBezTo>
                  <a:pt x="0" y="2337279"/>
                  <a:pt x="478309" y="1100367"/>
                  <a:pt x="1274543" y="13555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2" name="椭圆 31"/>
          <p:cNvSpPr/>
          <p:nvPr>
            <p:custDataLst>
              <p:tags r:id="rId3"/>
            </p:custDataLst>
          </p:nvPr>
        </p:nvSpPr>
        <p:spPr>
          <a:xfrm>
            <a:off x="1096010" y="818515"/>
            <a:ext cx="776605" cy="777240"/>
          </a:xfrm>
          <a:prstGeom prst="ellipse">
            <a:avLst/>
          </a:prstGeom>
          <a:solidFill>
            <a:srgbClr val="0887CE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3" name="椭圆 32"/>
          <p:cNvSpPr/>
          <p:nvPr>
            <p:custDataLst>
              <p:tags r:id="rId4"/>
            </p:custDataLst>
          </p:nvPr>
        </p:nvSpPr>
        <p:spPr>
          <a:xfrm>
            <a:off x="1340485" y="944245"/>
            <a:ext cx="776605" cy="777240"/>
          </a:xfrm>
          <a:prstGeom prst="ellipse">
            <a:avLst/>
          </a:prstGeom>
          <a:solidFill>
            <a:srgbClr val="266CBA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6" name="椭圆 35"/>
          <p:cNvSpPr/>
          <p:nvPr>
            <p:custDataLst>
              <p:tags r:id="rId5"/>
            </p:custDataLst>
          </p:nvPr>
        </p:nvSpPr>
        <p:spPr>
          <a:xfrm>
            <a:off x="1508125" y="5896610"/>
            <a:ext cx="765175" cy="765175"/>
          </a:xfrm>
          <a:prstGeom prst="ellipse">
            <a:avLst/>
          </a:prstGeom>
          <a:solidFill>
            <a:srgbClr val="266CBA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5" name="组合 4"/>
          <p:cNvGrpSpPr/>
          <p:nvPr>
            <p:custDataLst>
              <p:tags r:id="rId6"/>
            </p:custDataLst>
          </p:nvPr>
        </p:nvGrpSpPr>
        <p:grpSpPr>
          <a:xfrm>
            <a:off x="10013950" y="4904105"/>
            <a:ext cx="1777365" cy="1687830"/>
            <a:chOff x="14021" y="6063"/>
            <a:chExt cx="4548" cy="4318"/>
          </a:xfrm>
        </p:grpSpPr>
        <p:sp>
          <p:nvSpPr>
            <p:cNvPr id="6" name="椭圆 5"/>
            <p:cNvSpPr/>
            <p:nvPr>
              <p:custDataLst>
                <p:tags r:id="rId7"/>
              </p:custDataLst>
            </p:nvPr>
          </p:nvSpPr>
          <p:spPr>
            <a:xfrm>
              <a:off x="14999" y="6811"/>
              <a:ext cx="3571" cy="3571"/>
            </a:xfrm>
            <a:prstGeom prst="ellipse">
              <a:avLst/>
            </a:prstGeom>
            <a:solidFill>
              <a:srgbClr val="266CBA">
                <a:alpha val="1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7" name="椭圆 6"/>
            <p:cNvSpPr/>
            <p:nvPr>
              <p:custDataLst>
                <p:tags r:id="rId8"/>
              </p:custDataLst>
            </p:nvPr>
          </p:nvSpPr>
          <p:spPr>
            <a:xfrm>
              <a:off x="14021" y="6063"/>
              <a:ext cx="2650" cy="2650"/>
            </a:xfrm>
            <a:prstGeom prst="ellipse">
              <a:avLst/>
            </a:prstGeom>
            <a:solidFill>
              <a:srgbClr val="266CBA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37" name="矩形 36"/>
          <p:cNvSpPr/>
          <p:nvPr>
            <p:custDataLst>
              <p:tags r:id="rId9"/>
            </p:custDataLst>
          </p:nvPr>
        </p:nvSpPr>
        <p:spPr>
          <a:xfrm flipV="1">
            <a:off x="2272665" y="1534795"/>
            <a:ext cx="8477250" cy="76200"/>
          </a:xfrm>
          <a:prstGeom prst="rect">
            <a:avLst/>
          </a:prstGeom>
          <a:solidFill>
            <a:srgbClr val="266C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文本框 8"/>
          <p:cNvSpPr txBox="1"/>
          <p:nvPr>
            <p:custDataLst>
              <p:tags r:id="rId10"/>
            </p:custDataLst>
          </p:nvPr>
        </p:nvSpPr>
        <p:spPr>
          <a:xfrm>
            <a:off x="1605242" y="367009"/>
            <a:ext cx="9144076" cy="1167808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marL="0" indent="0"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4400" b="1" spc="300">
                <a:solidFill>
                  <a:srgbClr val="5B9BD5"/>
                </a:solidFill>
                <a:latin typeface="微软雅黑" panose="020B0503020204020204" charset="-122"/>
                <a:ea typeface="微软雅黑" panose="020B0503020204020204" charset="-122"/>
              </a:rPr>
              <a:t>三、</a:t>
            </a:r>
            <a:r>
              <a:rPr lang="zh-CN" altLang="en-US" sz="4400" b="1" spc="300">
                <a:solidFill>
                  <a:srgbClr val="5B9BD5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略懂近体诗音韵</a:t>
            </a:r>
            <a:endParaRPr lang="zh-CN" altLang="en-US" sz="4400" b="1" spc="300">
              <a:solidFill>
                <a:srgbClr val="5B9BD5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508125" y="3519805"/>
            <a:ext cx="9954895" cy="1845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 indent="0" fontAlgn="auto">
              <a:lnSpc>
                <a:spcPct val="100000"/>
              </a:lnSpc>
            </a:pPr>
            <a:r>
              <a:rPr lang="zh-CN" altLang="en-US" sz="4800" b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圆    扁    哭   笑    吐</a:t>
            </a:r>
            <a:r>
              <a:rPr lang="en-US" altLang="zh-CN" sz="4800" b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……</a:t>
            </a:r>
            <a:endParaRPr lang="en-US" altLang="zh-CN" sz="4800" b="1" smtClean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00000"/>
              </a:lnSpc>
            </a:pPr>
            <a:r>
              <a:rPr lang="en-US" altLang="zh-CN" sz="6600" b="1" smtClean="0">
                <a:solidFill>
                  <a:srgbClr val="FF0000"/>
                </a:solidFill>
                <a:latin typeface="明康欧楷" panose="02010609000101010101" charset="-122"/>
                <a:ea typeface="明康欧楷" panose="02010609000101010101" charset="-122"/>
                <a:cs typeface="明康欧楷" panose="02010609000101010101" charset="-122"/>
                <a:sym typeface="+mn-ea"/>
              </a:rPr>
              <a:t>    </a:t>
            </a:r>
            <a:endParaRPr lang="en-US" altLang="zh-CN" sz="6600" b="1" kern="0" spc="40" smtClean="0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明康欧楷" panose="02010609000101010101" charset="-122"/>
              <a:ea typeface="明康欧楷" panose="02010609000101010101" charset="-122"/>
              <a:cs typeface="明康欧楷" panose="02010609000101010101" charset="-122"/>
              <a:sym typeface="+mn-ea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340485" y="2287270"/>
            <a:ext cx="9257030" cy="1076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fontAlgn="auto">
              <a:lnSpc>
                <a:spcPct val="100000"/>
              </a:lnSpc>
            </a:pPr>
            <a:r>
              <a:rPr lang="zh-CN" sz="3200" b="1" smtClean="0">
                <a:solidFill>
                  <a:srgbClr val="7030A0"/>
                </a:solidFill>
                <a:latin typeface="明康欧楷" panose="02010609000101010101" charset="-122"/>
                <a:ea typeface="明康欧楷" panose="02010609000101010101" charset="-122"/>
                <a:cs typeface="明康欧楷" panose="02010609000101010101" charset="-122"/>
                <a:sym typeface="+mn-ea"/>
              </a:rPr>
              <a:t>试着读下以下字，看看同学的嘴型和脸型，你发现了什么？</a:t>
            </a:r>
            <a:r>
              <a:rPr lang="en-US" altLang="zh-CN" sz="3200" b="1" smtClean="0">
                <a:solidFill>
                  <a:srgbClr val="7030A0"/>
                </a:solidFill>
                <a:latin typeface="明康欧楷" panose="02010609000101010101" charset="-122"/>
                <a:ea typeface="明康欧楷" panose="02010609000101010101" charset="-122"/>
                <a:cs typeface="明康欧楷" panose="02010609000101010101" charset="-122"/>
                <a:sym typeface="+mn-ea"/>
              </a:rPr>
              <a:t>    </a:t>
            </a:r>
            <a:endParaRPr lang="en-US" altLang="zh-CN" sz="3200" b="1" kern="0" spc="40" smtClean="0"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明康欧楷" panose="02010609000101010101" charset="-122"/>
              <a:ea typeface="明康欧楷" panose="02010609000101010101" charset="-122"/>
              <a:cs typeface="明康欧楷" panose="02010609000101010101" charset="-122"/>
              <a:sym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500755" y="5602605"/>
            <a:ext cx="7166610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fontAlgn="auto">
              <a:lnSpc>
                <a:spcPct val="100000"/>
              </a:lnSpc>
            </a:pPr>
            <a:r>
              <a:rPr lang="zh-CN" sz="3200" b="1" smtClean="0">
                <a:solidFill>
                  <a:srgbClr val="7030A0"/>
                </a:solidFill>
                <a:latin typeface="明康欧楷" panose="02010609000101010101" charset="-122"/>
                <a:ea typeface="明康欧楷" panose="02010609000101010101" charset="-122"/>
                <a:cs typeface="明康欧楷" panose="02010609000101010101" charset="-122"/>
                <a:sym typeface="+mn-ea"/>
              </a:rPr>
              <a:t>字的字音和意义、情感有密切联系</a:t>
            </a:r>
            <a:endParaRPr lang="zh-CN" sz="3200" b="1" kern="0" spc="40" smtClean="0"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明康欧楷" panose="02010609000101010101" charset="-122"/>
              <a:ea typeface="明康欧楷" panose="02010609000101010101" charset="-122"/>
              <a:cs typeface="明康欧楷" panose="02010609000101010101" charset="-122"/>
              <a:sym typeface="+mn-ea"/>
            </a:endParaRPr>
          </a:p>
        </p:txBody>
      </p:sp>
    </p:spTree>
    <p:custDataLst>
      <p:tags r:id="rId1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/>
          <p:cNvSpPr/>
          <p:nvPr>
            <p:custDataLst>
              <p:tags r:id="rId1"/>
            </p:custDataLst>
          </p:nvPr>
        </p:nvSpPr>
        <p:spPr>
          <a:xfrm>
            <a:off x="0" y="-12700"/>
            <a:ext cx="12192000" cy="6858000"/>
          </a:xfrm>
          <a:prstGeom prst="rect">
            <a:avLst/>
          </a:prstGeom>
          <a:solidFill>
            <a:srgbClr val="266C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1" name="任意多边形: 形状 11"/>
          <p:cNvSpPr/>
          <p:nvPr>
            <p:custDataLst>
              <p:tags r:id="rId2"/>
            </p:custDataLst>
          </p:nvPr>
        </p:nvSpPr>
        <p:spPr>
          <a:xfrm>
            <a:off x="697230" y="-12700"/>
            <a:ext cx="11163300" cy="6858000"/>
          </a:xfrm>
          <a:custGeom>
            <a:avLst/>
            <a:gdLst>
              <a:gd name="connsiteX0" fmla="*/ 1391964 w 11162996"/>
              <a:gd name="connsiteY0" fmla="*/ 0 h 6841459"/>
              <a:gd name="connsiteX1" fmla="*/ 9771032 w 11162996"/>
              <a:gd name="connsiteY1" fmla="*/ 0 h 6841459"/>
              <a:gd name="connsiteX2" fmla="*/ 9888453 w 11162996"/>
              <a:gd name="connsiteY2" fmla="*/ 135555 h 6841459"/>
              <a:gd name="connsiteX3" fmla="*/ 11162996 w 11162996"/>
              <a:gd name="connsiteY3" fmla="*/ 3685906 h 6841459"/>
              <a:gd name="connsiteX4" fmla="*/ 10209764 w 11162996"/>
              <a:gd name="connsiteY4" fmla="*/ 6806575 h 6841459"/>
              <a:gd name="connsiteX5" fmla="*/ 10184957 w 11162996"/>
              <a:gd name="connsiteY5" fmla="*/ 6841459 h 6841459"/>
              <a:gd name="connsiteX6" fmla="*/ 978039 w 11162996"/>
              <a:gd name="connsiteY6" fmla="*/ 6841459 h 6841459"/>
              <a:gd name="connsiteX7" fmla="*/ 953232 w 11162996"/>
              <a:gd name="connsiteY7" fmla="*/ 6806575 h 6841459"/>
              <a:gd name="connsiteX8" fmla="*/ 0 w 11162996"/>
              <a:gd name="connsiteY8" fmla="*/ 3685906 h 6841459"/>
              <a:gd name="connsiteX9" fmla="*/ 1274543 w 11162996"/>
              <a:gd name="connsiteY9" fmla="*/ 135555 h 68414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162996" h="6841458">
                <a:moveTo>
                  <a:pt x="1391964" y="0"/>
                </a:moveTo>
                <a:lnTo>
                  <a:pt x="9771032" y="0"/>
                </a:lnTo>
                <a:lnTo>
                  <a:pt x="9888453" y="135555"/>
                </a:lnTo>
                <a:cubicBezTo>
                  <a:pt x="10684687" y="1100367"/>
                  <a:pt x="11162996" y="2337279"/>
                  <a:pt x="11162996" y="3685906"/>
                </a:cubicBezTo>
                <a:cubicBezTo>
                  <a:pt x="11162996" y="4841872"/>
                  <a:pt x="10811585" y="5915762"/>
                  <a:pt x="10209764" y="6806575"/>
                </a:cubicBezTo>
                <a:lnTo>
                  <a:pt x="10184957" y="6841459"/>
                </a:lnTo>
                <a:lnTo>
                  <a:pt x="978039" y="6841459"/>
                </a:lnTo>
                <a:lnTo>
                  <a:pt x="953232" y="6806575"/>
                </a:lnTo>
                <a:cubicBezTo>
                  <a:pt x="351411" y="5915762"/>
                  <a:pt x="0" y="4841872"/>
                  <a:pt x="0" y="3685906"/>
                </a:cubicBezTo>
                <a:cubicBezTo>
                  <a:pt x="0" y="2337279"/>
                  <a:pt x="478309" y="1100367"/>
                  <a:pt x="1274543" y="13555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2" name="椭圆 31"/>
          <p:cNvSpPr/>
          <p:nvPr>
            <p:custDataLst>
              <p:tags r:id="rId3"/>
            </p:custDataLst>
          </p:nvPr>
        </p:nvSpPr>
        <p:spPr>
          <a:xfrm>
            <a:off x="1096010" y="818515"/>
            <a:ext cx="776605" cy="777240"/>
          </a:xfrm>
          <a:prstGeom prst="ellipse">
            <a:avLst/>
          </a:prstGeom>
          <a:solidFill>
            <a:srgbClr val="0887CE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3" name="椭圆 32"/>
          <p:cNvSpPr/>
          <p:nvPr>
            <p:custDataLst>
              <p:tags r:id="rId4"/>
            </p:custDataLst>
          </p:nvPr>
        </p:nvSpPr>
        <p:spPr>
          <a:xfrm>
            <a:off x="1340485" y="944245"/>
            <a:ext cx="776605" cy="777240"/>
          </a:xfrm>
          <a:prstGeom prst="ellipse">
            <a:avLst/>
          </a:prstGeom>
          <a:solidFill>
            <a:srgbClr val="266CBA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6" name="椭圆 35"/>
          <p:cNvSpPr/>
          <p:nvPr>
            <p:custDataLst>
              <p:tags r:id="rId5"/>
            </p:custDataLst>
          </p:nvPr>
        </p:nvSpPr>
        <p:spPr>
          <a:xfrm>
            <a:off x="1508125" y="5896610"/>
            <a:ext cx="765175" cy="765175"/>
          </a:xfrm>
          <a:prstGeom prst="ellipse">
            <a:avLst/>
          </a:prstGeom>
          <a:solidFill>
            <a:srgbClr val="266CBA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5" name="组合 4"/>
          <p:cNvGrpSpPr/>
          <p:nvPr>
            <p:custDataLst>
              <p:tags r:id="rId6"/>
            </p:custDataLst>
          </p:nvPr>
        </p:nvGrpSpPr>
        <p:grpSpPr>
          <a:xfrm>
            <a:off x="10013950" y="4904105"/>
            <a:ext cx="1777365" cy="1687830"/>
            <a:chOff x="14021" y="6063"/>
            <a:chExt cx="4548" cy="4318"/>
          </a:xfrm>
        </p:grpSpPr>
        <p:sp>
          <p:nvSpPr>
            <p:cNvPr id="6" name="椭圆 5"/>
            <p:cNvSpPr/>
            <p:nvPr>
              <p:custDataLst>
                <p:tags r:id="rId7"/>
              </p:custDataLst>
            </p:nvPr>
          </p:nvSpPr>
          <p:spPr>
            <a:xfrm>
              <a:off x="14999" y="6811"/>
              <a:ext cx="3571" cy="3571"/>
            </a:xfrm>
            <a:prstGeom prst="ellipse">
              <a:avLst/>
            </a:prstGeom>
            <a:solidFill>
              <a:srgbClr val="266CBA">
                <a:alpha val="1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7" name="椭圆 6"/>
            <p:cNvSpPr/>
            <p:nvPr>
              <p:custDataLst>
                <p:tags r:id="rId8"/>
              </p:custDataLst>
            </p:nvPr>
          </p:nvSpPr>
          <p:spPr>
            <a:xfrm>
              <a:off x="14021" y="6063"/>
              <a:ext cx="2650" cy="2650"/>
            </a:xfrm>
            <a:prstGeom prst="ellipse">
              <a:avLst/>
            </a:prstGeom>
            <a:solidFill>
              <a:srgbClr val="266CBA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37" name="矩形 36"/>
          <p:cNvSpPr/>
          <p:nvPr>
            <p:custDataLst>
              <p:tags r:id="rId9"/>
            </p:custDataLst>
          </p:nvPr>
        </p:nvSpPr>
        <p:spPr>
          <a:xfrm flipV="1">
            <a:off x="2272665" y="1534795"/>
            <a:ext cx="8477250" cy="76200"/>
          </a:xfrm>
          <a:prstGeom prst="rect">
            <a:avLst/>
          </a:prstGeom>
          <a:solidFill>
            <a:srgbClr val="266C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文本框 8"/>
          <p:cNvSpPr txBox="1"/>
          <p:nvPr>
            <p:custDataLst>
              <p:tags r:id="rId10"/>
            </p:custDataLst>
          </p:nvPr>
        </p:nvSpPr>
        <p:spPr>
          <a:xfrm>
            <a:off x="1605242" y="367009"/>
            <a:ext cx="9144076" cy="1167808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marL="0" indent="0"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4400" b="1" spc="300">
                <a:solidFill>
                  <a:srgbClr val="5B9BD5"/>
                </a:solidFill>
                <a:latin typeface="微软雅黑" panose="020B0503020204020204" charset="-122"/>
                <a:ea typeface="微软雅黑" panose="020B0503020204020204" charset="-122"/>
              </a:rPr>
              <a:t>三、</a:t>
            </a:r>
            <a:r>
              <a:rPr lang="zh-CN" altLang="en-US" sz="4400" b="1" spc="300">
                <a:solidFill>
                  <a:srgbClr val="5B9BD5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略懂近体诗音韵</a:t>
            </a:r>
            <a:endParaRPr lang="zh-CN" altLang="en-US" sz="4400" b="1" spc="300">
              <a:solidFill>
                <a:srgbClr val="5B9BD5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340485" y="1797685"/>
            <a:ext cx="9257030" cy="11068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fontAlgn="auto">
              <a:lnSpc>
                <a:spcPct val="100000"/>
              </a:lnSpc>
            </a:pPr>
            <a:r>
              <a:rPr lang="zh-CN" altLang="en-US" sz="6600" b="1" smtClean="0">
                <a:solidFill>
                  <a:srgbClr val="FF0000"/>
                </a:solidFill>
                <a:latin typeface="明康欧楷" panose="02010609000101010101" charset="-122"/>
                <a:ea typeface="明康欧楷" panose="02010609000101010101" charset="-122"/>
                <a:cs typeface="明康欧楷" panose="02010609000101010101" charset="-122"/>
                <a:sym typeface="+mn-ea"/>
              </a:rPr>
              <a:t>汉字语音的基本构成</a:t>
            </a:r>
            <a:endParaRPr lang="zh-CN" altLang="en-US" sz="6600" b="1" smtClean="0">
              <a:solidFill>
                <a:srgbClr val="FF0000"/>
              </a:solidFill>
              <a:latin typeface="明康欧楷" panose="02010609000101010101" charset="-122"/>
              <a:ea typeface="明康欧楷" panose="02010609000101010101" charset="-122"/>
              <a:cs typeface="明康欧楷" panose="02010609000101010101" charset="-122"/>
              <a:sym typeface="+mn-ea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2463800" y="3091180"/>
            <a:ext cx="8153400" cy="3348990"/>
            <a:chOff x="3880" y="4868"/>
            <a:chExt cx="12840" cy="5274"/>
          </a:xfrm>
        </p:grpSpPr>
        <p:sp>
          <p:nvSpPr>
            <p:cNvPr id="67587" name="Text Box 2"/>
            <p:cNvSpPr txBox="1">
              <a:spLocks noChangeArrowheads="1"/>
            </p:cNvSpPr>
            <p:nvPr/>
          </p:nvSpPr>
          <p:spPr bwMode="auto">
            <a:xfrm>
              <a:off x="3880" y="4868"/>
              <a:ext cx="11051" cy="13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Clr>
                  <a:schemeClr val="hlink"/>
                </a:buClr>
                <a:buSzPct val="75000"/>
                <a:buFont typeface="Wingdings" panose="05000000000000000000" pitchFamily="2" charset="2"/>
                <a:buChar char="v"/>
                <a:defRPr kumimoji="1"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lr>
                  <a:schemeClr val="hlink"/>
                </a:buClr>
                <a:buSzPct val="75000"/>
                <a:buFont typeface="Wingdings" panose="05000000000000000000" pitchFamily="2" charset="2"/>
                <a:buChar char=""/>
                <a:defRPr kumimoji="1"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lr>
                  <a:schemeClr val="hlink"/>
                </a:buClr>
                <a:buSzPct val="75000"/>
                <a:buFont typeface="Wingdings" panose="05000000000000000000" pitchFamily="2" charset="2"/>
                <a:buChar char="v"/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lr>
                  <a:schemeClr val="hlink"/>
                </a:buClr>
                <a:buSzPct val="75000"/>
                <a:buFont typeface="Wingdings" panose="05000000000000000000" pitchFamily="2" charset="2"/>
                <a:buChar char="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lr>
                  <a:schemeClr val="hlink"/>
                </a:buClr>
                <a:buSzPct val="75000"/>
                <a:buFont typeface="Wingdings" panose="05000000000000000000" pitchFamily="2" charset="2"/>
                <a:buChar char="v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75000"/>
                <a:buFont typeface="Wingdings" panose="05000000000000000000" pitchFamily="2" charset="2"/>
                <a:buChar char="v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75000"/>
                <a:buFont typeface="Wingdings" panose="05000000000000000000" pitchFamily="2" charset="2"/>
                <a:buChar char="v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75000"/>
                <a:buFont typeface="Wingdings" panose="05000000000000000000" pitchFamily="2" charset="2"/>
                <a:buChar char="v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75000"/>
                <a:buFont typeface="Wingdings" panose="05000000000000000000" pitchFamily="2" charset="2"/>
                <a:buChar char="v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</a:pPr>
              <a:r>
                <a:rPr kumimoji="0" lang="zh-CN" altLang="en-US" sz="4800" b="1">
                  <a:solidFill>
                    <a:srgbClr val="000C0C"/>
                  </a:solidFill>
                  <a:ea typeface="方正启体简体" pitchFamily="1" charset="-122"/>
                </a:rPr>
                <a:t>声母：开口呼    闭口呼</a:t>
              </a:r>
              <a:endParaRPr kumimoji="0" lang="zh-CN" altLang="en-US" sz="4800" b="1">
                <a:solidFill>
                  <a:srgbClr val="000C0C"/>
                </a:solidFill>
                <a:ea typeface="方正启体简体" pitchFamily="1" charset="-122"/>
              </a:endParaRPr>
            </a:p>
          </p:txBody>
        </p:sp>
        <p:sp>
          <p:nvSpPr>
            <p:cNvPr id="67588" name="Text Box 2"/>
            <p:cNvSpPr txBox="1">
              <a:spLocks noChangeArrowheads="1"/>
            </p:cNvSpPr>
            <p:nvPr/>
          </p:nvSpPr>
          <p:spPr bwMode="auto">
            <a:xfrm>
              <a:off x="3880" y="6761"/>
              <a:ext cx="12840" cy="13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lr>
                  <a:schemeClr val="hlink"/>
                </a:buClr>
                <a:buSzPct val="75000"/>
                <a:buFont typeface="Wingdings" panose="05000000000000000000" pitchFamily="2" charset="2"/>
                <a:buChar char="v"/>
                <a:defRPr kumimoji="1"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lr>
                  <a:schemeClr val="hlink"/>
                </a:buClr>
                <a:buSzPct val="75000"/>
                <a:buFont typeface="Wingdings" panose="05000000000000000000" pitchFamily="2" charset="2"/>
                <a:buChar char=""/>
                <a:defRPr kumimoji="1"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lr>
                  <a:schemeClr val="hlink"/>
                </a:buClr>
                <a:buSzPct val="75000"/>
                <a:buFont typeface="Wingdings" panose="05000000000000000000" pitchFamily="2" charset="2"/>
                <a:buChar char="v"/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lr>
                  <a:schemeClr val="hlink"/>
                </a:buClr>
                <a:buSzPct val="75000"/>
                <a:buFont typeface="Wingdings" panose="05000000000000000000" pitchFamily="2" charset="2"/>
                <a:buChar char="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lr>
                  <a:schemeClr val="hlink"/>
                </a:buClr>
                <a:buSzPct val="75000"/>
                <a:buFont typeface="Wingdings" panose="05000000000000000000" pitchFamily="2" charset="2"/>
                <a:buChar char="v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75000"/>
                <a:buFont typeface="Wingdings" panose="05000000000000000000" pitchFamily="2" charset="2"/>
                <a:buChar char="v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75000"/>
                <a:buFont typeface="Wingdings" panose="05000000000000000000" pitchFamily="2" charset="2"/>
                <a:buChar char="v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75000"/>
                <a:buFont typeface="Wingdings" panose="05000000000000000000" pitchFamily="2" charset="2"/>
                <a:buChar char="v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75000"/>
                <a:buFont typeface="Wingdings" panose="05000000000000000000" pitchFamily="2" charset="2"/>
                <a:buChar char="v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</a:pPr>
              <a:r>
                <a:rPr kumimoji="0" lang="zh-CN" altLang="en-US" sz="4800" b="1">
                  <a:solidFill>
                    <a:srgbClr val="FF0000"/>
                  </a:solidFill>
                  <a:ea typeface="方正启体简体" pitchFamily="1" charset="-122"/>
                </a:rPr>
                <a:t>声调：平仄</a:t>
              </a:r>
              <a:endParaRPr kumimoji="0" lang="zh-CN" altLang="en-US" sz="4800" b="1">
                <a:solidFill>
                  <a:srgbClr val="FF0000"/>
                </a:solidFill>
                <a:ea typeface="方正启体简体" pitchFamily="1" charset="-122"/>
              </a:endParaRPr>
            </a:p>
          </p:txBody>
        </p:sp>
        <p:sp>
          <p:nvSpPr>
            <p:cNvPr id="67590" name="Text Box 2"/>
            <p:cNvSpPr txBox="1">
              <a:spLocks noChangeArrowheads="1"/>
            </p:cNvSpPr>
            <p:nvPr/>
          </p:nvSpPr>
          <p:spPr bwMode="auto">
            <a:xfrm>
              <a:off x="3880" y="8835"/>
              <a:ext cx="12840" cy="13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lr>
                  <a:schemeClr val="hlink"/>
                </a:buClr>
                <a:buSzPct val="75000"/>
                <a:buFont typeface="Wingdings" panose="05000000000000000000" pitchFamily="2" charset="2"/>
                <a:buChar char="v"/>
                <a:defRPr kumimoji="1"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lr>
                  <a:schemeClr val="hlink"/>
                </a:buClr>
                <a:buSzPct val="75000"/>
                <a:buFont typeface="Wingdings" panose="05000000000000000000" pitchFamily="2" charset="2"/>
                <a:buChar char=""/>
                <a:defRPr kumimoji="1"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lr>
                  <a:schemeClr val="hlink"/>
                </a:buClr>
                <a:buSzPct val="75000"/>
                <a:buFont typeface="Wingdings" panose="05000000000000000000" pitchFamily="2" charset="2"/>
                <a:buChar char="v"/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lr>
                  <a:schemeClr val="hlink"/>
                </a:buClr>
                <a:buSzPct val="75000"/>
                <a:buFont typeface="Wingdings" panose="05000000000000000000" pitchFamily="2" charset="2"/>
                <a:buChar char="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lr>
                  <a:schemeClr val="hlink"/>
                </a:buClr>
                <a:buSzPct val="75000"/>
                <a:buFont typeface="Wingdings" panose="05000000000000000000" pitchFamily="2" charset="2"/>
                <a:buChar char="v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75000"/>
                <a:buFont typeface="Wingdings" panose="05000000000000000000" pitchFamily="2" charset="2"/>
                <a:buChar char="v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75000"/>
                <a:buFont typeface="Wingdings" panose="05000000000000000000" pitchFamily="2" charset="2"/>
                <a:buChar char="v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75000"/>
                <a:buFont typeface="Wingdings" panose="05000000000000000000" pitchFamily="2" charset="2"/>
                <a:buChar char="v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75000"/>
                <a:buFont typeface="Wingdings" panose="05000000000000000000" pitchFamily="2" charset="2"/>
                <a:buChar char="v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</a:pPr>
              <a:r>
                <a:rPr kumimoji="0" lang="zh-CN" altLang="en-US" sz="4800" b="1">
                  <a:solidFill>
                    <a:srgbClr val="000C0C"/>
                  </a:solidFill>
                  <a:ea typeface="方正启体简体" pitchFamily="1" charset="-122"/>
                </a:rPr>
                <a:t>韵母：舌位高低与开口度</a:t>
              </a:r>
              <a:endParaRPr kumimoji="0" lang="zh-CN" altLang="en-US" sz="4800" b="1">
                <a:solidFill>
                  <a:srgbClr val="000C0C"/>
                </a:solidFill>
                <a:ea typeface="方正启体简体" pitchFamily="1" charset="-122"/>
              </a:endParaRPr>
            </a:p>
          </p:txBody>
        </p:sp>
      </p:grpSp>
    </p:spTree>
    <p:custDataLst>
      <p:tags r:id="rId1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/>
          <p:cNvSpPr/>
          <p:nvPr>
            <p:custDataLst>
              <p:tags r:id="rId1"/>
            </p:custDataLst>
          </p:nvPr>
        </p:nvSpPr>
        <p:spPr>
          <a:xfrm>
            <a:off x="0" y="-12700"/>
            <a:ext cx="12192000" cy="6858000"/>
          </a:xfrm>
          <a:prstGeom prst="rect">
            <a:avLst/>
          </a:prstGeom>
          <a:solidFill>
            <a:srgbClr val="266C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1" name="任意多边形: 形状 11"/>
          <p:cNvSpPr/>
          <p:nvPr>
            <p:custDataLst>
              <p:tags r:id="rId2"/>
            </p:custDataLst>
          </p:nvPr>
        </p:nvSpPr>
        <p:spPr>
          <a:xfrm>
            <a:off x="697230" y="-12700"/>
            <a:ext cx="11163300" cy="6858000"/>
          </a:xfrm>
          <a:custGeom>
            <a:avLst/>
            <a:gdLst>
              <a:gd name="connsiteX0" fmla="*/ 1391964 w 11162996"/>
              <a:gd name="connsiteY0" fmla="*/ 0 h 6841459"/>
              <a:gd name="connsiteX1" fmla="*/ 9771032 w 11162996"/>
              <a:gd name="connsiteY1" fmla="*/ 0 h 6841459"/>
              <a:gd name="connsiteX2" fmla="*/ 9888453 w 11162996"/>
              <a:gd name="connsiteY2" fmla="*/ 135555 h 6841459"/>
              <a:gd name="connsiteX3" fmla="*/ 11162996 w 11162996"/>
              <a:gd name="connsiteY3" fmla="*/ 3685906 h 6841459"/>
              <a:gd name="connsiteX4" fmla="*/ 10209764 w 11162996"/>
              <a:gd name="connsiteY4" fmla="*/ 6806575 h 6841459"/>
              <a:gd name="connsiteX5" fmla="*/ 10184957 w 11162996"/>
              <a:gd name="connsiteY5" fmla="*/ 6841459 h 6841459"/>
              <a:gd name="connsiteX6" fmla="*/ 978039 w 11162996"/>
              <a:gd name="connsiteY6" fmla="*/ 6841459 h 6841459"/>
              <a:gd name="connsiteX7" fmla="*/ 953232 w 11162996"/>
              <a:gd name="connsiteY7" fmla="*/ 6806575 h 6841459"/>
              <a:gd name="connsiteX8" fmla="*/ 0 w 11162996"/>
              <a:gd name="connsiteY8" fmla="*/ 3685906 h 6841459"/>
              <a:gd name="connsiteX9" fmla="*/ 1274543 w 11162996"/>
              <a:gd name="connsiteY9" fmla="*/ 135555 h 68414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162996" h="6841458">
                <a:moveTo>
                  <a:pt x="1391964" y="0"/>
                </a:moveTo>
                <a:lnTo>
                  <a:pt x="9771032" y="0"/>
                </a:lnTo>
                <a:lnTo>
                  <a:pt x="9888453" y="135555"/>
                </a:lnTo>
                <a:cubicBezTo>
                  <a:pt x="10684687" y="1100367"/>
                  <a:pt x="11162996" y="2337279"/>
                  <a:pt x="11162996" y="3685906"/>
                </a:cubicBezTo>
                <a:cubicBezTo>
                  <a:pt x="11162996" y="4841872"/>
                  <a:pt x="10811585" y="5915762"/>
                  <a:pt x="10209764" y="6806575"/>
                </a:cubicBezTo>
                <a:lnTo>
                  <a:pt x="10184957" y="6841459"/>
                </a:lnTo>
                <a:lnTo>
                  <a:pt x="978039" y="6841459"/>
                </a:lnTo>
                <a:lnTo>
                  <a:pt x="953232" y="6806575"/>
                </a:lnTo>
                <a:cubicBezTo>
                  <a:pt x="351411" y="5915762"/>
                  <a:pt x="0" y="4841872"/>
                  <a:pt x="0" y="3685906"/>
                </a:cubicBezTo>
                <a:cubicBezTo>
                  <a:pt x="0" y="2337279"/>
                  <a:pt x="478309" y="1100367"/>
                  <a:pt x="1274543" y="13555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2" name="椭圆 31"/>
          <p:cNvSpPr/>
          <p:nvPr>
            <p:custDataLst>
              <p:tags r:id="rId3"/>
            </p:custDataLst>
          </p:nvPr>
        </p:nvSpPr>
        <p:spPr>
          <a:xfrm>
            <a:off x="1096010" y="818515"/>
            <a:ext cx="776605" cy="777240"/>
          </a:xfrm>
          <a:prstGeom prst="ellipse">
            <a:avLst/>
          </a:prstGeom>
          <a:solidFill>
            <a:srgbClr val="0887CE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3" name="椭圆 32"/>
          <p:cNvSpPr/>
          <p:nvPr>
            <p:custDataLst>
              <p:tags r:id="rId4"/>
            </p:custDataLst>
          </p:nvPr>
        </p:nvSpPr>
        <p:spPr>
          <a:xfrm>
            <a:off x="1340485" y="944245"/>
            <a:ext cx="776605" cy="777240"/>
          </a:xfrm>
          <a:prstGeom prst="ellipse">
            <a:avLst/>
          </a:prstGeom>
          <a:solidFill>
            <a:srgbClr val="266CBA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6" name="椭圆 35"/>
          <p:cNvSpPr/>
          <p:nvPr>
            <p:custDataLst>
              <p:tags r:id="rId5"/>
            </p:custDataLst>
          </p:nvPr>
        </p:nvSpPr>
        <p:spPr>
          <a:xfrm>
            <a:off x="1508125" y="5896610"/>
            <a:ext cx="765175" cy="765175"/>
          </a:xfrm>
          <a:prstGeom prst="ellipse">
            <a:avLst/>
          </a:prstGeom>
          <a:solidFill>
            <a:srgbClr val="266CBA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5" name="组合 4"/>
          <p:cNvGrpSpPr/>
          <p:nvPr>
            <p:custDataLst>
              <p:tags r:id="rId6"/>
            </p:custDataLst>
          </p:nvPr>
        </p:nvGrpSpPr>
        <p:grpSpPr>
          <a:xfrm>
            <a:off x="10013950" y="4904105"/>
            <a:ext cx="1777365" cy="1687830"/>
            <a:chOff x="14021" y="6063"/>
            <a:chExt cx="4548" cy="4318"/>
          </a:xfrm>
        </p:grpSpPr>
        <p:sp>
          <p:nvSpPr>
            <p:cNvPr id="6" name="椭圆 5"/>
            <p:cNvSpPr/>
            <p:nvPr>
              <p:custDataLst>
                <p:tags r:id="rId7"/>
              </p:custDataLst>
            </p:nvPr>
          </p:nvSpPr>
          <p:spPr>
            <a:xfrm>
              <a:off x="14999" y="6811"/>
              <a:ext cx="3571" cy="3571"/>
            </a:xfrm>
            <a:prstGeom prst="ellipse">
              <a:avLst/>
            </a:prstGeom>
            <a:solidFill>
              <a:srgbClr val="266CBA">
                <a:alpha val="1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7" name="椭圆 6"/>
            <p:cNvSpPr/>
            <p:nvPr>
              <p:custDataLst>
                <p:tags r:id="rId8"/>
              </p:custDataLst>
            </p:nvPr>
          </p:nvSpPr>
          <p:spPr>
            <a:xfrm>
              <a:off x="14021" y="6063"/>
              <a:ext cx="2650" cy="2650"/>
            </a:xfrm>
            <a:prstGeom prst="ellipse">
              <a:avLst/>
            </a:prstGeom>
            <a:solidFill>
              <a:srgbClr val="266CBA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37" name="矩形 36"/>
          <p:cNvSpPr/>
          <p:nvPr>
            <p:custDataLst>
              <p:tags r:id="rId9"/>
            </p:custDataLst>
          </p:nvPr>
        </p:nvSpPr>
        <p:spPr>
          <a:xfrm flipV="1">
            <a:off x="2272665" y="1534795"/>
            <a:ext cx="8477250" cy="76200"/>
          </a:xfrm>
          <a:prstGeom prst="rect">
            <a:avLst/>
          </a:prstGeom>
          <a:solidFill>
            <a:srgbClr val="266C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文本框 8"/>
          <p:cNvSpPr txBox="1"/>
          <p:nvPr>
            <p:custDataLst>
              <p:tags r:id="rId10"/>
            </p:custDataLst>
          </p:nvPr>
        </p:nvSpPr>
        <p:spPr>
          <a:xfrm>
            <a:off x="1605242" y="367009"/>
            <a:ext cx="9144076" cy="1167808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marL="0" indent="0"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4400" b="1" spc="300">
                <a:solidFill>
                  <a:srgbClr val="5B9BD5"/>
                </a:solidFill>
                <a:latin typeface="微软雅黑" panose="020B0503020204020204" charset="-122"/>
                <a:ea typeface="微软雅黑" panose="020B0503020204020204" charset="-122"/>
              </a:rPr>
              <a:t>三、</a:t>
            </a:r>
            <a:r>
              <a:rPr lang="zh-CN" altLang="en-US" sz="4400" b="1" spc="300">
                <a:solidFill>
                  <a:srgbClr val="5B9BD5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略懂近体诗音韵</a:t>
            </a:r>
            <a:endParaRPr lang="zh-CN" altLang="en-US" sz="4400" b="1" spc="300">
              <a:solidFill>
                <a:srgbClr val="5B9BD5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26626" name="等腰三角形 3"/>
          <p:cNvGrpSpPr/>
          <p:nvPr/>
        </p:nvGrpSpPr>
        <p:grpSpPr>
          <a:xfrm>
            <a:off x="3462338" y="2822576"/>
            <a:ext cx="5548312" cy="1609725"/>
            <a:chOff x="0" y="0"/>
            <a:chExt cx="3495" cy="1014"/>
          </a:xfrm>
        </p:grpSpPr>
        <p:pic>
          <p:nvPicPr>
            <p:cNvPr id="26637" name="等腰三角形 3"/>
            <p:cNvPicPr>
              <a:picLocks noChangeArrowheads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0" y="0"/>
              <a:ext cx="3495" cy="10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6638" name="Text Box 4"/>
            <p:cNvSpPr txBox="1">
              <a:spLocks noChangeArrowheads="1"/>
            </p:cNvSpPr>
            <p:nvPr/>
          </p:nvSpPr>
          <p:spPr bwMode="auto">
            <a:xfrm rot="5400000">
              <a:off x="658" y="-359"/>
              <a:ext cx="472" cy="17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10800000" vert="eaVert" anchor="ctr"/>
            <a:lstStyle>
              <a:lvl1pPr>
                <a:spcBef>
                  <a:spcPct val="20000"/>
                </a:spcBef>
                <a:buClr>
                  <a:schemeClr val="hlink"/>
                </a:buClr>
                <a:buSzPct val="75000"/>
                <a:buFont typeface="Wingdings" panose="05000000000000000000" pitchFamily="2" charset="2"/>
                <a:buChar char="v"/>
                <a:defRPr kumimoji="1"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lr>
                  <a:schemeClr val="hlink"/>
                </a:buClr>
                <a:buSzPct val="75000"/>
                <a:buFont typeface="Wingdings" panose="05000000000000000000" pitchFamily="2" charset="2"/>
                <a:buChar char=""/>
                <a:defRPr kumimoji="1"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lr>
                  <a:schemeClr val="hlink"/>
                </a:buClr>
                <a:buSzPct val="75000"/>
                <a:buFont typeface="Wingdings" panose="05000000000000000000" pitchFamily="2" charset="2"/>
                <a:buChar char="v"/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lr>
                  <a:schemeClr val="hlink"/>
                </a:buClr>
                <a:buSzPct val="75000"/>
                <a:buFont typeface="Wingdings" panose="05000000000000000000" pitchFamily="2" charset="2"/>
                <a:buChar char="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lr>
                  <a:schemeClr val="hlink"/>
                </a:buClr>
                <a:buSzPct val="75000"/>
                <a:buFont typeface="Wingdings" panose="05000000000000000000" pitchFamily="2" charset="2"/>
                <a:buChar char="v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75000"/>
                <a:buFont typeface="Wingdings" panose="05000000000000000000" pitchFamily="2" charset="2"/>
                <a:buChar char="v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75000"/>
                <a:buFont typeface="Wingdings" panose="05000000000000000000" pitchFamily="2" charset="2"/>
                <a:buChar char="v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75000"/>
                <a:buFont typeface="Wingdings" panose="05000000000000000000" pitchFamily="2" charset="2"/>
                <a:buChar char="v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75000"/>
                <a:buFont typeface="Wingdings" panose="05000000000000000000" pitchFamily="2" charset="2"/>
                <a:buChar char="v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</a:pPr>
              <a:endParaRPr kumimoji="0" lang="zh-CN" altLang="en-US" sz="1800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</p:grpSp>
      <p:sp>
        <p:nvSpPr>
          <p:cNvPr id="26627" name="TextBox 4"/>
          <p:cNvSpPr txBox="1">
            <a:spLocks noChangeArrowheads="1"/>
          </p:cNvSpPr>
          <p:nvPr/>
        </p:nvSpPr>
        <p:spPr bwMode="auto">
          <a:xfrm>
            <a:off x="3309939" y="3930650"/>
            <a:ext cx="714375" cy="1098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75000"/>
              <a:buFont typeface="Wingdings" panose="05000000000000000000" pitchFamily="2" charset="2"/>
              <a:buChar char="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hlink"/>
              </a:buClr>
              <a:buSzPct val="75000"/>
              <a:buFont typeface="Wingdings" panose="05000000000000000000" pitchFamily="2" charset="2"/>
              <a:buChar char="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</a:pPr>
            <a:r>
              <a:rPr kumimoji="0" lang="en-US" altLang="zh-CN" sz="6600">
                <a:latin typeface="Gill Sans MT" panose="020B0502020104020203" pitchFamily="34" charset="0"/>
                <a:ea typeface="华文中宋" panose="02010600040101010101" pitchFamily="2" charset="-122"/>
              </a:rPr>
              <a:t>a</a:t>
            </a:r>
            <a:endParaRPr kumimoji="0" lang="zh-CN" altLang="en-US" sz="6600">
              <a:latin typeface="Gill Sans MT" panose="020B0502020104020203" pitchFamily="34" charset="0"/>
              <a:ea typeface="华文中宋" panose="02010600040101010101" pitchFamily="2" charset="-122"/>
            </a:endParaRPr>
          </a:p>
        </p:txBody>
      </p:sp>
      <p:sp>
        <p:nvSpPr>
          <p:cNvPr id="26628" name="TextBox 5"/>
          <p:cNvSpPr txBox="1">
            <a:spLocks noChangeArrowheads="1"/>
          </p:cNvSpPr>
          <p:nvPr/>
        </p:nvSpPr>
        <p:spPr bwMode="auto">
          <a:xfrm>
            <a:off x="4452939" y="3752850"/>
            <a:ext cx="714375" cy="1098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75000"/>
              <a:buFont typeface="Wingdings" panose="05000000000000000000" pitchFamily="2" charset="2"/>
              <a:buChar char="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hlink"/>
              </a:buClr>
              <a:buSzPct val="75000"/>
              <a:buFont typeface="Wingdings" panose="05000000000000000000" pitchFamily="2" charset="2"/>
              <a:buChar char="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</a:pPr>
            <a:r>
              <a:rPr kumimoji="0" lang="en-US" altLang="zh-CN" sz="6600">
                <a:latin typeface="Gill Sans MT" panose="020B0502020104020203" pitchFamily="34" charset="0"/>
                <a:ea typeface="华文中宋" panose="02010600040101010101" pitchFamily="2" charset="-122"/>
              </a:rPr>
              <a:t>o</a:t>
            </a:r>
            <a:endParaRPr kumimoji="0" lang="zh-CN" altLang="en-US" sz="6600">
              <a:latin typeface="Gill Sans MT" panose="020B0502020104020203" pitchFamily="34" charset="0"/>
              <a:ea typeface="华文中宋" panose="02010600040101010101" pitchFamily="2" charset="-122"/>
            </a:endParaRPr>
          </a:p>
        </p:txBody>
      </p:sp>
      <p:sp>
        <p:nvSpPr>
          <p:cNvPr id="26629" name="TextBox 6"/>
          <p:cNvSpPr txBox="1">
            <a:spLocks noChangeArrowheads="1"/>
          </p:cNvSpPr>
          <p:nvPr/>
        </p:nvSpPr>
        <p:spPr bwMode="auto">
          <a:xfrm>
            <a:off x="6667501" y="3609975"/>
            <a:ext cx="714375" cy="1098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75000"/>
              <a:buFont typeface="Wingdings" panose="05000000000000000000" pitchFamily="2" charset="2"/>
              <a:buChar char="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hlink"/>
              </a:buClr>
              <a:buSzPct val="75000"/>
              <a:buFont typeface="Wingdings" panose="05000000000000000000" pitchFamily="2" charset="2"/>
              <a:buChar char="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</a:pPr>
            <a:r>
              <a:rPr kumimoji="0" lang="en-US" altLang="zh-CN" sz="6600">
                <a:latin typeface="Gill Sans MT" panose="020B0502020104020203" pitchFamily="34" charset="0"/>
                <a:ea typeface="华文中宋" panose="02010600040101010101" pitchFamily="2" charset="-122"/>
              </a:rPr>
              <a:t>i</a:t>
            </a:r>
            <a:endParaRPr kumimoji="0" lang="zh-CN" altLang="en-US" sz="6600">
              <a:latin typeface="Gill Sans MT" panose="020B0502020104020203" pitchFamily="34" charset="0"/>
              <a:ea typeface="华文中宋" panose="02010600040101010101" pitchFamily="2" charset="-122"/>
            </a:endParaRPr>
          </a:p>
        </p:txBody>
      </p:sp>
      <p:sp>
        <p:nvSpPr>
          <p:cNvPr id="26630" name="TextBox 7"/>
          <p:cNvSpPr txBox="1">
            <a:spLocks noChangeArrowheads="1"/>
          </p:cNvSpPr>
          <p:nvPr/>
        </p:nvSpPr>
        <p:spPr bwMode="auto">
          <a:xfrm>
            <a:off x="5595939" y="3609975"/>
            <a:ext cx="714375" cy="1098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75000"/>
              <a:buFont typeface="Wingdings" panose="05000000000000000000" pitchFamily="2" charset="2"/>
              <a:buChar char="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hlink"/>
              </a:buClr>
              <a:buSzPct val="75000"/>
              <a:buFont typeface="Wingdings" panose="05000000000000000000" pitchFamily="2" charset="2"/>
              <a:buChar char="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</a:pPr>
            <a:r>
              <a:rPr kumimoji="0" lang="en-US" altLang="zh-CN" sz="6600">
                <a:latin typeface="Gill Sans MT" panose="020B0502020104020203" pitchFamily="34" charset="0"/>
                <a:ea typeface="华文中宋" panose="02010600040101010101" pitchFamily="2" charset="-122"/>
              </a:rPr>
              <a:t>e</a:t>
            </a:r>
            <a:endParaRPr kumimoji="0" lang="zh-CN" altLang="en-US" sz="6600">
              <a:latin typeface="Gill Sans MT" panose="020B0502020104020203" pitchFamily="34" charset="0"/>
              <a:ea typeface="华文中宋" panose="02010600040101010101" pitchFamily="2" charset="-122"/>
            </a:endParaRPr>
          </a:p>
        </p:txBody>
      </p:sp>
      <p:sp>
        <p:nvSpPr>
          <p:cNvPr id="26631" name="TextBox 8"/>
          <p:cNvSpPr txBox="1">
            <a:spLocks noChangeArrowheads="1"/>
          </p:cNvSpPr>
          <p:nvPr/>
        </p:nvSpPr>
        <p:spPr bwMode="auto">
          <a:xfrm>
            <a:off x="7596189" y="3430588"/>
            <a:ext cx="714375" cy="1098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75000"/>
              <a:buFont typeface="Wingdings" panose="05000000000000000000" pitchFamily="2" charset="2"/>
              <a:buChar char="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hlink"/>
              </a:buClr>
              <a:buSzPct val="75000"/>
              <a:buFont typeface="Wingdings" panose="05000000000000000000" pitchFamily="2" charset="2"/>
              <a:buChar char="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</a:pPr>
            <a:r>
              <a:rPr kumimoji="0" lang="en-US" altLang="zh-CN" sz="6600">
                <a:latin typeface="Gill Sans MT" panose="020B0502020104020203" pitchFamily="34" charset="0"/>
                <a:ea typeface="华文中宋" panose="02010600040101010101" pitchFamily="2" charset="-122"/>
              </a:rPr>
              <a:t>u</a:t>
            </a:r>
            <a:endParaRPr kumimoji="0" lang="zh-CN" altLang="en-US" sz="6600">
              <a:latin typeface="Gill Sans MT" panose="020B0502020104020203" pitchFamily="34" charset="0"/>
              <a:ea typeface="华文中宋" panose="02010600040101010101" pitchFamily="2" charset="-122"/>
            </a:endParaRPr>
          </a:p>
        </p:txBody>
      </p:sp>
      <p:sp>
        <p:nvSpPr>
          <p:cNvPr id="26632" name="TextBox 9"/>
          <p:cNvSpPr txBox="1">
            <a:spLocks noChangeArrowheads="1"/>
          </p:cNvSpPr>
          <p:nvPr/>
        </p:nvSpPr>
        <p:spPr bwMode="auto">
          <a:xfrm>
            <a:off x="8667751" y="3287713"/>
            <a:ext cx="714375" cy="1098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75000"/>
              <a:buFont typeface="Wingdings" panose="05000000000000000000" pitchFamily="2" charset="2"/>
              <a:buChar char="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hlink"/>
              </a:buClr>
              <a:buSzPct val="75000"/>
              <a:buFont typeface="Wingdings" panose="05000000000000000000" pitchFamily="2" charset="2"/>
              <a:buChar char="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</a:pPr>
            <a:r>
              <a:rPr kumimoji="0" lang="en-US" altLang="zh-CN" sz="6600">
                <a:latin typeface="Gill Sans MT" panose="020B0502020104020203" pitchFamily="34" charset="0"/>
                <a:ea typeface="华文中宋" panose="02010600040101010101" pitchFamily="2" charset="-122"/>
              </a:rPr>
              <a:t>ü</a:t>
            </a:r>
            <a:endParaRPr kumimoji="0" lang="zh-CN" altLang="en-US" sz="6600">
              <a:latin typeface="Gill Sans MT" panose="020B0502020104020203" pitchFamily="34" charset="0"/>
              <a:ea typeface="华文中宋" panose="02010600040101010101" pitchFamily="2" charset="-122"/>
            </a:endParaRPr>
          </a:p>
        </p:txBody>
      </p:sp>
      <p:sp>
        <p:nvSpPr>
          <p:cNvPr id="26633" name="TextBox 11"/>
          <p:cNvSpPr txBox="1">
            <a:spLocks noChangeArrowheads="1"/>
          </p:cNvSpPr>
          <p:nvPr/>
        </p:nvSpPr>
        <p:spPr bwMode="auto">
          <a:xfrm>
            <a:off x="2809876" y="1966913"/>
            <a:ext cx="714375" cy="1098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75000"/>
              <a:buFont typeface="Wingdings" panose="05000000000000000000" pitchFamily="2" charset="2"/>
              <a:buChar char="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hlink"/>
              </a:buClr>
              <a:buSzPct val="75000"/>
              <a:buFont typeface="Wingdings" panose="05000000000000000000" pitchFamily="2" charset="2"/>
              <a:buChar char="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</a:pPr>
            <a:r>
              <a:rPr kumimoji="0" lang="zh-CN" altLang="en-US" sz="6600">
                <a:latin typeface="Gill Sans MT" panose="020B0502020104020203" pitchFamily="34" charset="0"/>
                <a:ea typeface="华文中宋" panose="02010600040101010101" pitchFamily="2" charset="-122"/>
              </a:rPr>
              <a:t>开</a:t>
            </a:r>
            <a:endParaRPr kumimoji="0" lang="zh-CN" altLang="en-US" sz="6600">
              <a:latin typeface="Gill Sans MT" panose="020B0502020104020203" pitchFamily="34" charset="0"/>
              <a:ea typeface="华文中宋" panose="02010600040101010101" pitchFamily="2" charset="-122"/>
            </a:endParaRPr>
          </a:p>
        </p:txBody>
      </p:sp>
      <p:sp>
        <p:nvSpPr>
          <p:cNvPr id="26634" name="TextBox 12"/>
          <p:cNvSpPr txBox="1">
            <a:spLocks noChangeArrowheads="1"/>
          </p:cNvSpPr>
          <p:nvPr/>
        </p:nvSpPr>
        <p:spPr bwMode="auto">
          <a:xfrm>
            <a:off x="8453439" y="2395538"/>
            <a:ext cx="714375" cy="1098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75000"/>
              <a:buFont typeface="Wingdings" panose="05000000000000000000" pitchFamily="2" charset="2"/>
              <a:buChar char="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hlink"/>
              </a:buClr>
              <a:buSzPct val="75000"/>
              <a:buFont typeface="Wingdings" panose="05000000000000000000" pitchFamily="2" charset="2"/>
              <a:buChar char="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</a:pPr>
            <a:r>
              <a:rPr kumimoji="0" lang="zh-CN" altLang="en-US" sz="6600">
                <a:latin typeface="Gill Sans MT" panose="020B0502020104020203" pitchFamily="34" charset="0"/>
                <a:ea typeface="华文中宋" panose="02010600040101010101" pitchFamily="2" charset="-122"/>
              </a:rPr>
              <a:t>闭</a:t>
            </a:r>
            <a:endParaRPr kumimoji="0" lang="zh-CN" altLang="en-US" sz="6600">
              <a:latin typeface="Gill Sans MT" panose="020B0502020104020203" pitchFamily="34" charset="0"/>
              <a:ea typeface="华文中宋" panose="02010600040101010101" pitchFamily="2" charset="-122"/>
            </a:endParaRPr>
          </a:p>
        </p:txBody>
      </p:sp>
      <p:pic>
        <p:nvPicPr>
          <p:cNvPr id="26635" name="Picture 2" descr="http://t2.baidu.com/it/u=3409968509,2083704039&amp;fm=3&amp;gp=0.jpg">
            <a:hlinkClick r:id=""/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095501" y="3395663"/>
            <a:ext cx="1323975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36" name="Picture 4" descr="http://t2.baidu.com/it/u=557752534,1831304046&amp;fm=0&amp;gp=0.jpg">
            <a:hlinkClick r:id=""/>
          </p:cNvPr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310688" y="3467101"/>
            <a:ext cx="1071562" cy="942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11"/>
          <p:cNvSpPr txBox="1">
            <a:spLocks noChangeArrowheads="1"/>
          </p:cNvSpPr>
          <p:nvPr/>
        </p:nvSpPr>
        <p:spPr bwMode="auto">
          <a:xfrm>
            <a:off x="3545840" y="5196205"/>
            <a:ext cx="5765165" cy="922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75000"/>
              <a:buFont typeface="Wingdings" panose="05000000000000000000" pitchFamily="2" charset="2"/>
              <a:buChar char="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hlink"/>
              </a:buClr>
              <a:buSzPct val="75000"/>
              <a:buFont typeface="Wingdings" panose="05000000000000000000" pitchFamily="2" charset="2"/>
              <a:buChar char="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</a:pPr>
            <a:r>
              <a:rPr kumimoji="0" lang="zh-CN" altLang="en-US" sz="5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情感由上往下变化</a:t>
            </a:r>
            <a:endParaRPr kumimoji="0" lang="zh-CN" altLang="en-US" sz="5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4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/>
          <p:cNvSpPr/>
          <p:nvPr>
            <p:custDataLst>
              <p:tags r:id="rId1"/>
            </p:custDataLst>
          </p:nvPr>
        </p:nvSpPr>
        <p:spPr>
          <a:xfrm>
            <a:off x="0" y="-12700"/>
            <a:ext cx="12192000" cy="6858000"/>
          </a:xfrm>
          <a:prstGeom prst="rect">
            <a:avLst/>
          </a:prstGeom>
          <a:solidFill>
            <a:srgbClr val="266C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1" name="任意多边形: 形状 11"/>
          <p:cNvSpPr/>
          <p:nvPr>
            <p:custDataLst>
              <p:tags r:id="rId2"/>
            </p:custDataLst>
          </p:nvPr>
        </p:nvSpPr>
        <p:spPr>
          <a:xfrm>
            <a:off x="697230" y="-12700"/>
            <a:ext cx="11163300" cy="6858000"/>
          </a:xfrm>
          <a:custGeom>
            <a:avLst/>
            <a:gdLst>
              <a:gd name="connsiteX0" fmla="*/ 1391964 w 11162996"/>
              <a:gd name="connsiteY0" fmla="*/ 0 h 6841459"/>
              <a:gd name="connsiteX1" fmla="*/ 9771032 w 11162996"/>
              <a:gd name="connsiteY1" fmla="*/ 0 h 6841459"/>
              <a:gd name="connsiteX2" fmla="*/ 9888453 w 11162996"/>
              <a:gd name="connsiteY2" fmla="*/ 135555 h 6841459"/>
              <a:gd name="connsiteX3" fmla="*/ 11162996 w 11162996"/>
              <a:gd name="connsiteY3" fmla="*/ 3685906 h 6841459"/>
              <a:gd name="connsiteX4" fmla="*/ 10209764 w 11162996"/>
              <a:gd name="connsiteY4" fmla="*/ 6806575 h 6841459"/>
              <a:gd name="connsiteX5" fmla="*/ 10184957 w 11162996"/>
              <a:gd name="connsiteY5" fmla="*/ 6841459 h 6841459"/>
              <a:gd name="connsiteX6" fmla="*/ 978039 w 11162996"/>
              <a:gd name="connsiteY6" fmla="*/ 6841459 h 6841459"/>
              <a:gd name="connsiteX7" fmla="*/ 953232 w 11162996"/>
              <a:gd name="connsiteY7" fmla="*/ 6806575 h 6841459"/>
              <a:gd name="connsiteX8" fmla="*/ 0 w 11162996"/>
              <a:gd name="connsiteY8" fmla="*/ 3685906 h 6841459"/>
              <a:gd name="connsiteX9" fmla="*/ 1274543 w 11162996"/>
              <a:gd name="connsiteY9" fmla="*/ 135555 h 68414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162996" h="6841458">
                <a:moveTo>
                  <a:pt x="1391964" y="0"/>
                </a:moveTo>
                <a:lnTo>
                  <a:pt x="9771032" y="0"/>
                </a:lnTo>
                <a:lnTo>
                  <a:pt x="9888453" y="135555"/>
                </a:lnTo>
                <a:cubicBezTo>
                  <a:pt x="10684687" y="1100367"/>
                  <a:pt x="11162996" y="2337279"/>
                  <a:pt x="11162996" y="3685906"/>
                </a:cubicBezTo>
                <a:cubicBezTo>
                  <a:pt x="11162996" y="4841872"/>
                  <a:pt x="10811585" y="5915762"/>
                  <a:pt x="10209764" y="6806575"/>
                </a:cubicBezTo>
                <a:lnTo>
                  <a:pt x="10184957" y="6841459"/>
                </a:lnTo>
                <a:lnTo>
                  <a:pt x="978039" y="6841459"/>
                </a:lnTo>
                <a:lnTo>
                  <a:pt x="953232" y="6806575"/>
                </a:lnTo>
                <a:cubicBezTo>
                  <a:pt x="351411" y="5915762"/>
                  <a:pt x="0" y="4841872"/>
                  <a:pt x="0" y="3685906"/>
                </a:cubicBezTo>
                <a:cubicBezTo>
                  <a:pt x="0" y="2337279"/>
                  <a:pt x="478309" y="1100367"/>
                  <a:pt x="1274543" y="13555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2" name="椭圆 31"/>
          <p:cNvSpPr/>
          <p:nvPr>
            <p:custDataLst>
              <p:tags r:id="rId3"/>
            </p:custDataLst>
          </p:nvPr>
        </p:nvSpPr>
        <p:spPr>
          <a:xfrm>
            <a:off x="1096010" y="818515"/>
            <a:ext cx="776605" cy="777240"/>
          </a:xfrm>
          <a:prstGeom prst="ellipse">
            <a:avLst/>
          </a:prstGeom>
          <a:solidFill>
            <a:srgbClr val="0887CE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3" name="椭圆 32"/>
          <p:cNvSpPr/>
          <p:nvPr>
            <p:custDataLst>
              <p:tags r:id="rId4"/>
            </p:custDataLst>
          </p:nvPr>
        </p:nvSpPr>
        <p:spPr>
          <a:xfrm>
            <a:off x="1340485" y="944245"/>
            <a:ext cx="776605" cy="777240"/>
          </a:xfrm>
          <a:prstGeom prst="ellipse">
            <a:avLst/>
          </a:prstGeom>
          <a:solidFill>
            <a:srgbClr val="266CBA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6" name="椭圆 35"/>
          <p:cNvSpPr/>
          <p:nvPr>
            <p:custDataLst>
              <p:tags r:id="rId5"/>
            </p:custDataLst>
          </p:nvPr>
        </p:nvSpPr>
        <p:spPr>
          <a:xfrm>
            <a:off x="1508125" y="5896610"/>
            <a:ext cx="765175" cy="765175"/>
          </a:xfrm>
          <a:prstGeom prst="ellipse">
            <a:avLst/>
          </a:prstGeom>
          <a:solidFill>
            <a:srgbClr val="266CBA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5" name="组合 4"/>
          <p:cNvGrpSpPr/>
          <p:nvPr>
            <p:custDataLst>
              <p:tags r:id="rId6"/>
            </p:custDataLst>
          </p:nvPr>
        </p:nvGrpSpPr>
        <p:grpSpPr>
          <a:xfrm>
            <a:off x="10013950" y="4904105"/>
            <a:ext cx="1777365" cy="1687830"/>
            <a:chOff x="14021" y="6063"/>
            <a:chExt cx="4548" cy="4318"/>
          </a:xfrm>
        </p:grpSpPr>
        <p:sp>
          <p:nvSpPr>
            <p:cNvPr id="6" name="椭圆 5"/>
            <p:cNvSpPr/>
            <p:nvPr>
              <p:custDataLst>
                <p:tags r:id="rId7"/>
              </p:custDataLst>
            </p:nvPr>
          </p:nvSpPr>
          <p:spPr>
            <a:xfrm>
              <a:off x="14999" y="6811"/>
              <a:ext cx="3571" cy="3571"/>
            </a:xfrm>
            <a:prstGeom prst="ellipse">
              <a:avLst/>
            </a:prstGeom>
            <a:solidFill>
              <a:srgbClr val="266CBA">
                <a:alpha val="1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7" name="椭圆 6"/>
            <p:cNvSpPr/>
            <p:nvPr>
              <p:custDataLst>
                <p:tags r:id="rId8"/>
              </p:custDataLst>
            </p:nvPr>
          </p:nvSpPr>
          <p:spPr>
            <a:xfrm>
              <a:off x="14021" y="6063"/>
              <a:ext cx="2650" cy="2650"/>
            </a:xfrm>
            <a:prstGeom prst="ellipse">
              <a:avLst/>
            </a:prstGeom>
            <a:solidFill>
              <a:srgbClr val="266CBA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37" name="矩形 36"/>
          <p:cNvSpPr/>
          <p:nvPr>
            <p:custDataLst>
              <p:tags r:id="rId9"/>
            </p:custDataLst>
          </p:nvPr>
        </p:nvSpPr>
        <p:spPr>
          <a:xfrm flipV="1">
            <a:off x="2272665" y="1534795"/>
            <a:ext cx="8477250" cy="76200"/>
          </a:xfrm>
          <a:prstGeom prst="rect">
            <a:avLst/>
          </a:prstGeom>
          <a:solidFill>
            <a:srgbClr val="266C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文本框 8"/>
          <p:cNvSpPr txBox="1"/>
          <p:nvPr>
            <p:custDataLst>
              <p:tags r:id="rId10"/>
            </p:custDataLst>
          </p:nvPr>
        </p:nvSpPr>
        <p:spPr>
          <a:xfrm>
            <a:off x="1605242" y="367009"/>
            <a:ext cx="9144076" cy="1167808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marL="0" indent="0"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4400" b="1" spc="300">
                <a:solidFill>
                  <a:srgbClr val="5B9BD5"/>
                </a:solidFill>
                <a:latin typeface="微软雅黑" panose="020B0503020204020204" charset="-122"/>
                <a:ea typeface="微软雅黑" panose="020B0503020204020204" charset="-122"/>
              </a:rPr>
              <a:t>三、</a:t>
            </a:r>
            <a:r>
              <a:rPr lang="zh-CN" altLang="en-US" sz="4400" b="1" spc="300">
                <a:solidFill>
                  <a:srgbClr val="5B9BD5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略懂近体诗音韵</a:t>
            </a:r>
            <a:endParaRPr lang="zh-CN" altLang="en-US" sz="4400" b="1" spc="300">
              <a:solidFill>
                <a:srgbClr val="5B9BD5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340485" y="1797685"/>
            <a:ext cx="9257030" cy="7308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ct val="50000"/>
              </a:spcBef>
              <a:buClrTx/>
              <a:buSzTx/>
              <a:buFont typeface="Arial" panose="020B0604020202020204" pitchFamily="34" charset="0"/>
              <a:buNone/>
            </a:pPr>
            <a:r>
              <a:rPr lang="zh-CN" altLang="en-US" sz="3200" kern="0" spc="40" smtClean="0">
                <a:solidFill>
                  <a:srgbClr val="7030A0"/>
                </a:solidFill>
                <a:latin typeface="方正粗黑宋简体" panose="02000000000000000000" charset="-122"/>
                <a:ea typeface="方正粗黑宋简体" panose="02000000000000000000" charset="-122"/>
                <a:cs typeface="宋体" panose="02010600030101010101" pitchFamily="2" charset="-122"/>
                <a:sym typeface="+mn-ea"/>
              </a:rPr>
              <a:t>根据韵脚猜情感指向</a:t>
            </a:r>
            <a:endParaRPr lang="zh-CN" altLang="en-US" sz="3200" b="1" kern="0" spc="40" smtClean="0">
              <a:solidFill>
                <a:srgbClr val="7030A0"/>
              </a:solidFill>
              <a:latin typeface="方正粗黑宋简体" panose="02000000000000000000" charset="-122"/>
              <a:ea typeface="方正粗黑宋简体" panose="02000000000000000000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25603" name="内容占位符 2"/>
          <p:cNvSpPr>
            <a:spLocks noGrp="1"/>
          </p:cNvSpPr>
          <p:nvPr/>
        </p:nvSpPr>
        <p:spPr>
          <a:xfrm>
            <a:off x="1319530" y="2645410"/>
            <a:ext cx="9918700" cy="3395345"/>
          </a:xfrm>
          <a:prstGeom prst="rect">
            <a:avLst/>
          </a:prstGeom>
        </p:spPr>
        <p:txBody>
          <a:bodyPr vert="horz" lIns="101600" tIns="0" rIns="82550" bIns="0" rtlCol="0">
            <a:normAutofit fontScale="60000" lnSpcReduction="20000"/>
          </a:bodyPr>
          <a:lstStyle>
            <a:lvl1pPr marL="2286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4000" b="1">
                <a:solidFill>
                  <a:srgbClr val="002221"/>
                </a:solidFill>
              </a:rPr>
              <a:t>开口音，就是以</a:t>
            </a:r>
            <a:r>
              <a:rPr lang="en-US" altLang="zh-CN" sz="4000" b="1">
                <a:solidFill>
                  <a:srgbClr val="002221"/>
                </a:solidFill>
              </a:rPr>
              <a:t>ɑ</a:t>
            </a:r>
            <a:r>
              <a:rPr lang="zh-CN" altLang="en-US" sz="4000" b="1">
                <a:solidFill>
                  <a:srgbClr val="002221"/>
                </a:solidFill>
              </a:rPr>
              <a:t>、</a:t>
            </a:r>
            <a:r>
              <a:rPr lang="en-US" altLang="zh-CN" sz="4000" b="1">
                <a:solidFill>
                  <a:srgbClr val="002221"/>
                </a:solidFill>
              </a:rPr>
              <a:t>o</a:t>
            </a:r>
            <a:r>
              <a:rPr lang="zh-CN" altLang="en-US" sz="4000" b="1">
                <a:solidFill>
                  <a:srgbClr val="002221"/>
                </a:solidFill>
              </a:rPr>
              <a:t>为韵腹的音</a:t>
            </a:r>
            <a:r>
              <a:rPr lang="zh-CN" altLang="en-US" sz="4000" b="1" smtClean="0">
                <a:solidFill>
                  <a:srgbClr val="002221"/>
                </a:solidFill>
              </a:rPr>
              <a:t>；</a:t>
            </a:r>
            <a:r>
              <a:rPr lang="zh-CN" altLang="en-US" sz="4000" b="1">
                <a:solidFill>
                  <a:srgbClr val="002221"/>
                </a:solidFill>
                <a:latin typeface="楷体_GB2312" pitchFamily="49" charset="-122"/>
                <a:ea typeface="楷体_GB2312" pitchFamily="49" charset="-122"/>
              </a:rPr>
              <a:t>开口音的发音响亮，多用来表达</a:t>
            </a:r>
            <a:r>
              <a:rPr lang="zh-CN" altLang="en-US" sz="40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开阔、明朗、有力（强烈）</a:t>
            </a:r>
            <a:r>
              <a:rPr lang="zh-CN" altLang="en-US" sz="4000" b="1">
                <a:solidFill>
                  <a:srgbClr val="002221"/>
                </a:solidFill>
                <a:latin typeface="楷体_GB2312" pitchFamily="49" charset="-122"/>
                <a:ea typeface="楷体_GB2312" pitchFamily="49" charset="-122"/>
              </a:rPr>
              <a:t>的情绪</a:t>
            </a:r>
            <a:endParaRPr lang="zh-CN" altLang="en-US" sz="4000" b="1">
              <a:solidFill>
                <a:srgbClr val="002221"/>
              </a:solidFill>
            </a:endParaRPr>
          </a:p>
          <a:p>
            <a:pPr marL="0" indent="0">
              <a:buNone/>
            </a:pPr>
            <a:r>
              <a:rPr lang="zh-CN" altLang="en-US" sz="4000" b="1" smtClean="0">
                <a:solidFill>
                  <a:srgbClr val="002221"/>
                </a:solidFill>
              </a:rPr>
              <a:t>闭口</a:t>
            </a:r>
            <a:r>
              <a:rPr lang="zh-CN" altLang="en-US" sz="4000" b="1">
                <a:solidFill>
                  <a:srgbClr val="002221"/>
                </a:solidFill>
              </a:rPr>
              <a:t>音，就是以</a:t>
            </a:r>
            <a:r>
              <a:rPr lang="en-US" altLang="zh-CN" sz="4000" b="1">
                <a:solidFill>
                  <a:srgbClr val="002221"/>
                </a:solidFill>
              </a:rPr>
              <a:t>i</a:t>
            </a:r>
            <a:r>
              <a:rPr lang="zh-CN" altLang="en-US" sz="4000" b="1">
                <a:solidFill>
                  <a:srgbClr val="002221"/>
                </a:solidFill>
              </a:rPr>
              <a:t>、</a:t>
            </a:r>
            <a:r>
              <a:rPr lang="en-US" altLang="zh-CN" sz="4000" b="1">
                <a:solidFill>
                  <a:srgbClr val="002221"/>
                </a:solidFill>
              </a:rPr>
              <a:t>u</a:t>
            </a:r>
            <a:r>
              <a:rPr lang="zh-CN" altLang="en-US" sz="4000" b="1">
                <a:solidFill>
                  <a:srgbClr val="002221"/>
                </a:solidFill>
              </a:rPr>
              <a:t>、</a:t>
            </a:r>
            <a:r>
              <a:rPr lang="en-US" altLang="zh-CN" sz="4000" b="1">
                <a:solidFill>
                  <a:srgbClr val="002221"/>
                </a:solidFill>
              </a:rPr>
              <a:t>ü</a:t>
            </a:r>
            <a:r>
              <a:rPr lang="zh-CN" altLang="en-US" sz="4000" b="1">
                <a:solidFill>
                  <a:srgbClr val="002221"/>
                </a:solidFill>
              </a:rPr>
              <a:t>为韵腹的音，以</a:t>
            </a:r>
            <a:r>
              <a:rPr lang="en-US" altLang="zh-CN" sz="4000" b="1">
                <a:solidFill>
                  <a:srgbClr val="002221"/>
                </a:solidFill>
              </a:rPr>
              <a:t>e</a:t>
            </a:r>
            <a:r>
              <a:rPr lang="zh-CN" altLang="en-US" sz="4000" b="1">
                <a:solidFill>
                  <a:srgbClr val="002221"/>
                </a:solidFill>
              </a:rPr>
              <a:t>为韵腹的音介于两者中间</a:t>
            </a:r>
            <a:r>
              <a:rPr lang="zh-CN" altLang="en-US" sz="4000" b="1" smtClean="0">
                <a:solidFill>
                  <a:srgbClr val="002221"/>
                </a:solidFill>
              </a:rPr>
              <a:t>。</a:t>
            </a:r>
            <a:r>
              <a:rPr lang="zh-CN" altLang="en-US" sz="4000" b="1" smtClean="0">
                <a:solidFill>
                  <a:srgbClr val="002221"/>
                </a:solidFill>
                <a:latin typeface="楷体_GB2312" pitchFamily="49" charset="-122"/>
                <a:ea typeface="楷体_GB2312" pitchFamily="49" charset="-122"/>
              </a:rPr>
              <a:t>闭</a:t>
            </a:r>
            <a:r>
              <a:rPr lang="zh-CN" altLang="en-US" sz="4000" b="1">
                <a:solidFill>
                  <a:srgbClr val="002221"/>
                </a:solidFill>
                <a:latin typeface="楷体_GB2312" pitchFamily="49" charset="-122"/>
                <a:ea typeface="楷体_GB2312" pitchFamily="49" charset="-122"/>
              </a:rPr>
              <a:t>口音的发音低沉，多用来表达</a:t>
            </a:r>
            <a:r>
              <a:rPr lang="zh-CN" altLang="en-US" sz="40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细腻、悠长、低沉（含蓄）</a:t>
            </a:r>
            <a:r>
              <a:rPr lang="zh-CN" altLang="en-US" sz="4000" b="1">
                <a:solidFill>
                  <a:srgbClr val="002221"/>
                </a:solidFill>
                <a:latin typeface="楷体_GB2312" pitchFamily="49" charset="-122"/>
                <a:ea typeface="楷体_GB2312" pitchFamily="49" charset="-122"/>
              </a:rPr>
              <a:t>的情绪</a:t>
            </a:r>
            <a:r>
              <a:rPr lang="zh-CN" altLang="en-US" sz="4000" b="1" smtClean="0">
                <a:solidFill>
                  <a:srgbClr val="002221"/>
                </a:solidFill>
                <a:latin typeface="楷体_GB2312" pitchFamily="49" charset="-122"/>
                <a:ea typeface="楷体_GB2312" pitchFamily="49" charset="-122"/>
              </a:rPr>
              <a:t>。</a:t>
            </a:r>
            <a:endParaRPr lang="en-US" altLang="zh-CN" sz="4000" b="1" smtClean="0">
              <a:solidFill>
                <a:srgbClr val="002221"/>
              </a:solidFill>
              <a:latin typeface="楷体_GB2312" pitchFamily="49" charset="-122"/>
              <a:ea typeface="楷体_GB2312" pitchFamily="49" charset="-122"/>
            </a:endParaRPr>
          </a:p>
          <a:p>
            <a:pPr marL="0" indent="0">
              <a:buNone/>
            </a:pPr>
            <a:r>
              <a:rPr lang="zh-CN" altLang="en-US" sz="4000" b="1" smtClean="0">
                <a:solidFill>
                  <a:srgbClr val="002221"/>
                </a:solidFill>
                <a:latin typeface="楷体_GB2312" pitchFamily="49" charset="-122"/>
                <a:ea typeface="楷体_GB2312" pitchFamily="49" charset="-122"/>
              </a:rPr>
              <a:t>据</a:t>
            </a:r>
            <a:r>
              <a:rPr lang="zh-CN" altLang="en-US" sz="4000" b="1">
                <a:solidFill>
                  <a:srgbClr val="002221"/>
                </a:solidFill>
                <a:latin typeface="楷体_GB2312" pitchFamily="49" charset="-122"/>
                <a:ea typeface="楷体_GB2312" pitchFamily="49" charset="-122"/>
              </a:rPr>
              <a:t>此，可知，韵脚的发音或许有三种指向，</a:t>
            </a:r>
            <a:r>
              <a:rPr lang="zh-CN" altLang="en-US" sz="40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情绪向上或向下，或趋于中性（有变化）</a:t>
            </a:r>
            <a:r>
              <a:rPr lang="zh-CN" altLang="en-US" sz="4000" b="1">
                <a:solidFill>
                  <a:srgbClr val="002221"/>
                </a:solidFill>
                <a:latin typeface="楷体_GB2312" pitchFamily="49" charset="-122"/>
                <a:ea typeface="楷体_GB2312" pitchFamily="49" charset="-122"/>
              </a:rPr>
              <a:t>。</a:t>
            </a:r>
            <a:endParaRPr lang="en-US" altLang="zh-CN" sz="4000" b="1">
              <a:solidFill>
                <a:srgbClr val="002221"/>
              </a:solidFill>
              <a:latin typeface="楷体_GB2312" pitchFamily="49" charset="-122"/>
              <a:ea typeface="楷体_GB2312" pitchFamily="49" charset="-122"/>
            </a:endParaRPr>
          </a:p>
          <a:p>
            <a:pPr marL="0" indent="0" eaLnBrk="1" hangingPunct="1">
              <a:buNone/>
            </a:pPr>
            <a:br>
              <a:rPr lang="zh-CN" altLang="en-US" b="1">
                <a:solidFill>
                  <a:srgbClr val="002221"/>
                </a:solidFill>
              </a:rPr>
            </a:br>
            <a:br>
              <a:rPr lang="zh-CN" altLang="en-US" b="1">
                <a:solidFill>
                  <a:srgbClr val="002221"/>
                </a:solidFill>
              </a:rPr>
            </a:br>
            <a:endParaRPr lang="zh-CN" altLang="en-US" b="1">
              <a:solidFill>
                <a:srgbClr val="002221"/>
              </a:solidFill>
            </a:endParaRPr>
          </a:p>
        </p:txBody>
      </p:sp>
      <p:sp>
        <p:nvSpPr>
          <p:cNvPr id="25602" name="标题 1"/>
          <p:cNvSpPr>
            <a:spLocks noGrp="1"/>
          </p:cNvSpPr>
          <p:nvPr/>
        </p:nvSpPr>
        <p:spPr>
          <a:xfrm>
            <a:off x="2273430" y="5449168"/>
            <a:ext cx="8540750" cy="1143000"/>
          </a:xfrm>
          <a:prstGeom prst="rect">
            <a:avLst/>
          </a:prstGeom>
        </p:spPr>
        <p:txBody>
          <a:bodyPr vert="horz" lIns="101600" tIns="38100" rIns="76200" bIns="381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2800" b="1" u="none" strike="noStrike" kern="1200" cap="none" spc="200" normalizeH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</a:defRPr>
            </a:lvl1pPr>
          </a:lstStyle>
          <a:p>
            <a:pPr eaLnBrk="1" hangingPunct="1"/>
            <a:r>
              <a:rPr kumimoji="0" lang="zh-CN" altLang="en-US" smtClean="0">
                <a:solidFill>
                  <a:srgbClr val="11488B"/>
                </a:solidFill>
              </a:rPr>
              <a:t>简单说，诵读时嘴的张开程度猜情感的大致指向</a:t>
            </a:r>
            <a:endParaRPr kumimoji="0" lang="zh-CN" altLang="en-US" smtClean="0">
              <a:solidFill>
                <a:srgbClr val="11488B"/>
              </a:solidFill>
            </a:endParaRPr>
          </a:p>
        </p:txBody>
      </p:sp>
    </p:spTree>
    <p:custDataLst>
      <p:tags r:id="rId1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3" grpId="0"/>
      <p:bldP spid="2560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/>
          <p:cNvSpPr/>
          <p:nvPr>
            <p:custDataLst>
              <p:tags r:id="rId1"/>
            </p:custDataLst>
          </p:nvPr>
        </p:nvSpPr>
        <p:spPr>
          <a:xfrm>
            <a:off x="0" y="-12700"/>
            <a:ext cx="12192000" cy="6858000"/>
          </a:xfrm>
          <a:prstGeom prst="rect">
            <a:avLst/>
          </a:prstGeom>
          <a:solidFill>
            <a:srgbClr val="266C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1" name="任意多边形: 形状 11"/>
          <p:cNvSpPr/>
          <p:nvPr>
            <p:custDataLst>
              <p:tags r:id="rId2"/>
            </p:custDataLst>
          </p:nvPr>
        </p:nvSpPr>
        <p:spPr>
          <a:xfrm>
            <a:off x="717550" y="-73660"/>
            <a:ext cx="11163300" cy="6858000"/>
          </a:xfrm>
          <a:custGeom>
            <a:avLst/>
            <a:gdLst>
              <a:gd name="connsiteX0" fmla="*/ 1391964 w 11162996"/>
              <a:gd name="connsiteY0" fmla="*/ 0 h 6841459"/>
              <a:gd name="connsiteX1" fmla="*/ 9771032 w 11162996"/>
              <a:gd name="connsiteY1" fmla="*/ 0 h 6841459"/>
              <a:gd name="connsiteX2" fmla="*/ 9888453 w 11162996"/>
              <a:gd name="connsiteY2" fmla="*/ 135555 h 6841459"/>
              <a:gd name="connsiteX3" fmla="*/ 11162996 w 11162996"/>
              <a:gd name="connsiteY3" fmla="*/ 3685906 h 6841459"/>
              <a:gd name="connsiteX4" fmla="*/ 10209764 w 11162996"/>
              <a:gd name="connsiteY4" fmla="*/ 6806575 h 6841459"/>
              <a:gd name="connsiteX5" fmla="*/ 10184957 w 11162996"/>
              <a:gd name="connsiteY5" fmla="*/ 6841459 h 6841459"/>
              <a:gd name="connsiteX6" fmla="*/ 978039 w 11162996"/>
              <a:gd name="connsiteY6" fmla="*/ 6841459 h 6841459"/>
              <a:gd name="connsiteX7" fmla="*/ 953232 w 11162996"/>
              <a:gd name="connsiteY7" fmla="*/ 6806575 h 6841459"/>
              <a:gd name="connsiteX8" fmla="*/ 0 w 11162996"/>
              <a:gd name="connsiteY8" fmla="*/ 3685906 h 6841459"/>
              <a:gd name="connsiteX9" fmla="*/ 1274543 w 11162996"/>
              <a:gd name="connsiteY9" fmla="*/ 135555 h 68414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162996" h="6841458">
                <a:moveTo>
                  <a:pt x="1391964" y="0"/>
                </a:moveTo>
                <a:lnTo>
                  <a:pt x="9771032" y="0"/>
                </a:lnTo>
                <a:lnTo>
                  <a:pt x="9888453" y="135555"/>
                </a:lnTo>
                <a:cubicBezTo>
                  <a:pt x="10684687" y="1100367"/>
                  <a:pt x="11162996" y="2337279"/>
                  <a:pt x="11162996" y="3685906"/>
                </a:cubicBezTo>
                <a:cubicBezTo>
                  <a:pt x="11162996" y="4841872"/>
                  <a:pt x="10811585" y="5915762"/>
                  <a:pt x="10209764" y="6806575"/>
                </a:cubicBezTo>
                <a:lnTo>
                  <a:pt x="10184957" y="6841459"/>
                </a:lnTo>
                <a:lnTo>
                  <a:pt x="978039" y="6841459"/>
                </a:lnTo>
                <a:lnTo>
                  <a:pt x="953232" y="6806575"/>
                </a:lnTo>
                <a:cubicBezTo>
                  <a:pt x="351411" y="5915762"/>
                  <a:pt x="0" y="4841872"/>
                  <a:pt x="0" y="3685906"/>
                </a:cubicBezTo>
                <a:cubicBezTo>
                  <a:pt x="0" y="2337279"/>
                  <a:pt x="478309" y="1100367"/>
                  <a:pt x="1274543" y="13555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2" name="椭圆 31"/>
          <p:cNvSpPr/>
          <p:nvPr>
            <p:custDataLst>
              <p:tags r:id="rId3"/>
            </p:custDataLst>
          </p:nvPr>
        </p:nvSpPr>
        <p:spPr>
          <a:xfrm>
            <a:off x="1096010" y="818515"/>
            <a:ext cx="776605" cy="777240"/>
          </a:xfrm>
          <a:prstGeom prst="ellipse">
            <a:avLst/>
          </a:prstGeom>
          <a:solidFill>
            <a:srgbClr val="0887CE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3" name="椭圆 32"/>
          <p:cNvSpPr/>
          <p:nvPr>
            <p:custDataLst>
              <p:tags r:id="rId4"/>
            </p:custDataLst>
          </p:nvPr>
        </p:nvSpPr>
        <p:spPr>
          <a:xfrm>
            <a:off x="1340485" y="944245"/>
            <a:ext cx="776605" cy="777240"/>
          </a:xfrm>
          <a:prstGeom prst="ellipse">
            <a:avLst/>
          </a:prstGeom>
          <a:solidFill>
            <a:srgbClr val="266CBA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6" name="椭圆 35"/>
          <p:cNvSpPr/>
          <p:nvPr>
            <p:custDataLst>
              <p:tags r:id="rId5"/>
            </p:custDataLst>
          </p:nvPr>
        </p:nvSpPr>
        <p:spPr>
          <a:xfrm>
            <a:off x="1508125" y="5896610"/>
            <a:ext cx="765175" cy="765175"/>
          </a:xfrm>
          <a:prstGeom prst="ellipse">
            <a:avLst/>
          </a:prstGeom>
          <a:solidFill>
            <a:srgbClr val="266CBA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5" name="组合 4"/>
          <p:cNvGrpSpPr/>
          <p:nvPr>
            <p:custDataLst>
              <p:tags r:id="rId6"/>
            </p:custDataLst>
          </p:nvPr>
        </p:nvGrpSpPr>
        <p:grpSpPr>
          <a:xfrm>
            <a:off x="10013950" y="4904105"/>
            <a:ext cx="1777365" cy="1687830"/>
            <a:chOff x="14021" y="6063"/>
            <a:chExt cx="4548" cy="4318"/>
          </a:xfrm>
        </p:grpSpPr>
        <p:sp>
          <p:nvSpPr>
            <p:cNvPr id="6" name="椭圆 5"/>
            <p:cNvSpPr/>
            <p:nvPr>
              <p:custDataLst>
                <p:tags r:id="rId7"/>
              </p:custDataLst>
            </p:nvPr>
          </p:nvSpPr>
          <p:spPr>
            <a:xfrm>
              <a:off x="14999" y="6811"/>
              <a:ext cx="3571" cy="3571"/>
            </a:xfrm>
            <a:prstGeom prst="ellipse">
              <a:avLst/>
            </a:prstGeom>
            <a:solidFill>
              <a:srgbClr val="266CBA">
                <a:alpha val="1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7" name="椭圆 6"/>
            <p:cNvSpPr/>
            <p:nvPr>
              <p:custDataLst>
                <p:tags r:id="rId8"/>
              </p:custDataLst>
            </p:nvPr>
          </p:nvSpPr>
          <p:spPr>
            <a:xfrm>
              <a:off x="14021" y="6063"/>
              <a:ext cx="2650" cy="2650"/>
            </a:xfrm>
            <a:prstGeom prst="ellipse">
              <a:avLst/>
            </a:prstGeom>
            <a:solidFill>
              <a:srgbClr val="266CBA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37" name="矩形 36"/>
          <p:cNvSpPr/>
          <p:nvPr>
            <p:custDataLst>
              <p:tags r:id="rId9"/>
            </p:custDataLst>
          </p:nvPr>
        </p:nvSpPr>
        <p:spPr>
          <a:xfrm flipV="1">
            <a:off x="2272665" y="1534795"/>
            <a:ext cx="8477250" cy="76200"/>
          </a:xfrm>
          <a:prstGeom prst="rect">
            <a:avLst/>
          </a:prstGeom>
          <a:solidFill>
            <a:srgbClr val="266C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文本框 8"/>
          <p:cNvSpPr txBox="1"/>
          <p:nvPr>
            <p:custDataLst>
              <p:tags r:id="rId10"/>
            </p:custDataLst>
          </p:nvPr>
        </p:nvSpPr>
        <p:spPr>
          <a:xfrm>
            <a:off x="1605242" y="367009"/>
            <a:ext cx="9144076" cy="1167808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marL="0" indent="0"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4400" b="1" spc="300">
                <a:solidFill>
                  <a:srgbClr val="5B9BD5"/>
                </a:solidFill>
                <a:latin typeface="微软雅黑" panose="020B0503020204020204" charset="-122"/>
                <a:ea typeface="微软雅黑" panose="020B0503020204020204" charset="-122"/>
              </a:rPr>
              <a:t>三、</a:t>
            </a:r>
            <a:r>
              <a:rPr lang="zh-CN" altLang="en-US" sz="4400" b="1" spc="300">
                <a:solidFill>
                  <a:srgbClr val="5B9BD5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略懂近体诗音韵</a:t>
            </a:r>
            <a:endParaRPr lang="zh-CN" altLang="en-US" sz="4400" b="1" spc="300">
              <a:solidFill>
                <a:srgbClr val="5B9BD5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340485" y="1797685"/>
            <a:ext cx="9257030" cy="7308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ct val="50000"/>
              </a:spcBef>
              <a:buClrTx/>
              <a:buSzTx/>
              <a:buFont typeface="Arial" panose="020B0604020202020204" pitchFamily="34" charset="0"/>
              <a:buNone/>
            </a:pPr>
            <a:r>
              <a:rPr lang="zh-CN" altLang="en-US" sz="3200" kern="0" spc="40" smtClean="0">
                <a:solidFill>
                  <a:srgbClr val="7030A0"/>
                </a:solidFill>
                <a:latin typeface="方正粗黑宋简体" panose="02000000000000000000" charset="-122"/>
                <a:ea typeface="方正粗黑宋简体" panose="02000000000000000000" charset="-122"/>
                <a:cs typeface="宋体" panose="02010600030101010101" pitchFamily="2" charset="-122"/>
                <a:sym typeface="+mn-ea"/>
              </a:rPr>
              <a:t>根据韵脚猜情感指向</a:t>
            </a:r>
            <a:endParaRPr lang="zh-CN" altLang="en-US" sz="3200" b="1" kern="0" spc="40" smtClean="0">
              <a:solidFill>
                <a:srgbClr val="7030A0"/>
              </a:solidFill>
              <a:latin typeface="方正粗黑宋简体" panose="02000000000000000000" charset="-122"/>
              <a:ea typeface="方正粗黑宋简体" panose="02000000000000000000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25603" name="内容占位符 2"/>
          <p:cNvSpPr>
            <a:spLocks noGrp="1"/>
          </p:cNvSpPr>
          <p:nvPr/>
        </p:nvSpPr>
        <p:spPr>
          <a:xfrm>
            <a:off x="868045" y="3367405"/>
            <a:ext cx="10790555" cy="3395345"/>
          </a:xfrm>
          <a:prstGeom prst="rect">
            <a:avLst/>
          </a:prstGeom>
        </p:spPr>
        <p:txBody>
          <a:bodyPr vert="horz" lIns="101600" tIns="0" rIns="82550" bIns="0" rtlCol="0"/>
          <a:lstStyle>
            <a:lvl1pPr marL="2286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sz="4400" b="1">
                <a:solidFill>
                  <a:srgbClr val="002221"/>
                </a:solidFill>
                <a:latin typeface="明康欧楷" panose="02010609000101010101" charset="-122"/>
                <a:ea typeface="明康欧楷" panose="02010609000101010101" charset="-122"/>
                <a:cs typeface="明康欧楷" panose="02010609000101010101" charset="-122"/>
              </a:rPr>
              <a:t>《念奴娇 赤壁怀古》与《声声慢》比较</a:t>
            </a:r>
            <a:endParaRPr lang="zh-CN" sz="4400" b="1">
              <a:solidFill>
                <a:srgbClr val="002221"/>
              </a:solidFill>
              <a:latin typeface="明康欧楷" panose="02010609000101010101" charset="-122"/>
              <a:ea typeface="明康欧楷" panose="02010609000101010101" charset="-122"/>
              <a:cs typeface="明康欧楷" panose="02010609000101010101" charset="-122"/>
            </a:endParaRPr>
          </a:p>
        </p:txBody>
      </p:sp>
    </p:spTree>
    <p:custDataLst>
      <p:tags r:id="rId1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/>
          <p:cNvSpPr/>
          <p:nvPr>
            <p:custDataLst>
              <p:tags r:id="rId1"/>
            </p:custDataLst>
          </p:nvPr>
        </p:nvSpPr>
        <p:spPr>
          <a:xfrm>
            <a:off x="0" y="-12700"/>
            <a:ext cx="12192000" cy="6858000"/>
          </a:xfrm>
          <a:prstGeom prst="rect">
            <a:avLst/>
          </a:prstGeom>
          <a:solidFill>
            <a:srgbClr val="266C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1" name="任意多边形: 形状 11"/>
          <p:cNvSpPr/>
          <p:nvPr>
            <p:custDataLst>
              <p:tags r:id="rId2"/>
            </p:custDataLst>
          </p:nvPr>
        </p:nvSpPr>
        <p:spPr>
          <a:xfrm>
            <a:off x="717550" y="-73660"/>
            <a:ext cx="11163300" cy="6858000"/>
          </a:xfrm>
          <a:custGeom>
            <a:avLst/>
            <a:gdLst>
              <a:gd name="connsiteX0" fmla="*/ 1391964 w 11162996"/>
              <a:gd name="connsiteY0" fmla="*/ 0 h 6841459"/>
              <a:gd name="connsiteX1" fmla="*/ 9771032 w 11162996"/>
              <a:gd name="connsiteY1" fmla="*/ 0 h 6841459"/>
              <a:gd name="connsiteX2" fmla="*/ 9888453 w 11162996"/>
              <a:gd name="connsiteY2" fmla="*/ 135555 h 6841459"/>
              <a:gd name="connsiteX3" fmla="*/ 11162996 w 11162996"/>
              <a:gd name="connsiteY3" fmla="*/ 3685906 h 6841459"/>
              <a:gd name="connsiteX4" fmla="*/ 10209764 w 11162996"/>
              <a:gd name="connsiteY4" fmla="*/ 6806575 h 6841459"/>
              <a:gd name="connsiteX5" fmla="*/ 10184957 w 11162996"/>
              <a:gd name="connsiteY5" fmla="*/ 6841459 h 6841459"/>
              <a:gd name="connsiteX6" fmla="*/ 978039 w 11162996"/>
              <a:gd name="connsiteY6" fmla="*/ 6841459 h 6841459"/>
              <a:gd name="connsiteX7" fmla="*/ 953232 w 11162996"/>
              <a:gd name="connsiteY7" fmla="*/ 6806575 h 6841459"/>
              <a:gd name="connsiteX8" fmla="*/ 0 w 11162996"/>
              <a:gd name="connsiteY8" fmla="*/ 3685906 h 6841459"/>
              <a:gd name="connsiteX9" fmla="*/ 1274543 w 11162996"/>
              <a:gd name="connsiteY9" fmla="*/ 135555 h 68414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162996" h="6841458">
                <a:moveTo>
                  <a:pt x="1391964" y="0"/>
                </a:moveTo>
                <a:lnTo>
                  <a:pt x="9771032" y="0"/>
                </a:lnTo>
                <a:lnTo>
                  <a:pt x="9888453" y="135555"/>
                </a:lnTo>
                <a:cubicBezTo>
                  <a:pt x="10684687" y="1100367"/>
                  <a:pt x="11162996" y="2337279"/>
                  <a:pt x="11162996" y="3685906"/>
                </a:cubicBezTo>
                <a:cubicBezTo>
                  <a:pt x="11162996" y="4841872"/>
                  <a:pt x="10811585" y="5915762"/>
                  <a:pt x="10209764" y="6806575"/>
                </a:cubicBezTo>
                <a:lnTo>
                  <a:pt x="10184957" y="6841459"/>
                </a:lnTo>
                <a:lnTo>
                  <a:pt x="978039" y="6841459"/>
                </a:lnTo>
                <a:lnTo>
                  <a:pt x="953232" y="6806575"/>
                </a:lnTo>
                <a:cubicBezTo>
                  <a:pt x="351411" y="5915762"/>
                  <a:pt x="0" y="4841872"/>
                  <a:pt x="0" y="3685906"/>
                </a:cubicBezTo>
                <a:cubicBezTo>
                  <a:pt x="0" y="2337279"/>
                  <a:pt x="478309" y="1100367"/>
                  <a:pt x="1274543" y="13555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2" name="椭圆 31"/>
          <p:cNvSpPr/>
          <p:nvPr>
            <p:custDataLst>
              <p:tags r:id="rId3"/>
            </p:custDataLst>
          </p:nvPr>
        </p:nvSpPr>
        <p:spPr>
          <a:xfrm>
            <a:off x="1096010" y="818515"/>
            <a:ext cx="776605" cy="777240"/>
          </a:xfrm>
          <a:prstGeom prst="ellipse">
            <a:avLst/>
          </a:prstGeom>
          <a:solidFill>
            <a:srgbClr val="0887CE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3" name="椭圆 32"/>
          <p:cNvSpPr/>
          <p:nvPr>
            <p:custDataLst>
              <p:tags r:id="rId4"/>
            </p:custDataLst>
          </p:nvPr>
        </p:nvSpPr>
        <p:spPr>
          <a:xfrm>
            <a:off x="1340485" y="944245"/>
            <a:ext cx="776605" cy="777240"/>
          </a:xfrm>
          <a:prstGeom prst="ellipse">
            <a:avLst/>
          </a:prstGeom>
          <a:solidFill>
            <a:srgbClr val="266CBA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6" name="椭圆 35"/>
          <p:cNvSpPr/>
          <p:nvPr>
            <p:custDataLst>
              <p:tags r:id="rId5"/>
            </p:custDataLst>
          </p:nvPr>
        </p:nvSpPr>
        <p:spPr>
          <a:xfrm>
            <a:off x="1508125" y="5896610"/>
            <a:ext cx="765175" cy="765175"/>
          </a:xfrm>
          <a:prstGeom prst="ellipse">
            <a:avLst/>
          </a:prstGeom>
          <a:solidFill>
            <a:srgbClr val="266CBA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5" name="组合 4"/>
          <p:cNvGrpSpPr/>
          <p:nvPr>
            <p:custDataLst>
              <p:tags r:id="rId6"/>
            </p:custDataLst>
          </p:nvPr>
        </p:nvGrpSpPr>
        <p:grpSpPr>
          <a:xfrm>
            <a:off x="10013950" y="4904105"/>
            <a:ext cx="1777365" cy="1687830"/>
            <a:chOff x="14021" y="6063"/>
            <a:chExt cx="4548" cy="4318"/>
          </a:xfrm>
        </p:grpSpPr>
        <p:sp>
          <p:nvSpPr>
            <p:cNvPr id="6" name="椭圆 5"/>
            <p:cNvSpPr/>
            <p:nvPr>
              <p:custDataLst>
                <p:tags r:id="rId7"/>
              </p:custDataLst>
            </p:nvPr>
          </p:nvSpPr>
          <p:spPr>
            <a:xfrm>
              <a:off x="14999" y="6811"/>
              <a:ext cx="3571" cy="3571"/>
            </a:xfrm>
            <a:prstGeom prst="ellipse">
              <a:avLst/>
            </a:prstGeom>
            <a:solidFill>
              <a:srgbClr val="266CBA">
                <a:alpha val="1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7" name="椭圆 6"/>
            <p:cNvSpPr/>
            <p:nvPr>
              <p:custDataLst>
                <p:tags r:id="rId8"/>
              </p:custDataLst>
            </p:nvPr>
          </p:nvSpPr>
          <p:spPr>
            <a:xfrm>
              <a:off x="14021" y="6063"/>
              <a:ext cx="2650" cy="2650"/>
            </a:xfrm>
            <a:prstGeom prst="ellipse">
              <a:avLst/>
            </a:prstGeom>
            <a:solidFill>
              <a:srgbClr val="266CBA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37" name="矩形 36"/>
          <p:cNvSpPr/>
          <p:nvPr>
            <p:custDataLst>
              <p:tags r:id="rId9"/>
            </p:custDataLst>
          </p:nvPr>
        </p:nvSpPr>
        <p:spPr>
          <a:xfrm flipV="1">
            <a:off x="2272665" y="1534795"/>
            <a:ext cx="8477250" cy="76200"/>
          </a:xfrm>
          <a:prstGeom prst="rect">
            <a:avLst/>
          </a:prstGeom>
          <a:solidFill>
            <a:srgbClr val="266C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文本框 8"/>
          <p:cNvSpPr txBox="1"/>
          <p:nvPr>
            <p:custDataLst>
              <p:tags r:id="rId10"/>
            </p:custDataLst>
          </p:nvPr>
        </p:nvSpPr>
        <p:spPr>
          <a:xfrm>
            <a:off x="1605242" y="367009"/>
            <a:ext cx="9144076" cy="1167808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marL="0" indent="0"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4400" b="1" spc="300">
                <a:solidFill>
                  <a:srgbClr val="5B9BD5"/>
                </a:solidFill>
                <a:latin typeface="微软雅黑" panose="020B0503020204020204" charset="-122"/>
                <a:ea typeface="微软雅黑" panose="020B0503020204020204" charset="-122"/>
              </a:rPr>
              <a:t>三、</a:t>
            </a:r>
            <a:r>
              <a:rPr lang="zh-CN" altLang="en-US" sz="4400" b="1" spc="300">
                <a:solidFill>
                  <a:srgbClr val="5B9BD5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略懂近体诗音韵</a:t>
            </a:r>
            <a:endParaRPr lang="zh-CN" altLang="en-US" sz="4400" b="1" spc="300">
              <a:solidFill>
                <a:srgbClr val="5B9BD5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5603" name="内容占位符 2"/>
          <p:cNvSpPr>
            <a:spLocks noGrp="1"/>
          </p:cNvSpPr>
          <p:nvPr/>
        </p:nvSpPr>
        <p:spPr>
          <a:xfrm>
            <a:off x="1238885" y="1828165"/>
            <a:ext cx="10000615" cy="4408170"/>
          </a:xfrm>
          <a:prstGeom prst="rect">
            <a:avLst/>
          </a:prstGeom>
        </p:spPr>
        <p:txBody>
          <a:bodyPr vert="horz" lIns="101600" tIns="0" rIns="82550" bIns="0" rtlCol="0"/>
          <a:lstStyle>
            <a:lvl1pPr marL="2286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"/>
              </a:tabLst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4572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r>
              <a:rPr lang="zh-CN" altLang="en-US" sz="20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归去来兮，田园将芜胡不</a:t>
            </a:r>
            <a:r>
              <a:rPr lang="zh-CN" altLang="en-US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归</a:t>
            </a:r>
            <a:r>
              <a:rPr lang="zh-CN" altLang="en-US" sz="20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？既自以心为行役，奚惆怅而独</a:t>
            </a:r>
            <a:r>
              <a:rPr lang="zh-CN" altLang="en-US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悲</a:t>
            </a:r>
            <a:r>
              <a:rPr lang="zh-CN" altLang="en-US" sz="20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？悟以往之不谏，知来者之可</a:t>
            </a:r>
            <a:r>
              <a:rPr lang="zh-CN" altLang="en-US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追</a:t>
            </a:r>
            <a:r>
              <a:rPr lang="zh-CN" altLang="en-US" sz="20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。实迷途其未远，觉今是而昨</a:t>
            </a:r>
            <a:r>
              <a:rPr lang="zh-CN" altLang="en-US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非</a:t>
            </a:r>
            <a:r>
              <a:rPr lang="zh-CN" altLang="en-US" sz="20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。舟遥遥以轻飏，风飘飘而吹衣。问征夫以前路，恨晨光之熹</a:t>
            </a:r>
            <a:r>
              <a:rPr lang="zh-CN" altLang="en-US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微</a:t>
            </a:r>
            <a:r>
              <a:rPr lang="zh-CN" altLang="en-US" sz="20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。</a:t>
            </a:r>
            <a:r>
              <a:rPr lang="zh-CN" altLang="en-US" sz="2000" b="1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（自责，自恕，自我宽慰）</a:t>
            </a:r>
            <a:endParaRPr kumimoji="0" lang="en-US" altLang="zh-CN" sz="2000" b="1">
              <a:solidFill>
                <a:schemeClr val="tx1">
                  <a:lumMod val="95000"/>
                  <a:lumOff val="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4572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r>
              <a:rPr lang="zh-CN" altLang="en-US" sz="20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乃瞻衡宇，载欣载</a:t>
            </a:r>
            <a:r>
              <a:rPr lang="zh-CN" altLang="en-US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奔</a:t>
            </a:r>
            <a:r>
              <a:rPr lang="zh-CN" altLang="en-US" sz="20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。僮仆欢迎，稚子候</a:t>
            </a:r>
            <a:r>
              <a:rPr lang="zh-CN" altLang="en-US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门</a:t>
            </a:r>
            <a:r>
              <a:rPr lang="zh-CN" altLang="en-US" sz="20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。三径就荒，松菊犹</a:t>
            </a:r>
            <a:r>
              <a:rPr lang="zh-CN" altLang="en-US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存</a:t>
            </a:r>
            <a:r>
              <a:rPr lang="zh-CN" altLang="en-US" sz="20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。携幼入室，有酒盈</a:t>
            </a:r>
            <a:r>
              <a:rPr lang="zh-CN" altLang="en-US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樽</a:t>
            </a:r>
            <a:r>
              <a:rPr lang="zh-CN" altLang="en-US" sz="20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。引壶觞以自酌，眄庭柯以怡</a:t>
            </a:r>
            <a:r>
              <a:rPr lang="zh-CN" altLang="en-US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颜</a:t>
            </a:r>
            <a:r>
              <a:rPr lang="zh-CN" altLang="en-US" sz="20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。倚南窗以寄傲，审容膝之易</a:t>
            </a:r>
            <a:r>
              <a:rPr lang="zh-CN" altLang="en-US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安</a:t>
            </a:r>
            <a:r>
              <a:rPr lang="zh-CN" altLang="en-US" sz="20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。园日涉以成趣，门虽设而常</a:t>
            </a:r>
            <a:r>
              <a:rPr lang="zh-CN" altLang="en-US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关</a:t>
            </a:r>
            <a:r>
              <a:rPr lang="zh-CN" altLang="en-US" sz="20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。策扶老以流憩，时矫首而遐</a:t>
            </a:r>
            <a:r>
              <a:rPr lang="zh-CN" altLang="en-US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观</a:t>
            </a:r>
            <a:r>
              <a:rPr lang="zh-CN" altLang="en-US" sz="20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。云无心以出岫，鸟倦飞而知</a:t>
            </a:r>
            <a:r>
              <a:rPr lang="zh-CN" altLang="en-US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还</a:t>
            </a:r>
            <a:r>
              <a:rPr lang="zh-CN" altLang="en-US" sz="20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。景翳翳以将入，抚孤松而盘</a:t>
            </a:r>
            <a:r>
              <a:rPr lang="zh-CN" altLang="en-US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桓</a:t>
            </a:r>
            <a:r>
              <a:rPr lang="zh-CN" altLang="en-US" sz="20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。</a:t>
            </a:r>
            <a:r>
              <a:rPr lang="zh-CN" altLang="en-US" sz="2000" b="1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（乐）</a:t>
            </a:r>
            <a:endParaRPr kumimoji="0" lang="en-US" altLang="zh-CN" sz="2000" b="1">
              <a:solidFill>
                <a:schemeClr val="tx1">
                  <a:lumMod val="95000"/>
                  <a:lumOff val="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4572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r>
              <a:rPr lang="zh-CN" altLang="en-US" sz="20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归去来兮，请息交以绝</a:t>
            </a:r>
            <a:r>
              <a:rPr lang="zh-CN" altLang="en-US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游</a:t>
            </a:r>
            <a:r>
              <a:rPr lang="zh-CN" altLang="en-US" sz="20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。世与我而相违，复驾言兮焉</a:t>
            </a:r>
            <a:r>
              <a:rPr lang="zh-CN" altLang="en-US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求</a:t>
            </a:r>
            <a:r>
              <a:rPr lang="zh-CN" altLang="en-US" sz="20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？悦亲戚之情话，乐琴书以消</a:t>
            </a:r>
            <a:r>
              <a:rPr lang="zh-CN" altLang="en-US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忧</a:t>
            </a:r>
            <a:r>
              <a:rPr lang="zh-CN" altLang="en-US" sz="20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。农人告余以春及，将有事于西</a:t>
            </a:r>
            <a:r>
              <a:rPr lang="zh-CN" altLang="en-US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畴</a:t>
            </a:r>
            <a:r>
              <a:rPr lang="zh-CN" altLang="en-US" sz="20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。或命巾车，或棹孤</a:t>
            </a:r>
            <a:r>
              <a:rPr lang="zh-CN" altLang="en-US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舟</a:t>
            </a:r>
            <a:r>
              <a:rPr lang="zh-CN" altLang="en-US" sz="20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。既窈窕以寻壑，亦崎岖而经</a:t>
            </a:r>
            <a:r>
              <a:rPr lang="zh-CN" altLang="en-US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丘</a:t>
            </a:r>
            <a:r>
              <a:rPr lang="zh-CN" altLang="en-US" sz="20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。木欣欣以向荣，泉涓涓而始</a:t>
            </a:r>
            <a:r>
              <a:rPr lang="zh-CN" altLang="en-US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流</a:t>
            </a:r>
            <a:r>
              <a:rPr lang="zh-CN" altLang="en-US" sz="20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。善万物之得时，感吾生之行</a:t>
            </a:r>
            <a:r>
              <a:rPr lang="zh-CN" altLang="en-US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休</a:t>
            </a:r>
            <a:r>
              <a:rPr lang="zh-CN" altLang="en-US" sz="20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。</a:t>
            </a:r>
            <a:r>
              <a:rPr lang="zh-CN" altLang="en-US" sz="2000" b="1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（闲适</a:t>
            </a:r>
            <a:r>
              <a:rPr lang="zh-CN" altLang="en-US" sz="2000" b="1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中透着忧）</a:t>
            </a:r>
            <a:endParaRPr kumimoji="0" lang="en-US" altLang="zh-CN" sz="2000" b="1">
              <a:solidFill>
                <a:schemeClr val="tx1">
                  <a:lumMod val="95000"/>
                  <a:lumOff val="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4572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r>
              <a:rPr lang="zh-CN" altLang="en-US" sz="20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已矣乎！寓形宇内复几</a:t>
            </a:r>
            <a:r>
              <a:rPr lang="zh-CN" altLang="en-US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时</a:t>
            </a:r>
            <a:r>
              <a:rPr lang="zh-CN" altLang="en-US" sz="20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！曷不委心任去留？胡为乎遑遑欲何</a:t>
            </a:r>
            <a:r>
              <a:rPr lang="zh-CN" altLang="en-US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之</a:t>
            </a:r>
            <a:r>
              <a:rPr lang="zh-CN" altLang="en-US" sz="20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？富贵非吾愿，帝乡不可</a:t>
            </a:r>
            <a:r>
              <a:rPr lang="zh-CN" altLang="en-US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期</a:t>
            </a:r>
            <a:r>
              <a:rPr lang="zh-CN" altLang="en-US" sz="20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。怀良辰以孤往，或植杖而耘</a:t>
            </a:r>
            <a:r>
              <a:rPr lang="zh-CN" altLang="en-US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耔</a:t>
            </a:r>
            <a:r>
              <a:rPr lang="zh-CN" altLang="en-US" sz="20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。登东皋以舒啸，临清流而赋</a:t>
            </a:r>
            <a:r>
              <a:rPr lang="zh-CN" altLang="en-US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诗</a:t>
            </a:r>
            <a:r>
              <a:rPr lang="zh-CN" altLang="en-US" sz="20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。聊乘化以归尽，乐夫天命复奚</a:t>
            </a:r>
            <a:r>
              <a:rPr lang="zh-CN" altLang="en-US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疑</a:t>
            </a:r>
            <a:r>
              <a:rPr lang="zh-CN" altLang="en-US" sz="20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！</a:t>
            </a:r>
            <a:r>
              <a:rPr lang="zh-CN" altLang="en-US" sz="2000" b="1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（乐天安命诉悲</a:t>
            </a:r>
            <a:r>
              <a:rPr lang="zh-CN" altLang="en-US" sz="2000" b="1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慨）</a:t>
            </a:r>
            <a:endParaRPr kumimoji="0" lang="zh-CN" altLang="en-US" sz="2000" b="1">
              <a:solidFill>
                <a:schemeClr val="tx1">
                  <a:lumMod val="95000"/>
                  <a:lumOff val="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4572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endParaRPr kumimoji="0" lang="zh-CN" altLang="en-US" sz="2000" b="1">
              <a:solidFill>
                <a:schemeClr val="tx1">
                  <a:lumMod val="95000"/>
                  <a:lumOff val="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明康欧楷" panose="02010609000101010101" charset="-122"/>
            </a:endParaRPr>
          </a:p>
        </p:txBody>
      </p:sp>
    </p:spTree>
    <p:custDataLst>
      <p:tags r:id="rId1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/>
          <p:cNvSpPr/>
          <p:nvPr>
            <p:custDataLst>
              <p:tags r:id="rId1"/>
            </p:custDataLst>
          </p:nvPr>
        </p:nvSpPr>
        <p:spPr>
          <a:xfrm>
            <a:off x="0" y="-12700"/>
            <a:ext cx="12192000" cy="6858000"/>
          </a:xfrm>
          <a:prstGeom prst="rect">
            <a:avLst/>
          </a:prstGeom>
          <a:solidFill>
            <a:srgbClr val="266C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1" name="任意多边形: 形状 11"/>
          <p:cNvSpPr/>
          <p:nvPr>
            <p:custDataLst>
              <p:tags r:id="rId2"/>
            </p:custDataLst>
          </p:nvPr>
        </p:nvSpPr>
        <p:spPr>
          <a:xfrm>
            <a:off x="717550" y="-73660"/>
            <a:ext cx="11163300" cy="6858000"/>
          </a:xfrm>
          <a:custGeom>
            <a:avLst/>
            <a:gdLst>
              <a:gd name="connsiteX0" fmla="*/ 1391964 w 11162996"/>
              <a:gd name="connsiteY0" fmla="*/ 0 h 6841459"/>
              <a:gd name="connsiteX1" fmla="*/ 9771032 w 11162996"/>
              <a:gd name="connsiteY1" fmla="*/ 0 h 6841459"/>
              <a:gd name="connsiteX2" fmla="*/ 9888453 w 11162996"/>
              <a:gd name="connsiteY2" fmla="*/ 135555 h 6841459"/>
              <a:gd name="connsiteX3" fmla="*/ 11162996 w 11162996"/>
              <a:gd name="connsiteY3" fmla="*/ 3685906 h 6841459"/>
              <a:gd name="connsiteX4" fmla="*/ 10209764 w 11162996"/>
              <a:gd name="connsiteY4" fmla="*/ 6806575 h 6841459"/>
              <a:gd name="connsiteX5" fmla="*/ 10184957 w 11162996"/>
              <a:gd name="connsiteY5" fmla="*/ 6841459 h 6841459"/>
              <a:gd name="connsiteX6" fmla="*/ 978039 w 11162996"/>
              <a:gd name="connsiteY6" fmla="*/ 6841459 h 6841459"/>
              <a:gd name="connsiteX7" fmla="*/ 953232 w 11162996"/>
              <a:gd name="connsiteY7" fmla="*/ 6806575 h 6841459"/>
              <a:gd name="connsiteX8" fmla="*/ 0 w 11162996"/>
              <a:gd name="connsiteY8" fmla="*/ 3685906 h 6841459"/>
              <a:gd name="connsiteX9" fmla="*/ 1274543 w 11162996"/>
              <a:gd name="connsiteY9" fmla="*/ 135555 h 68414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162996" h="6841458">
                <a:moveTo>
                  <a:pt x="1391964" y="0"/>
                </a:moveTo>
                <a:lnTo>
                  <a:pt x="9771032" y="0"/>
                </a:lnTo>
                <a:lnTo>
                  <a:pt x="9888453" y="135555"/>
                </a:lnTo>
                <a:cubicBezTo>
                  <a:pt x="10684687" y="1100367"/>
                  <a:pt x="11162996" y="2337279"/>
                  <a:pt x="11162996" y="3685906"/>
                </a:cubicBezTo>
                <a:cubicBezTo>
                  <a:pt x="11162996" y="4841872"/>
                  <a:pt x="10811585" y="5915762"/>
                  <a:pt x="10209764" y="6806575"/>
                </a:cubicBezTo>
                <a:lnTo>
                  <a:pt x="10184957" y="6841459"/>
                </a:lnTo>
                <a:lnTo>
                  <a:pt x="978039" y="6841459"/>
                </a:lnTo>
                <a:lnTo>
                  <a:pt x="953232" y="6806575"/>
                </a:lnTo>
                <a:cubicBezTo>
                  <a:pt x="351411" y="5915762"/>
                  <a:pt x="0" y="4841872"/>
                  <a:pt x="0" y="3685906"/>
                </a:cubicBezTo>
                <a:cubicBezTo>
                  <a:pt x="0" y="2337279"/>
                  <a:pt x="478309" y="1100367"/>
                  <a:pt x="1274543" y="13555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2" name="椭圆 31"/>
          <p:cNvSpPr/>
          <p:nvPr>
            <p:custDataLst>
              <p:tags r:id="rId3"/>
            </p:custDataLst>
          </p:nvPr>
        </p:nvSpPr>
        <p:spPr>
          <a:xfrm>
            <a:off x="1096010" y="818515"/>
            <a:ext cx="776605" cy="777240"/>
          </a:xfrm>
          <a:prstGeom prst="ellipse">
            <a:avLst/>
          </a:prstGeom>
          <a:solidFill>
            <a:srgbClr val="0887CE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3" name="椭圆 32"/>
          <p:cNvSpPr/>
          <p:nvPr>
            <p:custDataLst>
              <p:tags r:id="rId4"/>
            </p:custDataLst>
          </p:nvPr>
        </p:nvSpPr>
        <p:spPr>
          <a:xfrm>
            <a:off x="1340485" y="944245"/>
            <a:ext cx="776605" cy="777240"/>
          </a:xfrm>
          <a:prstGeom prst="ellipse">
            <a:avLst/>
          </a:prstGeom>
          <a:solidFill>
            <a:srgbClr val="266CBA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6" name="椭圆 35"/>
          <p:cNvSpPr/>
          <p:nvPr>
            <p:custDataLst>
              <p:tags r:id="rId5"/>
            </p:custDataLst>
          </p:nvPr>
        </p:nvSpPr>
        <p:spPr>
          <a:xfrm>
            <a:off x="1508125" y="5896610"/>
            <a:ext cx="765175" cy="765175"/>
          </a:xfrm>
          <a:prstGeom prst="ellipse">
            <a:avLst/>
          </a:prstGeom>
          <a:solidFill>
            <a:srgbClr val="266CBA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5" name="组合 4"/>
          <p:cNvGrpSpPr/>
          <p:nvPr>
            <p:custDataLst>
              <p:tags r:id="rId6"/>
            </p:custDataLst>
          </p:nvPr>
        </p:nvGrpSpPr>
        <p:grpSpPr>
          <a:xfrm>
            <a:off x="10013950" y="4904105"/>
            <a:ext cx="1777365" cy="1687830"/>
            <a:chOff x="14021" y="6063"/>
            <a:chExt cx="4548" cy="4318"/>
          </a:xfrm>
        </p:grpSpPr>
        <p:sp>
          <p:nvSpPr>
            <p:cNvPr id="6" name="椭圆 5"/>
            <p:cNvSpPr/>
            <p:nvPr>
              <p:custDataLst>
                <p:tags r:id="rId7"/>
              </p:custDataLst>
            </p:nvPr>
          </p:nvSpPr>
          <p:spPr>
            <a:xfrm>
              <a:off x="14999" y="6811"/>
              <a:ext cx="3571" cy="3571"/>
            </a:xfrm>
            <a:prstGeom prst="ellipse">
              <a:avLst/>
            </a:prstGeom>
            <a:solidFill>
              <a:srgbClr val="266CBA">
                <a:alpha val="1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7" name="椭圆 6"/>
            <p:cNvSpPr/>
            <p:nvPr>
              <p:custDataLst>
                <p:tags r:id="rId8"/>
              </p:custDataLst>
            </p:nvPr>
          </p:nvSpPr>
          <p:spPr>
            <a:xfrm>
              <a:off x="14021" y="6063"/>
              <a:ext cx="2650" cy="2650"/>
            </a:xfrm>
            <a:prstGeom prst="ellipse">
              <a:avLst/>
            </a:prstGeom>
            <a:solidFill>
              <a:srgbClr val="266CBA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37" name="矩形 36"/>
          <p:cNvSpPr/>
          <p:nvPr>
            <p:custDataLst>
              <p:tags r:id="rId9"/>
            </p:custDataLst>
          </p:nvPr>
        </p:nvSpPr>
        <p:spPr>
          <a:xfrm flipV="1">
            <a:off x="2272665" y="1534795"/>
            <a:ext cx="8477250" cy="76200"/>
          </a:xfrm>
          <a:prstGeom prst="rect">
            <a:avLst/>
          </a:prstGeom>
          <a:solidFill>
            <a:srgbClr val="266C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文本框 8"/>
          <p:cNvSpPr txBox="1"/>
          <p:nvPr>
            <p:custDataLst>
              <p:tags r:id="rId10"/>
            </p:custDataLst>
          </p:nvPr>
        </p:nvSpPr>
        <p:spPr>
          <a:xfrm>
            <a:off x="1605242" y="367009"/>
            <a:ext cx="9144076" cy="1167808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marL="0" indent="0"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4400" b="1" spc="300">
                <a:solidFill>
                  <a:srgbClr val="5B9BD5"/>
                </a:solidFill>
                <a:latin typeface="微软雅黑" panose="020B0503020204020204" charset="-122"/>
                <a:ea typeface="微软雅黑" panose="020B0503020204020204" charset="-122"/>
              </a:rPr>
              <a:t>三、</a:t>
            </a:r>
            <a:r>
              <a:rPr lang="zh-CN" altLang="en-US" sz="4400" b="1" spc="300">
                <a:solidFill>
                  <a:srgbClr val="5B9BD5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略懂近体诗音韵</a:t>
            </a:r>
            <a:endParaRPr lang="zh-CN" altLang="en-US" sz="4400" b="1" spc="300">
              <a:solidFill>
                <a:srgbClr val="5B9BD5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5603" name="内容占位符 2"/>
          <p:cNvSpPr>
            <a:spLocks noGrp="1"/>
          </p:cNvSpPr>
          <p:nvPr/>
        </p:nvSpPr>
        <p:spPr>
          <a:xfrm>
            <a:off x="1605915" y="1828165"/>
            <a:ext cx="3152775" cy="583565"/>
          </a:xfrm>
          <a:prstGeom prst="rect">
            <a:avLst/>
          </a:prstGeom>
        </p:spPr>
        <p:txBody>
          <a:bodyPr vert="horz" lIns="101600" tIns="0" rIns="82550" bIns="0" rtlCol="0"/>
          <a:lstStyle>
            <a:lvl1pPr marL="2286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4572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r>
              <a:rPr lang="zh-CN" sz="3200" b="1">
                <a:solidFill>
                  <a:srgbClr val="7030A0"/>
                </a:solidFill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  <a:t>对接高考</a:t>
            </a:r>
            <a:endParaRPr kumimoji="0" lang="zh-CN" sz="3200" b="1">
              <a:solidFill>
                <a:srgbClr val="7030A0"/>
              </a:solidFill>
              <a:latin typeface="方正粗黑宋简体" panose="02000000000000000000" charset="-122"/>
              <a:ea typeface="方正粗黑宋简体" panose="02000000000000000000" charset="-122"/>
              <a:cs typeface="明康欧楷" panose="02010609000101010101" charset="-122"/>
              <a:sym typeface="+mn-ea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158240" y="2496674"/>
            <a:ext cx="5237018" cy="2695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266700" eaLnBrk="0" fontAlgn="base" hangingPunct="0">
              <a:lnSpc>
                <a:spcPts val="2900"/>
              </a:lnSpc>
              <a:spcBef>
                <a:spcPct val="0"/>
              </a:spcBef>
              <a:spcAft>
                <a:spcPct val="0"/>
              </a:spcAft>
              <a:tabLst>
                <a:tab pos="1028700" algn="l"/>
                <a:tab pos="1851025" algn="l"/>
                <a:tab pos="2538095" algn="l"/>
                <a:tab pos="3222625" algn="l"/>
              </a:tabLst>
            </a:pPr>
            <a:r>
              <a:rPr lang="en-US" altLang="zh-CN">
                <a:solidFill>
                  <a:srgbClr val="000000"/>
                </a:solidFill>
                <a:cs typeface="Times New Roman" panose="02020603050405020304" pitchFamily="18" charset="0"/>
              </a:rPr>
              <a:t>(2018·</a:t>
            </a:r>
            <a:r>
              <a:rPr lang="zh-CN" altLang="en-US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全国</a:t>
            </a:r>
            <a:r>
              <a:rPr lang="en-US" altLang="zh-CN">
                <a:solidFill>
                  <a:srgbClr val="000000"/>
                </a:solidFill>
                <a:ea typeface="NEU-BZ-S92"/>
                <a:cs typeface="宋体" panose="02010600030101010101" pitchFamily="2" charset="-122"/>
              </a:rPr>
              <a:t>Ⅰ</a:t>
            </a:r>
            <a:r>
              <a:rPr lang="zh-CN" altLang="en-US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卷</a:t>
            </a:r>
            <a:r>
              <a:rPr lang="en-US" altLang="zh-CN" smtClean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endParaRPr lang="zh-CN" altLang="en-US"/>
          </a:p>
          <a:p>
            <a:pPr lvl="0" indent="266700" algn="ctr" eaLnBrk="0" fontAlgn="base" hangingPunct="0">
              <a:lnSpc>
                <a:spcPts val="2900"/>
              </a:lnSpc>
              <a:spcBef>
                <a:spcPct val="0"/>
              </a:spcBef>
              <a:spcAft>
                <a:spcPct val="0"/>
              </a:spcAft>
              <a:tabLst>
                <a:tab pos="1028700" algn="l"/>
                <a:tab pos="1851025" algn="l"/>
                <a:tab pos="2538095" algn="l"/>
                <a:tab pos="3222625" algn="l"/>
              </a:tabLst>
            </a:pPr>
            <a:r>
              <a:rPr lang="zh-CN" altLang="en-US" sz="24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野</a:t>
            </a:r>
            <a:r>
              <a:rPr lang="zh-CN" altLang="en-US" sz="240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zh-CN" altLang="en-US" sz="24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歌</a:t>
            </a:r>
            <a:endParaRPr lang="zh-CN" altLang="en-US" sz="2400"/>
          </a:p>
          <a:p>
            <a:pPr lvl="0" indent="266700" algn="ctr" eaLnBrk="0" fontAlgn="base" hangingPunct="0">
              <a:lnSpc>
                <a:spcPts val="2900"/>
              </a:lnSpc>
              <a:spcBef>
                <a:spcPct val="0"/>
              </a:spcBef>
              <a:spcAft>
                <a:spcPct val="0"/>
              </a:spcAft>
              <a:tabLst>
                <a:tab pos="1028700" algn="l"/>
                <a:tab pos="1851025" algn="l"/>
                <a:tab pos="2538095" algn="l"/>
                <a:tab pos="3222625" algn="l"/>
              </a:tabLst>
            </a:pPr>
            <a:r>
              <a:rPr lang="zh-CN" altLang="en-US" sz="24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李</a:t>
            </a:r>
            <a:r>
              <a:rPr lang="zh-CN" altLang="en-US" sz="240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en-US" sz="24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贺</a:t>
            </a:r>
            <a:endParaRPr lang="zh-CN" altLang="en-US" sz="2400"/>
          </a:p>
          <a:p>
            <a:pPr lvl="0" indent="266700" algn="ctr" eaLnBrk="0" fontAlgn="base" hangingPunct="0">
              <a:lnSpc>
                <a:spcPts val="2900"/>
              </a:lnSpc>
              <a:spcBef>
                <a:spcPct val="0"/>
              </a:spcBef>
              <a:spcAft>
                <a:spcPct val="0"/>
              </a:spcAft>
              <a:tabLst>
                <a:tab pos="1028700" algn="l"/>
                <a:tab pos="1851025" algn="l"/>
                <a:tab pos="2538095" algn="l"/>
                <a:tab pos="3222625" algn="l"/>
              </a:tabLst>
            </a:pPr>
            <a:r>
              <a:rPr lang="zh-CN" altLang="en-US" sz="24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鸦翎羽箭山桑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弓</a:t>
            </a:r>
            <a:r>
              <a:rPr lang="en-US" altLang="zh-CN" sz="240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en-US" sz="24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仰天射落衔芦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鸿</a:t>
            </a:r>
            <a:r>
              <a:rPr lang="zh-CN" altLang="en-US" sz="24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en-US" sz="2400"/>
          </a:p>
          <a:p>
            <a:pPr lvl="0" indent="266700" algn="ctr" eaLnBrk="0" fontAlgn="base" hangingPunct="0">
              <a:lnSpc>
                <a:spcPts val="2900"/>
              </a:lnSpc>
              <a:spcBef>
                <a:spcPct val="0"/>
              </a:spcBef>
              <a:spcAft>
                <a:spcPct val="0"/>
              </a:spcAft>
              <a:tabLst>
                <a:tab pos="1028700" algn="l"/>
                <a:tab pos="1851025" algn="l"/>
                <a:tab pos="2538095" algn="l"/>
                <a:tab pos="3222625" algn="l"/>
              </a:tabLst>
            </a:pPr>
            <a:r>
              <a:rPr lang="zh-CN" altLang="en-US" sz="24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麻衣黑肥冲北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风</a:t>
            </a:r>
            <a:r>
              <a:rPr lang="en-US" altLang="zh-CN" sz="240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en-US" sz="24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带酒日晚歌田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中</a:t>
            </a:r>
            <a:r>
              <a:rPr lang="zh-CN" altLang="en-US" sz="24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en-US" sz="2400"/>
          </a:p>
          <a:p>
            <a:pPr lvl="0" indent="266700" algn="ctr" eaLnBrk="0" fontAlgn="base" hangingPunct="0">
              <a:lnSpc>
                <a:spcPts val="2900"/>
              </a:lnSpc>
              <a:spcBef>
                <a:spcPct val="0"/>
              </a:spcBef>
              <a:spcAft>
                <a:spcPct val="0"/>
              </a:spcAft>
              <a:tabLst>
                <a:tab pos="1028700" algn=""/>
                <a:tab pos="1851025" algn=""/>
                <a:tab pos="2538095" algn=""/>
                <a:tab pos="3222625" algn=""/>
              </a:tabLst>
            </a:pPr>
            <a:r>
              <a:rPr lang="zh-CN" altLang="en-US" sz="24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男儿屈穷心不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穷</a:t>
            </a:r>
            <a:r>
              <a:rPr lang="en-US" altLang="zh-CN" sz="240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en-US" sz="24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枯荣不等嗔天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公</a:t>
            </a:r>
            <a:r>
              <a:rPr lang="zh-CN" altLang="en-US" sz="24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en-US" sz="2400"/>
          </a:p>
          <a:p>
            <a:pPr lvl="0" indent="266700" algn="ctr" eaLnBrk="0" fontAlgn="base" hangingPunct="0">
              <a:lnSpc>
                <a:spcPts val="2900"/>
              </a:lnSpc>
              <a:spcBef>
                <a:spcPct val="0"/>
              </a:spcBef>
              <a:spcAft>
                <a:spcPct val="0"/>
              </a:spcAft>
              <a:tabLst>
                <a:tab pos="1028700" algn=""/>
                <a:tab pos="1851025" algn=""/>
                <a:tab pos="2538095" algn=""/>
                <a:tab pos="3222625" algn=""/>
              </a:tabLst>
            </a:pPr>
            <a:r>
              <a:rPr lang="zh-CN" altLang="en-US" sz="24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寒风又变为春柳</a:t>
            </a:r>
            <a:r>
              <a:rPr lang="en-US" altLang="zh-CN" sz="240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en-US" sz="24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条条看即烟濛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濛</a:t>
            </a:r>
            <a:r>
              <a:rPr lang="zh-CN" altLang="en-US" sz="24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en-US" sz="2400"/>
          </a:p>
        </p:txBody>
      </p:sp>
      <p:sp>
        <p:nvSpPr>
          <p:cNvPr id="3" name="矩形 2"/>
          <p:cNvSpPr/>
          <p:nvPr/>
        </p:nvSpPr>
        <p:spPr>
          <a:xfrm>
            <a:off x="5695950" y="2219516"/>
            <a:ext cx="6096000" cy="319278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ct val="0"/>
              </a:spcAft>
              <a:tabLst>
                <a:tab pos="1029335" algn=""/>
                <a:tab pos="1850390" algn=""/>
                <a:tab pos="2538095" algn=""/>
                <a:tab pos="3221990" algn=""/>
              </a:tabLst>
            </a:pP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(2016·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全国</a:t>
            </a:r>
            <a:r>
              <a:rPr lang="zh-CN" altLang="zh-CN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Ⅰ</a:t>
            </a:r>
            <a:r>
              <a:rPr lang="zh-CN" altLang="zh-CN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卷</a:t>
            </a:r>
            <a:r>
              <a:rPr lang="en-US" altLang="zh-CN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 </a:t>
            </a:r>
            <a:r>
              <a:rPr lang="zh-CN" altLang="zh-CN" sz="2400" smtClean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金</a:t>
            </a:r>
            <a:r>
              <a:rPr lang="zh-CN" altLang="zh-CN" sz="24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陵望汉江</a:t>
            </a:r>
            <a:endParaRPr lang="zh-CN" altLang="zh-CN" sz="24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ct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李</a:t>
            </a:r>
            <a:r>
              <a:rPr lang="zh-CN" altLang="zh-CN" sz="24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4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白</a:t>
            </a:r>
            <a:endParaRPr lang="zh-CN" altLang="zh-CN" sz="24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ct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汉江回万里</a:t>
            </a:r>
            <a:r>
              <a:rPr lang="en-US" altLang="zh-CN" sz="24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派作九龙</a:t>
            </a:r>
            <a:r>
              <a:rPr lang="zh-CN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盘</a:t>
            </a:r>
            <a:r>
              <a:rPr lang="zh-CN" altLang="zh-CN" sz="2400" baseline="300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4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4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ct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横溃豁中国</a:t>
            </a:r>
            <a:r>
              <a:rPr lang="en-US" altLang="zh-CN" sz="24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崔嵬飞迅</a:t>
            </a:r>
            <a:r>
              <a:rPr lang="zh-CN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湍</a:t>
            </a:r>
            <a:r>
              <a:rPr lang="zh-CN" altLang="zh-CN" sz="24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4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ct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六帝沦亡后</a:t>
            </a:r>
            <a:r>
              <a:rPr lang="zh-CN" altLang="zh-CN" sz="2400" baseline="300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en-US" altLang="zh-CN" sz="24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三吴不足</a:t>
            </a:r>
            <a:r>
              <a:rPr lang="zh-CN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观</a:t>
            </a:r>
            <a:r>
              <a:rPr lang="zh-CN" altLang="zh-CN" sz="2400" baseline="300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4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4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ct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我君混区宇</a:t>
            </a:r>
            <a:r>
              <a:rPr lang="en-US" altLang="zh-CN" sz="24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垂拱众流</a:t>
            </a:r>
            <a:r>
              <a:rPr lang="zh-CN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安</a:t>
            </a:r>
            <a:r>
              <a:rPr lang="zh-CN" altLang="zh-CN" sz="24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4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ct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今日任公子</a:t>
            </a:r>
            <a:r>
              <a:rPr lang="en-US" altLang="zh-CN" sz="24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沧浪罢钓</a:t>
            </a:r>
            <a:r>
              <a:rPr lang="zh-CN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竿</a:t>
            </a:r>
            <a:r>
              <a:rPr lang="zh-CN" altLang="zh-CN" sz="2400" baseline="300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sz="24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4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custDataLst>
      <p:tags r:id="rId1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3" grpId="0"/>
      <p:bldP spid="2" grpId="0"/>
      <p:bldP spid="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/>
          <p:cNvSpPr/>
          <p:nvPr>
            <p:custDataLst>
              <p:tags r:id="rId1"/>
            </p:custDataLst>
          </p:nvPr>
        </p:nvSpPr>
        <p:spPr>
          <a:xfrm>
            <a:off x="0" y="-12700"/>
            <a:ext cx="12192000" cy="6858000"/>
          </a:xfrm>
          <a:prstGeom prst="rect">
            <a:avLst/>
          </a:prstGeom>
          <a:solidFill>
            <a:srgbClr val="266C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1" name="任意多边形: 形状 11"/>
          <p:cNvSpPr/>
          <p:nvPr>
            <p:custDataLst>
              <p:tags r:id="rId2"/>
            </p:custDataLst>
          </p:nvPr>
        </p:nvSpPr>
        <p:spPr>
          <a:xfrm>
            <a:off x="717550" y="-73660"/>
            <a:ext cx="11163300" cy="6858000"/>
          </a:xfrm>
          <a:custGeom>
            <a:avLst/>
            <a:gdLst>
              <a:gd name="connsiteX0" fmla="*/ 1391964 w 11162996"/>
              <a:gd name="connsiteY0" fmla="*/ 0 h 6841459"/>
              <a:gd name="connsiteX1" fmla="*/ 9771032 w 11162996"/>
              <a:gd name="connsiteY1" fmla="*/ 0 h 6841459"/>
              <a:gd name="connsiteX2" fmla="*/ 9888453 w 11162996"/>
              <a:gd name="connsiteY2" fmla="*/ 135555 h 6841459"/>
              <a:gd name="connsiteX3" fmla="*/ 11162996 w 11162996"/>
              <a:gd name="connsiteY3" fmla="*/ 3685906 h 6841459"/>
              <a:gd name="connsiteX4" fmla="*/ 10209764 w 11162996"/>
              <a:gd name="connsiteY4" fmla="*/ 6806575 h 6841459"/>
              <a:gd name="connsiteX5" fmla="*/ 10184957 w 11162996"/>
              <a:gd name="connsiteY5" fmla="*/ 6841459 h 6841459"/>
              <a:gd name="connsiteX6" fmla="*/ 978039 w 11162996"/>
              <a:gd name="connsiteY6" fmla="*/ 6841459 h 6841459"/>
              <a:gd name="connsiteX7" fmla="*/ 953232 w 11162996"/>
              <a:gd name="connsiteY7" fmla="*/ 6806575 h 6841459"/>
              <a:gd name="connsiteX8" fmla="*/ 0 w 11162996"/>
              <a:gd name="connsiteY8" fmla="*/ 3685906 h 6841459"/>
              <a:gd name="connsiteX9" fmla="*/ 1274543 w 11162996"/>
              <a:gd name="connsiteY9" fmla="*/ 135555 h 68414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162996" h="6841458">
                <a:moveTo>
                  <a:pt x="1391964" y="0"/>
                </a:moveTo>
                <a:lnTo>
                  <a:pt x="9771032" y="0"/>
                </a:lnTo>
                <a:lnTo>
                  <a:pt x="9888453" y="135555"/>
                </a:lnTo>
                <a:cubicBezTo>
                  <a:pt x="10684687" y="1100367"/>
                  <a:pt x="11162996" y="2337279"/>
                  <a:pt x="11162996" y="3685906"/>
                </a:cubicBezTo>
                <a:cubicBezTo>
                  <a:pt x="11162996" y="4841872"/>
                  <a:pt x="10811585" y="5915762"/>
                  <a:pt x="10209764" y="6806575"/>
                </a:cubicBezTo>
                <a:lnTo>
                  <a:pt x="10184957" y="6841459"/>
                </a:lnTo>
                <a:lnTo>
                  <a:pt x="978039" y="6841459"/>
                </a:lnTo>
                <a:lnTo>
                  <a:pt x="953232" y="6806575"/>
                </a:lnTo>
                <a:cubicBezTo>
                  <a:pt x="351411" y="5915762"/>
                  <a:pt x="0" y="4841872"/>
                  <a:pt x="0" y="3685906"/>
                </a:cubicBezTo>
                <a:cubicBezTo>
                  <a:pt x="0" y="2337279"/>
                  <a:pt x="478309" y="1100367"/>
                  <a:pt x="1274543" y="13555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2" name="椭圆 31"/>
          <p:cNvSpPr/>
          <p:nvPr>
            <p:custDataLst>
              <p:tags r:id="rId3"/>
            </p:custDataLst>
          </p:nvPr>
        </p:nvSpPr>
        <p:spPr>
          <a:xfrm>
            <a:off x="1096010" y="818515"/>
            <a:ext cx="776605" cy="777240"/>
          </a:xfrm>
          <a:prstGeom prst="ellipse">
            <a:avLst/>
          </a:prstGeom>
          <a:solidFill>
            <a:srgbClr val="0887CE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3" name="椭圆 32"/>
          <p:cNvSpPr/>
          <p:nvPr>
            <p:custDataLst>
              <p:tags r:id="rId4"/>
            </p:custDataLst>
          </p:nvPr>
        </p:nvSpPr>
        <p:spPr>
          <a:xfrm>
            <a:off x="1340485" y="944245"/>
            <a:ext cx="776605" cy="777240"/>
          </a:xfrm>
          <a:prstGeom prst="ellipse">
            <a:avLst/>
          </a:prstGeom>
          <a:solidFill>
            <a:srgbClr val="266CBA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6" name="椭圆 35"/>
          <p:cNvSpPr/>
          <p:nvPr>
            <p:custDataLst>
              <p:tags r:id="rId5"/>
            </p:custDataLst>
          </p:nvPr>
        </p:nvSpPr>
        <p:spPr>
          <a:xfrm>
            <a:off x="1508125" y="5896610"/>
            <a:ext cx="765175" cy="765175"/>
          </a:xfrm>
          <a:prstGeom prst="ellipse">
            <a:avLst/>
          </a:prstGeom>
          <a:solidFill>
            <a:srgbClr val="266CBA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5" name="组合 4"/>
          <p:cNvGrpSpPr/>
          <p:nvPr>
            <p:custDataLst>
              <p:tags r:id="rId6"/>
            </p:custDataLst>
          </p:nvPr>
        </p:nvGrpSpPr>
        <p:grpSpPr>
          <a:xfrm>
            <a:off x="10013950" y="4904105"/>
            <a:ext cx="1777365" cy="1687830"/>
            <a:chOff x="14021" y="6063"/>
            <a:chExt cx="4548" cy="4318"/>
          </a:xfrm>
        </p:grpSpPr>
        <p:sp>
          <p:nvSpPr>
            <p:cNvPr id="6" name="椭圆 5"/>
            <p:cNvSpPr/>
            <p:nvPr>
              <p:custDataLst>
                <p:tags r:id="rId7"/>
              </p:custDataLst>
            </p:nvPr>
          </p:nvSpPr>
          <p:spPr>
            <a:xfrm>
              <a:off x="14999" y="6811"/>
              <a:ext cx="3571" cy="3571"/>
            </a:xfrm>
            <a:prstGeom prst="ellipse">
              <a:avLst/>
            </a:prstGeom>
            <a:solidFill>
              <a:srgbClr val="266CBA">
                <a:alpha val="1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7" name="椭圆 6"/>
            <p:cNvSpPr/>
            <p:nvPr>
              <p:custDataLst>
                <p:tags r:id="rId8"/>
              </p:custDataLst>
            </p:nvPr>
          </p:nvSpPr>
          <p:spPr>
            <a:xfrm>
              <a:off x="14021" y="6063"/>
              <a:ext cx="2650" cy="2650"/>
            </a:xfrm>
            <a:prstGeom prst="ellipse">
              <a:avLst/>
            </a:prstGeom>
            <a:solidFill>
              <a:srgbClr val="266CBA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37" name="矩形 36"/>
          <p:cNvSpPr/>
          <p:nvPr>
            <p:custDataLst>
              <p:tags r:id="rId9"/>
            </p:custDataLst>
          </p:nvPr>
        </p:nvSpPr>
        <p:spPr>
          <a:xfrm flipV="1">
            <a:off x="2272665" y="1534795"/>
            <a:ext cx="8477250" cy="76200"/>
          </a:xfrm>
          <a:prstGeom prst="rect">
            <a:avLst/>
          </a:prstGeom>
          <a:solidFill>
            <a:srgbClr val="266C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文本框 8"/>
          <p:cNvSpPr txBox="1"/>
          <p:nvPr>
            <p:custDataLst>
              <p:tags r:id="rId10"/>
            </p:custDataLst>
          </p:nvPr>
        </p:nvSpPr>
        <p:spPr>
          <a:xfrm>
            <a:off x="1605242" y="367009"/>
            <a:ext cx="9144076" cy="1167808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marL="0" indent="0"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4400" b="1" spc="300">
                <a:solidFill>
                  <a:srgbClr val="5B9BD5"/>
                </a:solidFill>
                <a:latin typeface="微软雅黑" panose="020B0503020204020204" charset="-122"/>
                <a:ea typeface="微软雅黑" panose="020B0503020204020204" charset="-122"/>
              </a:rPr>
              <a:t>三、</a:t>
            </a:r>
            <a:r>
              <a:rPr lang="zh-CN" altLang="en-US" sz="4400" b="1" spc="300">
                <a:solidFill>
                  <a:srgbClr val="5B9BD5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略懂近体诗音韵</a:t>
            </a:r>
            <a:endParaRPr lang="zh-CN" altLang="en-US" sz="4400" b="1" spc="300">
              <a:solidFill>
                <a:srgbClr val="5B9BD5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5603" name="内容占位符 2"/>
          <p:cNvSpPr>
            <a:spLocks noGrp="1"/>
          </p:cNvSpPr>
          <p:nvPr/>
        </p:nvSpPr>
        <p:spPr>
          <a:xfrm>
            <a:off x="1605915" y="1828165"/>
            <a:ext cx="3152775" cy="583565"/>
          </a:xfrm>
          <a:prstGeom prst="rect">
            <a:avLst/>
          </a:prstGeom>
        </p:spPr>
        <p:txBody>
          <a:bodyPr vert="horz" lIns="101600" tIns="0" rIns="82550" bIns="0" rtlCol="0"/>
          <a:lstStyle>
            <a:lvl1pPr marL="2286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4572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r>
              <a:rPr lang="zh-CN" sz="3200" b="1">
                <a:solidFill>
                  <a:srgbClr val="7030A0"/>
                </a:solidFill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  <a:t>对接高考</a:t>
            </a:r>
            <a:endParaRPr kumimoji="0" lang="zh-CN" sz="3200" b="1">
              <a:solidFill>
                <a:srgbClr val="7030A0"/>
              </a:solidFill>
              <a:latin typeface="方正粗黑宋简体" panose="02000000000000000000" charset="-122"/>
              <a:ea typeface="方正粗黑宋简体" panose="02000000000000000000" charset="-122"/>
              <a:cs typeface="明康欧楷" panose="02010609000101010101" charset="-122"/>
              <a:sym typeface="+mn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340773" y="3231189"/>
            <a:ext cx="5001491" cy="27091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ct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(2016·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全国</a:t>
            </a:r>
            <a:r>
              <a:rPr lang="zh-CN" altLang="zh-CN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Ⅱ</a:t>
            </a:r>
            <a:r>
              <a:rPr lang="zh-CN" altLang="zh-CN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卷</a:t>
            </a:r>
            <a:r>
              <a:rPr lang="en-US" altLang="zh-CN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400" smtClean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丹</a:t>
            </a:r>
            <a:r>
              <a:rPr lang="zh-CN" altLang="zh-CN" sz="24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青引赠曹将军</a:t>
            </a:r>
            <a:r>
              <a:rPr lang="zh-CN" altLang="zh-CN" sz="2400" smtClean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霸</a:t>
            </a:r>
            <a:r>
              <a:rPr lang="en-US" altLang="zh-CN" sz="24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4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节选</a:t>
            </a:r>
            <a:r>
              <a:rPr lang="en-US" altLang="zh-CN" sz="24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4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ct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杜</a:t>
            </a:r>
            <a:r>
              <a:rPr lang="zh-CN" altLang="zh-CN" sz="24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4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甫</a:t>
            </a:r>
            <a:endParaRPr lang="zh-CN" altLang="zh-CN" sz="24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ct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先帝天马玉花</a:t>
            </a:r>
            <a:r>
              <a:rPr lang="zh-CN" altLang="zh-CN" sz="2400" b="1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骢</a:t>
            </a:r>
            <a:r>
              <a:rPr lang="en-US" altLang="zh-CN" sz="24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画工如山貌不</a:t>
            </a:r>
            <a:r>
              <a:rPr lang="zh-CN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同</a:t>
            </a:r>
            <a:r>
              <a:rPr lang="zh-CN" altLang="zh-CN" sz="24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4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ct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是日牵来赤墀</a:t>
            </a:r>
            <a:r>
              <a:rPr lang="zh-CN" altLang="zh-CN" sz="240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下</a:t>
            </a:r>
            <a:r>
              <a:rPr lang="en-US" altLang="zh-CN" sz="24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迥立阊阖生长</a:t>
            </a:r>
            <a:r>
              <a:rPr lang="zh-CN" altLang="zh-CN" sz="2400" b="1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风</a:t>
            </a:r>
            <a:r>
              <a:rPr lang="zh-CN" altLang="zh-CN" sz="240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4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ct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诏谓将军拂绢素</a:t>
            </a:r>
            <a:r>
              <a:rPr lang="en-US" altLang="zh-CN" sz="24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意匠惨淡经营</a:t>
            </a:r>
            <a:r>
              <a:rPr lang="zh-CN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中</a:t>
            </a:r>
            <a:r>
              <a:rPr lang="zh-CN" altLang="zh-CN" sz="24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4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ct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斯须九重真龙</a:t>
            </a:r>
            <a:r>
              <a:rPr lang="zh-CN" altLang="zh-CN" sz="240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出</a:t>
            </a:r>
            <a:r>
              <a:rPr lang="en-US" altLang="zh-CN" sz="24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一洗万古凡马</a:t>
            </a:r>
            <a:r>
              <a:rPr lang="zh-CN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空</a:t>
            </a:r>
            <a:r>
              <a:rPr lang="zh-CN" altLang="zh-CN" sz="24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4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250478" y="3230678"/>
            <a:ext cx="5541818" cy="27091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ct val="0"/>
              </a:spcAft>
              <a:tabLst>
                <a:tab pos="1029335" algn=""/>
                <a:tab pos="1850390" algn=""/>
                <a:tab pos="2538095" algn=""/>
                <a:tab pos="3221990" algn=""/>
              </a:tabLst>
            </a:pP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(2016·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全国</a:t>
            </a:r>
            <a:r>
              <a:rPr lang="zh-CN" altLang="zh-CN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Ⅲ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卷</a:t>
            </a:r>
            <a:r>
              <a:rPr lang="en-US" altLang="zh-CN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        </a:t>
            </a:r>
            <a:r>
              <a:rPr lang="zh-CN" altLang="zh-CN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400" smtClean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内</a:t>
            </a:r>
            <a:r>
              <a:rPr lang="zh-CN" altLang="zh-CN" sz="24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宴奉诏作</a:t>
            </a:r>
            <a:endParaRPr lang="zh-CN" altLang="zh-CN" sz="24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ct val="0"/>
              </a:spcAft>
              <a:tabLst>
                <a:tab pos="1029335" algn=""/>
                <a:tab pos="1850390" algn=""/>
                <a:tab pos="2538095" algn=""/>
                <a:tab pos="3221990" algn=""/>
              </a:tabLst>
            </a:pPr>
            <a:r>
              <a:rPr lang="zh-CN" altLang="zh-CN" sz="24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曹</a:t>
            </a:r>
            <a:r>
              <a:rPr lang="zh-CN" altLang="zh-CN" sz="24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40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翰</a:t>
            </a:r>
            <a:endParaRPr lang="zh-CN" altLang="zh-CN" sz="24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ct val="0"/>
              </a:spcAft>
              <a:tabLst>
                <a:tab pos="1029335" algn=""/>
                <a:tab pos="1850390" algn=""/>
                <a:tab pos="2538095" algn=""/>
                <a:tab pos="3221990" algn=""/>
              </a:tabLst>
            </a:pPr>
            <a:r>
              <a:rPr lang="zh-CN" altLang="zh-CN" sz="24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三十年前学六</a:t>
            </a:r>
            <a:r>
              <a:rPr lang="zh-CN" altLang="zh-CN" sz="2400" b="1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韬</a:t>
            </a:r>
            <a:r>
              <a:rPr lang="en-US" altLang="zh-CN" sz="24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英名尝得预时</a:t>
            </a:r>
            <a:r>
              <a:rPr lang="zh-CN" altLang="zh-CN" sz="2400" b="1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髦</a:t>
            </a:r>
            <a:r>
              <a:rPr lang="zh-CN" altLang="zh-CN" sz="240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4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ct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曾因国难披金甲</a:t>
            </a:r>
            <a:r>
              <a:rPr lang="en-US" altLang="zh-CN" sz="24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不为家贫卖宝</a:t>
            </a:r>
            <a:r>
              <a:rPr lang="zh-CN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刀</a:t>
            </a:r>
            <a:r>
              <a:rPr lang="zh-CN" altLang="zh-CN" sz="24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4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ct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臂健尚嫌弓力软</a:t>
            </a:r>
            <a:r>
              <a:rPr lang="en-US" altLang="zh-CN" sz="24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眼明犹识阵云</a:t>
            </a:r>
            <a:r>
              <a:rPr lang="zh-CN" altLang="zh-CN" sz="2400" b="1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高</a:t>
            </a:r>
            <a:r>
              <a:rPr lang="zh-CN" altLang="zh-CN" sz="240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4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ct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庭前昨夜秋风起</a:t>
            </a:r>
            <a:r>
              <a:rPr lang="en-US" altLang="zh-CN" sz="24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羞见盘花旧战</a:t>
            </a:r>
            <a:r>
              <a:rPr lang="zh-CN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袍</a:t>
            </a:r>
            <a:r>
              <a:rPr lang="zh-CN" altLang="zh-CN" sz="240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4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custDataLst>
      <p:tags r:id="rId1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>
            <p:custDataLst>
              <p:tags r:id="rId1"/>
            </p:custDataLst>
          </p:nvPr>
        </p:nvSpPr>
        <p:spPr>
          <a:xfrm>
            <a:off x="0" y="8"/>
            <a:ext cx="4238368" cy="685799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 b="1">
              <a:solidFill>
                <a:schemeClr val="tx1"/>
              </a:solidFill>
              <a:latin typeface="方正粗黑宋简体" panose="02000000000000000000" charset="-122"/>
              <a:ea typeface="方正粗黑宋简体" panose="02000000000000000000" charset="-122"/>
              <a:sym typeface="Arial" panose="020B0604020202020204" pitchFamily="34" charset="0"/>
            </a:endParaRPr>
          </a:p>
        </p:txBody>
      </p:sp>
      <p:sp>
        <p:nvSpPr>
          <p:cNvPr id="22" name="任意多边形: 形状 21"/>
          <p:cNvSpPr/>
          <p:nvPr>
            <p:custDataLst>
              <p:tags r:id="rId2"/>
            </p:custDataLst>
          </p:nvPr>
        </p:nvSpPr>
        <p:spPr>
          <a:xfrm>
            <a:off x="4238364" y="-6"/>
            <a:ext cx="5058037" cy="5759747"/>
          </a:xfrm>
          <a:custGeom>
            <a:avLst/>
            <a:gdLst>
              <a:gd name="connsiteX0" fmla="*/ 3126891 w 5058037"/>
              <a:gd name="connsiteY0" fmla="*/ 0 h 5759747"/>
              <a:gd name="connsiteX1" fmla="*/ 5058037 w 5058037"/>
              <a:gd name="connsiteY1" fmla="*/ 0 h 5759747"/>
              <a:gd name="connsiteX2" fmla="*/ 0 w 5058037"/>
              <a:gd name="connsiteY2" fmla="*/ 5759747 h 5759747"/>
              <a:gd name="connsiteX3" fmla="*/ 0 w 5058037"/>
              <a:gd name="connsiteY3" fmla="*/ 3560690 h 57597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058037" h="5759747">
                <a:moveTo>
                  <a:pt x="3126891" y="0"/>
                </a:moveTo>
                <a:lnTo>
                  <a:pt x="5058037" y="0"/>
                </a:lnTo>
                <a:lnTo>
                  <a:pt x="0" y="5759747"/>
                </a:lnTo>
                <a:lnTo>
                  <a:pt x="0" y="3560690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 b="1">
              <a:solidFill>
                <a:schemeClr val="tx1"/>
              </a:solidFill>
              <a:latin typeface="方正粗黑宋简体" panose="02000000000000000000" charset="-122"/>
              <a:ea typeface="方正粗黑宋简体" panose="02000000000000000000" charset="-122"/>
              <a:sym typeface="Arial" panose="020B0604020202020204" pitchFamily="34" charset="0"/>
            </a:endParaRPr>
          </a:p>
        </p:txBody>
      </p:sp>
      <p:sp>
        <p:nvSpPr>
          <p:cNvPr id="19" name="任意多边形: 形状 18"/>
          <p:cNvSpPr/>
          <p:nvPr>
            <p:custDataLst>
              <p:tags r:id="rId3"/>
            </p:custDataLst>
          </p:nvPr>
        </p:nvSpPr>
        <p:spPr>
          <a:xfrm>
            <a:off x="7229214" y="1206713"/>
            <a:ext cx="4962786" cy="5651281"/>
          </a:xfrm>
          <a:custGeom>
            <a:avLst/>
            <a:gdLst>
              <a:gd name="connsiteX0" fmla="*/ 4962786 w 4962786"/>
              <a:gd name="connsiteY0" fmla="*/ 0 h 5651281"/>
              <a:gd name="connsiteX1" fmla="*/ 4962786 w 4962786"/>
              <a:gd name="connsiteY1" fmla="*/ 2199057 h 5651281"/>
              <a:gd name="connsiteX2" fmla="*/ 1931146 w 4962786"/>
              <a:gd name="connsiteY2" fmla="*/ 5651281 h 5651281"/>
              <a:gd name="connsiteX3" fmla="*/ 0 w 4962786"/>
              <a:gd name="connsiteY3" fmla="*/ 5651281 h 56512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962786" h="5651281">
                <a:moveTo>
                  <a:pt x="4962786" y="0"/>
                </a:moveTo>
                <a:lnTo>
                  <a:pt x="4962786" y="2199057"/>
                </a:lnTo>
                <a:lnTo>
                  <a:pt x="1931146" y="5651281"/>
                </a:lnTo>
                <a:lnTo>
                  <a:pt x="0" y="5651281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 b="1">
              <a:solidFill>
                <a:schemeClr val="tx1"/>
              </a:solidFill>
              <a:latin typeface="方正粗黑宋简体" panose="02000000000000000000" charset="-122"/>
              <a:ea typeface="方正粗黑宋简体" panose="02000000000000000000" charset="-122"/>
              <a:sym typeface="Arial" panose="020B0604020202020204" pitchFamily="34" charset="0"/>
            </a:endParaRPr>
          </a:p>
        </p:txBody>
      </p:sp>
      <p:sp>
        <p:nvSpPr>
          <p:cNvPr id="16" name="平行四边形 15"/>
          <p:cNvSpPr/>
          <p:nvPr>
            <p:custDataLst>
              <p:tags r:id="rId4"/>
            </p:custDataLst>
          </p:nvPr>
        </p:nvSpPr>
        <p:spPr>
          <a:xfrm>
            <a:off x="4238364" y="-7"/>
            <a:ext cx="7953636" cy="6858000"/>
          </a:xfrm>
          <a:prstGeom prst="parallelogram">
            <a:avLst>
              <a:gd name="adj" fmla="val 87817"/>
            </a:avLst>
          </a:prstGeom>
          <a:solidFill>
            <a:schemeClr val="accent1">
              <a:lumMod val="20000"/>
              <a:lumOff val="8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 b="1">
              <a:solidFill>
                <a:schemeClr val="tx1"/>
              </a:solidFill>
              <a:latin typeface="方正粗黑宋简体" panose="02000000000000000000" charset="-122"/>
              <a:ea typeface="方正粗黑宋简体" panose="02000000000000000000" charset="-122"/>
              <a:sym typeface="Arial" panose="020B0604020202020204" pitchFamily="34" charset="0"/>
            </a:endParaRPr>
          </a:p>
        </p:txBody>
      </p:sp>
      <p:sp>
        <p:nvSpPr>
          <p:cNvPr id="13" name="矩形 12"/>
          <p:cNvSpPr/>
          <p:nvPr>
            <p:custDataLst>
              <p:tags r:id="rId5"/>
            </p:custDataLst>
          </p:nvPr>
        </p:nvSpPr>
        <p:spPr>
          <a:xfrm>
            <a:off x="4238625" y="0"/>
            <a:ext cx="7952740" cy="6858000"/>
          </a:xfrm>
          <a:prstGeom prst="rect">
            <a:avLst/>
          </a:prstGeom>
          <a:solidFill>
            <a:schemeClr val="bg2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 b="1">
              <a:solidFill>
                <a:schemeClr val="tx1"/>
              </a:solidFill>
              <a:latin typeface="方正粗黑宋简体" panose="02000000000000000000" charset="-122"/>
              <a:ea typeface="方正粗黑宋简体" panose="02000000000000000000" charset="-122"/>
              <a:sym typeface="Arial" panose="020B0604020202020204" pitchFamily="34" charset="0"/>
            </a:endParaRPr>
          </a:p>
        </p:txBody>
      </p:sp>
      <p:sp>
        <p:nvSpPr>
          <p:cNvPr id="14" name="矩形 13"/>
          <p:cNvSpPr/>
          <p:nvPr>
            <p:custDataLst>
              <p:tags r:id="rId6"/>
            </p:custDataLst>
          </p:nvPr>
        </p:nvSpPr>
        <p:spPr>
          <a:xfrm>
            <a:off x="4779432" y="1127650"/>
            <a:ext cx="6911097" cy="4602695"/>
          </a:xfrm>
          <a:prstGeom prst="rect">
            <a:avLst/>
          </a:prstGeom>
        </p:spPr>
        <p:txBody>
          <a:bodyPr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lvl="0" indent="-285750" algn="l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>
                <a:schemeClr val="accent1">
                  <a:lumMod val="20000"/>
                  <a:lumOff val="80000"/>
                </a:schemeClr>
              </a:buClr>
              <a:buSzTx/>
              <a:buFont typeface="Wingdings" panose="05000000000000000000" pitchFamily="2" charset="2"/>
              <a:buChar char="l"/>
            </a:pPr>
            <a:r>
              <a:rPr lang="en-US" altLang="zh-CN" sz="3200" b="1"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  <a:t> </a:t>
            </a:r>
            <a:r>
              <a:rPr lang="zh-CN" altLang="en-US" sz="3200" b="1"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  <a:t>能识别语言变形</a:t>
            </a:r>
            <a:endParaRPr lang="zh-CN" altLang="en-US" sz="3200" b="1">
              <a:solidFill>
                <a:schemeClr val="tx1"/>
              </a:solidFill>
              <a:latin typeface="方正粗黑宋简体" panose="02000000000000000000" charset="-122"/>
              <a:ea typeface="方正粗黑宋简体" panose="02000000000000000000" charset="-122"/>
            </a:endParaRPr>
          </a:p>
          <a:p>
            <a:pPr marL="285750" lvl="0" indent="-285750" algn="l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>
                <a:schemeClr val="accent1">
                  <a:lumMod val="20000"/>
                  <a:lumOff val="80000"/>
                </a:schemeClr>
              </a:buClr>
              <a:buSzTx/>
              <a:buFont typeface="Wingdings" panose="05000000000000000000" pitchFamily="2" charset="2"/>
              <a:buChar char="l"/>
            </a:pPr>
            <a:r>
              <a:rPr lang="zh-CN" altLang="en-US" sz="3200" b="1" spc="150">
                <a:solidFill>
                  <a:schemeClr val="tx1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会划分诗句节奏</a:t>
            </a:r>
            <a:endParaRPr lang="zh-CN" altLang="en-US" sz="3200" b="1" spc="150">
              <a:solidFill>
                <a:schemeClr val="tx1"/>
              </a:solidFill>
              <a:latin typeface="方正粗黑宋简体" panose="02000000000000000000" charset="-122"/>
              <a:ea typeface="方正粗黑宋简体" panose="02000000000000000000" charset="-122"/>
            </a:endParaRPr>
          </a:p>
          <a:p>
            <a:pPr marL="285750" lvl="0" indent="-285750" algn="l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>
                <a:schemeClr val="accent1">
                  <a:lumMod val="20000"/>
                  <a:lumOff val="80000"/>
                </a:schemeClr>
              </a:buClr>
              <a:buSzTx/>
              <a:buFont typeface="Wingdings" panose="05000000000000000000" pitchFamily="2" charset="2"/>
              <a:buChar char="l"/>
            </a:pPr>
            <a:r>
              <a:rPr lang="zh-CN" altLang="en-US" sz="3200" b="1" spc="150">
                <a:solidFill>
                  <a:schemeClr val="tx1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略懂近体诗音韵</a:t>
            </a:r>
            <a:endParaRPr lang="zh-CN" altLang="en-US" sz="3200" b="1" spc="150">
              <a:solidFill>
                <a:schemeClr val="tx1"/>
              </a:solidFill>
              <a:latin typeface="方正粗黑宋简体" panose="02000000000000000000" charset="-122"/>
              <a:ea typeface="方正粗黑宋简体" panose="02000000000000000000" charset="-122"/>
            </a:endParaRPr>
          </a:p>
          <a:p>
            <a:pPr marL="285750" lvl="0" indent="-285750" algn="l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>
                <a:schemeClr val="accent1">
                  <a:lumMod val="20000"/>
                  <a:lumOff val="80000"/>
                </a:schemeClr>
              </a:buClr>
              <a:buSzTx/>
              <a:buFont typeface="Wingdings" panose="05000000000000000000" pitchFamily="2" charset="2"/>
              <a:buChar char="l"/>
            </a:pPr>
            <a:r>
              <a:rPr lang="zh-CN" altLang="en-US" sz="3200" b="1" spc="150">
                <a:solidFill>
                  <a:schemeClr val="tx1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析表达方式转换</a:t>
            </a:r>
            <a:endParaRPr lang="zh-CN" altLang="en-US" sz="3200" b="1" spc="150">
              <a:solidFill>
                <a:schemeClr val="tx1"/>
              </a:solidFill>
              <a:latin typeface="方正粗黑宋简体" panose="02000000000000000000" charset="-122"/>
              <a:ea typeface="方正粗黑宋简体" panose="02000000000000000000" charset="-122"/>
            </a:endParaRPr>
          </a:p>
          <a:p>
            <a:pPr marL="285750" lvl="0" indent="-285750" algn="l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>
                <a:schemeClr val="accent1">
                  <a:lumMod val="20000"/>
                  <a:lumOff val="80000"/>
                </a:schemeClr>
              </a:buClr>
              <a:buSzTx/>
              <a:buFont typeface="Wingdings" panose="05000000000000000000" pitchFamily="2" charset="2"/>
              <a:buChar char="l"/>
            </a:pPr>
            <a:r>
              <a:rPr lang="zh-CN" altLang="en-US" sz="3200" b="1" spc="150">
                <a:solidFill>
                  <a:schemeClr val="tx1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识诗歌题材内容</a:t>
            </a:r>
            <a:endParaRPr lang="zh-CN" altLang="en-US" sz="3200" b="1" spc="150">
              <a:solidFill>
                <a:schemeClr val="tx1"/>
              </a:solidFill>
              <a:latin typeface="方正粗黑宋简体" panose="02000000000000000000" charset="-122"/>
              <a:ea typeface="方正粗黑宋简体" panose="02000000000000000000" charset="-122"/>
            </a:endParaRPr>
          </a:p>
          <a:p>
            <a:pPr marL="285750" lvl="0" indent="-285750" algn="l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>
                <a:schemeClr val="accent1">
                  <a:lumMod val="20000"/>
                  <a:lumOff val="80000"/>
                </a:schemeClr>
              </a:buClr>
              <a:buSzTx/>
              <a:buFont typeface="Wingdings" panose="05000000000000000000" pitchFamily="2" charset="2"/>
              <a:buChar char="l"/>
            </a:pPr>
            <a:r>
              <a:rPr lang="zh-CN" altLang="en-US" sz="3200" b="1" spc="150">
                <a:solidFill>
                  <a:schemeClr val="tx1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借助题干与注释</a:t>
            </a:r>
            <a:endParaRPr lang="zh-CN" altLang="en-US" sz="3200" b="1" spc="150">
              <a:solidFill>
                <a:schemeClr val="tx1"/>
              </a:solidFill>
              <a:latin typeface="方正粗黑宋简体" panose="02000000000000000000" charset="-122"/>
              <a:ea typeface="方正粗黑宋简体" panose="02000000000000000000" charset="-122"/>
            </a:endParaRPr>
          </a:p>
          <a:p>
            <a:pPr marL="285750" lvl="0" indent="-285750" algn="l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>
                <a:schemeClr val="accent1">
                  <a:lumMod val="20000"/>
                  <a:lumOff val="80000"/>
                </a:schemeClr>
              </a:buClr>
              <a:buSzTx/>
              <a:buFont typeface="Wingdings" panose="05000000000000000000" pitchFamily="2" charset="2"/>
              <a:buChar char="l"/>
            </a:pPr>
            <a:r>
              <a:rPr lang="zh-CN" altLang="en-US" sz="3200" b="1" spc="150">
                <a:solidFill>
                  <a:schemeClr val="tx1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记诗歌意象典故</a:t>
            </a:r>
            <a:endParaRPr lang="zh-CN" altLang="en-US" sz="3200" b="1" spc="150">
              <a:solidFill>
                <a:schemeClr val="tx1"/>
              </a:solidFill>
              <a:latin typeface="方正粗黑宋简体" panose="02000000000000000000" charset="-122"/>
              <a:ea typeface="方正粗黑宋简体" panose="02000000000000000000" charset="-122"/>
            </a:endParaRPr>
          </a:p>
          <a:p>
            <a:pPr marL="285750" lvl="0" indent="-285750" algn="l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>
                <a:schemeClr val="accent1">
                  <a:lumMod val="20000"/>
                  <a:lumOff val="80000"/>
                </a:schemeClr>
              </a:buClr>
              <a:buSzTx/>
              <a:buFont typeface="Wingdings" panose="05000000000000000000" pitchFamily="2" charset="2"/>
              <a:buChar char="l"/>
            </a:pPr>
            <a:r>
              <a:rPr lang="zh-CN" altLang="en-US" sz="3200" b="1" spc="150">
                <a:solidFill>
                  <a:schemeClr val="tx1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知大时代小经历</a:t>
            </a:r>
            <a:endParaRPr lang="zh-CN" altLang="en-US" sz="3200" b="1" spc="150">
              <a:solidFill>
                <a:schemeClr val="tx1"/>
              </a:solidFill>
              <a:latin typeface="方正粗黑宋简体" panose="02000000000000000000" charset="-122"/>
              <a:ea typeface="方正粗黑宋简体" panose="02000000000000000000" charset="-122"/>
            </a:endParaRPr>
          </a:p>
        </p:txBody>
      </p:sp>
      <p:sp>
        <p:nvSpPr>
          <p:cNvPr id="15" name="文本框 14"/>
          <p:cNvSpPr txBox="1"/>
          <p:nvPr>
            <p:custDataLst>
              <p:tags r:id="rId7"/>
            </p:custDataLst>
          </p:nvPr>
        </p:nvSpPr>
        <p:spPr>
          <a:xfrm>
            <a:off x="0" y="1633855"/>
            <a:ext cx="3797935" cy="2103120"/>
          </a:xfrm>
          <a:prstGeom prst="rect">
            <a:avLst/>
          </a:prstGeom>
          <a:noFill/>
        </p:spPr>
        <p:txBody>
          <a:bodyPr wrap="square" rtlCol="0" anchor="b" anchorCtr="0"/>
          <a:lstStyle/>
          <a:p>
            <a:pPr marL="0" indent="0" algn="l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4400" b="1" spc="300">
                <a:solidFill>
                  <a:schemeClr val="bg1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第一部分：如何读懂诗歌</a:t>
            </a:r>
            <a:endParaRPr lang="zh-CN" altLang="en-US" sz="4400" b="1" spc="300">
              <a:solidFill>
                <a:schemeClr val="bg1"/>
              </a:solidFill>
              <a:latin typeface="方正粗黑宋简体" panose="02000000000000000000" charset="-122"/>
              <a:ea typeface="方正粗黑宋简体" panose="02000000000000000000" charset="-122"/>
            </a:endParaRPr>
          </a:p>
        </p:txBody>
      </p:sp>
    </p:spTree>
    <p:custDataLst>
      <p:tags r:id="rId8"/>
    </p:custDataLst>
  </p:cSld>
  <p:clrMapOvr>
    <a:masterClrMapping/>
  </p:clrMapOvr>
  <p:transition spd="slow">
    <p:push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/>
          <p:cNvSpPr/>
          <p:nvPr>
            <p:custDataLst>
              <p:tags r:id="rId1"/>
            </p:custDataLst>
          </p:nvPr>
        </p:nvSpPr>
        <p:spPr>
          <a:xfrm>
            <a:off x="0" y="-12700"/>
            <a:ext cx="12192000" cy="6858000"/>
          </a:xfrm>
          <a:prstGeom prst="rect">
            <a:avLst/>
          </a:prstGeom>
          <a:solidFill>
            <a:srgbClr val="266C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1" name="任意多边形: 形状 11"/>
          <p:cNvSpPr/>
          <p:nvPr>
            <p:custDataLst>
              <p:tags r:id="rId2"/>
            </p:custDataLst>
          </p:nvPr>
        </p:nvSpPr>
        <p:spPr>
          <a:xfrm>
            <a:off x="717550" y="-73660"/>
            <a:ext cx="11163300" cy="6858000"/>
          </a:xfrm>
          <a:custGeom>
            <a:avLst/>
            <a:gdLst>
              <a:gd name="connsiteX0" fmla="*/ 1391964 w 11162996"/>
              <a:gd name="connsiteY0" fmla="*/ 0 h 6841459"/>
              <a:gd name="connsiteX1" fmla="*/ 9771032 w 11162996"/>
              <a:gd name="connsiteY1" fmla="*/ 0 h 6841459"/>
              <a:gd name="connsiteX2" fmla="*/ 9888453 w 11162996"/>
              <a:gd name="connsiteY2" fmla="*/ 135555 h 6841459"/>
              <a:gd name="connsiteX3" fmla="*/ 11162996 w 11162996"/>
              <a:gd name="connsiteY3" fmla="*/ 3685906 h 6841459"/>
              <a:gd name="connsiteX4" fmla="*/ 10209764 w 11162996"/>
              <a:gd name="connsiteY4" fmla="*/ 6806575 h 6841459"/>
              <a:gd name="connsiteX5" fmla="*/ 10184957 w 11162996"/>
              <a:gd name="connsiteY5" fmla="*/ 6841459 h 6841459"/>
              <a:gd name="connsiteX6" fmla="*/ 978039 w 11162996"/>
              <a:gd name="connsiteY6" fmla="*/ 6841459 h 6841459"/>
              <a:gd name="connsiteX7" fmla="*/ 953232 w 11162996"/>
              <a:gd name="connsiteY7" fmla="*/ 6806575 h 6841459"/>
              <a:gd name="connsiteX8" fmla="*/ 0 w 11162996"/>
              <a:gd name="connsiteY8" fmla="*/ 3685906 h 6841459"/>
              <a:gd name="connsiteX9" fmla="*/ 1274543 w 11162996"/>
              <a:gd name="connsiteY9" fmla="*/ 135555 h 68414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162996" h="6841458">
                <a:moveTo>
                  <a:pt x="1391964" y="0"/>
                </a:moveTo>
                <a:lnTo>
                  <a:pt x="9771032" y="0"/>
                </a:lnTo>
                <a:lnTo>
                  <a:pt x="9888453" y="135555"/>
                </a:lnTo>
                <a:cubicBezTo>
                  <a:pt x="10684687" y="1100367"/>
                  <a:pt x="11162996" y="2337279"/>
                  <a:pt x="11162996" y="3685906"/>
                </a:cubicBezTo>
                <a:cubicBezTo>
                  <a:pt x="11162996" y="4841872"/>
                  <a:pt x="10811585" y="5915762"/>
                  <a:pt x="10209764" y="6806575"/>
                </a:cubicBezTo>
                <a:lnTo>
                  <a:pt x="10184957" y="6841459"/>
                </a:lnTo>
                <a:lnTo>
                  <a:pt x="978039" y="6841459"/>
                </a:lnTo>
                <a:lnTo>
                  <a:pt x="953232" y="6806575"/>
                </a:lnTo>
                <a:cubicBezTo>
                  <a:pt x="351411" y="5915762"/>
                  <a:pt x="0" y="4841872"/>
                  <a:pt x="0" y="3685906"/>
                </a:cubicBezTo>
                <a:cubicBezTo>
                  <a:pt x="0" y="2337279"/>
                  <a:pt x="478309" y="1100367"/>
                  <a:pt x="1274543" y="13555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2" name="椭圆 31"/>
          <p:cNvSpPr/>
          <p:nvPr>
            <p:custDataLst>
              <p:tags r:id="rId3"/>
            </p:custDataLst>
          </p:nvPr>
        </p:nvSpPr>
        <p:spPr>
          <a:xfrm>
            <a:off x="1096010" y="818515"/>
            <a:ext cx="776605" cy="777240"/>
          </a:xfrm>
          <a:prstGeom prst="ellipse">
            <a:avLst/>
          </a:prstGeom>
          <a:solidFill>
            <a:srgbClr val="0887CE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3" name="椭圆 32"/>
          <p:cNvSpPr/>
          <p:nvPr>
            <p:custDataLst>
              <p:tags r:id="rId4"/>
            </p:custDataLst>
          </p:nvPr>
        </p:nvSpPr>
        <p:spPr>
          <a:xfrm>
            <a:off x="1340485" y="944245"/>
            <a:ext cx="776605" cy="777240"/>
          </a:xfrm>
          <a:prstGeom prst="ellipse">
            <a:avLst/>
          </a:prstGeom>
          <a:solidFill>
            <a:srgbClr val="266CBA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6" name="椭圆 35"/>
          <p:cNvSpPr/>
          <p:nvPr>
            <p:custDataLst>
              <p:tags r:id="rId5"/>
            </p:custDataLst>
          </p:nvPr>
        </p:nvSpPr>
        <p:spPr>
          <a:xfrm>
            <a:off x="1508125" y="5896610"/>
            <a:ext cx="765175" cy="765175"/>
          </a:xfrm>
          <a:prstGeom prst="ellipse">
            <a:avLst/>
          </a:prstGeom>
          <a:solidFill>
            <a:srgbClr val="266CBA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5" name="组合 4"/>
          <p:cNvGrpSpPr/>
          <p:nvPr>
            <p:custDataLst>
              <p:tags r:id="rId6"/>
            </p:custDataLst>
          </p:nvPr>
        </p:nvGrpSpPr>
        <p:grpSpPr>
          <a:xfrm>
            <a:off x="10013950" y="4904105"/>
            <a:ext cx="1777365" cy="1687830"/>
            <a:chOff x="14021" y="6063"/>
            <a:chExt cx="4548" cy="4318"/>
          </a:xfrm>
        </p:grpSpPr>
        <p:sp>
          <p:nvSpPr>
            <p:cNvPr id="6" name="椭圆 5"/>
            <p:cNvSpPr/>
            <p:nvPr>
              <p:custDataLst>
                <p:tags r:id="rId7"/>
              </p:custDataLst>
            </p:nvPr>
          </p:nvSpPr>
          <p:spPr>
            <a:xfrm>
              <a:off x="14999" y="6811"/>
              <a:ext cx="3571" cy="3571"/>
            </a:xfrm>
            <a:prstGeom prst="ellipse">
              <a:avLst/>
            </a:prstGeom>
            <a:solidFill>
              <a:srgbClr val="266CBA">
                <a:alpha val="1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7" name="椭圆 6"/>
            <p:cNvSpPr/>
            <p:nvPr>
              <p:custDataLst>
                <p:tags r:id="rId8"/>
              </p:custDataLst>
            </p:nvPr>
          </p:nvSpPr>
          <p:spPr>
            <a:xfrm>
              <a:off x="14021" y="6063"/>
              <a:ext cx="2650" cy="2650"/>
            </a:xfrm>
            <a:prstGeom prst="ellipse">
              <a:avLst/>
            </a:prstGeom>
            <a:solidFill>
              <a:srgbClr val="266CBA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37" name="矩形 36"/>
          <p:cNvSpPr/>
          <p:nvPr>
            <p:custDataLst>
              <p:tags r:id="rId9"/>
            </p:custDataLst>
          </p:nvPr>
        </p:nvSpPr>
        <p:spPr>
          <a:xfrm flipV="1">
            <a:off x="2272665" y="1534795"/>
            <a:ext cx="8477250" cy="76200"/>
          </a:xfrm>
          <a:prstGeom prst="rect">
            <a:avLst/>
          </a:prstGeom>
          <a:solidFill>
            <a:srgbClr val="266C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文本框 8"/>
          <p:cNvSpPr txBox="1"/>
          <p:nvPr>
            <p:custDataLst>
              <p:tags r:id="rId10"/>
            </p:custDataLst>
          </p:nvPr>
        </p:nvSpPr>
        <p:spPr>
          <a:xfrm>
            <a:off x="1605242" y="367009"/>
            <a:ext cx="9144076" cy="1167808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marL="0" indent="0"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4400" b="1" spc="300">
                <a:solidFill>
                  <a:srgbClr val="5B9BD5"/>
                </a:solidFill>
                <a:latin typeface="微软雅黑" panose="020B0503020204020204" charset="-122"/>
                <a:ea typeface="微软雅黑" panose="020B0503020204020204" charset="-122"/>
              </a:rPr>
              <a:t>三、</a:t>
            </a:r>
            <a:r>
              <a:rPr lang="zh-CN" altLang="en-US" sz="4400" b="1" spc="300">
                <a:solidFill>
                  <a:srgbClr val="5B9BD5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略懂近体诗音韵</a:t>
            </a:r>
            <a:endParaRPr lang="zh-CN" altLang="en-US" sz="4400" b="1" spc="300">
              <a:solidFill>
                <a:srgbClr val="5B9BD5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5603" name="内容占位符 2"/>
          <p:cNvSpPr>
            <a:spLocks noGrp="1"/>
          </p:cNvSpPr>
          <p:nvPr/>
        </p:nvSpPr>
        <p:spPr>
          <a:xfrm>
            <a:off x="1605915" y="1828165"/>
            <a:ext cx="3152775" cy="583565"/>
          </a:xfrm>
          <a:prstGeom prst="rect">
            <a:avLst/>
          </a:prstGeom>
        </p:spPr>
        <p:txBody>
          <a:bodyPr vert="horz" lIns="101600" tIns="0" rIns="82550" bIns="0" rtlCol="0"/>
          <a:lstStyle>
            <a:lvl1pPr marL="2286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4572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r>
              <a:rPr lang="zh-CN" sz="3200" b="1">
                <a:solidFill>
                  <a:srgbClr val="7030A0"/>
                </a:solidFill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  <a:t>对接高考</a:t>
            </a:r>
            <a:endParaRPr kumimoji="0" lang="zh-CN" sz="3200" b="1">
              <a:solidFill>
                <a:srgbClr val="7030A0"/>
              </a:solidFill>
              <a:latin typeface="方正粗黑宋简体" panose="02000000000000000000" charset="-122"/>
              <a:ea typeface="方正粗黑宋简体" panose="02000000000000000000" charset="-122"/>
              <a:cs typeface="明康欧楷" panose="02010609000101010101" charset="-122"/>
              <a:sym typeface="+mn-ea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872490" y="2545715"/>
            <a:ext cx="5710555" cy="2749550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  <a:spcAft>
                <a:spcPct val="0"/>
              </a:spcAft>
              <a:tabLst>
                <a:tab pos="1029335" algn=""/>
                <a:tab pos="1850390" algn=""/>
                <a:tab pos="2538095" algn=""/>
                <a:tab pos="3221990" algn=""/>
              </a:tabLst>
            </a:pPr>
            <a:r>
              <a:rPr lang="en-US" altLang="zh-CN" sz="24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(2017·</a:t>
            </a:r>
            <a:r>
              <a:rPr lang="zh-CN" altLang="zh-CN" sz="240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全国</a:t>
            </a:r>
            <a:r>
              <a:rPr lang="zh-CN" altLang="zh-CN" sz="2400" smtClean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Ⅰ</a:t>
            </a:r>
            <a:r>
              <a:rPr lang="zh-CN" altLang="zh-CN" sz="240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卷</a:t>
            </a:r>
            <a:r>
              <a:rPr lang="zh-CN" altLang="zh-CN" sz="2400" smtClean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礼</a:t>
            </a:r>
            <a:r>
              <a:rPr lang="zh-CN" altLang="zh-CN" sz="24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部贡院阅进士就试</a:t>
            </a:r>
            <a:endParaRPr lang="zh-CN" altLang="zh-CN" sz="24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ct val="0"/>
              </a:spcAft>
              <a:tabLst>
                <a:tab pos="1029335" algn=""/>
                <a:tab pos="1850390" algn=""/>
                <a:tab pos="2538095" algn=""/>
                <a:tab pos="3221990" algn=""/>
              </a:tabLst>
            </a:pPr>
            <a:r>
              <a:rPr lang="zh-CN" altLang="zh-CN" sz="24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欧阳修</a:t>
            </a:r>
            <a:endParaRPr lang="zh-CN" altLang="zh-CN" sz="240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ct val="0"/>
              </a:spcAft>
              <a:tabLst>
                <a:tab pos="1029335" algn=""/>
                <a:tab pos="1850390" algn=""/>
                <a:tab pos="2538095" algn=""/>
                <a:tab pos="3221990" algn=""/>
              </a:tabLst>
            </a:pPr>
            <a:r>
              <a:rPr lang="zh-CN" altLang="zh-CN" sz="24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紫案焚香暖吹</a:t>
            </a:r>
            <a:r>
              <a:rPr lang="zh-CN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轻</a:t>
            </a:r>
            <a:r>
              <a:rPr lang="en-US" altLang="zh-CN" sz="24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广庭清晓席群</a:t>
            </a:r>
            <a:r>
              <a:rPr lang="zh-CN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英</a:t>
            </a:r>
            <a:r>
              <a:rPr lang="zh-CN" altLang="zh-CN" sz="24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4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ct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无哗战士衔枚勇</a:t>
            </a:r>
            <a:r>
              <a:rPr lang="en-US" altLang="zh-CN" sz="24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下笔春蚕食叶</a:t>
            </a:r>
            <a:r>
              <a:rPr lang="zh-CN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声</a:t>
            </a:r>
            <a:r>
              <a:rPr lang="zh-CN" altLang="zh-CN" sz="24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4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ct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乡里献贤先德</a:t>
            </a:r>
            <a:r>
              <a:rPr lang="zh-CN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行</a:t>
            </a:r>
            <a:r>
              <a:rPr lang="en-US" altLang="zh-CN" sz="24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朝廷列爵待公</a:t>
            </a:r>
            <a:r>
              <a:rPr lang="zh-CN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卿</a:t>
            </a:r>
            <a:r>
              <a:rPr lang="zh-CN" altLang="zh-CN" sz="24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4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ct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自惭衰病心神耗</a:t>
            </a:r>
            <a:r>
              <a:rPr lang="en-US" altLang="zh-CN" sz="24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赖有群公鉴裁</a:t>
            </a:r>
            <a:r>
              <a:rPr lang="zh-CN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精</a:t>
            </a:r>
            <a:r>
              <a:rPr lang="zh-CN" altLang="zh-CN" sz="24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400">
              <a:solidFill>
                <a:srgbClr val="000000"/>
              </a:solidFill>
              <a:effectLst/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6583334" y="2259257"/>
            <a:ext cx="5440218" cy="3322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2018·</a:t>
            </a:r>
            <a:r>
              <a:rPr lang="zh-CN" altLang="zh-CN" sz="20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全国</a:t>
            </a:r>
            <a:r>
              <a:rPr lang="zh-CN" altLang="zh-CN" sz="20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Ⅱ</a:t>
            </a:r>
            <a:r>
              <a:rPr lang="zh-CN" altLang="zh-CN" sz="200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卷</a:t>
            </a:r>
            <a:r>
              <a:rPr lang="en-US" altLang="zh-CN" sz="20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en-US" altLang="zh-CN" sz="2000" smtClean="0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000" smtClean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     </a:t>
            </a:r>
            <a:r>
              <a:rPr lang="zh-CN" altLang="zh-CN" sz="2400" smtClean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题</a:t>
            </a:r>
            <a:r>
              <a:rPr lang="zh-CN" altLang="zh-CN" sz="24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醉中所作草书卷后</a:t>
            </a:r>
            <a:r>
              <a:rPr lang="en-US" altLang="zh-CN" sz="24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4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节选</a:t>
            </a:r>
            <a:r>
              <a:rPr lang="en-US" altLang="zh-CN" sz="24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4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陆</a:t>
            </a:r>
            <a:r>
              <a:rPr lang="zh-CN" altLang="zh-CN" sz="24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4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游</a:t>
            </a:r>
            <a:endParaRPr lang="zh-CN" altLang="zh-CN" sz="24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胸中磊落藏五</a:t>
            </a:r>
            <a:r>
              <a:rPr lang="zh-CN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兵</a:t>
            </a:r>
            <a:r>
              <a:rPr lang="en-US" altLang="zh-CN" sz="24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欲试无路空峥</a:t>
            </a:r>
            <a:r>
              <a:rPr lang="zh-CN" altLang="zh-CN" sz="240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嵘</a:t>
            </a:r>
            <a:r>
              <a:rPr lang="zh-CN" altLang="zh-CN" sz="24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4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酒为旗鼓笔刀槊</a:t>
            </a:r>
            <a:r>
              <a:rPr lang="en-US" altLang="zh-CN" sz="24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势从天落银河</a:t>
            </a:r>
            <a:r>
              <a:rPr lang="zh-CN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倾</a:t>
            </a:r>
            <a:r>
              <a:rPr lang="zh-CN" altLang="zh-CN" sz="24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4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端溪石池浓作墨</a:t>
            </a:r>
            <a:r>
              <a:rPr lang="en-US" altLang="zh-CN" sz="24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烛光相射飞纵</a:t>
            </a:r>
            <a:r>
              <a:rPr lang="zh-CN" altLang="zh-CN" sz="240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横</a:t>
            </a:r>
            <a:r>
              <a:rPr lang="zh-CN" altLang="zh-CN" sz="24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4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须臾收卷复把酒</a:t>
            </a:r>
            <a:r>
              <a:rPr lang="en-US" altLang="zh-CN" sz="24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如见万里烟尘</a:t>
            </a:r>
            <a:r>
              <a:rPr lang="zh-CN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清</a:t>
            </a:r>
            <a:r>
              <a:rPr lang="zh-CN" altLang="zh-CN" sz="24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40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  <p:custDataLst>
      <p:tags r:id="rId1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3" grpId="0"/>
      <p:bldP spid="2" grpId="0"/>
      <p:bldP spid="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/>
          <p:cNvSpPr/>
          <p:nvPr>
            <p:custDataLst>
              <p:tags r:id="rId1"/>
            </p:custDataLst>
          </p:nvPr>
        </p:nvSpPr>
        <p:spPr>
          <a:xfrm>
            <a:off x="0" y="-12700"/>
            <a:ext cx="12192000" cy="6858000"/>
          </a:xfrm>
          <a:prstGeom prst="rect">
            <a:avLst/>
          </a:prstGeom>
          <a:solidFill>
            <a:srgbClr val="266C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1" name="任意多边形: 形状 11"/>
          <p:cNvSpPr/>
          <p:nvPr>
            <p:custDataLst>
              <p:tags r:id="rId2"/>
            </p:custDataLst>
          </p:nvPr>
        </p:nvSpPr>
        <p:spPr>
          <a:xfrm>
            <a:off x="717550" y="-73660"/>
            <a:ext cx="11163300" cy="6858000"/>
          </a:xfrm>
          <a:custGeom>
            <a:avLst/>
            <a:gdLst>
              <a:gd name="connsiteX0" fmla="*/ 1391964 w 11162996"/>
              <a:gd name="connsiteY0" fmla="*/ 0 h 6841459"/>
              <a:gd name="connsiteX1" fmla="*/ 9771032 w 11162996"/>
              <a:gd name="connsiteY1" fmla="*/ 0 h 6841459"/>
              <a:gd name="connsiteX2" fmla="*/ 9888453 w 11162996"/>
              <a:gd name="connsiteY2" fmla="*/ 135555 h 6841459"/>
              <a:gd name="connsiteX3" fmla="*/ 11162996 w 11162996"/>
              <a:gd name="connsiteY3" fmla="*/ 3685906 h 6841459"/>
              <a:gd name="connsiteX4" fmla="*/ 10209764 w 11162996"/>
              <a:gd name="connsiteY4" fmla="*/ 6806575 h 6841459"/>
              <a:gd name="connsiteX5" fmla="*/ 10184957 w 11162996"/>
              <a:gd name="connsiteY5" fmla="*/ 6841459 h 6841459"/>
              <a:gd name="connsiteX6" fmla="*/ 978039 w 11162996"/>
              <a:gd name="connsiteY6" fmla="*/ 6841459 h 6841459"/>
              <a:gd name="connsiteX7" fmla="*/ 953232 w 11162996"/>
              <a:gd name="connsiteY7" fmla="*/ 6806575 h 6841459"/>
              <a:gd name="connsiteX8" fmla="*/ 0 w 11162996"/>
              <a:gd name="connsiteY8" fmla="*/ 3685906 h 6841459"/>
              <a:gd name="connsiteX9" fmla="*/ 1274543 w 11162996"/>
              <a:gd name="connsiteY9" fmla="*/ 135555 h 68414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162996" h="6841458">
                <a:moveTo>
                  <a:pt x="1391964" y="0"/>
                </a:moveTo>
                <a:lnTo>
                  <a:pt x="9771032" y="0"/>
                </a:lnTo>
                <a:lnTo>
                  <a:pt x="9888453" y="135555"/>
                </a:lnTo>
                <a:cubicBezTo>
                  <a:pt x="10684687" y="1100367"/>
                  <a:pt x="11162996" y="2337279"/>
                  <a:pt x="11162996" y="3685906"/>
                </a:cubicBezTo>
                <a:cubicBezTo>
                  <a:pt x="11162996" y="4841872"/>
                  <a:pt x="10811585" y="5915762"/>
                  <a:pt x="10209764" y="6806575"/>
                </a:cubicBezTo>
                <a:lnTo>
                  <a:pt x="10184957" y="6841459"/>
                </a:lnTo>
                <a:lnTo>
                  <a:pt x="978039" y="6841459"/>
                </a:lnTo>
                <a:lnTo>
                  <a:pt x="953232" y="6806575"/>
                </a:lnTo>
                <a:cubicBezTo>
                  <a:pt x="351411" y="5915762"/>
                  <a:pt x="0" y="4841872"/>
                  <a:pt x="0" y="3685906"/>
                </a:cubicBezTo>
                <a:cubicBezTo>
                  <a:pt x="0" y="2337279"/>
                  <a:pt x="478309" y="1100367"/>
                  <a:pt x="1274543" y="13555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2" name="椭圆 31"/>
          <p:cNvSpPr/>
          <p:nvPr>
            <p:custDataLst>
              <p:tags r:id="rId3"/>
            </p:custDataLst>
          </p:nvPr>
        </p:nvSpPr>
        <p:spPr>
          <a:xfrm>
            <a:off x="1096010" y="818515"/>
            <a:ext cx="776605" cy="777240"/>
          </a:xfrm>
          <a:prstGeom prst="ellipse">
            <a:avLst/>
          </a:prstGeom>
          <a:solidFill>
            <a:srgbClr val="0887CE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3" name="椭圆 32"/>
          <p:cNvSpPr/>
          <p:nvPr>
            <p:custDataLst>
              <p:tags r:id="rId4"/>
            </p:custDataLst>
          </p:nvPr>
        </p:nvSpPr>
        <p:spPr>
          <a:xfrm>
            <a:off x="1340485" y="944245"/>
            <a:ext cx="776605" cy="777240"/>
          </a:xfrm>
          <a:prstGeom prst="ellipse">
            <a:avLst/>
          </a:prstGeom>
          <a:solidFill>
            <a:srgbClr val="266CBA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6" name="椭圆 35"/>
          <p:cNvSpPr/>
          <p:nvPr>
            <p:custDataLst>
              <p:tags r:id="rId5"/>
            </p:custDataLst>
          </p:nvPr>
        </p:nvSpPr>
        <p:spPr>
          <a:xfrm>
            <a:off x="1508125" y="5896610"/>
            <a:ext cx="765175" cy="765175"/>
          </a:xfrm>
          <a:prstGeom prst="ellipse">
            <a:avLst/>
          </a:prstGeom>
          <a:solidFill>
            <a:srgbClr val="266CBA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5" name="组合 4"/>
          <p:cNvGrpSpPr/>
          <p:nvPr>
            <p:custDataLst>
              <p:tags r:id="rId6"/>
            </p:custDataLst>
          </p:nvPr>
        </p:nvGrpSpPr>
        <p:grpSpPr>
          <a:xfrm>
            <a:off x="10013950" y="4904105"/>
            <a:ext cx="1777365" cy="1687830"/>
            <a:chOff x="14021" y="6063"/>
            <a:chExt cx="4548" cy="4318"/>
          </a:xfrm>
        </p:grpSpPr>
        <p:sp>
          <p:nvSpPr>
            <p:cNvPr id="6" name="椭圆 5"/>
            <p:cNvSpPr/>
            <p:nvPr>
              <p:custDataLst>
                <p:tags r:id="rId7"/>
              </p:custDataLst>
            </p:nvPr>
          </p:nvSpPr>
          <p:spPr>
            <a:xfrm>
              <a:off x="14999" y="6811"/>
              <a:ext cx="3571" cy="3571"/>
            </a:xfrm>
            <a:prstGeom prst="ellipse">
              <a:avLst/>
            </a:prstGeom>
            <a:solidFill>
              <a:srgbClr val="266CBA">
                <a:alpha val="1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7" name="椭圆 6"/>
            <p:cNvSpPr/>
            <p:nvPr>
              <p:custDataLst>
                <p:tags r:id="rId8"/>
              </p:custDataLst>
            </p:nvPr>
          </p:nvSpPr>
          <p:spPr>
            <a:xfrm>
              <a:off x="14021" y="6063"/>
              <a:ext cx="2650" cy="2650"/>
            </a:xfrm>
            <a:prstGeom prst="ellipse">
              <a:avLst/>
            </a:prstGeom>
            <a:solidFill>
              <a:srgbClr val="266CBA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37" name="矩形 36"/>
          <p:cNvSpPr/>
          <p:nvPr>
            <p:custDataLst>
              <p:tags r:id="rId9"/>
            </p:custDataLst>
          </p:nvPr>
        </p:nvSpPr>
        <p:spPr>
          <a:xfrm flipV="1">
            <a:off x="2272665" y="1534795"/>
            <a:ext cx="8477250" cy="76200"/>
          </a:xfrm>
          <a:prstGeom prst="rect">
            <a:avLst/>
          </a:prstGeom>
          <a:solidFill>
            <a:srgbClr val="266C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文本框 8"/>
          <p:cNvSpPr txBox="1"/>
          <p:nvPr>
            <p:custDataLst>
              <p:tags r:id="rId10"/>
            </p:custDataLst>
          </p:nvPr>
        </p:nvSpPr>
        <p:spPr>
          <a:xfrm>
            <a:off x="1422997" y="234929"/>
            <a:ext cx="9144076" cy="1167808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marL="0" indent="0"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4400" b="1" spc="300">
                <a:solidFill>
                  <a:srgbClr val="5B9BD5"/>
                </a:solidFill>
                <a:latin typeface="微软雅黑" panose="020B0503020204020204" charset="-122"/>
                <a:ea typeface="微软雅黑" panose="020B0503020204020204" charset="-122"/>
              </a:rPr>
              <a:t>三、</a:t>
            </a:r>
            <a:r>
              <a:rPr lang="zh-CN" altLang="en-US" sz="4400" b="1" spc="300">
                <a:solidFill>
                  <a:srgbClr val="5B9BD5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略懂近体诗音韵</a:t>
            </a:r>
            <a:endParaRPr lang="zh-CN" altLang="en-US" sz="4400" b="1" spc="300">
              <a:solidFill>
                <a:srgbClr val="5B9BD5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5603" name="内容占位符 2"/>
          <p:cNvSpPr>
            <a:spLocks noGrp="1"/>
          </p:cNvSpPr>
          <p:nvPr/>
        </p:nvSpPr>
        <p:spPr>
          <a:xfrm>
            <a:off x="9225915" y="944245"/>
            <a:ext cx="1823720" cy="583565"/>
          </a:xfrm>
          <a:prstGeom prst="rect">
            <a:avLst/>
          </a:prstGeom>
        </p:spPr>
        <p:txBody>
          <a:bodyPr vert="horz" lIns="101600" tIns="0" rIns="82550" bIns="0" rtlCol="0"/>
          <a:lstStyle>
            <a:lvl1pPr marL="2286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4572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r>
              <a:rPr lang="zh-CN" sz="3200" b="1">
                <a:solidFill>
                  <a:srgbClr val="7030A0"/>
                </a:solidFill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  <a:t>小结：</a:t>
            </a:r>
            <a:endParaRPr kumimoji="0" lang="zh-CN" sz="3200" b="1">
              <a:solidFill>
                <a:srgbClr val="7030A0"/>
              </a:solidFill>
              <a:latin typeface="方正粗黑宋简体" panose="02000000000000000000" charset="-122"/>
              <a:ea typeface="方正粗黑宋简体" panose="02000000000000000000" charset="-122"/>
              <a:cs typeface="明康欧楷" panose="02010609000101010101" charset="-122"/>
              <a:sym typeface="+mn-ea"/>
            </a:endParaRPr>
          </a:p>
        </p:txBody>
      </p:sp>
      <p:sp>
        <p:nvSpPr>
          <p:cNvPr id="33794" name="文本框 3"/>
          <p:cNvSpPr txBox="1">
            <a:spLocks noChangeArrowheads="1"/>
          </p:cNvSpPr>
          <p:nvPr/>
        </p:nvSpPr>
        <p:spPr bwMode="auto">
          <a:xfrm>
            <a:off x="1872615" y="1645920"/>
            <a:ext cx="9427210" cy="50158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75000"/>
              <a:buFont typeface="Wingdings" panose="05000000000000000000" pitchFamily="2" charset="2"/>
              <a:buChar char="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hlink"/>
              </a:buClr>
              <a:buSzPct val="75000"/>
              <a:buFont typeface="Wingdings" panose="05000000000000000000" pitchFamily="2" charset="2"/>
              <a:buChar char="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auto">
              <a:lnSpc>
                <a:spcPct val="100000"/>
              </a:lnSpc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</a:pPr>
            <a:r>
              <a:rPr lang="en-US" altLang="zh-CN" b="1">
                <a:solidFill>
                  <a:schemeClr val="bg2">
                    <a:lumMod val="1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1.</a:t>
            </a:r>
            <a:r>
              <a:rPr lang="zh-CN" altLang="en-US" b="1">
                <a:solidFill>
                  <a:schemeClr val="bg2">
                    <a:lumMod val="1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欢乐的诗词，押韵字选择开口度较大的，抒发出来的感情大多是欢欣高昂的。  </a:t>
            </a:r>
            <a:endParaRPr lang="en-US" altLang="zh-CN" b="1">
              <a:solidFill>
                <a:schemeClr val="bg2">
                  <a:lumMod val="1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fontAlgn="auto">
              <a:lnSpc>
                <a:spcPct val="100000"/>
              </a:lnSpc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</a:pPr>
            <a:r>
              <a:rPr lang="en-US" altLang="zh-CN" b="1">
                <a:solidFill>
                  <a:schemeClr val="bg2">
                    <a:lumMod val="1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2.</a:t>
            </a:r>
            <a:r>
              <a:rPr lang="zh-CN" altLang="en-US" b="1">
                <a:solidFill>
                  <a:schemeClr val="bg2">
                    <a:lumMod val="1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低沉的诗词，押韵字选择开口度较小的，抒发出来的感情大多是忧伤低沉的。  </a:t>
            </a:r>
            <a:endParaRPr lang="en-US" altLang="zh-CN" b="1">
              <a:solidFill>
                <a:schemeClr val="bg2">
                  <a:lumMod val="1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fontAlgn="auto">
              <a:lnSpc>
                <a:spcPct val="100000"/>
              </a:lnSpc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</a:pPr>
            <a:r>
              <a:rPr lang="en-US" altLang="zh-CN" b="1">
                <a:solidFill>
                  <a:schemeClr val="bg2">
                    <a:lumMod val="1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3.</a:t>
            </a:r>
            <a:r>
              <a:rPr lang="zh-CN" altLang="en-US" b="1">
                <a:solidFill>
                  <a:schemeClr val="bg2">
                    <a:lumMod val="1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欢乐的诗词，</a:t>
            </a:r>
            <a:r>
              <a:rPr lang="zh-CN" altLang="en-US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押韵字选择一两个开口度较大</a:t>
            </a:r>
            <a:r>
              <a:rPr lang="zh-CN" altLang="en-US" b="1">
                <a:solidFill>
                  <a:schemeClr val="bg2">
                    <a:lumMod val="1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的当领军，余下的选用</a:t>
            </a:r>
            <a:r>
              <a:rPr lang="zh-CN" altLang="en-US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同韵部中性</a:t>
            </a:r>
            <a:r>
              <a:rPr lang="zh-CN" altLang="en-US" b="1">
                <a:solidFill>
                  <a:schemeClr val="bg2">
                    <a:lumMod val="1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的，在领军的率领下，抒发出来的感</a:t>
            </a:r>
            <a:r>
              <a:rPr lang="zh-CN" altLang="en-US" b="1" smtClean="0">
                <a:solidFill>
                  <a:schemeClr val="bg2">
                    <a:lumMod val="1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情大多是</a:t>
            </a:r>
            <a:r>
              <a:rPr lang="zh-CN" altLang="en-US" b="1">
                <a:solidFill>
                  <a:schemeClr val="bg2">
                    <a:lumMod val="1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欢欣高昂的。  </a:t>
            </a:r>
            <a:endParaRPr lang="en-US" altLang="zh-CN" b="1">
              <a:solidFill>
                <a:schemeClr val="bg2">
                  <a:lumMod val="1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fontAlgn="auto">
              <a:lnSpc>
                <a:spcPct val="100000"/>
              </a:lnSpc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</a:pPr>
            <a:r>
              <a:rPr lang="en-US" altLang="zh-CN" b="1">
                <a:solidFill>
                  <a:schemeClr val="bg2">
                    <a:lumMod val="1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4.</a:t>
            </a:r>
            <a:r>
              <a:rPr lang="zh-CN" altLang="en-US" b="1">
                <a:solidFill>
                  <a:schemeClr val="bg2">
                    <a:lumMod val="1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低沉的诗词，</a:t>
            </a:r>
            <a:r>
              <a:rPr lang="zh-CN" altLang="en-US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押韵字选择一两个开口度较小</a:t>
            </a:r>
            <a:r>
              <a:rPr lang="zh-CN" altLang="en-US" b="1">
                <a:solidFill>
                  <a:schemeClr val="bg2">
                    <a:lumMod val="1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的当领军，余下的选用</a:t>
            </a:r>
            <a:r>
              <a:rPr lang="zh-CN" altLang="en-US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同韵部中性</a:t>
            </a:r>
            <a:r>
              <a:rPr lang="zh-CN" altLang="en-US" b="1">
                <a:solidFill>
                  <a:schemeClr val="bg2">
                    <a:lumMod val="1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的，在领军的率领下，抒发出来的感</a:t>
            </a:r>
            <a:r>
              <a:rPr lang="zh-CN" altLang="en-US" b="1" smtClean="0">
                <a:solidFill>
                  <a:schemeClr val="bg2">
                    <a:lumMod val="1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情大多是</a:t>
            </a:r>
            <a:r>
              <a:rPr lang="zh-CN" altLang="en-US" b="1">
                <a:solidFill>
                  <a:schemeClr val="bg2">
                    <a:lumMod val="1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忧伤低沉的。</a:t>
            </a:r>
            <a:endParaRPr lang="zh-CN" altLang="en-US" b="1">
              <a:solidFill>
                <a:schemeClr val="bg2">
                  <a:lumMod val="1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  <p:custDataLst>
      <p:tags r:id="rId1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3" grpId="0"/>
      <p:bldP spid="3379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/>
          <p:cNvSpPr/>
          <p:nvPr>
            <p:custDataLst>
              <p:tags r:id="rId1"/>
            </p:custDataLst>
          </p:nvPr>
        </p:nvSpPr>
        <p:spPr>
          <a:xfrm>
            <a:off x="0" y="-12700"/>
            <a:ext cx="12192000" cy="6858000"/>
          </a:xfrm>
          <a:prstGeom prst="rect">
            <a:avLst/>
          </a:prstGeom>
          <a:solidFill>
            <a:srgbClr val="266C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1" name="任意多边形: 形状 11"/>
          <p:cNvSpPr/>
          <p:nvPr>
            <p:custDataLst>
              <p:tags r:id="rId2"/>
            </p:custDataLst>
          </p:nvPr>
        </p:nvSpPr>
        <p:spPr>
          <a:xfrm>
            <a:off x="717550" y="-73660"/>
            <a:ext cx="11163300" cy="6858000"/>
          </a:xfrm>
          <a:custGeom>
            <a:avLst/>
            <a:gdLst>
              <a:gd name="connsiteX0" fmla="*/ 1391964 w 11162996"/>
              <a:gd name="connsiteY0" fmla="*/ 0 h 6841459"/>
              <a:gd name="connsiteX1" fmla="*/ 9771032 w 11162996"/>
              <a:gd name="connsiteY1" fmla="*/ 0 h 6841459"/>
              <a:gd name="connsiteX2" fmla="*/ 9888453 w 11162996"/>
              <a:gd name="connsiteY2" fmla="*/ 135555 h 6841459"/>
              <a:gd name="connsiteX3" fmla="*/ 11162996 w 11162996"/>
              <a:gd name="connsiteY3" fmla="*/ 3685906 h 6841459"/>
              <a:gd name="connsiteX4" fmla="*/ 10209764 w 11162996"/>
              <a:gd name="connsiteY4" fmla="*/ 6806575 h 6841459"/>
              <a:gd name="connsiteX5" fmla="*/ 10184957 w 11162996"/>
              <a:gd name="connsiteY5" fmla="*/ 6841459 h 6841459"/>
              <a:gd name="connsiteX6" fmla="*/ 978039 w 11162996"/>
              <a:gd name="connsiteY6" fmla="*/ 6841459 h 6841459"/>
              <a:gd name="connsiteX7" fmla="*/ 953232 w 11162996"/>
              <a:gd name="connsiteY7" fmla="*/ 6806575 h 6841459"/>
              <a:gd name="connsiteX8" fmla="*/ 0 w 11162996"/>
              <a:gd name="connsiteY8" fmla="*/ 3685906 h 6841459"/>
              <a:gd name="connsiteX9" fmla="*/ 1274543 w 11162996"/>
              <a:gd name="connsiteY9" fmla="*/ 135555 h 68414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162996" h="6841458">
                <a:moveTo>
                  <a:pt x="1391964" y="0"/>
                </a:moveTo>
                <a:lnTo>
                  <a:pt x="9771032" y="0"/>
                </a:lnTo>
                <a:lnTo>
                  <a:pt x="9888453" y="135555"/>
                </a:lnTo>
                <a:cubicBezTo>
                  <a:pt x="10684687" y="1100367"/>
                  <a:pt x="11162996" y="2337279"/>
                  <a:pt x="11162996" y="3685906"/>
                </a:cubicBezTo>
                <a:cubicBezTo>
                  <a:pt x="11162996" y="4841872"/>
                  <a:pt x="10811585" y="5915762"/>
                  <a:pt x="10209764" y="6806575"/>
                </a:cubicBezTo>
                <a:lnTo>
                  <a:pt x="10184957" y="6841459"/>
                </a:lnTo>
                <a:lnTo>
                  <a:pt x="978039" y="6841459"/>
                </a:lnTo>
                <a:lnTo>
                  <a:pt x="953232" y="6806575"/>
                </a:lnTo>
                <a:cubicBezTo>
                  <a:pt x="351411" y="5915762"/>
                  <a:pt x="0" y="4841872"/>
                  <a:pt x="0" y="3685906"/>
                </a:cubicBezTo>
                <a:cubicBezTo>
                  <a:pt x="0" y="2337279"/>
                  <a:pt x="478309" y="1100367"/>
                  <a:pt x="1274543" y="13555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2" name="椭圆 31"/>
          <p:cNvSpPr/>
          <p:nvPr>
            <p:custDataLst>
              <p:tags r:id="rId3"/>
            </p:custDataLst>
          </p:nvPr>
        </p:nvSpPr>
        <p:spPr>
          <a:xfrm>
            <a:off x="1096010" y="818515"/>
            <a:ext cx="776605" cy="777240"/>
          </a:xfrm>
          <a:prstGeom prst="ellipse">
            <a:avLst/>
          </a:prstGeom>
          <a:solidFill>
            <a:srgbClr val="0887CE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3" name="椭圆 32"/>
          <p:cNvSpPr/>
          <p:nvPr>
            <p:custDataLst>
              <p:tags r:id="rId4"/>
            </p:custDataLst>
          </p:nvPr>
        </p:nvSpPr>
        <p:spPr>
          <a:xfrm>
            <a:off x="1340485" y="944245"/>
            <a:ext cx="776605" cy="777240"/>
          </a:xfrm>
          <a:prstGeom prst="ellipse">
            <a:avLst/>
          </a:prstGeom>
          <a:solidFill>
            <a:srgbClr val="266CBA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6" name="椭圆 35"/>
          <p:cNvSpPr/>
          <p:nvPr>
            <p:custDataLst>
              <p:tags r:id="rId5"/>
            </p:custDataLst>
          </p:nvPr>
        </p:nvSpPr>
        <p:spPr>
          <a:xfrm>
            <a:off x="1508125" y="5896610"/>
            <a:ext cx="765175" cy="765175"/>
          </a:xfrm>
          <a:prstGeom prst="ellipse">
            <a:avLst/>
          </a:prstGeom>
          <a:solidFill>
            <a:srgbClr val="266CBA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5" name="组合 4"/>
          <p:cNvGrpSpPr/>
          <p:nvPr>
            <p:custDataLst>
              <p:tags r:id="rId6"/>
            </p:custDataLst>
          </p:nvPr>
        </p:nvGrpSpPr>
        <p:grpSpPr>
          <a:xfrm>
            <a:off x="10013950" y="4904105"/>
            <a:ext cx="1777365" cy="1687830"/>
            <a:chOff x="14021" y="6063"/>
            <a:chExt cx="4548" cy="4318"/>
          </a:xfrm>
        </p:grpSpPr>
        <p:sp>
          <p:nvSpPr>
            <p:cNvPr id="6" name="椭圆 5"/>
            <p:cNvSpPr/>
            <p:nvPr>
              <p:custDataLst>
                <p:tags r:id="rId7"/>
              </p:custDataLst>
            </p:nvPr>
          </p:nvSpPr>
          <p:spPr>
            <a:xfrm>
              <a:off x="14999" y="6811"/>
              <a:ext cx="3571" cy="3571"/>
            </a:xfrm>
            <a:prstGeom prst="ellipse">
              <a:avLst/>
            </a:prstGeom>
            <a:solidFill>
              <a:srgbClr val="266CBA">
                <a:alpha val="1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7" name="椭圆 6"/>
            <p:cNvSpPr/>
            <p:nvPr>
              <p:custDataLst>
                <p:tags r:id="rId8"/>
              </p:custDataLst>
            </p:nvPr>
          </p:nvSpPr>
          <p:spPr>
            <a:xfrm>
              <a:off x="14021" y="6063"/>
              <a:ext cx="2650" cy="2650"/>
            </a:xfrm>
            <a:prstGeom prst="ellipse">
              <a:avLst/>
            </a:prstGeom>
            <a:solidFill>
              <a:srgbClr val="266CBA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37" name="矩形 36"/>
          <p:cNvSpPr/>
          <p:nvPr>
            <p:custDataLst>
              <p:tags r:id="rId9"/>
            </p:custDataLst>
          </p:nvPr>
        </p:nvSpPr>
        <p:spPr>
          <a:xfrm flipV="1">
            <a:off x="2272665" y="1534795"/>
            <a:ext cx="8477250" cy="76200"/>
          </a:xfrm>
          <a:prstGeom prst="rect">
            <a:avLst/>
          </a:prstGeom>
          <a:solidFill>
            <a:srgbClr val="266C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文本框 8"/>
          <p:cNvSpPr txBox="1"/>
          <p:nvPr>
            <p:custDataLst>
              <p:tags r:id="rId10"/>
            </p:custDataLst>
          </p:nvPr>
        </p:nvSpPr>
        <p:spPr>
          <a:xfrm>
            <a:off x="1605915" y="701675"/>
            <a:ext cx="9144000" cy="708660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marL="0" indent="0"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4400" b="1" spc="300">
                <a:solidFill>
                  <a:srgbClr val="5B9BD5"/>
                </a:solidFill>
                <a:latin typeface="微软雅黑" panose="020B0503020204020204" charset="-122"/>
                <a:ea typeface="微软雅黑" panose="020B0503020204020204" charset="-122"/>
              </a:rPr>
              <a:t>四、</a:t>
            </a:r>
            <a:r>
              <a:rPr lang="zh-CN" altLang="en-US" sz="4400" b="1" spc="300">
                <a:solidFill>
                  <a:srgbClr val="5B9BD5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析表达方式转换</a:t>
            </a:r>
            <a:endParaRPr lang="zh-CN" altLang="en-US" sz="4400" b="1" spc="300">
              <a:solidFill>
                <a:srgbClr val="5B9BD5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508125" y="1721485"/>
            <a:ext cx="6583680" cy="4914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just">
              <a:lnSpc>
                <a:spcPts val="1560"/>
              </a:lnSpc>
              <a:spcAft>
                <a:spcPct val="0"/>
              </a:spcAft>
            </a:pPr>
            <a:endParaRPr lang="zh-CN" altLang="zh-CN" sz="3200">
              <a:solidFill>
                <a:srgbClr val="FF0000"/>
              </a:solidFill>
              <a:latin typeface="明康欧楷" panose="02010609000101010101" charset="-122"/>
              <a:ea typeface="明康欧楷" panose="02010609000101010101" charset="-122"/>
              <a:cs typeface="明康欧楷" panose="02010609000101010101" charset="-122"/>
            </a:endParaRPr>
          </a:p>
          <a:p>
            <a:pPr indent="266700" algn="just">
              <a:lnSpc>
                <a:spcPts val="1560"/>
              </a:lnSpc>
              <a:spcAft>
                <a:spcPct val="0"/>
              </a:spcAft>
            </a:pPr>
            <a:r>
              <a:rPr lang="zh-CN" altLang="zh-CN" sz="3200">
                <a:solidFill>
                  <a:srgbClr val="FF0000"/>
                </a:solidFill>
                <a:latin typeface="明康欧楷" panose="02010609000101010101" charset="-122"/>
                <a:ea typeface="明康欧楷" panose="02010609000101010101" charset="-122"/>
                <a:cs typeface="明康欧楷" panose="02010609000101010101" charset="-122"/>
              </a:rPr>
              <a:t>（</a:t>
            </a:r>
            <a:r>
              <a:rPr lang="en-US" altLang="zh-CN" sz="3200">
                <a:solidFill>
                  <a:srgbClr val="FF0000"/>
                </a:solidFill>
                <a:latin typeface="明康欧楷" panose="02010609000101010101" charset="-122"/>
                <a:ea typeface="明康欧楷" panose="02010609000101010101" charset="-122"/>
                <a:cs typeface="明康欧楷" panose="02010609000101010101" charset="-122"/>
              </a:rPr>
              <a:t>1</a:t>
            </a:r>
            <a:r>
              <a:rPr lang="zh-CN" altLang="zh-CN" sz="3200">
                <a:solidFill>
                  <a:srgbClr val="FF0000"/>
                </a:solidFill>
                <a:latin typeface="明康欧楷" panose="02010609000101010101" charset="-122"/>
                <a:ea typeface="明康欧楷" panose="02010609000101010101" charset="-122"/>
                <a:cs typeface="明康欧楷" panose="02010609000101010101" charset="-122"/>
              </a:rPr>
              <a:t>）记叙层面是读懂诗歌的基</a:t>
            </a:r>
            <a:r>
              <a:rPr lang="zh-CN" altLang="zh-CN" sz="3200" smtClean="0">
                <a:solidFill>
                  <a:srgbClr val="FF0000"/>
                </a:solidFill>
                <a:latin typeface="明康欧楷" panose="02010609000101010101" charset="-122"/>
                <a:ea typeface="明康欧楷" panose="02010609000101010101" charset="-122"/>
                <a:cs typeface="明康欧楷" panose="02010609000101010101" charset="-122"/>
              </a:rPr>
              <a:t>础</a:t>
            </a:r>
            <a:endParaRPr lang="zh-CN" altLang="zh-CN" sz="3200" smtClean="0">
              <a:solidFill>
                <a:srgbClr val="FF0000"/>
              </a:solidFill>
              <a:latin typeface="明康欧楷" panose="02010609000101010101" charset="-122"/>
              <a:ea typeface="明康欧楷" panose="02010609000101010101" charset="-122"/>
              <a:cs typeface="明康欧楷" panose="02010609000101010101" charset="-122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50925" y="2212975"/>
            <a:ext cx="10337165" cy="42430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/>
          <p:cNvSpPr/>
          <p:nvPr>
            <p:custDataLst>
              <p:tags r:id="rId1"/>
            </p:custDataLst>
          </p:nvPr>
        </p:nvSpPr>
        <p:spPr>
          <a:xfrm>
            <a:off x="0" y="-12700"/>
            <a:ext cx="12192000" cy="6858000"/>
          </a:xfrm>
          <a:prstGeom prst="rect">
            <a:avLst/>
          </a:prstGeom>
          <a:solidFill>
            <a:srgbClr val="266C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1" name="任意多边形: 形状 11"/>
          <p:cNvSpPr/>
          <p:nvPr>
            <p:custDataLst>
              <p:tags r:id="rId2"/>
            </p:custDataLst>
          </p:nvPr>
        </p:nvSpPr>
        <p:spPr>
          <a:xfrm>
            <a:off x="717550" y="-73660"/>
            <a:ext cx="11163300" cy="6858000"/>
          </a:xfrm>
          <a:custGeom>
            <a:avLst/>
            <a:gdLst>
              <a:gd name="connsiteX0" fmla="*/ 1391964 w 11162996"/>
              <a:gd name="connsiteY0" fmla="*/ 0 h 6841459"/>
              <a:gd name="connsiteX1" fmla="*/ 9771032 w 11162996"/>
              <a:gd name="connsiteY1" fmla="*/ 0 h 6841459"/>
              <a:gd name="connsiteX2" fmla="*/ 9888453 w 11162996"/>
              <a:gd name="connsiteY2" fmla="*/ 135555 h 6841459"/>
              <a:gd name="connsiteX3" fmla="*/ 11162996 w 11162996"/>
              <a:gd name="connsiteY3" fmla="*/ 3685906 h 6841459"/>
              <a:gd name="connsiteX4" fmla="*/ 10209764 w 11162996"/>
              <a:gd name="connsiteY4" fmla="*/ 6806575 h 6841459"/>
              <a:gd name="connsiteX5" fmla="*/ 10184957 w 11162996"/>
              <a:gd name="connsiteY5" fmla="*/ 6841459 h 6841459"/>
              <a:gd name="connsiteX6" fmla="*/ 978039 w 11162996"/>
              <a:gd name="connsiteY6" fmla="*/ 6841459 h 6841459"/>
              <a:gd name="connsiteX7" fmla="*/ 953232 w 11162996"/>
              <a:gd name="connsiteY7" fmla="*/ 6806575 h 6841459"/>
              <a:gd name="connsiteX8" fmla="*/ 0 w 11162996"/>
              <a:gd name="connsiteY8" fmla="*/ 3685906 h 6841459"/>
              <a:gd name="connsiteX9" fmla="*/ 1274543 w 11162996"/>
              <a:gd name="connsiteY9" fmla="*/ 135555 h 68414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162996" h="6841458">
                <a:moveTo>
                  <a:pt x="1391964" y="0"/>
                </a:moveTo>
                <a:lnTo>
                  <a:pt x="9771032" y="0"/>
                </a:lnTo>
                <a:lnTo>
                  <a:pt x="9888453" y="135555"/>
                </a:lnTo>
                <a:cubicBezTo>
                  <a:pt x="10684687" y="1100367"/>
                  <a:pt x="11162996" y="2337279"/>
                  <a:pt x="11162996" y="3685906"/>
                </a:cubicBezTo>
                <a:cubicBezTo>
                  <a:pt x="11162996" y="4841872"/>
                  <a:pt x="10811585" y="5915762"/>
                  <a:pt x="10209764" y="6806575"/>
                </a:cubicBezTo>
                <a:lnTo>
                  <a:pt x="10184957" y="6841459"/>
                </a:lnTo>
                <a:lnTo>
                  <a:pt x="978039" y="6841459"/>
                </a:lnTo>
                <a:lnTo>
                  <a:pt x="953232" y="6806575"/>
                </a:lnTo>
                <a:cubicBezTo>
                  <a:pt x="351411" y="5915762"/>
                  <a:pt x="0" y="4841872"/>
                  <a:pt x="0" y="3685906"/>
                </a:cubicBezTo>
                <a:cubicBezTo>
                  <a:pt x="0" y="2337279"/>
                  <a:pt x="478309" y="1100367"/>
                  <a:pt x="1274543" y="13555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indent="2667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000" smtClean="0">
                <a:solidFill>
                  <a:srgbClr val="0070C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        </a:t>
            </a:r>
            <a:endParaRPr lang="en-US" altLang="zh-CN" sz="2000" smtClean="0">
              <a:solidFill>
                <a:srgbClr val="0070C0"/>
              </a:solidFill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  <a:sym typeface="+mn-ea"/>
            </a:endParaRPr>
          </a:p>
          <a:p>
            <a:pPr lvl="0" indent="266700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altLang="zh-CN" sz="2000" smtClean="0">
              <a:solidFill>
                <a:srgbClr val="0070C0"/>
              </a:solidFill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  <a:sym typeface="+mn-ea"/>
            </a:endParaRPr>
          </a:p>
          <a:p>
            <a:pPr lvl="0" indent="266700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altLang="zh-CN" sz="2000" smtClean="0">
              <a:solidFill>
                <a:srgbClr val="0070C0"/>
              </a:solidFill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  <a:sym typeface="+mn-ea"/>
            </a:endParaRPr>
          </a:p>
          <a:p>
            <a:pPr lvl="0" indent="2667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000" smtClean="0">
                <a:solidFill>
                  <a:srgbClr val="0070C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          </a:t>
            </a:r>
            <a:r>
              <a:rPr lang="zh-CN" altLang="en-US" sz="2000" smtClean="0">
                <a:solidFill>
                  <a:srgbClr val="0070C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自</a:t>
            </a:r>
            <a:r>
              <a:rPr lang="zh-CN" altLang="en-US" sz="2000">
                <a:solidFill>
                  <a:srgbClr val="0070C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己：孤独、闲情、思古</a:t>
            </a:r>
            <a:r>
              <a:rPr lang="en-US" altLang="zh-CN" sz="2000">
                <a:solidFill>
                  <a:srgbClr val="0070C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……</a:t>
            </a:r>
            <a:endParaRPr lang="en-US" altLang="zh-CN" sz="2000">
              <a:solidFill>
                <a:srgbClr val="0070C0"/>
              </a:solidFill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  <a:p>
            <a:pPr lvl="0" indent="2667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0070C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抒情   与人：亲情、友情、爱情、襄助</a:t>
            </a:r>
            <a:r>
              <a:rPr lang="en-US" altLang="zh-CN" sz="2000">
                <a:solidFill>
                  <a:srgbClr val="0070C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……</a:t>
            </a:r>
            <a:endParaRPr lang="en-US" altLang="zh-CN" sz="2000">
              <a:solidFill>
                <a:srgbClr val="0070C0"/>
              </a:solidFill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  <a:p>
            <a:pPr lvl="0" indent="2667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0070C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          </a:t>
            </a:r>
            <a:r>
              <a:rPr lang="zh-CN" altLang="en-US" sz="2000">
                <a:solidFill>
                  <a:srgbClr val="0070C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国家：忠诚、战乱、际遇</a:t>
            </a:r>
            <a:r>
              <a:rPr lang="en-US" altLang="zh-CN" sz="2000">
                <a:solidFill>
                  <a:srgbClr val="0070C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……</a:t>
            </a:r>
            <a:endParaRPr lang="en-US" altLang="zh-CN" sz="2000">
              <a:solidFill>
                <a:srgbClr val="0070C0"/>
              </a:solidFill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  <a:p>
            <a:pPr lvl="0" indent="2667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0070C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 总而言之：</a:t>
            </a:r>
            <a:r>
              <a:rPr lang="zh-CN" altLang="en-US" sz="2000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生、老、病、死，爱、恨、情、仇，聚、散、思、忆，感时、伤己</a:t>
            </a:r>
            <a:endParaRPr lang="zh-CN" altLang="en-US" sz="2000">
              <a:solidFill>
                <a:srgbClr val="FF0000"/>
              </a:solidFill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  <a:sym typeface="+mn-ea"/>
            </a:endParaRPr>
          </a:p>
          <a:p>
            <a:pPr lvl="0" indent="2667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5400" b="1">
                <a:solidFill>
                  <a:srgbClr val="FF0000"/>
                </a:solidFill>
                <a:latin typeface="华文细黑" panose="02010600040101010101" charset="-122"/>
                <a:ea typeface="华文细黑" panose="02010600040101010101" charset="-122"/>
                <a:cs typeface="方正粗黑宋简体" panose="02000000000000000000" charset="-122"/>
                <a:sym typeface="+mn-ea"/>
              </a:rPr>
              <a:t>科场、官场、战场、情场</a:t>
            </a:r>
            <a:endParaRPr lang="zh-CN" altLang="en-US" sz="5400" b="1">
              <a:solidFill>
                <a:srgbClr val="FF0000"/>
              </a:solidFill>
              <a:latin typeface="华文细黑" panose="02010600040101010101" charset="-122"/>
              <a:ea typeface="华文细黑" panose="02010600040101010101" charset="-122"/>
              <a:cs typeface="方正粗黑宋简体" panose="02000000000000000000" charset="-122"/>
              <a:sym typeface="+mn-ea"/>
            </a:endParaRPr>
          </a:p>
          <a:p>
            <a:pPr lvl="0" indent="2667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5400" b="1">
                <a:solidFill>
                  <a:schemeClr val="tx1"/>
                </a:solidFill>
                <a:latin typeface="华文细黑" panose="02010600040101010101" charset="-122"/>
                <a:ea typeface="华文细黑" panose="02010600040101010101" charset="-122"/>
                <a:cs typeface="方正粗黑宋简体" panose="02000000000000000000" charset="-122"/>
                <a:sym typeface="+mn-ea"/>
              </a:rPr>
              <a:t>修、齐、治、平</a:t>
            </a:r>
            <a:endParaRPr lang="zh-CN" altLang="en-US" sz="5400" b="1">
              <a:solidFill>
                <a:schemeClr val="tx1"/>
              </a:solidFill>
              <a:latin typeface="华文细黑" panose="02010600040101010101" charset="-122"/>
              <a:ea typeface="华文细黑" panose="02010600040101010101" charset="-122"/>
              <a:cs typeface="方正粗黑宋简体" panose="02000000000000000000" charset="-122"/>
              <a:sym typeface="+mn-ea"/>
            </a:endParaRPr>
          </a:p>
        </p:txBody>
      </p:sp>
      <p:sp>
        <p:nvSpPr>
          <p:cNvPr id="32" name="椭圆 31"/>
          <p:cNvSpPr/>
          <p:nvPr>
            <p:custDataLst>
              <p:tags r:id="rId3"/>
            </p:custDataLst>
          </p:nvPr>
        </p:nvSpPr>
        <p:spPr>
          <a:xfrm>
            <a:off x="1096010" y="818515"/>
            <a:ext cx="776605" cy="777240"/>
          </a:xfrm>
          <a:prstGeom prst="ellipse">
            <a:avLst/>
          </a:prstGeom>
          <a:solidFill>
            <a:srgbClr val="0887CE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3" name="椭圆 32"/>
          <p:cNvSpPr/>
          <p:nvPr>
            <p:custDataLst>
              <p:tags r:id="rId4"/>
            </p:custDataLst>
          </p:nvPr>
        </p:nvSpPr>
        <p:spPr>
          <a:xfrm>
            <a:off x="1340485" y="944245"/>
            <a:ext cx="776605" cy="777240"/>
          </a:xfrm>
          <a:prstGeom prst="ellipse">
            <a:avLst/>
          </a:prstGeom>
          <a:solidFill>
            <a:srgbClr val="266CBA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6" name="椭圆 35"/>
          <p:cNvSpPr/>
          <p:nvPr>
            <p:custDataLst>
              <p:tags r:id="rId5"/>
            </p:custDataLst>
          </p:nvPr>
        </p:nvSpPr>
        <p:spPr>
          <a:xfrm>
            <a:off x="1508125" y="5896610"/>
            <a:ext cx="765175" cy="765175"/>
          </a:xfrm>
          <a:prstGeom prst="ellipse">
            <a:avLst/>
          </a:prstGeom>
          <a:solidFill>
            <a:srgbClr val="266CBA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5" name="组合 4"/>
          <p:cNvGrpSpPr/>
          <p:nvPr>
            <p:custDataLst>
              <p:tags r:id="rId6"/>
            </p:custDataLst>
          </p:nvPr>
        </p:nvGrpSpPr>
        <p:grpSpPr>
          <a:xfrm>
            <a:off x="10013950" y="4904105"/>
            <a:ext cx="1777365" cy="1687830"/>
            <a:chOff x="14021" y="6063"/>
            <a:chExt cx="4548" cy="4318"/>
          </a:xfrm>
        </p:grpSpPr>
        <p:sp>
          <p:nvSpPr>
            <p:cNvPr id="6" name="椭圆 5"/>
            <p:cNvSpPr/>
            <p:nvPr>
              <p:custDataLst>
                <p:tags r:id="rId7"/>
              </p:custDataLst>
            </p:nvPr>
          </p:nvSpPr>
          <p:spPr>
            <a:xfrm>
              <a:off x="14999" y="6811"/>
              <a:ext cx="3571" cy="3571"/>
            </a:xfrm>
            <a:prstGeom prst="ellipse">
              <a:avLst/>
            </a:prstGeom>
            <a:solidFill>
              <a:srgbClr val="266CBA">
                <a:alpha val="1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7" name="椭圆 6"/>
            <p:cNvSpPr/>
            <p:nvPr>
              <p:custDataLst>
                <p:tags r:id="rId8"/>
              </p:custDataLst>
            </p:nvPr>
          </p:nvSpPr>
          <p:spPr>
            <a:xfrm>
              <a:off x="14021" y="6063"/>
              <a:ext cx="2650" cy="2650"/>
            </a:xfrm>
            <a:prstGeom prst="ellipse">
              <a:avLst/>
            </a:prstGeom>
            <a:solidFill>
              <a:srgbClr val="266CBA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37" name="矩形 36"/>
          <p:cNvSpPr/>
          <p:nvPr>
            <p:custDataLst>
              <p:tags r:id="rId9"/>
            </p:custDataLst>
          </p:nvPr>
        </p:nvSpPr>
        <p:spPr>
          <a:xfrm flipV="1">
            <a:off x="2272665" y="1534795"/>
            <a:ext cx="8477250" cy="76200"/>
          </a:xfrm>
          <a:prstGeom prst="rect">
            <a:avLst/>
          </a:prstGeom>
          <a:solidFill>
            <a:srgbClr val="266C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文本框 8"/>
          <p:cNvSpPr txBox="1"/>
          <p:nvPr>
            <p:custDataLst>
              <p:tags r:id="rId10"/>
            </p:custDataLst>
          </p:nvPr>
        </p:nvSpPr>
        <p:spPr>
          <a:xfrm>
            <a:off x="1605915" y="701675"/>
            <a:ext cx="9144000" cy="708660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marL="0" indent="0"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4400" b="1" spc="300">
                <a:solidFill>
                  <a:srgbClr val="5B9BD5"/>
                </a:solidFill>
                <a:latin typeface="微软雅黑" panose="020B0503020204020204" charset="-122"/>
                <a:ea typeface="微软雅黑" panose="020B0503020204020204" charset="-122"/>
              </a:rPr>
              <a:t>四、</a:t>
            </a:r>
            <a:r>
              <a:rPr lang="zh-CN" altLang="en-US" sz="4400" b="1" spc="300">
                <a:solidFill>
                  <a:srgbClr val="5B9BD5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析表达方式转换</a:t>
            </a:r>
            <a:endParaRPr lang="zh-CN" altLang="en-US" sz="4400" b="1" spc="300">
              <a:solidFill>
                <a:srgbClr val="5B9BD5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605915" y="1721485"/>
            <a:ext cx="8384540" cy="4914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just">
              <a:lnSpc>
                <a:spcPts val="1560"/>
              </a:lnSpc>
              <a:spcAft>
                <a:spcPct val="0"/>
              </a:spcAft>
            </a:pPr>
            <a:endParaRPr lang="zh-CN" altLang="zh-CN" sz="3200">
              <a:solidFill>
                <a:srgbClr val="FF0000"/>
              </a:solidFill>
              <a:latin typeface="明康欧楷" panose="02010609000101010101" charset="-122"/>
              <a:ea typeface="明康欧楷" panose="02010609000101010101" charset="-122"/>
              <a:cs typeface="明康欧楷" panose="02010609000101010101" charset="-122"/>
              <a:sym typeface="+mn-ea"/>
            </a:endParaRPr>
          </a:p>
          <a:p>
            <a:pPr indent="266700" algn="just">
              <a:lnSpc>
                <a:spcPts val="1560"/>
              </a:lnSpc>
              <a:spcAft>
                <a:spcPct val="0"/>
              </a:spcAft>
            </a:pPr>
            <a:r>
              <a:rPr lang="zh-CN" altLang="zh-CN" sz="3200">
                <a:solidFill>
                  <a:srgbClr val="FF0000"/>
                </a:solidFill>
                <a:latin typeface="明康欧楷" panose="02010609000101010101" charset="-122"/>
                <a:ea typeface="明康欧楷" panose="02010609000101010101" charset="-122"/>
                <a:cs typeface="明康欧楷" panose="02010609000101010101" charset="-122"/>
                <a:sym typeface="+mn-ea"/>
              </a:rPr>
              <a:t>（2）抒情层面是诗歌鉴赏的核心和指归</a:t>
            </a:r>
            <a:endParaRPr lang="zh-CN" altLang="zh-CN" sz="3200">
              <a:solidFill>
                <a:srgbClr val="FF0000"/>
              </a:solidFill>
              <a:latin typeface="明康欧楷" panose="02010609000101010101" charset="-122"/>
              <a:ea typeface="明康欧楷" panose="02010609000101010101" charset="-122"/>
              <a:cs typeface="明康欧楷" panose="02010609000101010101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508441" y="5196407"/>
            <a:ext cx="11814031" cy="10147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2667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	</a:t>
            </a:r>
            <a:endParaRPr lang="zh-CN" altLang="en-US" sz="2400"/>
          </a:p>
          <a:p>
            <a:pPr indent="2667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3200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latin typeface="明康欧楷" panose="02010609000101010101" charset="-122"/>
                <a:ea typeface="明康欧楷" panose="02010609000101010101" charset="-122"/>
                <a:cs typeface="明康欧楷" panose="02010609000101010101" charset="-122"/>
              </a:rPr>
              <a:t>往往有所凭</a:t>
            </a:r>
            <a:r>
              <a:rPr lang="zh-CN" altLang="en-US" sz="3200" smtClean="0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latin typeface="明康欧楷" panose="02010609000101010101" charset="-122"/>
                <a:ea typeface="明康欧楷" panose="02010609000101010101" charset="-122"/>
                <a:cs typeface="明康欧楷" panose="02010609000101010101" charset="-122"/>
              </a:rPr>
              <a:t>借：</a:t>
            </a:r>
            <a:r>
              <a:rPr lang="zh-CN" altLang="en-US" sz="3200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latin typeface="明康欧楷" panose="02010609000101010101" charset="-122"/>
                <a:ea typeface="明康欧楷" panose="02010609000101010101" charset="-122"/>
                <a:cs typeface="明康欧楷" panose="02010609000101010101" charset="-122"/>
              </a:rPr>
              <a:t>借景抒</a:t>
            </a:r>
            <a:r>
              <a:rPr lang="zh-CN" altLang="en-US" sz="3200" smtClean="0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latin typeface="明康欧楷" panose="02010609000101010101" charset="-122"/>
                <a:ea typeface="明康欧楷" panose="02010609000101010101" charset="-122"/>
                <a:cs typeface="明康欧楷" panose="02010609000101010101" charset="-122"/>
              </a:rPr>
              <a:t>情   托</a:t>
            </a:r>
            <a:r>
              <a:rPr lang="zh-CN" altLang="en-US" sz="3200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latin typeface="明康欧楷" panose="02010609000101010101" charset="-122"/>
                <a:ea typeface="明康欧楷" panose="02010609000101010101" charset="-122"/>
                <a:cs typeface="明康欧楷" panose="02010609000101010101" charset="-122"/>
              </a:rPr>
              <a:t>物言</a:t>
            </a:r>
            <a:r>
              <a:rPr lang="zh-CN" altLang="en-US" sz="3200" smtClean="0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latin typeface="明康欧楷" panose="02010609000101010101" charset="-122"/>
                <a:ea typeface="明康欧楷" panose="02010609000101010101" charset="-122"/>
                <a:cs typeface="明康欧楷" panose="02010609000101010101" charset="-122"/>
              </a:rPr>
              <a:t>志  怀</a:t>
            </a:r>
            <a:r>
              <a:rPr lang="zh-CN" altLang="en-US" sz="3200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latin typeface="明康欧楷" panose="02010609000101010101" charset="-122"/>
                <a:ea typeface="明康欧楷" panose="02010609000101010101" charset="-122"/>
                <a:cs typeface="明康欧楷" panose="02010609000101010101" charset="-122"/>
              </a:rPr>
              <a:t>古伤今</a:t>
            </a:r>
            <a:endParaRPr lang="zh-CN" altLang="en-US" sz="3200">
              <a:gradFill>
                <a:gsLst>
                  <a:gs pos="0">
                    <a:srgbClr val="7B32B2"/>
                  </a:gs>
                  <a:gs pos="100000">
                    <a:srgbClr val="401A5D"/>
                  </a:gs>
                </a:gsLst>
                <a:lin scaled="0"/>
              </a:gradFill>
              <a:latin typeface="明康欧楷" panose="02010609000101010101" charset="-122"/>
              <a:ea typeface="明康欧楷" panose="02010609000101010101" charset="-122"/>
              <a:cs typeface="明康欧楷" panose="02010609000101010101" charset="-122"/>
            </a:endParaRPr>
          </a:p>
          <a:p>
            <a:pPr lvl="0" indent="2667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1000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latin typeface="明康欧楷" panose="02010609000101010101" charset="-122"/>
                <a:ea typeface="明康欧楷" panose="02010609000101010101" charset="-122"/>
                <a:cs typeface="明康欧楷" panose="02010609000101010101" charset="-122"/>
              </a:rPr>
              <a:t>               	  </a:t>
            </a:r>
            <a:endParaRPr lang="zh-CN" altLang="en-US" sz="1000">
              <a:gradFill>
                <a:gsLst>
                  <a:gs pos="0">
                    <a:srgbClr val="7B32B2"/>
                  </a:gs>
                  <a:gs pos="100000">
                    <a:srgbClr val="401A5D"/>
                  </a:gs>
                </a:gsLst>
                <a:lin scaled="0"/>
              </a:gradFill>
              <a:latin typeface="明康欧楷" panose="02010609000101010101" charset="-122"/>
              <a:ea typeface="明康欧楷" panose="02010609000101010101" charset="-122"/>
              <a:cs typeface="明康欧楷" panose="02010609000101010101" charset="-122"/>
            </a:endParaRPr>
          </a:p>
        </p:txBody>
      </p:sp>
    </p:spTree>
    <p:custDataLst>
      <p:tags r:id="rId11"/>
    </p:custDataLst>
  </p:cSld>
  <p:clrMapOvr>
    <a:masterClrMapping/>
  </p:clrMapOvr>
  <p:transition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/>
          <p:cNvSpPr/>
          <p:nvPr>
            <p:custDataLst>
              <p:tags r:id="rId1"/>
            </p:custDataLst>
          </p:nvPr>
        </p:nvSpPr>
        <p:spPr>
          <a:xfrm>
            <a:off x="0" y="-12700"/>
            <a:ext cx="12192000" cy="6858000"/>
          </a:xfrm>
          <a:prstGeom prst="rect">
            <a:avLst/>
          </a:prstGeom>
          <a:solidFill>
            <a:srgbClr val="266C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1" name="任意多边形: 形状 11"/>
          <p:cNvSpPr/>
          <p:nvPr>
            <p:custDataLst>
              <p:tags r:id="rId2"/>
            </p:custDataLst>
          </p:nvPr>
        </p:nvSpPr>
        <p:spPr>
          <a:xfrm>
            <a:off x="766445" y="-73660"/>
            <a:ext cx="11114405" cy="6858000"/>
          </a:xfrm>
          <a:custGeom>
            <a:avLst/>
            <a:gdLst>
              <a:gd name="connsiteX0" fmla="*/ 1391964 w 11162996"/>
              <a:gd name="connsiteY0" fmla="*/ 0 h 6841459"/>
              <a:gd name="connsiteX1" fmla="*/ 9771032 w 11162996"/>
              <a:gd name="connsiteY1" fmla="*/ 0 h 6841459"/>
              <a:gd name="connsiteX2" fmla="*/ 9888453 w 11162996"/>
              <a:gd name="connsiteY2" fmla="*/ 135555 h 6841459"/>
              <a:gd name="connsiteX3" fmla="*/ 11162996 w 11162996"/>
              <a:gd name="connsiteY3" fmla="*/ 3685906 h 6841459"/>
              <a:gd name="connsiteX4" fmla="*/ 10209764 w 11162996"/>
              <a:gd name="connsiteY4" fmla="*/ 6806575 h 6841459"/>
              <a:gd name="connsiteX5" fmla="*/ 10184957 w 11162996"/>
              <a:gd name="connsiteY5" fmla="*/ 6841459 h 6841459"/>
              <a:gd name="connsiteX6" fmla="*/ 978039 w 11162996"/>
              <a:gd name="connsiteY6" fmla="*/ 6841459 h 6841459"/>
              <a:gd name="connsiteX7" fmla="*/ 953232 w 11162996"/>
              <a:gd name="connsiteY7" fmla="*/ 6806575 h 6841459"/>
              <a:gd name="connsiteX8" fmla="*/ 0 w 11162996"/>
              <a:gd name="connsiteY8" fmla="*/ 3685906 h 6841459"/>
              <a:gd name="connsiteX9" fmla="*/ 1274543 w 11162996"/>
              <a:gd name="connsiteY9" fmla="*/ 135555 h 68414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162996" h="6841458">
                <a:moveTo>
                  <a:pt x="1391964" y="0"/>
                </a:moveTo>
                <a:lnTo>
                  <a:pt x="9771032" y="0"/>
                </a:lnTo>
                <a:lnTo>
                  <a:pt x="9888453" y="135555"/>
                </a:lnTo>
                <a:cubicBezTo>
                  <a:pt x="10684687" y="1100367"/>
                  <a:pt x="11162996" y="2337279"/>
                  <a:pt x="11162996" y="3685906"/>
                </a:cubicBezTo>
                <a:cubicBezTo>
                  <a:pt x="11162996" y="4841872"/>
                  <a:pt x="10811585" y="5915762"/>
                  <a:pt x="10209764" y="6806575"/>
                </a:cubicBezTo>
                <a:lnTo>
                  <a:pt x="10184957" y="6841459"/>
                </a:lnTo>
                <a:lnTo>
                  <a:pt x="978039" y="6841459"/>
                </a:lnTo>
                <a:lnTo>
                  <a:pt x="953232" y="6806575"/>
                </a:lnTo>
                <a:cubicBezTo>
                  <a:pt x="351411" y="5915762"/>
                  <a:pt x="0" y="4841872"/>
                  <a:pt x="0" y="3685906"/>
                </a:cubicBezTo>
                <a:cubicBezTo>
                  <a:pt x="0" y="2337279"/>
                  <a:pt x="478309" y="1100367"/>
                  <a:pt x="1274543" y="13555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endParaRPr lang="zh-CN" altLang="zh-CN" sz="2000" b="1" kern="100" smtClean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  <a:sym typeface="+mn-ea"/>
            </a:endParaRPr>
          </a:p>
          <a:p>
            <a:pPr lvl="0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endParaRPr lang="zh-CN" altLang="zh-CN" sz="2000" b="1" kern="100" smtClean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  <a:sym typeface="+mn-ea"/>
            </a:endParaRPr>
          </a:p>
          <a:p>
            <a:pPr lvl="0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endParaRPr lang="zh-CN" altLang="zh-CN" sz="2000" b="1" kern="100" smtClean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  <a:sym typeface="+mn-ea"/>
            </a:endParaRPr>
          </a:p>
          <a:p>
            <a:pPr lvl="0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endParaRPr lang="zh-CN" altLang="zh-CN" sz="2000" b="1" kern="100" smtClean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  <a:sym typeface="+mn-ea"/>
            </a:endParaRPr>
          </a:p>
          <a:p>
            <a:pPr lvl="0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endParaRPr lang="zh-CN" altLang="zh-CN" sz="2400" b="1" kern="100" smtClean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lvl="0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endParaRPr lang="zh-CN" altLang="zh-CN" sz="2400" b="1" kern="100" smtClean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lvl="0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zh-CN" sz="2400" b="1" kern="10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① </a:t>
            </a:r>
            <a:r>
              <a:rPr lang="zh-CN" altLang="zh-CN" sz="2400" b="1" kern="1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动、静（含动静结合、以动写静、以静写动</a:t>
            </a:r>
            <a:r>
              <a:rPr lang="zh-CN" altLang="zh-CN" sz="2400" b="1" kern="10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等）</a:t>
            </a:r>
            <a:endParaRPr lang="zh-CN" altLang="zh-CN" sz="2400" b="1" kern="1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0">
              <a:lnSpc>
                <a:spcPct val="100000"/>
              </a:lnSpc>
            </a:pPr>
            <a:r>
              <a:rPr lang="zh-CN" altLang="zh-CN" sz="2400" b="1" kern="1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② 虚（想象、回忆、梦幻）实（现实）结</a:t>
            </a:r>
            <a:r>
              <a:rPr lang="zh-CN" altLang="zh-CN" sz="2400" b="1" kern="10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合</a:t>
            </a:r>
            <a:endParaRPr lang="zh-CN" altLang="zh-CN" sz="2400" b="1" kern="1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0">
              <a:lnSpc>
                <a:spcPct val="100000"/>
              </a:lnSpc>
            </a:pPr>
            <a:r>
              <a:rPr lang="zh-CN" altLang="zh-CN" sz="2400" b="1" kern="1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③ 正面描写、侧面描</a:t>
            </a:r>
            <a:r>
              <a:rPr lang="zh-CN" altLang="zh-CN" sz="2400" b="1" kern="10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写</a:t>
            </a:r>
            <a:endParaRPr lang="en-US" altLang="zh-CN" sz="2400" b="1" kern="100" smtClean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0">
              <a:lnSpc>
                <a:spcPct val="100000"/>
              </a:lnSpc>
            </a:pPr>
            <a:r>
              <a:rPr lang="zh-CN" altLang="zh-CN" sz="2400" b="1" kern="10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④ </a:t>
            </a:r>
            <a:r>
              <a:rPr lang="zh-CN" altLang="zh-CN" sz="2400" b="1" kern="1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多种视角（观察点）的错综（远、近、高、低）</a:t>
            </a:r>
            <a:endParaRPr lang="zh-CN" altLang="zh-CN" sz="2400" b="1" kern="1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0">
              <a:lnSpc>
                <a:spcPct val="100000"/>
              </a:lnSpc>
            </a:pPr>
            <a:r>
              <a:rPr lang="zh-CN" altLang="zh-CN" sz="2400" b="1" kern="1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⑤ 点、面结</a:t>
            </a:r>
            <a:r>
              <a:rPr lang="zh-CN" altLang="zh-CN" sz="2400" b="1" kern="10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合</a:t>
            </a:r>
            <a:endParaRPr lang="en-US" altLang="zh-CN" sz="2400" b="1" kern="100" smtClean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0">
              <a:lnSpc>
                <a:spcPct val="100000"/>
              </a:lnSpc>
            </a:pPr>
            <a:r>
              <a:rPr lang="zh-CN" altLang="zh-CN" sz="2400" b="1" kern="10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⑥ </a:t>
            </a:r>
            <a:r>
              <a:rPr lang="zh-CN" altLang="zh-CN" sz="2400" b="1" kern="1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时（古今、今昔）空（天涯）跳跃</a:t>
            </a:r>
            <a:r>
              <a:rPr lang="en-US" altLang="zh-CN" sz="2400" b="1" kern="1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</a:t>
            </a:r>
            <a:endParaRPr lang="en-US" altLang="zh-CN" sz="2400" b="1" kern="100" smtClean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0">
              <a:lnSpc>
                <a:spcPct val="100000"/>
              </a:lnSpc>
            </a:pPr>
            <a:r>
              <a:rPr lang="zh-CN" altLang="zh-CN" sz="2400" b="1" kern="10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⑦ </a:t>
            </a:r>
            <a:r>
              <a:rPr lang="zh-CN" altLang="zh-CN" sz="2400" b="1" kern="1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多种修辞手法的运用（比喻、拟人、对偶、夸张、衬托、对比、用典）⑧ 多种感官的启动（视觉、听觉、嗅觉</a:t>
            </a:r>
            <a:r>
              <a:rPr lang="zh-CN" altLang="zh-CN" sz="2400" b="1" kern="10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）</a:t>
            </a:r>
            <a:endParaRPr lang="en-US" altLang="zh-CN" sz="2400" b="1" kern="100" smtClean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0" algn="just">
              <a:lnSpc>
                <a:spcPct val="100000"/>
              </a:lnSpc>
              <a:spcAft>
                <a:spcPct val="0"/>
              </a:spcAft>
            </a:pPr>
            <a:r>
              <a:rPr lang="zh-CN" altLang="zh-CN" sz="2400" b="1" kern="10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⑨ </a:t>
            </a:r>
            <a:r>
              <a:rPr lang="zh-CN" altLang="zh-CN" sz="2400" b="1" kern="1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多种色调的班</a:t>
            </a:r>
            <a:r>
              <a:rPr lang="zh-CN" altLang="zh-CN" sz="2400" b="1" kern="10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驳</a:t>
            </a:r>
            <a:endParaRPr lang="en-US" altLang="zh-CN" sz="2400" b="1" kern="100" smtClean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0" algn="just">
              <a:lnSpc>
                <a:spcPct val="100000"/>
              </a:lnSpc>
              <a:spcAft>
                <a:spcPct val="0"/>
              </a:spcAft>
            </a:pPr>
            <a:r>
              <a:rPr lang="zh-CN" altLang="zh-CN" sz="2400" b="1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⑩ </a:t>
            </a:r>
            <a:r>
              <a:rPr lang="zh-CN" altLang="zh-CN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遣词：叠</a:t>
            </a:r>
            <a:r>
              <a:rPr lang="zh-CN" altLang="zh-CN" sz="2400" b="1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词、</a:t>
            </a:r>
            <a:r>
              <a:rPr lang="zh-CN" altLang="zh-CN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拟声</a:t>
            </a:r>
            <a:r>
              <a:rPr lang="zh-CN" altLang="zh-CN" sz="2400" b="1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词、</a:t>
            </a:r>
            <a:r>
              <a:rPr lang="zh-CN" altLang="zh-CN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色彩</a:t>
            </a:r>
            <a:r>
              <a:rPr lang="zh-CN" altLang="zh-CN" sz="2400" b="1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词、</a:t>
            </a:r>
            <a:r>
              <a:rPr lang="zh-CN" altLang="zh-CN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数量</a:t>
            </a:r>
            <a:r>
              <a:rPr lang="zh-CN" altLang="zh-CN" sz="2400" b="1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词、</a:t>
            </a:r>
            <a:r>
              <a:rPr lang="zh-CN" altLang="zh-CN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感叹词（兮、哉）</a:t>
            </a:r>
            <a:endParaRPr lang="zh-CN" altLang="zh-CN" sz="24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indent="0" algn="ctr">
              <a:lnSpc>
                <a:spcPct val="100000"/>
              </a:lnSpc>
              <a:spcAft>
                <a:spcPct val="0"/>
              </a:spcAft>
            </a:pPr>
            <a:r>
              <a:rPr lang="en-US" altLang="zh-CN" sz="44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......</a:t>
            </a:r>
            <a:endParaRPr lang="en-US" altLang="zh-CN" sz="4400" b="1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32" name="椭圆 31"/>
          <p:cNvSpPr/>
          <p:nvPr>
            <p:custDataLst>
              <p:tags r:id="rId3"/>
            </p:custDataLst>
          </p:nvPr>
        </p:nvSpPr>
        <p:spPr>
          <a:xfrm>
            <a:off x="1096010" y="818515"/>
            <a:ext cx="776605" cy="777240"/>
          </a:xfrm>
          <a:prstGeom prst="ellipse">
            <a:avLst/>
          </a:prstGeom>
          <a:solidFill>
            <a:srgbClr val="0887CE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3" name="椭圆 32"/>
          <p:cNvSpPr/>
          <p:nvPr>
            <p:custDataLst>
              <p:tags r:id="rId4"/>
            </p:custDataLst>
          </p:nvPr>
        </p:nvSpPr>
        <p:spPr>
          <a:xfrm>
            <a:off x="1340485" y="944245"/>
            <a:ext cx="776605" cy="777240"/>
          </a:xfrm>
          <a:prstGeom prst="ellipse">
            <a:avLst/>
          </a:prstGeom>
          <a:solidFill>
            <a:srgbClr val="266CBA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6" name="椭圆 35"/>
          <p:cNvSpPr/>
          <p:nvPr>
            <p:custDataLst>
              <p:tags r:id="rId5"/>
            </p:custDataLst>
          </p:nvPr>
        </p:nvSpPr>
        <p:spPr>
          <a:xfrm>
            <a:off x="1508125" y="5896610"/>
            <a:ext cx="765175" cy="765175"/>
          </a:xfrm>
          <a:prstGeom prst="ellipse">
            <a:avLst/>
          </a:prstGeom>
          <a:solidFill>
            <a:srgbClr val="266CBA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5" name="组合 4"/>
          <p:cNvGrpSpPr/>
          <p:nvPr>
            <p:custDataLst>
              <p:tags r:id="rId6"/>
            </p:custDataLst>
          </p:nvPr>
        </p:nvGrpSpPr>
        <p:grpSpPr>
          <a:xfrm>
            <a:off x="10013950" y="4904105"/>
            <a:ext cx="1777365" cy="1687830"/>
            <a:chOff x="14021" y="6063"/>
            <a:chExt cx="4548" cy="4318"/>
          </a:xfrm>
        </p:grpSpPr>
        <p:sp>
          <p:nvSpPr>
            <p:cNvPr id="6" name="椭圆 5"/>
            <p:cNvSpPr/>
            <p:nvPr>
              <p:custDataLst>
                <p:tags r:id="rId7"/>
              </p:custDataLst>
            </p:nvPr>
          </p:nvSpPr>
          <p:spPr>
            <a:xfrm>
              <a:off x="14999" y="6811"/>
              <a:ext cx="3571" cy="3571"/>
            </a:xfrm>
            <a:prstGeom prst="ellipse">
              <a:avLst/>
            </a:prstGeom>
            <a:solidFill>
              <a:srgbClr val="266CBA">
                <a:alpha val="1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7" name="椭圆 6"/>
            <p:cNvSpPr/>
            <p:nvPr>
              <p:custDataLst>
                <p:tags r:id="rId8"/>
              </p:custDataLst>
            </p:nvPr>
          </p:nvSpPr>
          <p:spPr>
            <a:xfrm>
              <a:off x="14021" y="6063"/>
              <a:ext cx="2650" cy="2650"/>
            </a:xfrm>
            <a:prstGeom prst="ellipse">
              <a:avLst/>
            </a:prstGeom>
            <a:solidFill>
              <a:srgbClr val="266CBA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37" name="矩形 36"/>
          <p:cNvSpPr/>
          <p:nvPr>
            <p:custDataLst>
              <p:tags r:id="rId9"/>
            </p:custDataLst>
          </p:nvPr>
        </p:nvSpPr>
        <p:spPr>
          <a:xfrm flipV="1">
            <a:off x="2272665" y="1534795"/>
            <a:ext cx="8477250" cy="76200"/>
          </a:xfrm>
          <a:prstGeom prst="rect">
            <a:avLst/>
          </a:prstGeom>
          <a:solidFill>
            <a:srgbClr val="266C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文本框 8"/>
          <p:cNvSpPr txBox="1"/>
          <p:nvPr>
            <p:custDataLst>
              <p:tags r:id="rId10"/>
            </p:custDataLst>
          </p:nvPr>
        </p:nvSpPr>
        <p:spPr>
          <a:xfrm>
            <a:off x="1605915" y="701675"/>
            <a:ext cx="9144000" cy="708660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marL="0" indent="0"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4400" b="1" spc="300">
                <a:solidFill>
                  <a:srgbClr val="5B9BD5"/>
                </a:solidFill>
                <a:latin typeface="微软雅黑" panose="020B0503020204020204" charset="-122"/>
                <a:ea typeface="微软雅黑" panose="020B0503020204020204" charset="-122"/>
              </a:rPr>
              <a:t>四、</a:t>
            </a:r>
            <a:r>
              <a:rPr lang="zh-CN" altLang="en-US" sz="4400" b="1" spc="300">
                <a:solidFill>
                  <a:srgbClr val="5B9BD5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析表达方式转换</a:t>
            </a:r>
            <a:endParaRPr lang="zh-CN" altLang="en-US" sz="4400" b="1" spc="300">
              <a:solidFill>
                <a:srgbClr val="5B9BD5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235075" y="1791970"/>
            <a:ext cx="9514840" cy="2914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just">
              <a:lnSpc>
                <a:spcPts val="1560"/>
              </a:lnSpc>
              <a:spcAft>
                <a:spcPct val="0"/>
              </a:spcAft>
              <a:buClrTx/>
              <a:buSzTx/>
              <a:buNone/>
            </a:pPr>
            <a:r>
              <a:rPr lang="zh-CN" altLang="zh-CN" sz="3200">
                <a:solidFill>
                  <a:srgbClr val="FF0000"/>
                </a:solidFill>
                <a:latin typeface="明康欧楷" panose="02010609000101010101" charset="-122"/>
                <a:ea typeface="明康欧楷" panose="02010609000101010101" charset="-122"/>
                <a:cs typeface="明康欧楷" panose="02010609000101010101" charset="-122"/>
              </a:rPr>
              <a:t>（3）描写是诗歌艺术性的体现</a:t>
            </a:r>
            <a:endParaRPr lang="zh-CN" altLang="zh-CN" sz="3200">
              <a:solidFill>
                <a:srgbClr val="FF0000"/>
              </a:solidFill>
              <a:latin typeface="明康欧楷" panose="02010609000101010101" charset="-122"/>
              <a:ea typeface="明康欧楷" panose="02010609000101010101" charset="-122"/>
              <a:cs typeface="明康欧楷" panose="02010609000101010101" charset="-122"/>
            </a:endParaRPr>
          </a:p>
        </p:txBody>
      </p:sp>
    </p:spTree>
    <p:custDataLst>
      <p:tags r:id="rId11"/>
    </p:custDataLst>
  </p:cSld>
  <p:clrMapOvr>
    <a:masterClrMapping/>
  </p:clrMapOvr>
  <p:transition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/>
          <p:cNvSpPr/>
          <p:nvPr>
            <p:custDataLst>
              <p:tags r:id="rId1"/>
            </p:custDataLst>
          </p:nvPr>
        </p:nvSpPr>
        <p:spPr>
          <a:xfrm>
            <a:off x="0" y="-12700"/>
            <a:ext cx="12192000" cy="6858000"/>
          </a:xfrm>
          <a:prstGeom prst="rect">
            <a:avLst/>
          </a:prstGeom>
          <a:solidFill>
            <a:srgbClr val="266C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1" name="任意多边形: 形状 11"/>
          <p:cNvSpPr/>
          <p:nvPr>
            <p:custDataLst>
              <p:tags r:id="rId2"/>
            </p:custDataLst>
          </p:nvPr>
        </p:nvSpPr>
        <p:spPr>
          <a:xfrm>
            <a:off x="717550" y="-73660"/>
            <a:ext cx="11163300" cy="6858000"/>
          </a:xfrm>
          <a:custGeom>
            <a:avLst/>
            <a:gdLst>
              <a:gd name="connsiteX0" fmla="*/ 1391964 w 11162996"/>
              <a:gd name="connsiteY0" fmla="*/ 0 h 6841459"/>
              <a:gd name="connsiteX1" fmla="*/ 9771032 w 11162996"/>
              <a:gd name="connsiteY1" fmla="*/ 0 h 6841459"/>
              <a:gd name="connsiteX2" fmla="*/ 9888453 w 11162996"/>
              <a:gd name="connsiteY2" fmla="*/ 135555 h 6841459"/>
              <a:gd name="connsiteX3" fmla="*/ 11162996 w 11162996"/>
              <a:gd name="connsiteY3" fmla="*/ 3685906 h 6841459"/>
              <a:gd name="connsiteX4" fmla="*/ 10209764 w 11162996"/>
              <a:gd name="connsiteY4" fmla="*/ 6806575 h 6841459"/>
              <a:gd name="connsiteX5" fmla="*/ 10184957 w 11162996"/>
              <a:gd name="connsiteY5" fmla="*/ 6841459 h 6841459"/>
              <a:gd name="connsiteX6" fmla="*/ 978039 w 11162996"/>
              <a:gd name="connsiteY6" fmla="*/ 6841459 h 6841459"/>
              <a:gd name="connsiteX7" fmla="*/ 953232 w 11162996"/>
              <a:gd name="connsiteY7" fmla="*/ 6806575 h 6841459"/>
              <a:gd name="connsiteX8" fmla="*/ 0 w 11162996"/>
              <a:gd name="connsiteY8" fmla="*/ 3685906 h 6841459"/>
              <a:gd name="connsiteX9" fmla="*/ 1274543 w 11162996"/>
              <a:gd name="connsiteY9" fmla="*/ 135555 h 68414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162996" h="6841458">
                <a:moveTo>
                  <a:pt x="1391964" y="0"/>
                </a:moveTo>
                <a:lnTo>
                  <a:pt x="9771032" y="0"/>
                </a:lnTo>
                <a:lnTo>
                  <a:pt x="9888453" y="135555"/>
                </a:lnTo>
                <a:cubicBezTo>
                  <a:pt x="10684687" y="1100367"/>
                  <a:pt x="11162996" y="2337279"/>
                  <a:pt x="11162996" y="3685906"/>
                </a:cubicBezTo>
                <a:cubicBezTo>
                  <a:pt x="11162996" y="4841872"/>
                  <a:pt x="10811585" y="5915762"/>
                  <a:pt x="10209764" y="6806575"/>
                </a:cubicBezTo>
                <a:lnTo>
                  <a:pt x="10184957" y="6841459"/>
                </a:lnTo>
                <a:lnTo>
                  <a:pt x="978039" y="6841459"/>
                </a:lnTo>
                <a:lnTo>
                  <a:pt x="953232" y="6806575"/>
                </a:lnTo>
                <a:cubicBezTo>
                  <a:pt x="351411" y="5915762"/>
                  <a:pt x="0" y="4841872"/>
                  <a:pt x="0" y="3685906"/>
                </a:cubicBezTo>
                <a:cubicBezTo>
                  <a:pt x="0" y="2337279"/>
                  <a:pt x="478309" y="1100367"/>
                  <a:pt x="1274543" y="13555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2" name="椭圆 31"/>
          <p:cNvSpPr/>
          <p:nvPr>
            <p:custDataLst>
              <p:tags r:id="rId3"/>
            </p:custDataLst>
          </p:nvPr>
        </p:nvSpPr>
        <p:spPr>
          <a:xfrm>
            <a:off x="1096010" y="818515"/>
            <a:ext cx="776605" cy="777240"/>
          </a:xfrm>
          <a:prstGeom prst="ellipse">
            <a:avLst/>
          </a:prstGeom>
          <a:solidFill>
            <a:srgbClr val="0887CE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3" name="椭圆 32"/>
          <p:cNvSpPr/>
          <p:nvPr>
            <p:custDataLst>
              <p:tags r:id="rId4"/>
            </p:custDataLst>
          </p:nvPr>
        </p:nvSpPr>
        <p:spPr>
          <a:xfrm>
            <a:off x="1340485" y="944245"/>
            <a:ext cx="776605" cy="777240"/>
          </a:xfrm>
          <a:prstGeom prst="ellipse">
            <a:avLst/>
          </a:prstGeom>
          <a:solidFill>
            <a:srgbClr val="266CBA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6" name="椭圆 35"/>
          <p:cNvSpPr/>
          <p:nvPr>
            <p:custDataLst>
              <p:tags r:id="rId5"/>
            </p:custDataLst>
          </p:nvPr>
        </p:nvSpPr>
        <p:spPr>
          <a:xfrm>
            <a:off x="1508125" y="5896610"/>
            <a:ext cx="765175" cy="765175"/>
          </a:xfrm>
          <a:prstGeom prst="ellipse">
            <a:avLst/>
          </a:prstGeom>
          <a:solidFill>
            <a:srgbClr val="266CBA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5" name="组合 4"/>
          <p:cNvGrpSpPr/>
          <p:nvPr>
            <p:custDataLst>
              <p:tags r:id="rId6"/>
            </p:custDataLst>
          </p:nvPr>
        </p:nvGrpSpPr>
        <p:grpSpPr>
          <a:xfrm>
            <a:off x="10013950" y="4904105"/>
            <a:ext cx="1777365" cy="1687830"/>
            <a:chOff x="14021" y="6063"/>
            <a:chExt cx="4548" cy="4318"/>
          </a:xfrm>
        </p:grpSpPr>
        <p:sp>
          <p:nvSpPr>
            <p:cNvPr id="6" name="椭圆 5"/>
            <p:cNvSpPr/>
            <p:nvPr>
              <p:custDataLst>
                <p:tags r:id="rId7"/>
              </p:custDataLst>
            </p:nvPr>
          </p:nvSpPr>
          <p:spPr>
            <a:xfrm>
              <a:off x="14999" y="6811"/>
              <a:ext cx="3571" cy="3571"/>
            </a:xfrm>
            <a:prstGeom prst="ellipse">
              <a:avLst/>
            </a:prstGeom>
            <a:solidFill>
              <a:srgbClr val="266CBA">
                <a:alpha val="1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7" name="椭圆 6"/>
            <p:cNvSpPr/>
            <p:nvPr>
              <p:custDataLst>
                <p:tags r:id="rId8"/>
              </p:custDataLst>
            </p:nvPr>
          </p:nvSpPr>
          <p:spPr>
            <a:xfrm>
              <a:off x="14021" y="6063"/>
              <a:ext cx="2650" cy="2650"/>
            </a:xfrm>
            <a:prstGeom prst="ellipse">
              <a:avLst/>
            </a:prstGeom>
            <a:solidFill>
              <a:srgbClr val="266CBA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37" name="矩形 36"/>
          <p:cNvSpPr/>
          <p:nvPr>
            <p:custDataLst>
              <p:tags r:id="rId9"/>
            </p:custDataLst>
          </p:nvPr>
        </p:nvSpPr>
        <p:spPr>
          <a:xfrm flipV="1">
            <a:off x="2272665" y="1534795"/>
            <a:ext cx="8477250" cy="76200"/>
          </a:xfrm>
          <a:prstGeom prst="rect">
            <a:avLst/>
          </a:prstGeom>
          <a:solidFill>
            <a:srgbClr val="266C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文本框 8"/>
          <p:cNvSpPr txBox="1"/>
          <p:nvPr>
            <p:custDataLst>
              <p:tags r:id="rId10"/>
            </p:custDataLst>
          </p:nvPr>
        </p:nvSpPr>
        <p:spPr>
          <a:xfrm>
            <a:off x="1605915" y="701675"/>
            <a:ext cx="9144000" cy="708660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marL="0" indent="0"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4400" b="1" spc="300">
                <a:solidFill>
                  <a:srgbClr val="5B9BD5"/>
                </a:solidFill>
                <a:latin typeface="微软雅黑" panose="020B0503020204020204" charset="-122"/>
                <a:ea typeface="微软雅黑" panose="020B0503020204020204" charset="-122"/>
              </a:rPr>
              <a:t>四、</a:t>
            </a:r>
            <a:r>
              <a:rPr lang="zh-CN" altLang="en-US" sz="4400" b="1" spc="300">
                <a:solidFill>
                  <a:srgbClr val="5B9BD5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析表达方式转换</a:t>
            </a:r>
            <a:endParaRPr lang="zh-CN" altLang="en-US" sz="4400" b="1" spc="300">
              <a:solidFill>
                <a:srgbClr val="5B9BD5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508125" y="2188210"/>
            <a:ext cx="7374890" cy="2914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just">
              <a:lnSpc>
                <a:spcPts val="1560"/>
              </a:lnSpc>
              <a:spcAft>
                <a:spcPct val="0"/>
              </a:spcAft>
            </a:pPr>
            <a:r>
              <a:rPr lang="en-US" altLang="zh-CN" sz="3200">
                <a:solidFill>
                  <a:srgbClr val="FF0000"/>
                </a:solidFill>
                <a:latin typeface="明康欧楷" panose="02010609000101010101" charset="-122"/>
                <a:ea typeface="明康欧楷" panose="02010609000101010101" charset="-122"/>
                <a:cs typeface="明康欧楷" panose="02010609000101010101" charset="-122"/>
                <a:sym typeface="+mn-ea"/>
              </a:rPr>
              <a:t>（4）议论是诗歌哲理化探索的表现。</a:t>
            </a:r>
            <a:endParaRPr lang="zh-CN" altLang="zh-CN" sz="3200" smtClean="0">
              <a:solidFill>
                <a:srgbClr val="FF0000"/>
              </a:solidFill>
              <a:latin typeface="明康欧楷" panose="02010609000101010101" charset="-122"/>
              <a:ea typeface="明康欧楷" panose="02010609000101010101" charset="-122"/>
              <a:cs typeface="明康欧楷" panose="02010609000101010101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40690" y="2621915"/>
            <a:ext cx="11676380" cy="30460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733425" algn="ctr" eaLnBrk="0" fontAlgn="base" hangingPunct="0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en-US" sz="3200" b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论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史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——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思古怀旧</a:t>
            </a: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（淮水东边旧时月，夜深还过女墙来。）     </a:t>
            </a:r>
            <a:r>
              <a:rPr lang="zh-CN" altLang="en-US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en-US" sz="32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zh-CN" altLang="en-US" sz="3200" b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时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风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讥刺讽谏</a:t>
            </a: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（暖风醺得游人醉，直把杭州作卞州。）</a:t>
            </a:r>
            <a:endParaRPr lang="zh-CN" altLang="en-US" sz="3200" b="1"/>
          </a:p>
          <a:p>
            <a:pPr lvl="0" indent="733425" algn="ctr" eaLnBrk="0" fontAlgn="base" hangingPunct="0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说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理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阐述哲理</a:t>
            </a: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（问渠那得清如许，为有源头活水来。）</a:t>
            </a:r>
            <a:endParaRPr lang="zh-CN" altLang="en-US" sz="3200" b="1"/>
          </a:p>
        </p:txBody>
      </p:sp>
    </p:spTree>
    <p:custDataLst>
      <p:tags r:id="rId11"/>
    </p:custDataLst>
  </p:cSld>
  <p:clrMapOvr>
    <a:masterClrMapping/>
  </p:clrMapOvr>
  <p:transition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/>
          <p:cNvSpPr/>
          <p:nvPr>
            <p:custDataLst>
              <p:tags r:id="rId1"/>
            </p:custDataLst>
          </p:nvPr>
        </p:nvSpPr>
        <p:spPr>
          <a:xfrm>
            <a:off x="0" y="-12700"/>
            <a:ext cx="12192000" cy="6858000"/>
          </a:xfrm>
          <a:prstGeom prst="rect">
            <a:avLst/>
          </a:prstGeom>
          <a:solidFill>
            <a:srgbClr val="266C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1" name="任意多边形: 形状 11"/>
          <p:cNvSpPr/>
          <p:nvPr>
            <p:custDataLst>
              <p:tags r:id="rId2"/>
            </p:custDataLst>
          </p:nvPr>
        </p:nvSpPr>
        <p:spPr>
          <a:xfrm>
            <a:off x="717550" y="-73660"/>
            <a:ext cx="11163300" cy="6858000"/>
          </a:xfrm>
          <a:custGeom>
            <a:avLst/>
            <a:gdLst>
              <a:gd name="connsiteX0" fmla="*/ 1391964 w 11162996"/>
              <a:gd name="connsiteY0" fmla="*/ 0 h 6841459"/>
              <a:gd name="connsiteX1" fmla="*/ 9771032 w 11162996"/>
              <a:gd name="connsiteY1" fmla="*/ 0 h 6841459"/>
              <a:gd name="connsiteX2" fmla="*/ 9888453 w 11162996"/>
              <a:gd name="connsiteY2" fmla="*/ 135555 h 6841459"/>
              <a:gd name="connsiteX3" fmla="*/ 11162996 w 11162996"/>
              <a:gd name="connsiteY3" fmla="*/ 3685906 h 6841459"/>
              <a:gd name="connsiteX4" fmla="*/ 10209764 w 11162996"/>
              <a:gd name="connsiteY4" fmla="*/ 6806575 h 6841459"/>
              <a:gd name="connsiteX5" fmla="*/ 10184957 w 11162996"/>
              <a:gd name="connsiteY5" fmla="*/ 6841459 h 6841459"/>
              <a:gd name="connsiteX6" fmla="*/ 978039 w 11162996"/>
              <a:gd name="connsiteY6" fmla="*/ 6841459 h 6841459"/>
              <a:gd name="connsiteX7" fmla="*/ 953232 w 11162996"/>
              <a:gd name="connsiteY7" fmla="*/ 6806575 h 6841459"/>
              <a:gd name="connsiteX8" fmla="*/ 0 w 11162996"/>
              <a:gd name="connsiteY8" fmla="*/ 3685906 h 6841459"/>
              <a:gd name="connsiteX9" fmla="*/ 1274543 w 11162996"/>
              <a:gd name="connsiteY9" fmla="*/ 135555 h 68414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162996" h="6841458">
                <a:moveTo>
                  <a:pt x="1391964" y="0"/>
                </a:moveTo>
                <a:lnTo>
                  <a:pt x="9771032" y="0"/>
                </a:lnTo>
                <a:lnTo>
                  <a:pt x="9888453" y="135555"/>
                </a:lnTo>
                <a:cubicBezTo>
                  <a:pt x="10684687" y="1100367"/>
                  <a:pt x="11162996" y="2337279"/>
                  <a:pt x="11162996" y="3685906"/>
                </a:cubicBezTo>
                <a:cubicBezTo>
                  <a:pt x="11162996" y="4841872"/>
                  <a:pt x="10811585" y="5915762"/>
                  <a:pt x="10209764" y="6806575"/>
                </a:cubicBezTo>
                <a:lnTo>
                  <a:pt x="10184957" y="6841459"/>
                </a:lnTo>
                <a:lnTo>
                  <a:pt x="978039" y="6841459"/>
                </a:lnTo>
                <a:lnTo>
                  <a:pt x="953232" y="6806575"/>
                </a:lnTo>
                <a:cubicBezTo>
                  <a:pt x="351411" y="5915762"/>
                  <a:pt x="0" y="4841872"/>
                  <a:pt x="0" y="3685906"/>
                </a:cubicBezTo>
                <a:cubicBezTo>
                  <a:pt x="0" y="2337279"/>
                  <a:pt x="478309" y="1100367"/>
                  <a:pt x="1274543" y="13555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2" name="椭圆 31"/>
          <p:cNvSpPr/>
          <p:nvPr>
            <p:custDataLst>
              <p:tags r:id="rId3"/>
            </p:custDataLst>
          </p:nvPr>
        </p:nvSpPr>
        <p:spPr>
          <a:xfrm>
            <a:off x="1096010" y="818515"/>
            <a:ext cx="776605" cy="777240"/>
          </a:xfrm>
          <a:prstGeom prst="ellipse">
            <a:avLst/>
          </a:prstGeom>
          <a:solidFill>
            <a:srgbClr val="0887CE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3" name="椭圆 32"/>
          <p:cNvSpPr/>
          <p:nvPr>
            <p:custDataLst>
              <p:tags r:id="rId4"/>
            </p:custDataLst>
          </p:nvPr>
        </p:nvSpPr>
        <p:spPr>
          <a:xfrm>
            <a:off x="1340485" y="944245"/>
            <a:ext cx="776605" cy="777240"/>
          </a:xfrm>
          <a:prstGeom prst="ellipse">
            <a:avLst/>
          </a:prstGeom>
          <a:solidFill>
            <a:srgbClr val="266CBA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6" name="椭圆 35"/>
          <p:cNvSpPr/>
          <p:nvPr>
            <p:custDataLst>
              <p:tags r:id="rId5"/>
            </p:custDataLst>
          </p:nvPr>
        </p:nvSpPr>
        <p:spPr>
          <a:xfrm>
            <a:off x="1508125" y="5896610"/>
            <a:ext cx="765175" cy="765175"/>
          </a:xfrm>
          <a:prstGeom prst="ellipse">
            <a:avLst/>
          </a:prstGeom>
          <a:solidFill>
            <a:srgbClr val="266CBA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5" name="组合 4"/>
          <p:cNvGrpSpPr/>
          <p:nvPr>
            <p:custDataLst>
              <p:tags r:id="rId6"/>
            </p:custDataLst>
          </p:nvPr>
        </p:nvGrpSpPr>
        <p:grpSpPr>
          <a:xfrm>
            <a:off x="10013950" y="4904105"/>
            <a:ext cx="1777365" cy="1687830"/>
            <a:chOff x="14021" y="6063"/>
            <a:chExt cx="4548" cy="4318"/>
          </a:xfrm>
        </p:grpSpPr>
        <p:sp>
          <p:nvSpPr>
            <p:cNvPr id="6" name="椭圆 5"/>
            <p:cNvSpPr/>
            <p:nvPr>
              <p:custDataLst>
                <p:tags r:id="rId7"/>
              </p:custDataLst>
            </p:nvPr>
          </p:nvSpPr>
          <p:spPr>
            <a:xfrm>
              <a:off x="14999" y="6811"/>
              <a:ext cx="3571" cy="3571"/>
            </a:xfrm>
            <a:prstGeom prst="ellipse">
              <a:avLst/>
            </a:prstGeom>
            <a:solidFill>
              <a:srgbClr val="266CBA">
                <a:alpha val="1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7" name="椭圆 6"/>
            <p:cNvSpPr/>
            <p:nvPr>
              <p:custDataLst>
                <p:tags r:id="rId8"/>
              </p:custDataLst>
            </p:nvPr>
          </p:nvSpPr>
          <p:spPr>
            <a:xfrm>
              <a:off x="14021" y="6063"/>
              <a:ext cx="2650" cy="2650"/>
            </a:xfrm>
            <a:prstGeom prst="ellipse">
              <a:avLst/>
            </a:prstGeom>
            <a:solidFill>
              <a:srgbClr val="266CBA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37" name="矩形 36"/>
          <p:cNvSpPr/>
          <p:nvPr>
            <p:custDataLst>
              <p:tags r:id="rId9"/>
            </p:custDataLst>
          </p:nvPr>
        </p:nvSpPr>
        <p:spPr>
          <a:xfrm flipV="1">
            <a:off x="2272665" y="1534795"/>
            <a:ext cx="8477250" cy="76200"/>
          </a:xfrm>
          <a:prstGeom prst="rect">
            <a:avLst/>
          </a:prstGeom>
          <a:solidFill>
            <a:srgbClr val="266C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文本框 8"/>
          <p:cNvSpPr txBox="1"/>
          <p:nvPr>
            <p:custDataLst>
              <p:tags r:id="rId10"/>
            </p:custDataLst>
          </p:nvPr>
        </p:nvSpPr>
        <p:spPr>
          <a:xfrm>
            <a:off x="1605915" y="692150"/>
            <a:ext cx="9144000" cy="708660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marL="0" indent="0"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4400" b="1" spc="300">
                <a:solidFill>
                  <a:srgbClr val="5B9BD5"/>
                </a:solidFill>
                <a:latin typeface="微软雅黑" panose="020B0503020204020204" charset="-122"/>
                <a:ea typeface="微软雅黑" panose="020B0503020204020204" charset="-122"/>
              </a:rPr>
              <a:t>与表达方式有关的高考真题</a:t>
            </a:r>
            <a:endParaRPr lang="zh-CN" altLang="en-US" sz="4400" b="1" spc="300">
              <a:solidFill>
                <a:srgbClr val="5B9BD5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矩形 11"/>
          <p:cNvSpPr>
            <a:spLocks noChangeAspect="1"/>
          </p:cNvSpPr>
          <p:nvPr/>
        </p:nvSpPr>
        <p:spPr>
          <a:xfrm>
            <a:off x="787400" y="2470150"/>
            <a:ext cx="11226800" cy="332295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4572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tabLst>
                <a:tab pos="1028700" algn="l"/>
                <a:tab pos="1851025" algn="l"/>
                <a:tab pos="2538095" algn="l"/>
                <a:tab pos="3222625" algn="l"/>
              </a:tabLst>
            </a:pPr>
            <a:r>
              <a:rPr lang="en-US" altLang="zh-CN" sz="2000" b="1">
                <a:solidFill>
                  <a:srgbClr val="00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(2018·</a:t>
            </a:r>
            <a:r>
              <a:rPr lang="zh-CN" altLang="en-US" sz="2000" b="1">
                <a:solidFill>
                  <a:srgbClr val="00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全国</a:t>
            </a:r>
            <a:r>
              <a:rPr lang="en-US" altLang="zh-CN" sz="2000" b="1">
                <a:solidFill>
                  <a:srgbClr val="00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Ⅰ</a:t>
            </a:r>
            <a:r>
              <a:rPr lang="zh-CN" altLang="en-US" sz="2000" b="1">
                <a:solidFill>
                  <a:srgbClr val="00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卷</a:t>
            </a:r>
            <a:r>
              <a:rPr lang="en-US" altLang="zh-CN" sz="2000" b="1" smtClean="0">
                <a:solidFill>
                  <a:srgbClr val="00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)</a:t>
            </a:r>
            <a:r>
              <a:rPr lang="zh-CN" altLang="en-US" sz="2000" b="1" smtClean="0">
                <a:solidFill>
                  <a:srgbClr val="00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 </a:t>
            </a:r>
            <a:r>
              <a:rPr lang="en-US" altLang="zh-CN" sz="2000" b="1" smtClean="0">
                <a:solidFill>
                  <a:srgbClr val="00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D</a:t>
            </a:r>
            <a:r>
              <a:rPr lang="en-US" altLang="zh-CN" sz="2000" b="1">
                <a:solidFill>
                  <a:srgbClr val="00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.</a:t>
            </a:r>
            <a:r>
              <a:rPr lang="zh-CN" altLang="en-US" sz="2000" b="1">
                <a:solidFill>
                  <a:srgbClr val="00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本诗前半描写场景</a:t>
            </a:r>
            <a:r>
              <a:rPr lang="en-US" altLang="zh-CN" sz="2000" b="1">
                <a:solidFill>
                  <a:srgbClr val="00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,</a:t>
            </a:r>
            <a:r>
              <a:rPr lang="zh-CN" altLang="en-US" sz="2000" b="1">
                <a:solidFill>
                  <a:srgbClr val="00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后半感事抒怀</a:t>
            </a:r>
            <a:r>
              <a:rPr lang="en-US" altLang="zh-CN" sz="2000" b="1">
                <a:solidFill>
                  <a:srgbClr val="00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,</a:t>
            </a:r>
            <a:r>
              <a:rPr lang="zh-CN" altLang="en-US" sz="2000" b="1">
                <a:solidFill>
                  <a:srgbClr val="00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描写与抒情紧密关联</a:t>
            </a:r>
            <a:r>
              <a:rPr lang="en-US" altLang="zh-CN" sz="2000" b="1">
                <a:solidFill>
                  <a:srgbClr val="00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,</a:t>
            </a:r>
            <a:r>
              <a:rPr lang="zh-CN" altLang="en-US" sz="2000" b="1">
                <a:solidFill>
                  <a:srgbClr val="00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脉络清晰。</a:t>
            </a:r>
            <a:endParaRPr lang="zh-CN" altLang="en-US" sz="2000" b="1">
              <a:solidFill>
                <a:srgbClr val="000000"/>
              </a:solidFill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  <a:p>
            <a:pPr lvl="0" indent="4572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tabLst>
                <a:tab pos="1028700" algn="l"/>
                <a:tab pos="1851025" algn="l"/>
                <a:tab pos="2538095" algn="l"/>
                <a:tab pos="3222625" algn="l"/>
              </a:tabLst>
            </a:pPr>
            <a:r>
              <a:rPr lang="zh-CN" altLang="en-US" sz="2000" b="1">
                <a:solidFill>
                  <a:srgbClr val="00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（</a:t>
            </a:r>
            <a:r>
              <a:rPr lang="en-US" altLang="zh-CN" sz="2000" b="1">
                <a:solidFill>
                  <a:srgbClr val="00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2018·</a:t>
            </a:r>
            <a:r>
              <a:rPr lang="zh-CN" altLang="zh-CN" sz="2000" b="1">
                <a:solidFill>
                  <a:srgbClr val="00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天津卷</a:t>
            </a:r>
            <a:r>
              <a:rPr lang="zh-CN" altLang="en-US" sz="2000" b="1">
                <a:solidFill>
                  <a:srgbClr val="00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）</a:t>
            </a:r>
            <a:r>
              <a:rPr lang="en-US" altLang="zh-CN" sz="2000" b="1">
                <a:solidFill>
                  <a:srgbClr val="00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D.</a:t>
            </a:r>
            <a:r>
              <a:rPr lang="zh-CN" altLang="zh-CN" sz="2000" b="1">
                <a:solidFill>
                  <a:srgbClr val="00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这首诗融说理、叙事、写景、抒情于一体</a:t>
            </a:r>
            <a:r>
              <a:rPr lang="en-US" altLang="zh-CN" sz="2000" b="1">
                <a:solidFill>
                  <a:srgbClr val="00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,</a:t>
            </a:r>
            <a:r>
              <a:rPr lang="zh-CN" altLang="zh-CN" sz="2000" b="1">
                <a:solidFill>
                  <a:srgbClr val="00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意境清淡悠远</a:t>
            </a:r>
            <a:r>
              <a:rPr lang="en-US" altLang="zh-CN" sz="2000" b="1">
                <a:solidFill>
                  <a:srgbClr val="00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,</a:t>
            </a:r>
            <a:r>
              <a:rPr lang="zh-CN" altLang="zh-CN" sz="2000" b="1">
                <a:solidFill>
                  <a:srgbClr val="00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语言平白如话</a:t>
            </a:r>
            <a:r>
              <a:rPr lang="en-US" altLang="zh-CN" sz="2000" b="1">
                <a:solidFill>
                  <a:srgbClr val="00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,</a:t>
            </a:r>
            <a:r>
              <a:rPr lang="zh-CN" altLang="zh-CN" sz="2000" b="1">
                <a:solidFill>
                  <a:srgbClr val="00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富有表现力。</a:t>
            </a:r>
            <a:endParaRPr lang="zh-CN" altLang="zh-CN" sz="2000" b="1">
              <a:solidFill>
                <a:srgbClr val="000000"/>
              </a:solidFill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  <a:sym typeface="+mn-ea"/>
            </a:endParaRPr>
          </a:p>
          <a:p>
            <a:pPr lvl="0" indent="4572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tabLst>
                <a:tab pos="1028700" algn="l"/>
                <a:tab pos="1851025" algn="l"/>
                <a:tab pos="2538095" algn="l"/>
                <a:tab pos="3222625" algn="l"/>
              </a:tabLst>
            </a:pPr>
            <a:r>
              <a:rPr lang="en-US" altLang="zh-CN" sz="2000" b="1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(2019·</a:t>
            </a:r>
            <a:r>
              <a:rPr lang="zh-CN" altLang="en-US" sz="2000" b="1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全</a:t>
            </a:r>
            <a:r>
              <a:rPr lang="zh-CN" altLang="en-US" sz="2000" b="1" smtClean="0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国</a:t>
            </a:r>
            <a:r>
              <a:rPr lang="zh-CN" altLang="zh-CN" sz="2000" b="1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Ⅱ</a:t>
            </a:r>
            <a:r>
              <a:rPr lang="zh-CN" altLang="en-US" sz="2000" b="1" smtClean="0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卷</a:t>
            </a:r>
            <a:r>
              <a:rPr lang="en-US" altLang="zh-CN" sz="2000" b="1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)</a:t>
            </a:r>
            <a:r>
              <a:rPr lang="zh-CN" altLang="en-US" sz="2000" b="1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 </a:t>
            </a:r>
            <a:r>
              <a:rPr lang="en-US" altLang="zh-CN" sz="2000" b="1" smtClean="0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2</a:t>
            </a:r>
            <a:r>
              <a:rPr lang="en-US" altLang="zh-CN" sz="2000" b="1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.</a:t>
            </a:r>
            <a:r>
              <a:rPr lang="zh-CN" altLang="zh-CN" sz="2000" b="1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诗歌的颈联描写了两个具体场景</a:t>
            </a:r>
            <a:r>
              <a:rPr lang="en-US" altLang="zh-CN" sz="2000" b="1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,</a:t>
            </a:r>
            <a:r>
              <a:rPr lang="zh-CN" altLang="zh-CN" sz="2000" b="1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与其他各联直抒胸臆的写法不同</a:t>
            </a:r>
            <a:r>
              <a:rPr lang="en-US" altLang="zh-CN" sz="2000" b="1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,</a:t>
            </a:r>
            <a:r>
              <a:rPr lang="zh-CN" altLang="zh-CN" sz="2000" b="1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这样写在情感表达和结构安排方面有什么作用</a:t>
            </a:r>
            <a:r>
              <a:rPr lang="en-US" altLang="zh-CN" sz="2000" b="1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?</a:t>
            </a:r>
            <a:endParaRPr lang="en-US" altLang="zh-CN" sz="2000" b="1">
              <a:solidFill>
                <a:srgbClr val="FF0000"/>
              </a:solidFill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  <a:sym typeface="+mn-ea"/>
            </a:endParaRPr>
          </a:p>
          <a:p>
            <a:pPr indent="457200">
              <a:lnSpc>
                <a:spcPct val="15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000" b="1">
                <a:solidFill>
                  <a:srgbClr val="00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(</a:t>
            </a:r>
            <a:r>
              <a:rPr lang="en-US" altLang="zh-CN" sz="2000" b="1" smtClean="0">
                <a:solidFill>
                  <a:srgbClr val="00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2019·</a:t>
            </a:r>
            <a:r>
              <a:rPr lang="zh-CN" altLang="en-US" sz="2000" b="1">
                <a:solidFill>
                  <a:srgbClr val="00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全国</a:t>
            </a:r>
            <a:r>
              <a:rPr lang="en-US" altLang="zh-CN" sz="2000" b="1">
                <a:solidFill>
                  <a:srgbClr val="00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Ⅰ</a:t>
            </a:r>
            <a:r>
              <a:rPr lang="zh-CN" altLang="en-US" sz="2000" b="1">
                <a:solidFill>
                  <a:srgbClr val="00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卷</a:t>
            </a:r>
            <a:r>
              <a:rPr lang="en-US" altLang="zh-CN" sz="2000" b="1">
                <a:solidFill>
                  <a:srgbClr val="00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)</a:t>
            </a:r>
            <a:r>
              <a:rPr lang="zh-CN" altLang="en-US" sz="2000" b="1">
                <a:solidFill>
                  <a:srgbClr val="00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 </a:t>
            </a:r>
            <a:r>
              <a:rPr lang="en-US" altLang="zh-CN" sz="2000" b="1">
                <a:solidFill>
                  <a:srgbClr val="00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D.</a:t>
            </a:r>
            <a:r>
              <a:rPr lang="zh-CN" altLang="zh-CN" sz="2000" b="1">
                <a:solidFill>
                  <a:srgbClr val="00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颈联具体写到苍茫暮色中的树木与浮云</a:t>
            </a:r>
            <a:r>
              <a:rPr lang="en-US" altLang="zh-CN" sz="2000" b="1">
                <a:solidFill>
                  <a:srgbClr val="00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,</a:t>
            </a:r>
            <a:r>
              <a:rPr lang="zh-CN" altLang="zh-CN" sz="2000" b="1">
                <a:solidFill>
                  <a:srgbClr val="00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也蕴含了欣赏者的主观感受。</a:t>
            </a:r>
            <a:endParaRPr lang="zh-CN" altLang="zh-CN" sz="2000" b="1">
              <a:solidFill>
                <a:srgbClr val="000000"/>
              </a:solidFill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  <a:p>
            <a:pPr lvl="0" indent="4572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tabLst>
                <a:tab pos="1028700" algn="l"/>
                <a:tab pos="1851025" algn="l"/>
                <a:tab pos="2538095" algn="l"/>
                <a:tab pos="3222625" algn="l"/>
              </a:tabLst>
            </a:pPr>
            <a:endParaRPr lang="zh-CN" altLang="en-US" sz="2000" b="1">
              <a:solidFill>
                <a:srgbClr val="000000"/>
              </a:solidFill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</p:txBody>
      </p:sp>
    </p:spTree>
    <p:custDataLst>
      <p:tags r:id="rId11"/>
    </p:custDataLst>
  </p:cSld>
  <p:clrMapOvr>
    <a:masterClrMapping/>
  </p:clrMapOvr>
  <p:transition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/>
          <p:cNvSpPr/>
          <p:nvPr>
            <p:custDataLst>
              <p:tags r:id="rId1"/>
            </p:custDataLst>
          </p:nvPr>
        </p:nvSpPr>
        <p:spPr>
          <a:xfrm>
            <a:off x="0" y="-12700"/>
            <a:ext cx="12192000" cy="6858000"/>
          </a:xfrm>
          <a:prstGeom prst="rect">
            <a:avLst/>
          </a:prstGeom>
          <a:solidFill>
            <a:srgbClr val="266C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1" name="任意多边形: 形状 11"/>
          <p:cNvSpPr/>
          <p:nvPr>
            <p:custDataLst>
              <p:tags r:id="rId2"/>
            </p:custDataLst>
          </p:nvPr>
        </p:nvSpPr>
        <p:spPr>
          <a:xfrm>
            <a:off x="717550" y="-73660"/>
            <a:ext cx="11163300" cy="6858000"/>
          </a:xfrm>
          <a:custGeom>
            <a:avLst/>
            <a:gdLst>
              <a:gd name="connsiteX0" fmla="*/ 1391964 w 11162996"/>
              <a:gd name="connsiteY0" fmla="*/ 0 h 6841459"/>
              <a:gd name="connsiteX1" fmla="*/ 9771032 w 11162996"/>
              <a:gd name="connsiteY1" fmla="*/ 0 h 6841459"/>
              <a:gd name="connsiteX2" fmla="*/ 9888453 w 11162996"/>
              <a:gd name="connsiteY2" fmla="*/ 135555 h 6841459"/>
              <a:gd name="connsiteX3" fmla="*/ 11162996 w 11162996"/>
              <a:gd name="connsiteY3" fmla="*/ 3685906 h 6841459"/>
              <a:gd name="connsiteX4" fmla="*/ 10209764 w 11162996"/>
              <a:gd name="connsiteY4" fmla="*/ 6806575 h 6841459"/>
              <a:gd name="connsiteX5" fmla="*/ 10184957 w 11162996"/>
              <a:gd name="connsiteY5" fmla="*/ 6841459 h 6841459"/>
              <a:gd name="connsiteX6" fmla="*/ 978039 w 11162996"/>
              <a:gd name="connsiteY6" fmla="*/ 6841459 h 6841459"/>
              <a:gd name="connsiteX7" fmla="*/ 953232 w 11162996"/>
              <a:gd name="connsiteY7" fmla="*/ 6806575 h 6841459"/>
              <a:gd name="connsiteX8" fmla="*/ 0 w 11162996"/>
              <a:gd name="connsiteY8" fmla="*/ 3685906 h 6841459"/>
              <a:gd name="connsiteX9" fmla="*/ 1274543 w 11162996"/>
              <a:gd name="connsiteY9" fmla="*/ 135555 h 68414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162996" h="6841458">
                <a:moveTo>
                  <a:pt x="1391964" y="0"/>
                </a:moveTo>
                <a:lnTo>
                  <a:pt x="9771032" y="0"/>
                </a:lnTo>
                <a:lnTo>
                  <a:pt x="9888453" y="135555"/>
                </a:lnTo>
                <a:cubicBezTo>
                  <a:pt x="10684687" y="1100367"/>
                  <a:pt x="11162996" y="2337279"/>
                  <a:pt x="11162996" y="3685906"/>
                </a:cubicBezTo>
                <a:cubicBezTo>
                  <a:pt x="11162996" y="4841872"/>
                  <a:pt x="10811585" y="5915762"/>
                  <a:pt x="10209764" y="6806575"/>
                </a:cubicBezTo>
                <a:lnTo>
                  <a:pt x="10184957" y="6841459"/>
                </a:lnTo>
                <a:lnTo>
                  <a:pt x="978039" y="6841459"/>
                </a:lnTo>
                <a:lnTo>
                  <a:pt x="953232" y="6806575"/>
                </a:lnTo>
                <a:cubicBezTo>
                  <a:pt x="351411" y="5915762"/>
                  <a:pt x="0" y="4841872"/>
                  <a:pt x="0" y="3685906"/>
                </a:cubicBezTo>
                <a:cubicBezTo>
                  <a:pt x="0" y="2337279"/>
                  <a:pt x="478309" y="1100367"/>
                  <a:pt x="1274543" y="13555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2" name="椭圆 31"/>
          <p:cNvSpPr/>
          <p:nvPr>
            <p:custDataLst>
              <p:tags r:id="rId3"/>
            </p:custDataLst>
          </p:nvPr>
        </p:nvSpPr>
        <p:spPr>
          <a:xfrm>
            <a:off x="1096010" y="818515"/>
            <a:ext cx="776605" cy="777240"/>
          </a:xfrm>
          <a:prstGeom prst="ellipse">
            <a:avLst/>
          </a:prstGeom>
          <a:solidFill>
            <a:srgbClr val="0887CE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3" name="椭圆 32"/>
          <p:cNvSpPr/>
          <p:nvPr>
            <p:custDataLst>
              <p:tags r:id="rId4"/>
            </p:custDataLst>
          </p:nvPr>
        </p:nvSpPr>
        <p:spPr>
          <a:xfrm>
            <a:off x="1340485" y="944245"/>
            <a:ext cx="776605" cy="777240"/>
          </a:xfrm>
          <a:prstGeom prst="ellipse">
            <a:avLst/>
          </a:prstGeom>
          <a:solidFill>
            <a:srgbClr val="266CBA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6" name="椭圆 35"/>
          <p:cNvSpPr/>
          <p:nvPr>
            <p:custDataLst>
              <p:tags r:id="rId5"/>
            </p:custDataLst>
          </p:nvPr>
        </p:nvSpPr>
        <p:spPr>
          <a:xfrm>
            <a:off x="1508125" y="5896610"/>
            <a:ext cx="765175" cy="765175"/>
          </a:xfrm>
          <a:prstGeom prst="ellipse">
            <a:avLst/>
          </a:prstGeom>
          <a:solidFill>
            <a:srgbClr val="266CBA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5" name="组合 4"/>
          <p:cNvGrpSpPr/>
          <p:nvPr>
            <p:custDataLst>
              <p:tags r:id="rId6"/>
            </p:custDataLst>
          </p:nvPr>
        </p:nvGrpSpPr>
        <p:grpSpPr>
          <a:xfrm>
            <a:off x="10013950" y="4904105"/>
            <a:ext cx="1777365" cy="1687830"/>
            <a:chOff x="14021" y="6063"/>
            <a:chExt cx="4548" cy="4318"/>
          </a:xfrm>
        </p:grpSpPr>
        <p:sp>
          <p:nvSpPr>
            <p:cNvPr id="6" name="椭圆 5"/>
            <p:cNvSpPr/>
            <p:nvPr>
              <p:custDataLst>
                <p:tags r:id="rId7"/>
              </p:custDataLst>
            </p:nvPr>
          </p:nvSpPr>
          <p:spPr>
            <a:xfrm>
              <a:off x="14999" y="6811"/>
              <a:ext cx="3571" cy="3571"/>
            </a:xfrm>
            <a:prstGeom prst="ellipse">
              <a:avLst/>
            </a:prstGeom>
            <a:solidFill>
              <a:srgbClr val="266CBA">
                <a:alpha val="1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7" name="椭圆 6"/>
            <p:cNvSpPr/>
            <p:nvPr>
              <p:custDataLst>
                <p:tags r:id="rId8"/>
              </p:custDataLst>
            </p:nvPr>
          </p:nvSpPr>
          <p:spPr>
            <a:xfrm>
              <a:off x="14021" y="6063"/>
              <a:ext cx="2650" cy="2650"/>
            </a:xfrm>
            <a:prstGeom prst="ellipse">
              <a:avLst/>
            </a:prstGeom>
            <a:solidFill>
              <a:srgbClr val="266CBA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37" name="矩形 36"/>
          <p:cNvSpPr/>
          <p:nvPr>
            <p:custDataLst>
              <p:tags r:id="rId9"/>
            </p:custDataLst>
          </p:nvPr>
        </p:nvSpPr>
        <p:spPr>
          <a:xfrm flipV="1">
            <a:off x="2272665" y="1534795"/>
            <a:ext cx="8477250" cy="76200"/>
          </a:xfrm>
          <a:prstGeom prst="rect">
            <a:avLst/>
          </a:prstGeom>
          <a:solidFill>
            <a:srgbClr val="266C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文本框 8"/>
          <p:cNvSpPr txBox="1"/>
          <p:nvPr>
            <p:custDataLst>
              <p:tags r:id="rId10"/>
            </p:custDataLst>
          </p:nvPr>
        </p:nvSpPr>
        <p:spPr>
          <a:xfrm>
            <a:off x="1605915" y="701675"/>
            <a:ext cx="9144000" cy="708660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marL="0" indent="0"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4400" b="1" spc="300">
                <a:solidFill>
                  <a:srgbClr val="5B9BD5"/>
                </a:solidFill>
                <a:latin typeface="微软雅黑" panose="020B0503020204020204" charset="-122"/>
                <a:ea typeface="微软雅黑" panose="020B0503020204020204" charset="-122"/>
              </a:rPr>
              <a:t>五、</a:t>
            </a:r>
            <a:r>
              <a:rPr lang="zh-CN" altLang="en-US" sz="4400" b="1" spc="300">
                <a:solidFill>
                  <a:srgbClr val="5B9BD5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章法结构也应看</a:t>
            </a:r>
            <a:endParaRPr lang="zh-CN" altLang="en-US" sz="4400" b="1" spc="300">
              <a:solidFill>
                <a:srgbClr val="5B9BD5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716915" y="1305560"/>
            <a:ext cx="11475085" cy="1076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733425" algn="ctr" eaLnBrk="0" fontAlgn="base" hangingPunct="0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起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承转合、一句一景、</a:t>
            </a:r>
            <a:r>
              <a:rPr lang="zh-CN" altLang="en-US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照应、波折</a:t>
            </a:r>
            <a:r>
              <a:rPr lang="zh-CN" altLang="en-US" sz="3200" b="1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、抑扬等</a:t>
            </a:r>
            <a:r>
              <a:rPr lang="zh-CN" altLang="en-US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章法</a:t>
            </a:r>
            <a:r>
              <a:rPr lang="zh-CN" altLang="en-US" sz="3200" b="1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。</a:t>
            </a:r>
            <a:endParaRPr lang="zh-CN" altLang="en-US" sz="3200" b="1"/>
          </a:p>
        </p:txBody>
      </p:sp>
      <p:pic>
        <p:nvPicPr>
          <p:cNvPr id="4" name="Picture 6" descr="6140038071535893461960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986280" y="2280285"/>
            <a:ext cx="8570595" cy="4210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custDataLst>
      <p:tags r:id="rId12"/>
    </p:custDataLst>
  </p:cSld>
  <p:clrMapOvr>
    <a:masterClrMapping/>
  </p:clrMapOvr>
  <p:transition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/>
          <p:cNvSpPr/>
          <p:nvPr>
            <p:custDataLst>
              <p:tags r:id="rId1"/>
            </p:custDataLst>
          </p:nvPr>
        </p:nvSpPr>
        <p:spPr>
          <a:xfrm>
            <a:off x="0" y="-12700"/>
            <a:ext cx="12192000" cy="6858000"/>
          </a:xfrm>
          <a:prstGeom prst="rect">
            <a:avLst/>
          </a:prstGeom>
          <a:solidFill>
            <a:srgbClr val="266C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1" name="任意多边形: 形状 11"/>
          <p:cNvSpPr/>
          <p:nvPr>
            <p:custDataLst>
              <p:tags r:id="rId2"/>
            </p:custDataLst>
          </p:nvPr>
        </p:nvSpPr>
        <p:spPr>
          <a:xfrm>
            <a:off x="717550" y="-73660"/>
            <a:ext cx="11163300" cy="6858000"/>
          </a:xfrm>
          <a:custGeom>
            <a:avLst/>
            <a:gdLst>
              <a:gd name="connsiteX0" fmla="*/ 1391964 w 11162996"/>
              <a:gd name="connsiteY0" fmla="*/ 0 h 6841459"/>
              <a:gd name="connsiteX1" fmla="*/ 9771032 w 11162996"/>
              <a:gd name="connsiteY1" fmla="*/ 0 h 6841459"/>
              <a:gd name="connsiteX2" fmla="*/ 9888453 w 11162996"/>
              <a:gd name="connsiteY2" fmla="*/ 135555 h 6841459"/>
              <a:gd name="connsiteX3" fmla="*/ 11162996 w 11162996"/>
              <a:gd name="connsiteY3" fmla="*/ 3685906 h 6841459"/>
              <a:gd name="connsiteX4" fmla="*/ 10209764 w 11162996"/>
              <a:gd name="connsiteY4" fmla="*/ 6806575 h 6841459"/>
              <a:gd name="connsiteX5" fmla="*/ 10184957 w 11162996"/>
              <a:gd name="connsiteY5" fmla="*/ 6841459 h 6841459"/>
              <a:gd name="connsiteX6" fmla="*/ 978039 w 11162996"/>
              <a:gd name="connsiteY6" fmla="*/ 6841459 h 6841459"/>
              <a:gd name="connsiteX7" fmla="*/ 953232 w 11162996"/>
              <a:gd name="connsiteY7" fmla="*/ 6806575 h 6841459"/>
              <a:gd name="connsiteX8" fmla="*/ 0 w 11162996"/>
              <a:gd name="connsiteY8" fmla="*/ 3685906 h 6841459"/>
              <a:gd name="connsiteX9" fmla="*/ 1274543 w 11162996"/>
              <a:gd name="connsiteY9" fmla="*/ 135555 h 68414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162996" h="6841458">
                <a:moveTo>
                  <a:pt x="1391964" y="0"/>
                </a:moveTo>
                <a:lnTo>
                  <a:pt x="9771032" y="0"/>
                </a:lnTo>
                <a:lnTo>
                  <a:pt x="9888453" y="135555"/>
                </a:lnTo>
                <a:cubicBezTo>
                  <a:pt x="10684687" y="1100367"/>
                  <a:pt x="11162996" y="2337279"/>
                  <a:pt x="11162996" y="3685906"/>
                </a:cubicBezTo>
                <a:cubicBezTo>
                  <a:pt x="11162996" y="4841872"/>
                  <a:pt x="10811585" y="5915762"/>
                  <a:pt x="10209764" y="6806575"/>
                </a:cubicBezTo>
                <a:lnTo>
                  <a:pt x="10184957" y="6841459"/>
                </a:lnTo>
                <a:lnTo>
                  <a:pt x="978039" y="6841459"/>
                </a:lnTo>
                <a:lnTo>
                  <a:pt x="953232" y="6806575"/>
                </a:lnTo>
                <a:cubicBezTo>
                  <a:pt x="351411" y="5915762"/>
                  <a:pt x="0" y="4841872"/>
                  <a:pt x="0" y="3685906"/>
                </a:cubicBezTo>
                <a:cubicBezTo>
                  <a:pt x="0" y="2337279"/>
                  <a:pt x="478309" y="1100367"/>
                  <a:pt x="1274543" y="13555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2" name="椭圆 31"/>
          <p:cNvSpPr/>
          <p:nvPr>
            <p:custDataLst>
              <p:tags r:id="rId3"/>
            </p:custDataLst>
          </p:nvPr>
        </p:nvSpPr>
        <p:spPr>
          <a:xfrm>
            <a:off x="1096010" y="818515"/>
            <a:ext cx="776605" cy="777240"/>
          </a:xfrm>
          <a:prstGeom prst="ellipse">
            <a:avLst/>
          </a:prstGeom>
          <a:solidFill>
            <a:srgbClr val="0887CE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3" name="椭圆 32"/>
          <p:cNvSpPr/>
          <p:nvPr>
            <p:custDataLst>
              <p:tags r:id="rId4"/>
            </p:custDataLst>
          </p:nvPr>
        </p:nvSpPr>
        <p:spPr>
          <a:xfrm>
            <a:off x="1340485" y="944245"/>
            <a:ext cx="776605" cy="777240"/>
          </a:xfrm>
          <a:prstGeom prst="ellipse">
            <a:avLst/>
          </a:prstGeom>
          <a:solidFill>
            <a:srgbClr val="266CBA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6" name="椭圆 35"/>
          <p:cNvSpPr/>
          <p:nvPr>
            <p:custDataLst>
              <p:tags r:id="rId5"/>
            </p:custDataLst>
          </p:nvPr>
        </p:nvSpPr>
        <p:spPr>
          <a:xfrm>
            <a:off x="1508125" y="5896610"/>
            <a:ext cx="765175" cy="765175"/>
          </a:xfrm>
          <a:prstGeom prst="ellipse">
            <a:avLst/>
          </a:prstGeom>
          <a:solidFill>
            <a:srgbClr val="266CBA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5" name="组合 4"/>
          <p:cNvGrpSpPr/>
          <p:nvPr>
            <p:custDataLst>
              <p:tags r:id="rId6"/>
            </p:custDataLst>
          </p:nvPr>
        </p:nvGrpSpPr>
        <p:grpSpPr>
          <a:xfrm>
            <a:off x="10013950" y="4904105"/>
            <a:ext cx="1777365" cy="1687830"/>
            <a:chOff x="14021" y="6063"/>
            <a:chExt cx="4548" cy="4318"/>
          </a:xfrm>
        </p:grpSpPr>
        <p:sp>
          <p:nvSpPr>
            <p:cNvPr id="6" name="椭圆 5"/>
            <p:cNvSpPr/>
            <p:nvPr>
              <p:custDataLst>
                <p:tags r:id="rId7"/>
              </p:custDataLst>
            </p:nvPr>
          </p:nvSpPr>
          <p:spPr>
            <a:xfrm>
              <a:off x="14999" y="6811"/>
              <a:ext cx="3571" cy="3571"/>
            </a:xfrm>
            <a:prstGeom prst="ellipse">
              <a:avLst/>
            </a:prstGeom>
            <a:solidFill>
              <a:srgbClr val="266CBA">
                <a:alpha val="1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7" name="椭圆 6"/>
            <p:cNvSpPr/>
            <p:nvPr>
              <p:custDataLst>
                <p:tags r:id="rId8"/>
              </p:custDataLst>
            </p:nvPr>
          </p:nvSpPr>
          <p:spPr>
            <a:xfrm>
              <a:off x="14021" y="6063"/>
              <a:ext cx="2650" cy="2650"/>
            </a:xfrm>
            <a:prstGeom prst="ellipse">
              <a:avLst/>
            </a:prstGeom>
            <a:solidFill>
              <a:srgbClr val="266CBA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37" name="矩形 36"/>
          <p:cNvSpPr/>
          <p:nvPr>
            <p:custDataLst>
              <p:tags r:id="rId9"/>
            </p:custDataLst>
          </p:nvPr>
        </p:nvSpPr>
        <p:spPr>
          <a:xfrm flipV="1">
            <a:off x="2272665" y="1534795"/>
            <a:ext cx="8477250" cy="76200"/>
          </a:xfrm>
          <a:prstGeom prst="rect">
            <a:avLst/>
          </a:prstGeom>
          <a:solidFill>
            <a:srgbClr val="266C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文本框 8"/>
          <p:cNvSpPr txBox="1"/>
          <p:nvPr>
            <p:custDataLst>
              <p:tags r:id="rId10"/>
            </p:custDataLst>
          </p:nvPr>
        </p:nvSpPr>
        <p:spPr>
          <a:xfrm>
            <a:off x="1605915" y="701675"/>
            <a:ext cx="9144000" cy="708660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marL="0" indent="0"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4400" b="1" spc="300">
                <a:solidFill>
                  <a:srgbClr val="5B9BD5"/>
                </a:solidFill>
                <a:latin typeface="微软雅黑" panose="020B0503020204020204" charset="-122"/>
                <a:ea typeface="微软雅黑" panose="020B0503020204020204" charset="-122"/>
              </a:rPr>
              <a:t>五、</a:t>
            </a:r>
            <a:r>
              <a:rPr lang="zh-CN" altLang="en-US" sz="4400" b="1" spc="300">
                <a:solidFill>
                  <a:srgbClr val="5B9BD5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章法结构也应看</a:t>
            </a:r>
            <a:endParaRPr lang="zh-CN" altLang="en-US" sz="4400" b="1" spc="300">
              <a:solidFill>
                <a:srgbClr val="5B9BD5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16865" y="1410335"/>
            <a:ext cx="11475085" cy="1076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733425" algn="ctr" eaLnBrk="0" fontAlgn="base" hangingPunct="0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示例：</a:t>
            </a:r>
            <a:r>
              <a:rPr lang="zh-CN" altLang="en-US" sz="3200" kern="0" spc="4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迷你简启体" panose="03000509000000000000" pitchFamily="65" charset="-122"/>
                <a:ea typeface="迷你简启体" panose="03000509000000000000" pitchFamily="65" charset="-122"/>
                <a:cs typeface="宋体" panose="02010600030101010101" pitchFamily="2" charset="-122"/>
                <a:sym typeface="+mn-ea"/>
              </a:rPr>
              <a:t>【一句一景（景色多变  情感多变）】</a:t>
            </a:r>
            <a:endParaRPr lang="zh-CN" altLang="en-US" sz="3200" b="1" kern="0" spc="4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迷你简启体" panose="03000509000000000000" pitchFamily="65" charset="-122"/>
              <a:ea typeface="迷你简启体" panose="03000509000000000000" pitchFamily="65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19458" name="内容占位符 2"/>
          <p:cNvSpPr>
            <a:spLocks noGrp="1"/>
          </p:cNvSpPr>
          <p:nvPr/>
        </p:nvSpPr>
        <p:spPr>
          <a:xfrm>
            <a:off x="318943" y="2416174"/>
            <a:ext cx="11873346" cy="6518275"/>
          </a:xfrm>
          <a:prstGeom prst="rect">
            <a:avLst/>
          </a:prstGeom>
          <a:noFill/>
          <a:ln w="25400"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vert="horz" lIns="101600" tIns="0" rIns="82550" bIns="0" rtlCol="0" anchor="t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dk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dk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dk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dk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dk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defTabSz="685800" fontAlgn="base">
              <a:lnSpc>
                <a:spcPct val="110000"/>
              </a:lnSpc>
              <a:spcBef>
                <a:spcPts val="1200"/>
              </a:spcBef>
              <a:spcAft>
                <a:spcPct val="0"/>
              </a:spcAft>
              <a:buClr>
                <a:schemeClr val="accent1"/>
              </a:buClr>
              <a:buSzPct val="50000"/>
              <a:buNone/>
            </a:pPr>
            <a:r>
              <a:rPr lang="zh-CN" altLang="en-US" sz="4000" b="1" noProof="1">
                <a:solidFill>
                  <a:srgbClr val="000000"/>
                </a:solidFill>
              </a:rPr>
              <a:t>绝句   </a:t>
            </a:r>
            <a:r>
              <a:rPr lang="zh-CN" altLang="en-US" sz="4000" b="1" noProof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杜甫</a:t>
            </a:r>
            <a:endParaRPr lang="zh-CN" altLang="en-US" sz="4000" b="1" noProof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 algn="ctr" defTabSz="685800" fontAlgn="base">
              <a:lnSpc>
                <a:spcPct val="110000"/>
              </a:lnSpc>
              <a:spcBef>
                <a:spcPts val="1200"/>
              </a:spcBef>
              <a:spcAft>
                <a:spcPct val="0"/>
              </a:spcAft>
              <a:buClr>
                <a:schemeClr val="accent1"/>
              </a:buClr>
              <a:buSzPct val="50000"/>
              <a:buNone/>
            </a:pPr>
            <a:r>
              <a:rPr lang="zh-CN" altLang="en-US" sz="4000" b="1" noProof="1">
                <a:solidFill>
                  <a:srgbClr val="000000"/>
                </a:solidFill>
              </a:rPr>
              <a:t>两个</a:t>
            </a:r>
            <a:r>
              <a:rPr lang="zh-CN" altLang="en-US" sz="4000" b="1" noProof="1">
                <a:solidFill>
                  <a:srgbClr val="FF0000"/>
                </a:solidFill>
              </a:rPr>
              <a:t>黄鹂</a:t>
            </a:r>
            <a:r>
              <a:rPr lang="zh-CN" altLang="en-US" sz="4000" b="1" noProof="1">
                <a:solidFill>
                  <a:srgbClr val="000000"/>
                </a:solidFill>
              </a:rPr>
              <a:t>鸣</a:t>
            </a:r>
            <a:r>
              <a:rPr lang="zh-CN" altLang="en-US" sz="4000" b="1" noProof="1">
                <a:solidFill>
                  <a:srgbClr val="FF0000"/>
                </a:solidFill>
              </a:rPr>
              <a:t>翠柳</a:t>
            </a:r>
            <a:r>
              <a:rPr lang="zh-CN" altLang="en-US" sz="4000" b="1" noProof="1">
                <a:solidFill>
                  <a:srgbClr val="000000"/>
                </a:solidFill>
              </a:rPr>
              <a:t>，（喜庆）</a:t>
            </a:r>
            <a:endParaRPr lang="zh-CN" altLang="en-US" sz="4000" b="1" noProof="1">
              <a:solidFill>
                <a:srgbClr val="000000"/>
              </a:solidFill>
            </a:endParaRPr>
          </a:p>
          <a:p>
            <a:pPr marL="0" indent="0" algn="ctr" defTabSz="685800" fontAlgn="base">
              <a:lnSpc>
                <a:spcPct val="110000"/>
              </a:lnSpc>
              <a:spcBef>
                <a:spcPts val="1200"/>
              </a:spcBef>
              <a:spcAft>
                <a:spcPct val="0"/>
              </a:spcAft>
              <a:buClr>
                <a:schemeClr val="accent1"/>
              </a:buClr>
              <a:buSzPct val="50000"/>
              <a:buNone/>
            </a:pPr>
            <a:r>
              <a:rPr lang="zh-CN" altLang="en-US" sz="4000" b="1" noProof="1">
                <a:solidFill>
                  <a:srgbClr val="000000"/>
                </a:solidFill>
              </a:rPr>
              <a:t>一行</a:t>
            </a:r>
            <a:r>
              <a:rPr lang="zh-CN" altLang="en-US" sz="4000" b="1" noProof="1">
                <a:solidFill>
                  <a:srgbClr val="FF0000"/>
                </a:solidFill>
              </a:rPr>
              <a:t>白鹭</a:t>
            </a:r>
            <a:r>
              <a:rPr lang="zh-CN" altLang="en-US" sz="4000" b="1" noProof="1">
                <a:solidFill>
                  <a:srgbClr val="000000"/>
                </a:solidFill>
              </a:rPr>
              <a:t>上</a:t>
            </a:r>
            <a:r>
              <a:rPr lang="zh-CN" altLang="en-US" sz="4000" b="1" noProof="1">
                <a:solidFill>
                  <a:srgbClr val="FF0000"/>
                </a:solidFill>
              </a:rPr>
              <a:t>青天</a:t>
            </a:r>
            <a:r>
              <a:rPr lang="zh-CN" altLang="en-US" sz="4000" b="1" noProof="1">
                <a:solidFill>
                  <a:srgbClr val="000000"/>
                </a:solidFill>
              </a:rPr>
              <a:t>。（欢快）</a:t>
            </a:r>
            <a:endParaRPr lang="zh-CN" altLang="en-US" sz="4000" b="1" noProof="1">
              <a:solidFill>
                <a:srgbClr val="000000"/>
              </a:solidFill>
            </a:endParaRPr>
          </a:p>
          <a:p>
            <a:pPr marL="0" indent="0" algn="ctr" defTabSz="685800" fontAlgn="base">
              <a:lnSpc>
                <a:spcPct val="110000"/>
              </a:lnSpc>
              <a:spcBef>
                <a:spcPts val="1200"/>
              </a:spcBef>
              <a:spcAft>
                <a:spcPct val="0"/>
              </a:spcAft>
              <a:buClr>
                <a:schemeClr val="accent1"/>
              </a:buClr>
              <a:buSzPct val="50000"/>
              <a:buNone/>
            </a:pPr>
            <a:r>
              <a:rPr lang="zh-CN" altLang="en-US" sz="4000" b="1" noProof="1">
                <a:solidFill>
                  <a:srgbClr val="000000"/>
                </a:solidFill>
              </a:rPr>
              <a:t>窗含</a:t>
            </a:r>
            <a:r>
              <a:rPr lang="zh-CN" altLang="en-US" sz="4000" b="1" noProof="1">
                <a:solidFill>
                  <a:srgbClr val="FF0000"/>
                </a:solidFill>
              </a:rPr>
              <a:t>西岭</a:t>
            </a:r>
            <a:r>
              <a:rPr lang="zh-CN" altLang="en-US" sz="4000" b="1" noProof="1">
                <a:solidFill>
                  <a:srgbClr val="000000"/>
                </a:solidFill>
              </a:rPr>
              <a:t>千</a:t>
            </a:r>
            <a:r>
              <a:rPr lang="zh-CN" altLang="en-US" sz="4000" b="1" noProof="1">
                <a:solidFill>
                  <a:srgbClr val="FF0000"/>
                </a:solidFill>
              </a:rPr>
              <a:t>秋雪</a:t>
            </a:r>
            <a:r>
              <a:rPr lang="zh-CN" altLang="en-US" sz="4000" b="1" noProof="1">
                <a:solidFill>
                  <a:srgbClr val="000000"/>
                </a:solidFill>
              </a:rPr>
              <a:t>，（惊喜）</a:t>
            </a:r>
            <a:endParaRPr lang="zh-CN" altLang="en-US" sz="4000" b="1" noProof="1">
              <a:solidFill>
                <a:srgbClr val="000000"/>
              </a:solidFill>
            </a:endParaRPr>
          </a:p>
          <a:p>
            <a:pPr marL="0" indent="0" algn="ctr" defTabSz="685800" fontAlgn="base">
              <a:lnSpc>
                <a:spcPct val="110000"/>
              </a:lnSpc>
              <a:spcBef>
                <a:spcPts val="1200"/>
              </a:spcBef>
              <a:spcAft>
                <a:spcPct val="0"/>
              </a:spcAft>
              <a:buClr>
                <a:schemeClr val="accent1"/>
              </a:buClr>
              <a:buSzPct val="50000"/>
              <a:buNone/>
            </a:pPr>
            <a:r>
              <a:rPr lang="zh-CN" altLang="en-US" sz="4000" b="1" noProof="1">
                <a:solidFill>
                  <a:srgbClr val="000000"/>
                </a:solidFill>
              </a:rPr>
              <a:t>门泊</a:t>
            </a:r>
            <a:r>
              <a:rPr lang="zh-CN" altLang="en-US" sz="4000" b="1" u="sng" noProof="1">
                <a:solidFill>
                  <a:srgbClr val="FF0000"/>
                </a:solidFill>
              </a:rPr>
              <a:t>东吴</a:t>
            </a:r>
            <a:r>
              <a:rPr lang="zh-CN" altLang="en-US" sz="4000" b="1" u="sng" noProof="1">
                <a:solidFill>
                  <a:srgbClr val="000000"/>
                </a:solidFill>
              </a:rPr>
              <a:t>万</a:t>
            </a:r>
            <a:r>
              <a:rPr lang="zh-CN" altLang="en-US" sz="4000" b="1" u="sng" noProof="1">
                <a:solidFill>
                  <a:srgbClr val="FF0000"/>
                </a:solidFill>
              </a:rPr>
              <a:t>里船</a:t>
            </a:r>
            <a:r>
              <a:rPr lang="zh-CN" altLang="en-US" sz="4000" b="1" noProof="1">
                <a:solidFill>
                  <a:srgbClr val="000000"/>
                </a:solidFill>
              </a:rPr>
              <a:t>。（思乡）</a:t>
            </a:r>
            <a:endParaRPr lang="zh-CN" altLang="en-US" sz="4000" b="1" noProof="1">
              <a:solidFill>
                <a:srgbClr val="000000"/>
              </a:solidFill>
            </a:endParaRPr>
          </a:p>
          <a:p>
            <a:pPr marL="361950" indent="-361950" algn="just" defTabSz="685800" fontAlgn="base">
              <a:lnSpc>
                <a:spcPct val="110000"/>
              </a:lnSpc>
              <a:spcBef>
                <a:spcPts val="12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 2" panose="05020102010507070707" pitchFamily="2" charset="2"/>
              <a:buChar char=""/>
            </a:pPr>
            <a:endParaRPr lang="zh-CN" altLang="en-US" sz="4000" b="1" noProof="1">
              <a:solidFill>
                <a:srgbClr val="000000"/>
              </a:solidFill>
            </a:endParaRPr>
          </a:p>
        </p:txBody>
      </p:sp>
    </p:spTree>
    <p:custDataLst>
      <p:tags r:id="rId1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4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4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charRg st="30" end="4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9458">
                                            <p:txEl>
                                              <p:charRg st="30" end="4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9458">
                                            <p:txEl>
                                              <p:charRg st="30" end="4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charRg st="47" end="6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9458">
                                            <p:txEl>
                                              <p:charRg st="47" end="6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9458">
                                            <p:txEl>
                                              <p:charRg st="47" end="6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charRg st="81" end="8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9458">
                                            <p:txEl>
                                              <p:charRg st="81" end="8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9458">
                                            <p:txEl>
                                              <p:charRg st="81" end="8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/>
          <p:cNvSpPr/>
          <p:nvPr>
            <p:custDataLst>
              <p:tags r:id="rId1"/>
            </p:custDataLst>
          </p:nvPr>
        </p:nvSpPr>
        <p:spPr>
          <a:xfrm>
            <a:off x="0" y="-12700"/>
            <a:ext cx="12192000" cy="6858000"/>
          </a:xfrm>
          <a:prstGeom prst="rect">
            <a:avLst/>
          </a:prstGeom>
          <a:solidFill>
            <a:srgbClr val="266C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1" name="任意多边形: 形状 11"/>
          <p:cNvSpPr/>
          <p:nvPr>
            <p:custDataLst>
              <p:tags r:id="rId2"/>
            </p:custDataLst>
          </p:nvPr>
        </p:nvSpPr>
        <p:spPr>
          <a:xfrm>
            <a:off x="717550" y="-73660"/>
            <a:ext cx="11163300" cy="6858000"/>
          </a:xfrm>
          <a:custGeom>
            <a:avLst/>
            <a:gdLst>
              <a:gd name="connsiteX0" fmla="*/ 1391964 w 11162996"/>
              <a:gd name="connsiteY0" fmla="*/ 0 h 6841459"/>
              <a:gd name="connsiteX1" fmla="*/ 9771032 w 11162996"/>
              <a:gd name="connsiteY1" fmla="*/ 0 h 6841459"/>
              <a:gd name="connsiteX2" fmla="*/ 9888453 w 11162996"/>
              <a:gd name="connsiteY2" fmla="*/ 135555 h 6841459"/>
              <a:gd name="connsiteX3" fmla="*/ 11162996 w 11162996"/>
              <a:gd name="connsiteY3" fmla="*/ 3685906 h 6841459"/>
              <a:gd name="connsiteX4" fmla="*/ 10209764 w 11162996"/>
              <a:gd name="connsiteY4" fmla="*/ 6806575 h 6841459"/>
              <a:gd name="connsiteX5" fmla="*/ 10184957 w 11162996"/>
              <a:gd name="connsiteY5" fmla="*/ 6841459 h 6841459"/>
              <a:gd name="connsiteX6" fmla="*/ 978039 w 11162996"/>
              <a:gd name="connsiteY6" fmla="*/ 6841459 h 6841459"/>
              <a:gd name="connsiteX7" fmla="*/ 953232 w 11162996"/>
              <a:gd name="connsiteY7" fmla="*/ 6806575 h 6841459"/>
              <a:gd name="connsiteX8" fmla="*/ 0 w 11162996"/>
              <a:gd name="connsiteY8" fmla="*/ 3685906 h 6841459"/>
              <a:gd name="connsiteX9" fmla="*/ 1274543 w 11162996"/>
              <a:gd name="connsiteY9" fmla="*/ 135555 h 68414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162996" h="6841458">
                <a:moveTo>
                  <a:pt x="1391964" y="0"/>
                </a:moveTo>
                <a:lnTo>
                  <a:pt x="9771032" y="0"/>
                </a:lnTo>
                <a:lnTo>
                  <a:pt x="9888453" y="135555"/>
                </a:lnTo>
                <a:cubicBezTo>
                  <a:pt x="10684687" y="1100367"/>
                  <a:pt x="11162996" y="2337279"/>
                  <a:pt x="11162996" y="3685906"/>
                </a:cubicBezTo>
                <a:cubicBezTo>
                  <a:pt x="11162996" y="4841872"/>
                  <a:pt x="10811585" y="5915762"/>
                  <a:pt x="10209764" y="6806575"/>
                </a:cubicBezTo>
                <a:lnTo>
                  <a:pt x="10184957" y="6841459"/>
                </a:lnTo>
                <a:lnTo>
                  <a:pt x="978039" y="6841459"/>
                </a:lnTo>
                <a:lnTo>
                  <a:pt x="953232" y="6806575"/>
                </a:lnTo>
                <a:cubicBezTo>
                  <a:pt x="351411" y="5915762"/>
                  <a:pt x="0" y="4841872"/>
                  <a:pt x="0" y="3685906"/>
                </a:cubicBezTo>
                <a:cubicBezTo>
                  <a:pt x="0" y="2337279"/>
                  <a:pt x="478309" y="1100367"/>
                  <a:pt x="1274543" y="13555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2" name="椭圆 31"/>
          <p:cNvSpPr/>
          <p:nvPr>
            <p:custDataLst>
              <p:tags r:id="rId3"/>
            </p:custDataLst>
          </p:nvPr>
        </p:nvSpPr>
        <p:spPr>
          <a:xfrm>
            <a:off x="1096010" y="818515"/>
            <a:ext cx="776605" cy="777240"/>
          </a:xfrm>
          <a:prstGeom prst="ellipse">
            <a:avLst/>
          </a:prstGeom>
          <a:solidFill>
            <a:srgbClr val="0887CE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3" name="椭圆 32"/>
          <p:cNvSpPr/>
          <p:nvPr>
            <p:custDataLst>
              <p:tags r:id="rId4"/>
            </p:custDataLst>
          </p:nvPr>
        </p:nvSpPr>
        <p:spPr>
          <a:xfrm>
            <a:off x="1340485" y="944245"/>
            <a:ext cx="776605" cy="777240"/>
          </a:xfrm>
          <a:prstGeom prst="ellipse">
            <a:avLst/>
          </a:prstGeom>
          <a:solidFill>
            <a:srgbClr val="266CBA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6" name="椭圆 35"/>
          <p:cNvSpPr/>
          <p:nvPr>
            <p:custDataLst>
              <p:tags r:id="rId5"/>
            </p:custDataLst>
          </p:nvPr>
        </p:nvSpPr>
        <p:spPr>
          <a:xfrm>
            <a:off x="1508125" y="5896610"/>
            <a:ext cx="765175" cy="765175"/>
          </a:xfrm>
          <a:prstGeom prst="ellipse">
            <a:avLst/>
          </a:prstGeom>
          <a:solidFill>
            <a:srgbClr val="266CBA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5" name="组合 4"/>
          <p:cNvGrpSpPr/>
          <p:nvPr>
            <p:custDataLst>
              <p:tags r:id="rId6"/>
            </p:custDataLst>
          </p:nvPr>
        </p:nvGrpSpPr>
        <p:grpSpPr>
          <a:xfrm>
            <a:off x="10013950" y="4904105"/>
            <a:ext cx="1777365" cy="1687830"/>
            <a:chOff x="14021" y="6063"/>
            <a:chExt cx="4548" cy="4318"/>
          </a:xfrm>
        </p:grpSpPr>
        <p:sp>
          <p:nvSpPr>
            <p:cNvPr id="6" name="椭圆 5"/>
            <p:cNvSpPr/>
            <p:nvPr>
              <p:custDataLst>
                <p:tags r:id="rId7"/>
              </p:custDataLst>
            </p:nvPr>
          </p:nvSpPr>
          <p:spPr>
            <a:xfrm>
              <a:off x="14999" y="6811"/>
              <a:ext cx="3571" cy="3571"/>
            </a:xfrm>
            <a:prstGeom prst="ellipse">
              <a:avLst/>
            </a:prstGeom>
            <a:solidFill>
              <a:srgbClr val="266CBA">
                <a:alpha val="1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7" name="椭圆 6"/>
            <p:cNvSpPr/>
            <p:nvPr>
              <p:custDataLst>
                <p:tags r:id="rId8"/>
              </p:custDataLst>
            </p:nvPr>
          </p:nvSpPr>
          <p:spPr>
            <a:xfrm>
              <a:off x="14021" y="6063"/>
              <a:ext cx="2650" cy="2650"/>
            </a:xfrm>
            <a:prstGeom prst="ellipse">
              <a:avLst/>
            </a:prstGeom>
            <a:solidFill>
              <a:srgbClr val="266CBA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37" name="矩形 36"/>
          <p:cNvSpPr/>
          <p:nvPr>
            <p:custDataLst>
              <p:tags r:id="rId9"/>
            </p:custDataLst>
          </p:nvPr>
        </p:nvSpPr>
        <p:spPr>
          <a:xfrm flipV="1">
            <a:off x="2272665" y="1534795"/>
            <a:ext cx="8477250" cy="76200"/>
          </a:xfrm>
          <a:prstGeom prst="rect">
            <a:avLst/>
          </a:prstGeom>
          <a:solidFill>
            <a:srgbClr val="266C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文本框 8"/>
          <p:cNvSpPr txBox="1"/>
          <p:nvPr>
            <p:custDataLst>
              <p:tags r:id="rId10"/>
            </p:custDataLst>
          </p:nvPr>
        </p:nvSpPr>
        <p:spPr>
          <a:xfrm>
            <a:off x="1605915" y="701675"/>
            <a:ext cx="9144000" cy="708660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marL="0" indent="0"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4400" b="1" spc="300">
                <a:solidFill>
                  <a:srgbClr val="5B9BD5"/>
                </a:solidFill>
                <a:latin typeface="微软雅黑" panose="020B0503020204020204" charset="-122"/>
                <a:ea typeface="微软雅黑" panose="020B0503020204020204" charset="-122"/>
              </a:rPr>
              <a:t>五、</a:t>
            </a:r>
            <a:r>
              <a:rPr lang="zh-CN" altLang="en-US" sz="4400" b="1" spc="300">
                <a:solidFill>
                  <a:srgbClr val="5B9BD5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章法结构也应看</a:t>
            </a:r>
            <a:endParaRPr lang="zh-CN" altLang="en-US" sz="4400" b="1" spc="300">
              <a:solidFill>
                <a:srgbClr val="5B9BD5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16865" y="1410335"/>
            <a:ext cx="11475085" cy="20612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733425" algn="ctr" eaLnBrk="0" fontAlgn="base" hangingPunct="0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示例：</a:t>
            </a:r>
            <a:r>
              <a:rPr lang="zh-CN" altLang="en-US" sz="3200" kern="0" spc="40">
                <a:solidFill>
                  <a:srgbClr val="FF0000"/>
                </a:solidFill>
                <a:latin typeface="迷你简启体" panose="03000509000000000000" pitchFamily="65" charset="-122"/>
                <a:ea typeface="迷你简启体" panose="03000509000000000000" pitchFamily="65" charset="-122"/>
                <a:cs typeface="宋体" panose="02010600030101010101" pitchFamily="2" charset="-122"/>
                <a:sym typeface="宋体" panose="02010600030101010101" pitchFamily="2" charset="-122"/>
              </a:rPr>
              <a:t>起承转合</a:t>
            </a:r>
            <a:r>
              <a:rPr lang="en-US" altLang="zh-CN" sz="3200" smtClean="0">
                <a:solidFill>
                  <a:srgbClr val="000000"/>
                </a:solidFill>
                <a:sym typeface="宋体" panose="02010600030101010101" pitchFamily="2" charset="-122"/>
              </a:rPr>
              <a:t>《</a:t>
            </a:r>
            <a:r>
              <a:rPr lang="zh-CN" altLang="en-US" sz="3200">
                <a:solidFill>
                  <a:srgbClr val="000000"/>
                </a:solidFill>
                <a:sym typeface="宋体" panose="02010600030101010101" pitchFamily="2" charset="-122"/>
              </a:rPr>
              <a:t>春夜洛城闻笛</a:t>
            </a:r>
            <a:r>
              <a:rPr lang="en-US" altLang="zh-CN" sz="3200" smtClean="0">
                <a:solidFill>
                  <a:srgbClr val="000000"/>
                </a:solidFill>
                <a:sym typeface="宋体" panose="02010600030101010101" pitchFamily="2" charset="-122"/>
              </a:rPr>
              <a:t>》</a:t>
            </a:r>
            <a:r>
              <a:rPr lang="zh-CN" altLang="en-US" sz="3200" smtClean="0">
                <a:solidFill>
                  <a:srgbClr val="000000"/>
                </a:solidFill>
                <a:sym typeface="宋体" panose="02010600030101010101" pitchFamily="2" charset="-122"/>
              </a:rPr>
              <a:t>    </a:t>
            </a:r>
            <a:r>
              <a:rPr lang="zh-CN" altLang="en-US" sz="3200">
                <a:solidFill>
                  <a:srgbClr val="000000"/>
                </a:solidFill>
                <a:sym typeface="宋体" panose="02010600030101010101" pitchFamily="2" charset="-122"/>
              </a:rPr>
              <a:t>李白</a:t>
            </a:r>
            <a:br>
              <a:rPr lang="zh-CN" altLang="en-US" sz="3200">
                <a:solidFill>
                  <a:srgbClr val="000000"/>
                </a:solidFill>
                <a:sym typeface="+mn-ea"/>
              </a:rPr>
            </a:br>
            <a:endParaRPr lang="zh-CN" altLang="en-US" sz="3200" b="1" kern="0" spc="4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迷你简启体" panose="03000509000000000000" pitchFamily="65" charset="-122"/>
              <a:ea typeface="迷你简启体" panose="03000509000000000000" pitchFamily="65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36866" name="内容占位符 2"/>
          <p:cNvSpPr>
            <a:spLocks noGrp="1"/>
          </p:cNvSpPr>
          <p:nvPr/>
        </p:nvSpPr>
        <p:spPr>
          <a:xfrm>
            <a:off x="1197610" y="2563495"/>
            <a:ext cx="10466705" cy="5041265"/>
          </a:xfrm>
          <a:prstGeom prst="rect">
            <a:avLst/>
          </a:prstGeom>
        </p:spPr>
        <p:txBody>
          <a:bodyPr vert="horz" lIns="101600" tIns="0" rIns="82550" bIns="0" rtlCol="0" anchor="t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ts val="3600"/>
              </a:lnSpc>
              <a:buNone/>
            </a:pPr>
            <a:r>
              <a:rPr lang="zh-CN" altLang="en-US" sz="2400" b="1">
                <a:solidFill>
                  <a:srgbClr val="FF0000"/>
                </a:solidFill>
              </a:rPr>
              <a:t>起句  </a:t>
            </a:r>
            <a:r>
              <a:rPr lang="zh-CN" altLang="en-US" sz="2400" b="1">
                <a:solidFill>
                  <a:schemeClr val="accent1">
                    <a:lumMod val="75000"/>
                  </a:schemeClr>
                </a:solidFill>
              </a:rPr>
              <a:t>谁家玉笛暗飞声</a:t>
            </a:r>
            <a:r>
              <a:rPr lang="zh-CN" altLang="en-US" sz="2400" b="1">
                <a:solidFill>
                  <a:srgbClr val="000000"/>
                </a:solidFill>
              </a:rPr>
              <a:t>，（一个“飞”字，振人心魄。）</a:t>
            </a:r>
            <a:endParaRPr lang="zh-CN" altLang="en-US" sz="2400" b="1">
              <a:solidFill>
                <a:srgbClr val="000000"/>
              </a:solidFill>
            </a:endParaRPr>
          </a:p>
          <a:p>
            <a:pPr marL="0" indent="0">
              <a:lnSpc>
                <a:spcPts val="3600"/>
              </a:lnSpc>
              <a:buNone/>
            </a:pPr>
            <a:r>
              <a:rPr lang="zh-CN" altLang="en-US" sz="2400" b="1">
                <a:solidFill>
                  <a:srgbClr val="FF0000"/>
                </a:solidFill>
              </a:rPr>
              <a:t>承句  </a:t>
            </a:r>
            <a:r>
              <a:rPr lang="zh-CN" altLang="en-US" sz="2400" b="1">
                <a:solidFill>
                  <a:schemeClr val="accent1">
                    <a:lumMod val="75000"/>
                  </a:schemeClr>
                </a:solidFill>
              </a:rPr>
              <a:t>散入春风满洛城</a:t>
            </a:r>
            <a:r>
              <a:rPr lang="zh-CN" altLang="en-US" sz="2400" b="1">
                <a:solidFill>
                  <a:srgbClr val="000000"/>
                </a:solidFill>
              </a:rPr>
              <a:t>。（从容而舒缓，张弛有度，赋予无形的音乐以实体形象。）</a:t>
            </a:r>
            <a:endParaRPr lang="zh-CN" altLang="en-US" sz="2400" b="1">
              <a:solidFill>
                <a:srgbClr val="000000"/>
              </a:solidFill>
            </a:endParaRPr>
          </a:p>
          <a:p>
            <a:pPr marL="0" indent="0">
              <a:lnSpc>
                <a:spcPts val="3600"/>
              </a:lnSpc>
              <a:buNone/>
            </a:pPr>
            <a:r>
              <a:rPr lang="zh-CN" altLang="en-US" sz="2400" b="1">
                <a:solidFill>
                  <a:srgbClr val="FF0000"/>
                </a:solidFill>
              </a:rPr>
              <a:t>转句  </a:t>
            </a:r>
            <a:r>
              <a:rPr lang="zh-CN" altLang="en-US" sz="2400" b="1">
                <a:solidFill>
                  <a:schemeClr val="accent1">
                    <a:lumMod val="75000"/>
                  </a:schemeClr>
                </a:solidFill>
              </a:rPr>
              <a:t>此夜曲中闻折柳</a:t>
            </a:r>
            <a:r>
              <a:rPr lang="en-US" altLang="zh-CN" sz="2400" b="1">
                <a:solidFill>
                  <a:srgbClr val="000000"/>
                </a:solidFill>
              </a:rPr>
              <a:t>,</a:t>
            </a:r>
            <a:r>
              <a:rPr lang="zh-CN" altLang="en-US" sz="2400" b="1">
                <a:solidFill>
                  <a:srgbClr val="000000"/>
                </a:solidFill>
              </a:rPr>
              <a:t>（陡然一转，“折柳”点染出一种场景。）</a:t>
            </a:r>
            <a:endParaRPr lang="zh-CN" altLang="en-US" sz="2400" b="1">
              <a:solidFill>
                <a:srgbClr val="000000"/>
              </a:solidFill>
            </a:endParaRPr>
          </a:p>
          <a:p>
            <a:pPr marL="0" indent="0">
              <a:lnSpc>
                <a:spcPts val="3600"/>
              </a:lnSpc>
              <a:buNone/>
            </a:pPr>
            <a:r>
              <a:rPr lang="zh-CN" altLang="en-US" sz="2400" b="1">
                <a:solidFill>
                  <a:srgbClr val="FF0000"/>
                </a:solidFill>
              </a:rPr>
              <a:t>合句  </a:t>
            </a:r>
            <a:r>
              <a:rPr lang="zh-CN" altLang="en-US" sz="2400" b="1">
                <a:solidFill>
                  <a:schemeClr val="accent1">
                    <a:lumMod val="75000"/>
                  </a:schemeClr>
                </a:solidFill>
              </a:rPr>
              <a:t>何人不起故园情</a:t>
            </a:r>
            <a:r>
              <a:rPr lang="zh-CN" altLang="en-US" sz="2400" b="1">
                <a:solidFill>
                  <a:srgbClr val="000000"/>
                </a:solidFill>
              </a:rPr>
              <a:t>。（深情的发问关合了作者的</a:t>
            </a:r>
            <a:r>
              <a:rPr lang="zh-CN" altLang="en-US" sz="2400" b="1">
                <a:solidFill>
                  <a:srgbClr val="FF0000"/>
                </a:solidFill>
              </a:rPr>
              <a:t>思乡之情</a:t>
            </a:r>
            <a:r>
              <a:rPr lang="zh-CN" altLang="en-US" sz="2400" b="1">
                <a:solidFill>
                  <a:srgbClr val="000000"/>
                </a:solidFill>
              </a:rPr>
              <a:t>。起承二句写眼前景，转合二句写故园情。前后以“折柳”连接，“折柳”自然就成了全诗的关键。）</a:t>
            </a:r>
            <a:endParaRPr lang="zh-CN" altLang="en-US" sz="2400" b="1">
              <a:solidFill>
                <a:srgbClr val="000000"/>
              </a:solidFill>
            </a:endParaRPr>
          </a:p>
        </p:txBody>
      </p:sp>
    </p:spTree>
    <p:custDataLst>
      <p:tags r:id="rId1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94" name="Text Box 2"/>
          <p:cNvSpPr txBox="1">
            <a:spLocks noChangeArrowheads="1"/>
          </p:cNvSpPr>
          <p:nvPr/>
        </p:nvSpPr>
        <p:spPr bwMode="auto">
          <a:xfrm>
            <a:off x="4265295" y="4093210"/>
            <a:ext cx="7389495" cy="1210945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anchor="ctr"/>
          <a:lstStyle/>
          <a:p>
            <a:pPr>
              <a:defRPr/>
            </a:pPr>
            <a:r>
              <a:rPr lang="zh-CN" altLang="en-US" sz="36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黑体" panose="02010609060101010101" pitchFamily="49" charset="-122"/>
                <a:sym typeface="+mn-ea"/>
              </a:rPr>
              <a:t>把古诗</a:t>
            </a:r>
            <a:r>
              <a:rPr lang="zh-CN" altLang="en-US" sz="36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黑体" panose="02010609060101010101" pitchFamily="49" charset="-122"/>
                <a:sym typeface="+mn-ea"/>
              </a:rPr>
              <a:t>当文言文读：</a:t>
            </a:r>
            <a:endParaRPr lang="zh-CN" altLang="en-US" sz="3600" b="1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ea typeface="黑体" panose="02010609060101010101" pitchFamily="49" charset="-122"/>
              <a:sym typeface="+mn-ea"/>
            </a:endParaRPr>
          </a:p>
          <a:p>
            <a:pPr>
              <a:defRPr/>
            </a:pPr>
            <a:r>
              <a:rPr lang="zh-CN" altLang="en-US" sz="36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黑体" panose="02010609060101010101" pitchFamily="49" charset="-122"/>
              </a:rPr>
              <a:t>特殊句法、词类活用、互文修辞！</a:t>
            </a:r>
            <a:endParaRPr lang="zh-CN" altLang="en-US" sz="3600" b="1"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  <a:ea typeface="黑体" panose="02010609060101010101" pitchFamily="49" charset="-122"/>
            </a:endParaRPr>
          </a:p>
          <a:p>
            <a:pPr>
              <a:defRPr/>
            </a:pPr>
            <a:endParaRPr lang="zh-CN" altLang="en-US" sz="3600" b="1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ea typeface="黑体" panose="02010609060101010101" pitchFamily="49" charset="-122"/>
            </a:endParaRPr>
          </a:p>
        </p:txBody>
      </p:sp>
      <p:sp>
        <p:nvSpPr>
          <p:cNvPr id="227330" name="Text Box 3"/>
          <p:cNvSpPr txBox="1">
            <a:spLocks noChangeArrowheads="1"/>
          </p:cNvSpPr>
          <p:nvPr/>
        </p:nvSpPr>
        <p:spPr bwMode="auto">
          <a:xfrm>
            <a:off x="2819400" y="838200"/>
            <a:ext cx="76200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>
                <a:latin typeface="隶书" panose="02010509060101010101" pitchFamily="49" charset="-122"/>
                <a:ea typeface="隶书" panose="02010509060101010101" pitchFamily="49" charset="-122"/>
              </a:rPr>
              <a:t>   </a:t>
            </a:r>
            <a:r>
              <a:rPr lang="zh-CN" altLang="en-US" sz="3200" b="1">
                <a:latin typeface="隶书" panose="02010509060101010101" pitchFamily="49" charset="-122"/>
                <a:ea typeface="隶书" panose="02010509060101010101" pitchFamily="49" charset="-122"/>
              </a:rPr>
              <a:t>诗歌的短小凝练常会</a:t>
            </a:r>
            <a:r>
              <a:rPr lang="zh-CN" altLang="en-US" sz="3200" b="1">
                <a:solidFill>
                  <a:srgbClr val="CC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省略</a:t>
            </a:r>
            <a:r>
              <a:rPr lang="zh-CN" altLang="en-US" sz="3200" b="1">
                <a:latin typeface="隶书" panose="02010509060101010101" pitchFamily="49" charset="-122"/>
                <a:ea typeface="隶书" panose="02010509060101010101" pitchFamily="49" charset="-122"/>
              </a:rPr>
              <a:t>很多信息。</a:t>
            </a:r>
            <a:endParaRPr lang="zh-CN" altLang="en-US" sz="3200" b="1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227331" name="Text Box 4"/>
          <p:cNvSpPr txBox="1">
            <a:spLocks noChangeArrowheads="1"/>
          </p:cNvSpPr>
          <p:nvPr/>
        </p:nvSpPr>
        <p:spPr bwMode="auto">
          <a:xfrm>
            <a:off x="2819400" y="1600200"/>
            <a:ext cx="7086600" cy="107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>
                <a:latin typeface="隶书" panose="02010509060101010101" pitchFamily="49" charset="-122"/>
                <a:ea typeface="隶书" panose="02010509060101010101" pitchFamily="49" charset="-122"/>
              </a:rPr>
              <a:t>   </a:t>
            </a:r>
            <a:r>
              <a:rPr lang="zh-CN" altLang="en-US" sz="3200" b="1">
                <a:latin typeface="隶书" panose="02010509060101010101" pitchFamily="49" charset="-122"/>
                <a:ea typeface="隶书" panose="02010509060101010101" pitchFamily="49" charset="-122"/>
              </a:rPr>
              <a:t>诗歌由于声律要求和出于修辞上的特殊需要，常会</a:t>
            </a:r>
            <a:r>
              <a:rPr lang="zh-CN" altLang="en-US" sz="3200" b="1">
                <a:solidFill>
                  <a:srgbClr val="CC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打乱语序</a:t>
            </a:r>
            <a:r>
              <a:rPr lang="zh-CN" altLang="en-US" sz="3200" b="1">
                <a:latin typeface="隶书" panose="02010509060101010101" pitchFamily="49" charset="-122"/>
                <a:ea typeface="隶书" panose="02010509060101010101" pitchFamily="49" charset="-122"/>
              </a:rPr>
              <a:t>。</a:t>
            </a:r>
            <a:endParaRPr lang="zh-CN" altLang="en-US" sz="3200" b="1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36197" name="Text Box 5"/>
          <p:cNvSpPr txBox="1">
            <a:spLocks noChangeArrowheads="1"/>
          </p:cNvSpPr>
          <p:nvPr/>
        </p:nvSpPr>
        <p:spPr bwMode="auto">
          <a:xfrm>
            <a:off x="3203575" y="3048000"/>
            <a:ext cx="24384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CC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补充省略！</a:t>
            </a:r>
            <a:endParaRPr lang="zh-CN" altLang="en-US" sz="3200" b="1">
              <a:solidFill>
                <a:srgbClr val="CC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36198" name="Text Box 6"/>
          <p:cNvSpPr txBox="1">
            <a:spLocks noChangeArrowheads="1"/>
          </p:cNvSpPr>
          <p:nvPr/>
        </p:nvSpPr>
        <p:spPr bwMode="auto">
          <a:xfrm>
            <a:off x="5411788" y="3048000"/>
            <a:ext cx="25908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CC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还原语序！</a:t>
            </a:r>
            <a:endParaRPr lang="zh-CN" altLang="en-US" sz="3200" b="1">
              <a:solidFill>
                <a:srgbClr val="CC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38247" name="WordArt 7"/>
          <p:cNvSpPr>
            <a:spLocks noChangeArrowheads="1" noChangeShapeType="1" noTextEdit="1"/>
          </p:cNvSpPr>
          <p:nvPr/>
        </p:nvSpPr>
        <p:spPr bwMode="auto">
          <a:xfrm>
            <a:off x="886460" y="3048000"/>
            <a:ext cx="2132965" cy="609600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1565"/>
              </a:avLst>
            </a:prstTxWarp>
          </a:bodyPr>
          <a:lstStyle/>
          <a:p>
            <a:pPr algn="ctr"/>
            <a:r>
              <a:rPr lang="zh-CN" altLang="en-US" sz="3600" kern="10">
                <a:ln w="9525">
                  <a:solidFill>
                    <a:srgbClr val="000000"/>
                  </a:solidFill>
                  <a:round/>
                </a:ln>
                <a:solidFill>
                  <a:srgbClr val="000000"/>
                </a:solidFill>
                <a:latin typeface="宋体" panose="02010600030101010101" pitchFamily="2" charset="-122"/>
              </a:rPr>
              <a:t>读诗思路：</a:t>
            </a:r>
            <a:endParaRPr lang="zh-CN" altLang="en-US" sz="3600" kern="10">
              <a:ln w="9525">
                <a:solidFill>
                  <a:srgbClr val="000000"/>
                </a:solidFill>
                <a:round/>
              </a:ln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136200" name="Text Box 8"/>
          <p:cNvSpPr txBox="1">
            <a:spLocks noChangeArrowheads="1"/>
          </p:cNvSpPr>
          <p:nvPr/>
        </p:nvSpPr>
        <p:spPr bwMode="auto">
          <a:xfrm>
            <a:off x="7545388" y="3048000"/>
            <a:ext cx="29813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CC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联想想象</a:t>
            </a:r>
            <a:endParaRPr lang="zh-CN" altLang="en-US" sz="3200" b="1">
              <a:solidFill>
                <a:srgbClr val="CC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36202" name="Line 10"/>
          <p:cNvSpPr>
            <a:spLocks noChangeShapeType="1"/>
          </p:cNvSpPr>
          <p:nvPr/>
        </p:nvSpPr>
        <p:spPr bwMode="auto">
          <a:xfrm flipH="1">
            <a:off x="4143375" y="1371600"/>
            <a:ext cx="3171825" cy="1752600"/>
          </a:xfrm>
          <a:prstGeom prst="line">
            <a:avLst/>
          </a:prstGeom>
          <a:noFill/>
          <a:ln w="28575">
            <a:solidFill>
              <a:srgbClr val="000080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6203" name="Line 11"/>
          <p:cNvSpPr>
            <a:spLocks noChangeShapeType="1"/>
          </p:cNvSpPr>
          <p:nvPr/>
        </p:nvSpPr>
        <p:spPr bwMode="auto">
          <a:xfrm>
            <a:off x="6178550" y="2676525"/>
            <a:ext cx="15875" cy="447675"/>
          </a:xfrm>
          <a:prstGeom prst="line">
            <a:avLst/>
          </a:prstGeom>
          <a:noFill/>
          <a:ln w="28575">
            <a:solidFill>
              <a:srgbClr val="000080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155" name="Text Box 3"/>
          <p:cNvSpPr txBox="1">
            <a:spLocks noChangeArrowheads="1"/>
          </p:cNvSpPr>
          <p:nvPr/>
        </p:nvSpPr>
        <p:spPr bwMode="auto">
          <a:xfrm>
            <a:off x="1727200" y="152400"/>
            <a:ext cx="83058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zh-CN" altLang="en-US" sz="3200" b="1">
                <a:latin typeface="隶书" panose="02010509060101010101" pitchFamily="49" charset="-122"/>
                <a:ea typeface="隶书" panose="02010509060101010101" pitchFamily="49" charset="-122"/>
              </a:rPr>
              <a:t>诗歌的意象组合常会存在</a:t>
            </a:r>
            <a:r>
              <a:rPr lang="zh-CN" altLang="en-US" sz="3200" b="1">
                <a:solidFill>
                  <a:srgbClr val="CC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跳跃</a:t>
            </a:r>
            <a:r>
              <a:rPr lang="zh-CN" altLang="en-US" sz="3200" b="1">
                <a:latin typeface="隶书" panose="02010509060101010101" pitchFamily="49" charset="-122"/>
                <a:ea typeface="隶书" panose="02010509060101010101" pitchFamily="49" charset="-122"/>
              </a:rPr>
              <a:t>。</a:t>
            </a:r>
            <a:endParaRPr lang="zh-CN" altLang="en-US" sz="3200" b="1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3" name="Line 10"/>
          <p:cNvSpPr>
            <a:spLocks noChangeShapeType="1"/>
          </p:cNvSpPr>
          <p:nvPr/>
        </p:nvSpPr>
        <p:spPr bwMode="auto">
          <a:xfrm flipH="1">
            <a:off x="8002588" y="663575"/>
            <a:ext cx="1038225" cy="2384425"/>
          </a:xfrm>
          <a:prstGeom prst="line">
            <a:avLst/>
          </a:prstGeom>
          <a:noFill/>
          <a:ln w="28575">
            <a:solidFill>
              <a:srgbClr val="000080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56674" y="213360"/>
            <a:ext cx="338931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smtClean="0">
                <a:solidFill>
                  <a:srgbClr val="FF0000"/>
                </a:solidFill>
              </a:rPr>
              <a:t>读懂常规实</a:t>
            </a:r>
            <a:r>
              <a:rPr lang="zh-CN" altLang="en-US" sz="2800">
                <a:solidFill>
                  <a:srgbClr val="FF0000"/>
                </a:solidFill>
              </a:rPr>
              <a:t>词</a:t>
            </a:r>
            <a:r>
              <a:rPr lang="zh-CN" altLang="en-US" sz="2800" smtClean="0">
                <a:solidFill>
                  <a:srgbClr val="FF0000"/>
                </a:solidFill>
              </a:rPr>
              <a:t>、虚</a:t>
            </a:r>
            <a:r>
              <a:rPr lang="zh-CN" altLang="en-US" sz="2800">
                <a:solidFill>
                  <a:srgbClr val="FF0000"/>
                </a:solidFill>
              </a:rPr>
              <a:t>词</a:t>
            </a:r>
            <a:endParaRPr lang="zh-CN" altLang="en-US" sz="2800">
              <a:solidFill>
                <a:srgbClr val="FF0000"/>
              </a:solidFill>
            </a:endParaRPr>
          </a:p>
        </p:txBody>
      </p:sp>
      <p:sp>
        <p:nvSpPr>
          <p:cNvPr id="14" name="Line 10"/>
          <p:cNvSpPr>
            <a:spLocks noChangeShapeType="1"/>
          </p:cNvSpPr>
          <p:nvPr/>
        </p:nvSpPr>
        <p:spPr bwMode="auto">
          <a:xfrm flipH="1" flipV="1">
            <a:off x="1804988" y="838200"/>
            <a:ext cx="557212" cy="2209800"/>
          </a:xfrm>
          <a:prstGeom prst="line">
            <a:avLst/>
          </a:prstGeom>
          <a:noFill/>
          <a:ln w="28575">
            <a:solidFill>
              <a:srgbClr val="000080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8274" y="4201160"/>
            <a:ext cx="3389312" cy="10147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6000" smtClean="0">
                <a:solidFill>
                  <a:srgbClr val="7030A0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知识回顾</a:t>
            </a:r>
            <a:endParaRPr lang="zh-CN" altLang="en-US" sz="6000" smtClean="0">
              <a:solidFill>
                <a:srgbClr val="7030A0"/>
              </a:solidFill>
              <a:latin typeface="方正粗黑宋简体" panose="02000000000000000000" charset="-122"/>
              <a:ea typeface="方正粗黑宋简体" panose="02000000000000000000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8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1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1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36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136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36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0" dur="500"/>
                                        <p:tgtEl>
                                          <p:spTgt spid="136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362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362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6197" grpId="0"/>
      <p:bldP spid="136198" grpId="0"/>
      <p:bldP spid="136200" grpId="0"/>
      <p:bldP spid="14" grpId="0"/>
      <p:bldP spid="6155" grpId="0"/>
      <p:bldP spid="227330" grpId="0"/>
      <p:bldP spid="227331" grpId="0"/>
      <p:bldP spid="2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/>
          <p:cNvSpPr/>
          <p:nvPr>
            <p:custDataLst>
              <p:tags r:id="rId1"/>
            </p:custDataLst>
          </p:nvPr>
        </p:nvSpPr>
        <p:spPr>
          <a:xfrm>
            <a:off x="0" y="-12700"/>
            <a:ext cx="12192000" cy="6858000"/>
          </a:xfrm>
          <a:prstGeom prst="rect">
            <a:avLst/>
          </a:prstGeom>
          <a:solidFill>
            <a:srgbClr val="266C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1" name="任意多边形: 形状 11"/>
          <p:cNvSpPr/>
          <p:nvPr>
            <p:custDataLst>
              <p:tags r:id="rId2"/>
            </p:custDataLst>
          </p:nvPr>
        </p:nvSpPr>
        <p:spPr>
          <a:xfrm>
            <a:off x="707390" y="-12700"/>
            <a:ext cx="11163300" cy="6858000"/>
          </a:xfrm>
          <a:custGeom>
            <a:avLst/>
            <a:gdLst>
              <a:gd name="connsiteX0" fmla="*/ 1391964 w 11162996"/>
              <a:gd name="connsiteY0" fmla="*/ 0 h 6841459"/>
              <a:gd name="connsiteX1" fmla="*/ 9771032 w 11162996"/>
              <a:gd name="connsiteY1" fmla="*/ 0 h 6841459"/>
              <a:gd name="connsiteX2" fmla="*/ 9888453 w 11162996"/>
              <a:gd name="connsiteY2" fmla="*/ 135555 h 6841459"/>
              <a:gd name="connsiteX3" fmla="*/ 11162996 w 11162996"/>
              <a:gd name="connsiteY3" fmla="*/ 3685906 h 6841459"/>
              <a:gd name="connsiteX4" fmla="*/ 10209764 w 11162996"/>
              <a:gd name="connsiteY4" fmla="*/ 6806575 h 6841459"/>
              <a:gd name="connsiteX5" fmla="*/ 10184957 w 11162996"/>
              <a:gd name="connsiteY5" fmla="*/ 6841459 h 6841459"/>
              <a:gd name="connsiteX6" fmla="*/ 978039 w 11162996"/>
              <a:gd name="connsiteY6" fmla="*/ 6841459 h 6841459"/>
              <a:gd name="connsiteX7" fmla="*/ 953232 w 11162996"/>
              <a:gd name="connsiteY7" fmla="*/ 6806575 h 6841459"/>
              <a:gd name="connsiteX8" fmla="*/ 0 w 11162996"/>
              <a:gd name="connsiteY8" fmla="*/ 3685906 h 6841459"/>
              <a:gd name="connsiteX9" fmla="*/ 1274543 w 11162996"/>
              <a:gd name="connsiteY9" fmla="*/ 135555 h 68414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162996" h="6841458">
                <a:moveTo>
                  <a:pt x="1391964" y="0"/>
                </a:moveTo>
                <a:lnTo>
                  <a:pt x="9771032" y="0"/>
                </a:lnTo>
                <a:lnTo>
                  <a:pt x="9888453" y="135555"/>
                </a:lnTo>
                <a:cubicBezTo>
                  <a:pt x="10684687" y="1100367"/>
                  <a:pt x="11162996" y="2337279"/>
                  <a:pt x="11162996" y="3685906"/>
                </a:cubicBezTo>
                <a:cubicBezTo>
                  <a:pt x="11162996" y="4841872"/>
                  <a:pt x="10811585" y="5915762"/>
                  <a:pt x="10209764" y="6806575"/>
                </a:cubicBezTo>
                <a:lnTo>
                  <a:pt x="10184957" y="6841459"/>
                </a:lnTo>
                <a:lnTo>
                  <a:pt x="978039" y="6841459"/>
                </a:lnTo>
                <a:lnTo>
                  <a:pt x="953232" y="6806575"/>
                </a:lnTo>
                <a:cubicBezTo>
                  <a:pt x="351411" y="5915762"/>
                  <a:pt x="0" y="4841872"/>
                  <a:pt x="0" y="3685906"/>
                </a:cubicBezTo>
                <a:cubicBezTo>
                  <a:pt x="0" y="2337279"/>
                  <a:pt x="478309" y="1100367"/>
                  <a:pt x="1274543" y="13555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2" name="椭圆 31"/>
          <p:cNvSpPr/>
          <p:nvPr>
            <p:custDataLst>
              <p:tags r:id="rId3"/>
            </p:custDataLst>
          </p:nvPr>
        </p:nvSpPr>
        <p:spPr>
          <a:xfrm>
            <a:off x="1096010" y="818515"/>
            <a:ext cx="776605" cy="777240"/>
          </a:xfrm>
          <a:prstGeom prst="ellipse">
            <a:avLst/>
          </a:prstGeom>
          <a:solidFill>
            <a:srgbClr val="0887CE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3" name="椭圆 32"/>
          <p:cNvSpPr/>
          <p:nvPr>
            <p:custDataLst>
              <p:tags r:id="rId4"/>
            </p:custDataLst>
          </p:nvPr>
        </p:nvSpPr>
        <p:spPr>
          <a:xfrm>
            <a:off x="1340485" y="944245"/>
            <a:ext cx="776605" cy="777240"/>
          </a:xfrm>
          <a:prstGeom prst="ellipse">
            <a:avLst/>
          </a:prstGeom>
          <a:solidFill>
            <a:srgbClr val="266CBA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6" name="椭圆 35"/>
          <p:cNvSpPr/>
          <p:nvPr>
            <p:custDataLst>
              <p:tags r:id="rId5"/>
            </p:custDataLst>
          </p:nvPr>
        </p:nvSpPr>
        <p:spPr>
          <a:xfrm>
            <a:off x="1508125" y="5896610"/>
            <a:ext cx="765175" cy="765175"/>
          </a:xfrm>
          <a:prstGeom prst="ellipse">
            <a:avLst/>
          </a:prstGeom>
          <a:solidFill>
            <a:srgbClr val="266CBA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5" name="组合 4"/>
          <p:cNvGrpSpPr/>
          <p:nvPr>
            <p:custDataLst>
              <p:tags r:id="rId6"/>
            </p:custDataLst>
          </p:nvPr>
        </p:nvGrpSpPr>
        <p:grpSpPr>
          <a:xfrm>
            <a:off x="10013950" y="4904105"/>
            <a:ext cx="1777365" cy="1687830"/>
            <a:chOff x="14021" y="6063"/>
            <a:chExt cx="4548" cy="4318"/>
          </a:xfrm>
        </p:grpSpPr>
        <p:sp>
          <p:nvSpPr>
            <p:cNvPr id="6" name="椭圆 5"/>
            <p:cNvSpPr/>
            <p:nvPr>
              <p:custDataLst>
                <p:tags r:id="rId7"/>
              </p:custDataLst>
            </p:nvPr>
          </p:nvSpPr>
          <p:spPr>
            <a:xfrm>
              <a:off x="14999" y="6811"/>
              <a:ext cx="3571" cy="3571"/>
            </a:xfrm>
            <a:prstGeom prst="ellipse">
              <a:avLst/>
            </a:prstGeom>
            <a:solidFill>
              <a:srgbClr val="266CBA">
                <a:alpha val="1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7" name="椭圆 6"/>
            <p:cNvSpPr/>
            <p:nvPr>
              <p:custDataLst>
                <p:tags r:id="rId8"/>
              </p:custDataLst>
            </p:nvPr>
          </p:nvSpPr>
          <p:spPr>
            <a:xfrm>
              <a:off x="14021" y="6063"/>
              <a:ext cx="2650" cy="2650"/>
            </a:xfrm>
            <a:prstGeom prst="ellipse">
              <a:avLst/>
            </a:prstGeom>
            <a:solidFill>
              <a:srgbClr val="266CBA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37" name="矩形 36"/>
          <p:cNvSpPr/>
          <p:nvPr>
            <p:custDataLst>
              <p:tags r:id="rId9"/>
            </p:custDataLst>
          </p:nvPr>
        </p:nvSpPr>
        <p:spPr>
          <a:xfrm flipV="1">
            <a:off x="2272665" y="1534795"/>
            <a:ext cx="8477250" cy="76200"/>
          </a:xfrm>
          <a:prstGeom prst="rect">
            <a:avLst/>
          </a:prstGeom>
          <a:solidFill>
            <a:srgbClr val="266C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文本框 8"/>
          <p:cNvSpPr txBox="1"/>
          <p:nvPr>
            <p:custDataLst>
              <p:tags r:id="rId10"/>
            </p:custDataLst>
          </p:nvPr>
        </p:nvSpPr>
        <p:spPr>
          <a:xfrm>
            <a:off x="1605915" y="701675"/>
            <a:ext cx="9144000" cy="708660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marL="0" indent="0"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4400" b="1" spc="300">
                <a:solidFill>
                  <a:srgbClr val="5B9BD5"/>
                </a:solidFill>
                <a:latin typeface="微软雅黑" panose="020B0503020204020204" charset="-122"/>
                <a:ea typeface="微软雅黑" panose="020B0503020204020204" charset="-122"/>
              </a:rPr>
              <a:t>五、</a:t>
            </a:r>
            <a:r>
              <a:rPr lang="zh-CN" altLang="en-US" sz="4400" b="1" spc="300">
                <a:solidFill>
                  <a:srgbClr val="5B9BD5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章法结构也应看</a:t>
            </a:r>
            <a:endParaRPr lang="zh-CN" altLang="en-US" sz="4400" b="1" spc="300">
              <a:solidFill>
                <a:srgbClr val="5B9BD5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16865" y="1299210"/>
            <a:ext cx="4243705" cy="1076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733425" algn="ctr" eaLnBrk="0" fontAlgn="base" hangingPunct="0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总结示例：</a:t>
            </a:r>
            <a:endParaRPr lang="zh-CN" altLang="en-US" sz="3200" b="1" kern="0" spc="4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迷你简启体" panose="03000509000000000000" pitchFamily="65" charset="-122"/>
              <a:ea typeface="迷你简启体" panose="03000509000000000000" pitchFamily="65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39938" name="内容占位符 2"/>
          <p:cNvSpPr>
            <a:spLocks noGrp="1"/>
          </p:cNvSpPr>
          <p:nvPr/>
        </p:nvSpPr>
        <p:spPr>
          <a:xfrm>
            <a:off x="958850" y="2375535"/>
            <a:ext cx="4567555" cy="4469765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vert="horz" lIns="101600" tIns="0" rIns="82550" bIns="0" rtlCol="0" anchor="t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spcAft>
                <a:spcPct val="0"/>
              </a:spcAft>
              <a:buNone/>
            </a:pPr>
            <a:r>
              <a:rPr lang="zh-CN" altLang="en-US" sz="2000" b="1">
                <a:solidFill>
                  <a:srgbClr val="000000"/>
                </a:solidFill>
              </a:rPr>
              <a:t>除夜野宿常州城外二首(其一)</a:t>
            </a:r>
            <a:endParaRPr lang="zh-CN" altLang="en-US" sz="2000" b="1">
              <a:solidFill>
                <a:srgbClr val="000000"/>
              </a:solidFill>
            </a:endParaRPr>
          </a:p>
          <a:p>
            <a:pPr marL="0" indent="0" algn="ctr">
              <a:lnSpc>
                <a:spcPct val="150000"/>
              </a:lnSpc>
              <a:spcAft>
                <a:spcPct val="0"/>
              </a:spcAft>
              <a:buNone/>
            </a:pPr>
            <a:r>
              <a:rPr lang="zh-CN" altLang="en-US" sz="2000" b="1">
                <a:solidFill>
                  <a:srgbClr val="000000"/>
                </a:solidFill>
              </a:rPr>
              <a:t>苏轼</a:t>
            </a:r>
            <a:endParaRPr lang="zh-CN" altLang="en-US" sz="2000" b="1">
              <a:solidFill>
                <a:srgbClr val="000000"/>
              </a:solidFill>
            </a:endParaRPr>
          </a:p>
          <a:p>
            <a:pPr marL="0" indent="0" algn="ctr">
              <a:lnSpc>
                <a:spcPct val="150000"/>
              </a:lnSpc>
              <a:spcAft>
                <a:spcPct val="0"/>
              </a:spcAft>
              <a:buNone/>
            </a:pPr>
            <a:r>
              <a:rPr lang="zh-CN" altLang="en-US" sz="2000" b="1">
                <a:solidFill>
                  <a:srgbClr val="000000"/>
                </a:solidFill>
              </a:rPr>
              <a:t>行歌野哭两堪悲，远火低星渐向微。</a:t>
            </a:r>
            <a:endParaRPr lang="zh-CN" altLang="en-US" sz="2000" b="1">
              <a:solidFill>
                <a:srgbClr val="000000"/>
              </a:solidFill>
            </a:endParaRPr>
          </a:p>
          <a:p>
            <a:pPr marL="0" indent="0" algn="ctr">
              <a:lnSpc>
                <a:spcPct val="150000"/>
              </a:lnSpc>
              <a:spcAft>
                <a:spcPct val="0"/>
              </a:spcAft>
              <a:buNone/>
            </a:pPr>
            <a:r>
              <a:rPr lang="zh-CN" altLang="en-US" sz="2000" b="1">
                <a:solidFill>
                  <a:srgbClr val="000000"/>
                </a:solidFill>
              </a:rPr>
              <a:t>病眼不眠非守岁，乡音无伴苦思归。</a:t>
            </a:r>
            <a:endParaRPr lang="zh-CN" altLang="en-US" sz="2000" b="1">
              <a:solidFill>
                <a:srgbClr val="000000"/>
              </a:solidFill>
            </a:endParaRPr>
          </a:p>
          <a:p>
            <a:pPr marL="0" indent="0" algn="ctr">
              <a:lnSpc>
                <a:spcPct val="150000"/>
              </a:lnSpc>
              <a:spcAft>
                <a:spcPct val="0"/>
              </a:spcAft>
              <a:buNone/>
            </a:pPr>
            <a:r>
              <a:rPr lang="zh-CN" altLang="en-US" sz="2000" b="1">
                <a:solidFill>
                  <a:srgbClr val="000000"/>
                </a:solidFill>
              </a:rPr>
              <a:t>重衾脚冷知霜重，新沐头轻感发稀。</a:t>
            </a:r>
            <a:endParaRPr lang="zh-CN" altLang="en-US" sz="2000" b="1">
              <a:solidFill>
                <a:srgbClr val="000000"/>
              </a:solidFill>
            </a:endParaRPr>
          </a:p>
          <a:p>
            <a:pPr marL="0" indent="0" algn="ctr">
              <a:lnSpc>
                <a:spcPct val="150000"/>
              </a:lnSpc>
              <a:spcAft>
                <a:spcPct val="0"/>
              </a:spcAft>
              <a:buNone/>
            </a:pPr>
            <a:r>
              <a:rPr lang="zh-CN" altLang="en-US" sz="2000" b="1">
                <a:solidFill>
                  <a:srgbClr val="000000"/>
                </a:solidFill>
              </a:rPr>
              <a:t>多谢残灯不嫌客，孤舟一夜许相依。</a:t>
            </a:r>
            <a:endParaRPr lang="zh-CN" altLang="en-US" sz="2000" b="1">
              <a:solidFill>
                <a:srgbClr val="000000"/>
              </a:solidFill>
            </a:endParaRPr>
          </a:p>
          <a:p>
            <a:pPr marL="0" indent="0" algn="ctr">
              <a:lnSpc>
                <a:spcPct val="150000"/>
              </a:lnSpc>
              <a:spcAft>
                <a:spcPct val="0"/>
              </a:spcAft>
              <a:buNone/>
            </a:pPr>
            <a:r>
              <a:rPr lang="zh-CN" altLang="en-US" sz="1400" b="1">
                <a:solidFill>
                  <a:srgbClr val="000000"/>
                </a:solidFill>
              </a:rPr>
              <a:t>[注]</a:t>
            </a:r>
            <a:r>
              <a:rPr lang="zh-CN" altLang="en-US" sz="1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此诗作于宋神宗熙宁六年（1073）十一月，苏轼奉命前往常州等地赈济灾荒途中</a:t>
            </a:r>
            <a:endParaRPr lang="zh-CN" altLang="en-US" sz="14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526405" y="2320925"/>
            <a:ext cx="6265545" cy="45796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3500"/>
              </a:lnSpc>
            </a:pPr>
            <a:r>
              <a:rPr lang="zh-CN" altLang="en-US" sz="1600" b="1">
                <a:solidFill>
                  <a:srgbClr val="000000"/>
                </a:solidFill>
              </a:rPr>
              <a:t>（我）</a:t>
            </a:r>
            <a:r>
              <a:rPr lang="zh-CN" altLang="en-US" sz="1600" b="1" u="sng">
                <a:solidFill>
                  <a:srgbClr val="000000"/>
                </a:solidFill>
              </a:rPr>
              <a:t>除夜</a:t>
            </a:r>
            <a:r>
              <a:rPr lang="zh-CN" altLang="en-US" sz="1600" b="1">
                <a:solidFill>
                  <a:srgbClr val="000000"/>
                </a:solidFill>
              </a:rPr>
              <a:t>野宿（在）常州城外二首(其一)</a:t>
            </a:r>
            <a:endParaRPr lang="zh-CN" altLang="en-US" sz="1600" b="1">
              <a:solidFill>
                <a:srgbClr val="000000"/>
              </a:solidFill>
            </a:endParaRPr>
          </a:p>
          <a:p>
            <a:pPr algn="ctr">
              <a:lnSpc>
                <a:spcPts val="3500"/>
              </a:lnSpc>
            </a:pPr>
            <a:r>
              <a:rPr lang="zh-CN" altLang="en-US" sz="1600" b="1">
                <a:solidFill>
                  <a:srgbClr val="000000"/>
                </a:solidFill>
              </a:rPr>
              <a:t>苏轼</a:t>
            </a:r>
            <a:endParaRPr lang="zh-CN" altLang="en-US" sz="1600" b="1">
              <a:solidFill>
                <a:srgbClr val="000000"/>
              </a:solidFill>
            </a:endParaRPr>
          </a:p>
          <a:p>
            <a:pPr>
              <a:lnSpc>
                <a:spcPts val="3500"/>
              </a:lnSpc>
            </a:pPr>
            <a:r>
              <a:rPr lang="zh-CN" altLang="en-US" sz="3200" b="1">
                <a:solidFill>
                  <a:srgbClr val="7030A0"/>
                </a:solidFill>
              </a:rPr>
              <a:t>起句</a:t>
            </a:r>
            <a:r>
              <a:rPr lang="zh-CN" altLang="en-US" sz="1600" b="1">
                <a:solidFill>
                  <a:srgbClr val="000000"/>
                </a:solidFill>
              </a:rPr>
              <a:t>（有人）行</a:t>
            </a:r>
            <a:r>
              <a:rPr lang="zh-CN" altLang="en-US" sz="1600" b="1">
                <a:solidFill>
                  <a:srgbClr val="FF0000"/>
                </a:solidFill>
              </a:rPr>
              <a:t>歌</a:t>
            </a:r>
            <a:r>
              <a:rPr lang="zh-CN" altLang="en-US" sz="1600" b="1">
                <a:solidFill>
                  <a:srgbClr val="000000"/>
                </a:solidFill>
              </a:rPr>
              <a:t>（有人）野</a:t>
            </a:r>
            <a:r>
              <a:rPr lang="zh-CN" altLang="en-US" sz="1600" b="1">
                <a:solidFill>
                  <a:srgbClr val="FF0000"/>
                </a:solidFill>
              </a:rPr>
              <a:t>哭</a:t>
            </a:r>
            <a:r>
              <a:rPr lang="zh-CN" altLang="en-US" sz="1600" b="1">
                <a:solidFill>
                  <a:srgbClr val="000000"/>
                </a:solidFill>
              </a:rPr>
              <a:t>两（种声我都）堪</a:t>
            </a:r>
            <a:r>
              <a:rPr lang="zh-CN" altLang="en-US" sz="1600" b="1">
                <a:solidFill>
                  <a:srgbClr val="FF0000"/>
                </a:solidFill>
              </a:rPr>
              <a:t>悲</a:t>
            </a:r>
            <a:r>
              <a:rPr lang="zh-CN" altLang="en-US" sz="1600" b="1">
                <a:solidFill>
                  <a:srgbClr val="000000"/>
                </a:solidFill>
              </a:rPr>
              <a:t>，远（灯）</a:t>
            </a:r>
            <a:r>
              <a:rPr lang="zh-CN" altLang="en-US" sz="1600" b="1">
                <a:solidFill>
                  <a:srgbClr val="FF0000"/>
                </a:solidFill>
              </a:rPr>
              <a:t>火</a:t>
            </a:r>
            <a:r>
              <a:rPr lang="zh-CN" altLang="en-US" sz="1600" b="1">
                <a:solidFill>
                  <a:srgbClr val="000000"/>
                </a:solidFill>
              </a:rPr>
              <a:t>（天空）低</a:t>
            </a:r>
            <a:r>
              <a:rPr lang="zh-CN" altLang="en-US" sz="1600" b="1">
                <a:solidFill>
                  <a:srgbClr val="FF0000"/>
                </a:solidFill>
              </a:rPr>
              <a:t>星</a:t>
            </a:r>
            <a:r>
              <a:rPr lang="zh-CN" altLang="en-US" sz="1600" b="1">
                <a:solidFill>
                  <a:srgbClr val="000000"/>
                </a:solidFill>
              </a:rPr>
              <a:t>渐向（暗）</a:t>
            </a:r>
            <a:r>
              <a:rPr lang="zh-CN" altLang="en-US" sz="1600" b="1">
                <a:solidFill>
                  <a:srgbClr val="FF0000"/>
                </a:solidFill>
              </a:rPr>
              <a:t>微</a:t>
            </a:r>
            <a:r>
              <a:rPr lang="zh-CN" altLang="en-US" sz="1600" b="1">
                <a:solidFill>
                  <a:srgbClr val="000000"/>
                </a:solidFill>
              </a:rPr>
              <a:t>。（</a:t>
            </a:r>
            <a:r>
              <a:rPr lang="zh-CN" altLang="en-US" sz="1600" b="1">
                <a:solidFill>
                  <a:srgbClr val="FF0000"/>
                </a:solidFill>
              </a:rPr>
              <a:t>冷寂愁郁</a:t>
            </a:r>
            <a:r>
              <a:rPr lang="zh-CN" altLang="en-US" sz="1600" b="1">
                <a:solidFill>
                  <a:srgbClr val="000000"/>
                </a:solidFill>
              </a:rPr>
              <a:t>，</a:t>
            </a:r>
            <a:r>
              <a:rPr lang="zh-CN" altLang="en-US" sz="1600" b="1">
                <a:solidFill>
                  <a:srgbClr val="FF0000"/>
                </a:solidFill>
              </a:rPr>
              <a:t>惆怅郁结</a:t>
            </a:r>
            <a:r>
              <a:rPr lang="zh-CN" altLang="en-US" sz="1600" b="1">
                <a:solidFill>
                  <a:srgbClr val="000000"/>
                </a:solidFill>
              </a:rPr>
              <a:t>）</a:t>
            </a:r>
            <a:endParaRPr lang="zh-CN" altLang="en-US" sz="1600" b="1">
              <a:solidFill>
                <a:srgbClr val="000000"/>
              </a:solidFill>
            </a:endParaRPr>
          </a:p>
          <a:p>
            <a:pPr>
              <a:lnSpc>
                <a:spcPts val="3500"/>
              </a:lnSpc>
            </a:pPr>
            <a:r>
              <a:rPr lang="zh-CN" altLang="en-US" sz="3200" b="1">
                <a:solidFill>
                  <a:srgbClr val="7030A0"/>
                </a:solidFill>
              </a:rPr>
              <a:t>承句</a:t>
            </a:r>
            <a:r>
              <a:rPr lang="zh-CN" altLang="en-US" sz="1600" b="1">
                <a:solidFill>
                  <a:srgbClr val="000000"/>
                </a:solidFill>
              </a:rPr>
              <a:t>（我）病</a:t>
            </a:r>
            <a:r>
              <a:rPr lang="zh-CN" altLang="en-US" sz="1600" b="1">
                <a:solidFill>
                  <a:srgbClr val="FF0000"/>
                </a:solidFill>
              </a:rPr>
              <a:t>眼</a:t>
            </a:r>
            <a:r>
              <a:rPr lang="zh-CN" altLang="en-US" sz="1600" b="1">
                <a:solidFill>
                  <a:srgbClr val="000000"/>
                </a:solidFill>
              </a:rPr>
              <a:t>不眠非</a:t>
            </a:r>
            <a:r>
              <a:rPr lang="zh-CN" altLang="en-US" sz="1600" b="1" u="sng">
                <a:solidFill>
                  <a:srgbClr val="FF0000"/>
                </a:solidFill>
              </a:rPr>
              <a:t>守岁</a:t>
            </a:r>
            <a:r>
              <a:rPr lang="zh-CN" altLang="en-US" sz="1600" b="1">
                <a:solidFill>
                  <a:srgbClr val="000000"/>
                </a:solidFill>
              </a:rPr>
              <a:t>（的原因），</a:t>
            </a:r>
            <a:r>
              <a:rPr lang="zh-CN" altLang="en-US" sz="1600" b="1">
                <a:solidFill>
                  <a:srgbClr val="FF0000"/>
                </a:solidFill>
              </a:rPr>
              <a:t>乡音</a:t>
            </a:r>
            <a:r>
              <a:rPr lang="zh-CN" altLang="en-US" sz="1600" b="1">
                <a:solidFill>
                  <a:srgbClr val="000000"/>
                </a:solidFill>
              </a:rPr>
              <a:t>无伴（我）苦</a:t>
            </a:r>
            <a:r>
              <a:rPr lang="zh-CN" altLang="en-US" sz="1600" b="1">
                <a:solidFill>
                  <a:srgbClr val="FF0000"/>
                </a:solidFill>
              </a:rPr>
              <a:t>思归</a:t>
            </a:r>
            <a:r>
              <a:rPr lang="zh-CN" altLang="en-US" sz="1600" b="1">
                <a:solidFill>
                  <a:srgbClr val="000000"/>
                </a:solidFill>
              </a:rPr>
              <a:t>。（</a:t>
            </a:r>
            <a:r>
              <a:rPr lang="zh-CN" altLang="en-US" sz="1600" b="1">
                <a:solidFill>
                  <a:srgbClr val="FF0000"/>
                </a:solidFill>
              </a:rPr>
              <a:t>病魔之痛、思乡之苦</a:t>
            </a:r>
            <a:r>
              <a:rPr lang="zh-CN" altLang="en-US" sz="1600" b="1">
                <a:solidFill>
                  <a:srgbClr val="000000"/>
                </a:solidFill>
              </a:rPr>
              <a:t>）</a:t>
            </a:r>
            <a:endParaRPr lang="zh-CN" altLang="en-US" sz="1600" b="1">
              <a:solidFill>
                <a:srgbClr val="000000"/>
              </a:solidFill>
            </a:endParaRPr>
          </a:p>
          <a:p>
            <a:pPr>
              <a:lnSpc>
                <a:spcPts val="3500"/>
              </a:lnSpc>
            </a:pPr>
            <a:r>
              <a:rPr lang="zh-CN" altLang="en-US" sz="3200" b="1">
                <a:solidFill>
                  <a:srgbClr val="7030A0"/>
                </a:solidFill>
              </a:rPr>
              <a:t>转句</a:t>
            </a:r>
            <a:r>
              <a:rPr lang="zh-CN" altLang="en-US" sz="1600" b="1">
                <a:solidFill>
                  <a:srgbClr val="000000"/>
                </a:solidFill>
              </a:rPr>
              <a:t>（盖）重衾</a:t>
            </a:r>
            <a:r>
              <a:rPr lang="zh-CN" altLang="en-US" sz="1600" b="1">
                <a:solidFill>
                  <a:srgbClr val="FF0000"/>
                </a:solidFill>
              </a:rPr>
              <a:t>脚</a:t>
            </a:r>
            <a:r>
              <a:rPr lang="zh-CN" altLang="en-US" sz="1600" b="1">
                <a:solidFill>
                  <a:srgbClr val="000000"/>
                </a:solidFill>
              </a:rPr>
              <a:t>（依旧）冷（我）知</a:t>
            </a:r>
            <a:r>
              <a:rPr lang="zh-CN" altLang="en-US" sz="1600" b="1">
                <a:solidFill>
                  <a:srgbClr val="FF0000"/>
                </a:solidFill>
              </a:rPr>
              <a:t>霜</a:t>
            </a:r>
            <a:r>
              <a:rPr lang="zh-CN" altLang="en-US" sz="1600" b="1">
                <a:solidFill>
                  <a:srgbClr val="000000"/>
                </a:solidFill>
              </a:rPr>
              <a:t>重，（我）新沐（却感）头轻感</a:t>
            </a:r>
            <a:r>
              <a:rPr lang="zh-CN" altLang="en-US" sz="1600" b="1">
                <a:solidFill>
                  <a:srgbClr val="FF0000"/>
                </a:solidFill>
              </a:rPr>
              <a:t>发</a:t>
            </a:r>
            <a:r>
              <a:rPr lang="zh-CN" altLang="en-US" sz="1600" b="1">
                <a:solidFill>
                  <a:srgbClr val="000000"/>
                </a:solidFill>
              </a:rPr>
              <a:t>稀。（</a:t>
            </a:r>
            <a:r>
              <a:rPr lang="zh-CN" altLang="en-US" sz="1600" b="1">
                <a:solidFill>
                  <a:srgbClr val="FF0000"/>
                </a:solidFill>
              </a:rPr>
              <a:t>感慨岁月流逝</a:t>
            </a:r>
            <a:r>
              <a:rPr lang="zh-CN" altLang="en-US" sz="1600" b="1">
                <a:solidFill>
                  <a:srgbClr val="000000"/>
                </a:solidFill>
              </a:rPr>
              <a:t>）</a:t>
            </a:r>
            <a:endParaRPr lang="zh-CN" altLang="en-US" sz="1600" b="1">
              <a:solidFill>
                <a:srgbClr val="000000"/>
              </a:solidFill>
            </a:endParaRPr>
          </a:p>
          <a:p>
            <a:pPr>
              <a:lnSpc>
                <a:spcPts val="3500"/>
              </a:lnSpc>
            </a:pPr>
            <a:r>
              <a:rPr lang="zh-CN" altLang="en-US" sz="3200" b="1">
                <a:solidFill>
                  <a:srgbClr val="7030A0"/>
                </a:solidFill>
              </a:rPr>
              <a:t>合句</a:t>
            </a:r>
            <a:r>
              <a:rPr lang="zh-CN" altLang="en-US" sz="1600" b="1">
                <a:solidFill>
                  <a:srgbClr val="000000"/>
                </a:solidFill>
              </a:rPr>
              <a:t>多谢残</a:t>
            </a:r>
            <a:r>
              <a:rPr lang="zh-CN" altLang="en-US" sz="1600" b="1">
                <a:solidFill>
                  <a:srgbClr val="FF0000"/>
                </a:solidFill>
              </a:rPr>
              <a:t>灯</a:t>
            </a:r>
            <a:r>
              <a:rPr lang="zh-CN" altLang="en-US" sz="1600" b="1">
                <a:solidFill>
                  <a:srgbClr val="000000"/>
                </a:solidFill>
              </a:rPr>
              <a:t>不嫌（我这个）</a:t>
            </a:r>
            <a:r>
              <a:rPr lang="zh-CN" altLang="en-US" sz="1600" b="1">
                <a:solidFill>
                  <a:srgbClr val="FF0000"/>
                </a:solidFill>
              </a:rPr>
              <a:t>客</a:t>
            </a:r>
            <a:r>
              <a:rPr lang="zh-CN" altLang="en-US" sz="1600" b="1">
                <a:solidFill>
                  <a:srgbClr val="000000"/>
                </a:solidFill>
              </a:rPr>
              <a:t>，孤</a:t>
            </a:r>
            <a:r>
              <a:rPr lang="zh-CN" altLang="en-US" sz="1600" b="1">
                <a:solidFill>
                  <a:srgbClr val="FF0000"/>
                </a:solidFill>
              </a:rPr>
              <a:t>舟</a:t>
            </a:r>
            <a:r>
              <a:rPr lang="zh-CN" altLang="en-US" sz="1600" b="1">
                <a:solidFill>
                  <a:srgbClr val="000000"/>
                </a:solidFill>
              </a:rPr>
              <a:t>（住）一夜许（我）相依。（</a:t>
            </a:r>
            <a:r>
              <a:rPr lang="zh-CN" altLang="en-US" sz="1600" b="1">
                <a:solidFill>
                  <a:srgbClr val="FF0000"/>
                </a:solidFill>
              </a:rPr>
              <a:t>羁旅之愁，豁达乐观</a:t>
            </a:r>
            <a:r>
              <a:rPr lang="zh-CN" altLang="en-US" sz="1600" b="1">
                <a:solidFill>
                  <a:srgbClr val="000000"/>
                </a:solidFill>
              </a:rPr>
              <a:t>）</a:t>
            </a:r>
            <a:endParaRPr lang="zh-CN" altLang="en-US" sz="1600" b="1">
              <a:solidFill>
                <a:srgbClr val="000000"/>
              </a:solidFill>
            </a:endParaRPr>
          </a:p>
        </p:txBody>
      </p:sp>
    </p:spTree>
    <p:custDataLst>
      <p:tags r:id="rId1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38" grpId="0"/>
      <p:bldP spid="3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/>
          <p:cNvSpPr/>
          <p:nvPr>
            <p:custDataLst>
              <p:tags r:id="rId1"/>
            </p:custDataLst>
          </p:nvPr>
        </p:nvSpPr>
        <p:spPr>
          <a:xfrm>
            <a:off x="0" y="-12700"/>
            <a:ext cx="12192000" cy="6858000"/>
          </a:xfrm>
          <a:prstGeom prst="rect">
            <a:avLst/>
          </a:prstGeom>
          <a:solidFill>
            <a:srgbClr val="266C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1" name="任意多边形: 形状 11"/>
          <p:cNvSpPr/>
          <p:nvPr>
            <p:custDataLst>
              <p:tags r:id="rId2"/>
            </p:custDataLst>
          </p:nvPr>
        </p:nvSpPr>
        <p:spPr>
          <a:xfrm>
            <a:off x="707390" y="-12700"/>
            <a:ext cx="11163300" cy="6858000"/>
          </a:xfrm>
          <a:custGeom>
            <a:avLst/>
            <a:gdLst>
              <a:gd name="connsiteX0" fmla="*/ 1391964 w 11162996"/>
              <a:gd name="connsiteY0" fmla="*/ 0 h 6841459"/>
              <a:gd name="connsiteX1" fmla="*/ 9771032 w 11162996"/>
              <a:gd name="connsiteY1" fmla="*/ 0 h 6841459"/>
              <a:gd name="connsiteX2" fmla="*/ 9888453 w 11162996"/>
              <a:gd name="connsiteY2" fmla="*/ 135555 h 6841459"/>
              <a:gd name="connsiteX3" fmla="*/ 11162996 w 11162996"/>
              <a:gd name="connsiteY3" fmla="*/ 3685906 h 6841459"/>
              <a:gd name="connsiteX4" fmla="*/ 10209764 w 11162996"/>
              <a:gd name="connsiteY4" fmla="*/ 6806575 h 6841459"/>
              <a:gd name="connsiteX5" fmla="*/ 10184957 w 11162996"/>
              <a:gd name="connsiteY5" fmla="*/ 6841459 h 6841459"/>
              <a:gd name="connsiteX6" fmla="*/ 978039 w 11162996"/>
              <a:gd name="connsiteY6" fmla="*/ 6841459 h 6841459"/>
              <a:gd name="connsiteX7" fmla="*/ 953232 w 11162996"/>
              <a:gd name="connsiteY7" fmla="*/ 6806575 h 6841459"/>
              <a:gd name="connsiteX8" fmla="*/ 0 w 11162996"/>
              <a:gd name="connsiteY8" fmla="*/ 3685906 h 6841459"/>
              <a:gd name="connsiteX9" fmla="*/ 1274543 w 11162996"/>
              <a:gd name="connsiteY9" fmla="*/ 135555 h 68414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162996" h="6841458">
                <a:moveTo>
                  <a:pt x="1391964" y="0"/>
                </a:moveTo>
                <a:lnTo>
                  <a:pt x="9771032" y="0"/>
                </a:lnTo>
                <a:lnTo>
                  <a:pt x="9888453" y="135555"/>
                </a:lnTo>
                <a:cubicBezTo>
                  <a:pt x="10684687" y="1100367"/>
                  <a:pt x="11162996" y="2337279"/>
                  <a:pt x="11162996" y="3685906"/>
                </a:cubicBezTo>
                <a:cubicBezTo>
                  <a:pt x="11162996" y="4841872"/>
                  <a:pt x="10811585" y="5915762"/>
                  <a:pt x="10209764" y="6806575"/>
                </a:cubicBezTo>
                <a:lnTo>
                  <a:pt x="10184957" y="6841459"/>
                </a:lnTo>
                <a:lnTo>
                  <a:pt x="978039" y="6841459"/>
                </a:lnTo>
                <a:lnTo>
                  <a:pt x="953232" y="6806575"/>
                </a:lnTo>
                <a:cubicBezTo>
                  <a:pt x="351411" y="5915762"/>
                  <a:pt x="0" y="4841872"/>
                  <a:pt x="0" y="3685906"/>
                </a:cubicBezTo>
                <a:cubicBezTo>
                  <a:pt x="0" y="2337279"/>
                  <a:pt x="478309" y="1100367"/>
                  <a:pt x="1274543" y="13555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2" name="椭圆 31"/>
          <p:cNvSpPr/>
          <p:nvPr>
            <p:custDataLst>
              <p:tags r:id="rId3"/>
            </p:custDataLst>
          </p:nvPr>
        </p:nvSpPr>
        <p:spPr>
          <a:xfrm>
            <a:off x="1096010" y="818515"/>
            <a:ext cx="776605" cy="777240"/>
          </a:xfrm>
          <a:prstGeom prst="ellipse">
            <a:avLst/>
          </a:prstGeom>
          <a:solidFill>
            <a:srgbClr val="0887CE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3" name="椭圆 32"/>
          <p:cNvSpPr/>
          <p:nvPr>
            <p:custDataLst>
              <p:tags r:id="rId4"/>
            </p:custDataLst>
          </p:nvPr>
        </p:nvSpPr>
        <p:spPr>
          <a:xfrm>
            <a:off x="1340485" y="944245"/>
            <a:ext cx="776605" cy="777240"/>
          </a:xfrm>
          <a:prstGeom prst="ellipse">
            <a:avLst/>
          </a:prstGeom>
          <a:solidFill>
            <a:srgbClr val="266CBA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6" name="椭圆 35"/>
          <p:cNvSpPr/>
          <p:nvPr>
            <p:custDataLst>
              <p:tags r:id="rId5"/>
            </p:custDataLst>
          </p:nvPr>
        </p:nvSpPr>
        <p:spPr>
          <a:xfrm>
            <a:off x="1508125" y="5896610"/>
            <a:ext cx="765175" cy="765175"/>
          </a:xfrm>
          <a:prstGeom prst="ellipse">
            <a:avLst/>
          </a:prstGeom>
          <a:solidFill>
            <a:srgbClr val="266CBA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5" name="组合 4"/>
          <p:cNvGrpSpPr/>
          <p:nvPr>
            <p:custDataLst>
              <p:tags r:id="rId6"/>
            </p:custDataLst>
          </p:nvPr>
        </p:nvGrpSpPr>
        <p:grpSpPr>
          <a:xfrm>
            <a:off x="10013950" y="4904105"/>
            <a:ext cx="1777365" cy="1687830"/>
            <a:chOff x="14021" y="6063"/>
            <a:chExt cx="4548" cy="4318"/>
          </a:xfrm>
        </p:grpSpPr>
        <p:sp>
          <p:nvSpPr>
            <p:cNvPr id="6" name="椭圆 5"/>
            <p:cNvSpPr/>
            <p:nvPr>
              <p:custDataLst>
                <p:tags r:id="rId7"/>
              </p:custDataLst>
            </p:nvPr>
          </p:nvSpPr>
          <p:spPr>
            <a:xfrm>
              <a:off x="14999" y="6811"/>
              <a:ext cx="3571" cy="3571"/>
            </a:xfrm>
            <a:prstGeom prst="ellipse">
              <a:avLst/>
            </a:prstGeom>
            <a:solidFill>
              <a:srgbClr val="266CBA">
                <a:alpha val="1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7" name="椭圆 6"/>
            <p:cNvSpPr/>
            <p:nvPr>
              <p:custDataLst>
                <p:tags r:id="rId8"/>
              </p:custDataLst>
            </p:nvPr>
          </p:nvSpPr>
          <p:spPr>
            <a:xfrm>
              <a:off x="14021" y="6063"/>
              <a:ext cx="2650" cy="2650"/>
            </a:xfrm>
            <a:prstGeom prst="ellipse">
              <a:avLst/>
            </a:prstGeom>
            <a:solidFill>
              <a:srgbClr val="266CBA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37" name="矩形 36"/>
          <p:cNvSpPr/>
          <p:nvPr>
            <p:custDataLst>
              <p:tags r:id="rId9"/>
            </p:custDataLst>
          </p:nvPr>
        </p:nvSpPr>
        <p:spPr>
          <a:xfrm flipV="1">
            <a:off x="2272665" y="1534795"/>
            <a:ext cx="8477250" cy="76200"/>
          </a:xfrm>
          <a:prstGeom prst="rect">
            <a:avLst/>
          </a:prstGeom>
          <a:solidFill>
            <a:srgbClr val="266C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文本框 8"/>
          <p:cNvSpPr txBox="1"/>
          <p:nvPr>
            <p:custDataLst>
              <p:tags r:id="rId10"/>
            </p:custDataLst>
          </p:nvPr>
        </p:nvSpPr>
        <p:spPr>
          <a:xfrm>
            <a:off x="1605915" y="701675"/>
            <a:ext cx="9144000" cy="708660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marL="0" indent="0"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4400" b="1" spc="300">
                <a:solidFill>
                  <a:srgbClr val="5B9BD5"/>
                </a:solidFill>
                <a:latin typeface="微软雅黑" panose="020B0503020204020204" charset="-122"/>
                <a:ea typeface="微软雅黑" panose="020B0503020204020204" charset="-122"/>
              </a:rPr>
              <a:t>六、</a:t>
            </a:r>
            <a:r>
              <a:rPr lang="zh-CN" altLang="en-US" sz="4400" b="1" spc="300">
                <a:solidFill>
                  <a:srgbClr val="5B9BD5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了解古代文化、习俗</a:t>
            </a:r>
            <a:endParaRPr lang="zh-CN" altLang="en-US" sz="4400" b="1" spc="300">
              <a:solidFill>
                <a:srgbClr val="5B9BD5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0962" name="内容占位符 2"/>
          <p:cNvSpPr>
            <a:spLocks noGrp="1"/>
          </p:cNvSpPr>
          <p:nvPr/>
        </p:nvSpPr>
        <p:spPr>
          <a:xfrm>
            <a:off x="1339850" y="1922780"/>
            <a:ext cx="9709785" cy="4519295"/>
          </a:xfrm>
          <a:prstGeom prst="rect">
            <a:avLst/>
          </a:prstGeom>
        </p:spPr>
        <p:txBody>
          <a:bodyPr vert="horz" lIns="101600" tIns="0" rIns="82550" bIns="0" rtlCol="0" anchor="t">
            <a:normAutofit fontScale="90000"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1800" b="1">
                <a:solidFill>
                  <a:srgbClr val="000000"/>
                </a:solidFill>
              </a:rPr>
              <a:t>诗歌以文学的形式间接地反映着人们的生活。古代诗歌中也记录着许多古代的</a:t>
            </a:r>
            <a:r>
              <a:rPr lang="zh-CN" altLang="en-US" sz="4000" b="1">
                <a:solidFill>
                  <a:srgbClr val="FF0000"/>
                </a:solidFill>
              </a:rPr>
              <a:t>风俗习惯</a:t>
            </a:r>
            <a:r>
              <a:rPr lang="zh-CN" altLang="en-US" sz="4000" b="1">
                <a:solidFill>
                  <a:srgbClr val="000000"/>
                </a:solidFill>
              </a:rPr>
              <a:t>、</a:t>
            </a:r>
            <a:r>
              <a:rPr lang="zh-CN" altLang="en-US" sz="4000" b="1">
                <a:solidFill>
                  <a:srgbClr val="FF0000"/>
                </a:solidFill>
              </a:rPr>
              <a:t>生活方式</a:t>
            </a:r>
            <a:r>
              <a:rPr lang="zh-CN" altLang="en-US" sz="1800" b="1">
                <a:solidFill>
                  <a:srgbClr val="000000"/>
                </a:solidFill>
              </a:rPr>
              <a:t>。这些习俗，有的沿袭至今，有的发生了变化，也有的则完全在今人的生活中消失了。我们常常会因为这些变化，在鉴赏古代诗歌时产生理解上的障碍。</a:t>
            </a:r>
            <a:endParaRPr lang="zh-CN" altLang="en-US" sz="1800" b="1">
              <a:solidFill>
                <a:srgbClr val="000000"/>
              </a:solidFill>
            </a:endParaRPr>
          </a:p>
          <a:p>
            <a:pPr marL="0" indent="0">
              <a:buNone/>
            </a:pPr>
            <a:r>
              <a:rPr lang="zh-CN" altLang="en-US" sz="3600" b="1">
                <a:solidFill>
                  <a:srgbClr val="FF0000"/>
                </a:solidFill>
              </a:rPr>
              <a:t>例如</a:t>
            </a:r>
            <a:r>
              <a:rPr lang="zh-CN" altLang="en-US" sz="3600"/>
              <a:t>：</a:t>
            </a:r>
            <a:r>
              <a:rPr lang="zh-CN" altLang="en-US" sz="3600" b="1">
                <a:solidFill>
                  <a:srgbClr val="FF0000"/>
                </a:solidFill>
              </a:rPr>
              <a:t>春社</a:t>
            </a:r>
            <a:r>
              <a:rPr lang="zh-CN" altLang="en-US" sz="1800"/>
              <a:t>。</a:t>
            </a:r>
            <a:r>
              <a:rPr lang="zh-CN" altLang="en-US" sz="1800" b="1">
                <a:solidFill>
                  <a:srgbClr val="000000"/>
                </a:solidFill>
              </a:rPr>
              <a:t>大约在每年立春后第五个戊日，人们祭祀土神（社神）祈求来年获得丰收。唐人王驾有《社日》一诗：“鹅湖山下稻粱肥，豚栅鸡栖半掩扉。桑柘影斜春社散，家家扶得醉人归。”以此表现农人安居乐业、祈祷富足生活的情景。但是，今天的农村生活中已经见不到这一风俗了。读诗时，我们也就很难感受诗中农人那种“醉而归”的尽兴欢喜了。所以了解一些古代生活知识，有助于我们更好地体会古诗中表达的</a:t>
            </a:r>
            <a:r>
              <a:rPr lang="zh-CN" altLang="en-US" sz="4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情感意味</a:t>
            </a:r>
            <a:r>
              <a:rPr lang="zh-CN" altLang="en-US" sz="1800" b="1">
                <a:solidFill>
                  <a:srgbClr val="000000"/>
                </a:solidFill>
              </a:rPr>
              <a:t>。</a:t>
            </a:r>
            <a:endParaRPr lang="zh-CN" altLang="en-US" sz="1800" b="1">
              <a:solidFill>
                <a:srgbClr val="000000"/>
              </a:solidFill>
            </a:endParaRPr>
          </a:p>
        </p:txBody>
      </p:sp>
    </p:spTree>
    <p:custDataLst>
      <p:tags r:id="rId11"/>
    </p:custDataLst>
  </p:cSld>
  <p:clrMapOvr>
    <a:masterClrMapping/>
  </p:clrMapOvr>
  <p:transition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/>
          <p:cNvSpPr/>
          <p:nvPr>
            <p:custDataLst>
              <p:tags r:id="rId1"/>
            </p:custDataLst>
          </p:nvPr>
        </p:nvSpPr>
        <p:spPr>
          <a:xfrm>
            <a:off x="0" y="-12700"/>
            <a:ext cx="12192000" cy="6858000"/>
          </a:xfrm>
          <a:prstGeom prst="rect">
            <a:avLst/>
          </a:prstGeom>
          <a:solidFill>
            <a:srgbClr val="266C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1" name="任意多边形: 形状 11"/>
          <p:cNvSpPr/>
          <p:nvPr>
            <p:custDataLst>
              <p:tags r:id="rId2"/>
            </p:custDataLst>
          </p:nvPr>
        </p:nvSpPr>
        <p:spPr>
          <a:xfrm>
            <a:off x="707390" y="-12700"/>
            <a:ext cx="11163300" cy="6858000"/>
          </a:xfrm>
          <a:custGeom>
            <a:avLst/>
            <a:gdLst>
              <a:gd name="connsiteX0" fmla="*/ 1391964 w 11162996"/>
              <a:gd name="connsiteY0" fmla="*/ 0 h 6841459"/>
              <a:gd name="connsiteX1" fmla="*/ 9771032 w 11162996"/>
              <a:gd name="connsiteY1" fmla="*/ 0 h 6841459"/>
              <a:gd name="connsiteX2" fmla="*/ 9888453 w 11162996"/>
              <a:gd name="connsiteY2" fmla="*/ 135555 h 6841459"/>
              <a:gd name="connsiteX3" fmla="*/ 11162996 w 11162996"/>
              <a:gd name="connsiteY3" fmla="*/ 3685906 h 6841459"/>
              <a:gd name="connsiteX4" fmla="*/ 10209764 w 11162996"/>
              <a:gd name="connsiteY4" fmla="*/ 6806575 h 6841459"/>
              <a:gd name="connsiteX5" fmla="*/ 10184957 w 11162996"/>
              <a:gd name="connsiteY5" fmla="*/ 6841459 h 6841459"/>
              <a:gd name="connsiteX6" fmla="*/ 978039 w 11162996"/>
              <a:gd name="connsiteY6" fmla="*/ 6841459 h 6841459"/>
              <a:gd name="connsiteX7" fmla="*/ 953232 w 11162996"/>
              <a:gd name="connsiteY7" fmla="*/ 6806575 h 6841459"/>
              <a:gd name="connsiteX8" fmla="*/ 0 w 11162996"/>
              <a:gd name="connsiteY8" fmla="*/ 3685906 h 6841459"/>
              <a:gd name="connsiteX9" fmla="*/ 1274543 w 11162996"/>
              <a:gd name="connsiteY9" fmla="*/ 135555 h 68414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162996" h="6841458">
                <a:moveTo>
                  <a:pt x="1391964" y="0"/>
                </a:moveTo>
                <a:lnTo>
                  <a:pt x="9771032" y="0"/>
                </a:lnTo>
                <a:lnTo>
                  <a:pt x="9888453" y="135555"/>
                </a:lnTo>
                <a:cubicBezTo>
                  <a:pt x="10684687" y="1100367"/>
                  <a:pt x="11162996" y="2337279"/>
                  <a:pt x="11162996" y="3685906"/>
                </a:cubicBezTo>
                <a:cubicBezTo>
                  <a:pt x="11162996" y="4841872"/>
                  <a:pt x="10811585" y="5915762"/>
                  <a:pt x="10209764" y="6806575"/>
                </a:cubicBezTo>
                <a:lnTo>
                  <a:pt x="10184957" y="6841459"/>
                </a:lnTo>
                <a:lnTo>
                  <a:pt x="978039" y="6841459"/>
                </a:lnTo>
                <a:lnTo>
                  <a:pt x="953232" y="6806575"/>
                </a:lnTo>
                <a:cubicBezTo>
                  <a:pt x="351411" y="5915762"/>
                  <a:pt x="0" y="4841872"/>
                  <a:pt x="0" y="3685906"/>
                </a:cubicBezTo>
                <a:cubicBezTo>
                  <a:pt x="0" y="2337279"/>
                  <a:pt x="478309" y="1100367"/>
                  <a:pt x="1274543" y="13555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2" name="椭圆 31"/>
          <p:cNvSpPr/>
          <p:nvPr>
            <p:custDataLst>
              <p:tags r:id="rId3"/>
            </p:custDataLst>
          </p:nvPr>
        </p:nvSpPr>
        <p:spPr>
          <a:xfrm>
            <a:off x="1096010" y="818515"/>
            <a:ext cx="776605" cy="777240"/>
          </a:xfrm>
          <a:prstGeom prst="ellipse">
            <a:avLst/>
          </a:prstGeom>
          <a:solidFill>
            <a:srgbClr val="0887CE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3" name="椭圆 32"/>
          <p:cNvSpPr/>
          <p:nvPr>
            <p:custDataLst>
              <p:tags r:id="rId4"/>
            </p:custDataLst>
          </p:nvPr>
        </p:nvSpPr>
        <p:spPr>
          <a:xfrm>
            <a:off x="1340485" y="944245"/>
            <a:ext cx="776605" cy="777240"/>
          </a:xfrm>
          <a:prstGeom prst="ellipse">
            <a:avLst/>
          </a:prstGeom>
          <a:solidFill>
            <a:srgbClr val="266CBA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6" name="椭圆 35"/>
          <p:cNvSpPr/>
          <p:nvPr>
            <p:custDataLst>
              <p:tags r:id="rId5"/>
            </p:custDataLst>
          </p:nvPr>
        </p:nvSpPr>
        <p:spPr>
          <a:xfrm>
            <a:off x="1508125" y="5896610"/>
            <a:ext cx="765175" cy="765175"/>
          </a:xfrm>
          <a:prstGeom prst="ellipse">
            <a:avLst/>
          </a:prstGeom>
          <a:solidFill>
            <a:srgbClr val="266CBA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5" name="组合 4"/>
          <p:cNvGrpSpPr/>
          <p:nvPr>
            <p:custDataLst>
              <p:tags r:id="rId6"/>
            </p:custDataLst>
          </p:nvPr>
        </p:nvGrpSpPr>
        <p:grpSpPr>
          <a:xfrm>
            <a:off x="10013950" y="4904105"/>
            <a:ext cx="1777365" cy="1687830"/>
            <a:chOff x="14021" y="6063"/>
            <a:chExt cx="4548" cy="4318"/>
          </a:xfrm>
        </p:grpSpPr>
        <p:sp>
          <p:nvSpPr>
            <p:cNvPr id="6" name="椭圆 5"/>
            <p:cNvSpPr/>
            <p:nvPr>
              <p:custDataLst>
                <p:tags r:id="rId7"/>
              </p:custDataLst>
            </p:nvPr>
          </p:nvSpPr>
          <p:spPr>
            <a:xfrm>
              <a:off x="14999" y="6811"/>
              <a:ext cx="3571" cy="3571"/>
            </a:xfrm>
            <a:prstGeom prst="ellipse">
              <a:avLst/>
            </a:prstGeom>
            <a:solidFill>
              <a:srgbClr val="266CBA">
                <a:alpha val="1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7" name="椭圆 6"/>
            <p:cNvSpPr/>
            <p:nvPr>
              <p:custDataLst>
                <p:tags r:id="rId8"/>
              </p:custDataLst>
            </p:nvPr>
          </p:nvSpPr>
          <p:spPr>
            <a:xfrm>
              <a:off x="14021" y="6063"/>
              <a:ext cx="2650" cy="2650"/>
            </a:xfrm>
            <a:prstGeom prst="ellipse">
              <a:avLst/>
            </a:prstGeom>
            <a:solidFill>
              <a:srgbClr val="266CBA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37" name="矩形 36"/>
          <p:cNvSpPr/>
          <p:nvPr>
            <p:custDataLst>
              <p:tags r:id="rId9"/>
            </p:custDataLst>
          </p:nvPr>
        </p:nvSpPr>
        <p:spPr>
          <a:xfrm flipV="1">
            <a:off x="2272665" y="1534795"/>
            <a:ext cx="8477250" cy="76200"/>
          </a:xfrm>
          <a:prstGeom prst="rect">
            <a:avLst/>
          </a:prstGeom>
          <a:solidFill>
            <a:srgbClr val="266C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文本框 8"/>
          <p:cNvSpPr txBox="1"/>
          <p:nvPr>
            <p:custDataLst>
              <p:tags r:id="rId10"/>
            </p:custDataLst>
          </p:nvPr>
        </p:nvSpPr>
        <p:spPr>
          <a:xfrm>
            <a:off x="1605915" y="701675"/>
            <a:ext cx="9144000" cy="708660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marL="0" indent="0"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4400" b="1" spc="300">
                <a:solidFill>
                  <a:srgbClr val="5B9BD5"/>
                </a:solidFill>
                <a:latin typeface="微软雅黑" panose="020B0503020204020204" charset="-122"/>
                <a:ea typeface="微软雅黑" panose="020B0503020204020204" charset="-122"/>
              </a:rPr>
              <a:t>六、</a:t>
            </a:r>
            <a:r>
              <a:rPr lang="zh-CN" altLang="en-US" sz="4400" b="1" spc="300">
                <a:solidFill>
                  <a:srgbClr val="5B9BD5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了解古代文化、习俗</a:t>
            </a:r>
            <a:endParaRPr lang="zh-CN" altLang="en-US" sz="4400" b="1" spc="300">
              <a:solidFill>
                <a:srgbClr val="5B9BD5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5842" name="内容占位符 2"/>
          <p:cNvSpPr>
            <a:spLocks noGrp="1"/>
          </p:cNvSpPr>
          <p:nvPr/>
        </p:nvSpPr>
        <p:spPr>
          <a:xfrm>
            <a:off x="1508125" y="2063750"/>
            <a:ext cx="9642475" cy="1906270"/>
          </a:xfrm>
          <a:prstGeom prst="rect">
            <a:avLst/>
          </a:prstGeom>
        </p:spPr>
        <p:txBody>
          <a:bodyPr vert="horz" lIns="101600" tIns="0" rIns="82550" bIns="0" rtlCol="0" anchor="t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Aft>
                <a:spcPct val="0"/>
              </a:spcAft>
              <a:buNone/>
            </a:pPr>
            <a:r>
              <a:rPr sz="1800" b="1" smtClean="0">
                <a:solidFill>
                  <a:srgbClr val="7030A0"/>
                </a:solidFill>
                <a:sym typeface="+mn-ea"/>
              </a:rPr>
              <a:t>1</a:t>
            </a:r>
            <a:r>
              <a:rPr lang="en-US" altLang="zh-CN" sz="1800" b="1" smtClean="0">
                <a:solidFill>
                  <a:srgbClr val="7030A0"/>
                </a:solidFill>
                <a:sym typeface="+mn-ea"/>
              </a:rPr>
              <a:t>.</a:t>
            </a:r>
            <a:r>
              <a:rPr sz="1800" b="1" smtClean="0">
                <a:solidFill>
                  <a:srgbClr val="7030A0"/>
                </a:solidFill>
                <a:sym typeface="+mn-ea"/>
              </a:rPr>
              <a:t>传</a:t>
            </a:r>
            <a:r>
              <a:rPr sz="1800" b="1">
                <a:solidFill>
                  <a:srgbClr val="7030A0"/>
                </a:solidFill>
                <a:sym typeface="+mn-ea"/>
              </a:rPr>
              <a:t>统习俗（节日）</a:t>
            </a:r>
            <a:r>
              <a:rPr sz="1800" b="1">
                <a:solidFill>
                  <a:srgbClr val="FF0000"/>
                </a:solidFill>
                <a:sym typeface="+mn-ea"/>
              </a:rPr>
              <a:t>：</a:t>
            </a:r>
            <a:r>
              <a:rPr lang="zh-CN" altLang="en-US" sz="1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春</a:t>
            </a:r>
            <a:r>
              <a:rPr lang="zh-CN" altLang="en-US" sz="1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社</a:t>
            </a:r>
            <a:r>
              <a:rPr lang="zh-CN" altLang="en-US" sz="1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（“箫鼓追随春社近，衣冠简朴古风存。”陆游《游山西村》）</a:t>
            </a:r>
            <a:endParaRPr lang="zh-CN" altLang="en-US" sz="18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>
              <a:lnSpc>
                <a:spcPct val="100000"/>
              </a:lnSpc>
              <a:spcAft>
                <a:spcPct val="0"/>
              </a:spcAft>
              <a:buNone/>
            </a:pPr>
            <a:r>
              <a:rPr lang="zh-CN" altLang="en-US" sz="1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重阳节</a:t>
            </a:r>
            <a:r>
              <a:rPr lang="zh-CN" altLang="en-US" sz="1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（“遥知兄弟登高处，遍插茱萸少一人。”王维《九月九日忆山东兄弟》）</a:t>
            </a:r>
            <a:endParaRPr lang="zh-CN" altLang="en-US" sz="18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>
              <a:lnSpc>
                <a:spcPct val="100000"/>
              </a:lnSpc>
              <a:spcAft>
                <a:spcPct val="0"/>
              </a:spcAft>
              <a:buNone/>
            </a:pPr>
            <a:r>
              <a:rPr lang="zh-CN" altLang="en-US" sz="1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折柳送别习俗</a:t>
            </a:r>
            <a:r>
              <a:rPr lang="zh-CN" altLang="en-US" sz="1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（“此夜曲中闻折柳，何人不起故园情”李白《春夜洛城闻笛》）</a:t>
            </a:r>
            <a:endParaRPr lang="zh-CN" altLang="en-US" sz="18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>
              <a:lnSpc>
                <a:spcPct val="100000"/>
              </a:lnSpc>
              <a:spcAft>
                <a:spcPct val="0"/>
              </a:spcAft>
              <a:buNone/>
            </a:pPr>
            <a:r>
              <a:rPr lang="zh-CN" altLang="en-US" sz="1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端午节</a:t>
            </a:r>
            <a:r>
              <a:rPr lang="zh-CN" altLang="en-US" sz="1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（“雷奔电逝三千儿,彩舟画楫射初晖。喧江雷鼓鳞甲动, 三十六龙衔浪飞。”唐·李群玉《竞渡时在湖外偶为成章》）</a:t>
            </a:r>
            <a:endParaRPr lang="zh-CN" altLang="en-US" sz="18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内容占位符 2"/>
          <p:cNvSpPr txBox="1"/>
          <p:nvPr/>
        </p:nvSpPr>
        <p:spPr>
          <a:xfrm>
            <a:off x="1459865" y="3970020"/>
            <a:ext cx="9658350" cy="2332990"/>
          </a:xfrm>
          <a:prstGeom prst="rect">
            <a:avLst/>
          </a:prstGeom>
        </p:spPr>
        <p:txBody>
          <a:bodyPr vert="horz" lIns="101600" tIns="0" rIns="82550" bIns="0" rtlCol="0" anchor="t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Aft>
                <a:spcPct val="0"/>
              </a:spcAft>
              <a:buNone/>
            </a:pPr>
            <a:r>
              <a:rPr sz="1800" b="1" smtClean="0">
                <a:solidFill>
                  <a:srgbClr val="7030A0"/>
                </a:solidFill>
              </a:rPr>
              <a:t>2</a:t>
            </a:r>
            <a:r>
              <a:rPr lang="en-US" altLang="zh-CN" sz="1800" b="1" smtClean="0">
                <a:solidFill>
                  <a:srgbClr val="7030A0"/>
                </a:solidFill>
              </a:rPr>
              <a:t>.</a:t>
            </a:r>
            <a:r>
              <a:rPr lang="zh-CN" altLang="en-US" sz="1800" b="1" smtClean="0">
                <a:solidFill>
                  <a:srgbClr val="7030A0"/>
                </a:solidFill>
              </a:rPr>
              <a:t>气象知识：</a:t>
            </a:r>
            <a:endParaRPr lang="zh-CN" altLang="en-US" sz="1800" b="1" smtClean="0">
              <a:solidFill>
                <a:srgbClr val="7030A0"/>
              </a:solidFill>
            </a:endParaRPr>
          </a:p>
          <a:p>
            <a:pPr marL="0" indent="0">
              <a:lnSpc>
                <a:spcPct val="100000"/>
              </a:lnSpc>
              <a:spcAft>
                <a:spcPct val="0"/>
              </a:spcAft>
              <a:buNone/>
            </a:pPr>
            <a:r>
              <a:rPr lang="zh-CN" altLang="en-US" sz="1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夏季风</a:t>
            </a:r>
            <a:r>
              <a:rPr lang="zh-CN" altLang="en-US" sz="18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（王之涣的</a:t>
            </a:r>
            <a:r>
              <a:rPr lang="en-US" altLang="zh-CN" sz="18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18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凉州词</a:t>
            </a:r>
            <a:r>
              <a:rPr lang="en-US" altLang="zh-CN" sz="18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18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：“黄河远上白云间，一片孤城万仞山。 羌笛何须怨杨柳，春风不度玉门关。”</a:t>
            </a:r>
            <a:endParaRPr lang="zh-CN" altLang="en-US" sz="18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>
              <a:lnSpc>
                <a:spcPct val="100000"/>
              </a:lnSpc>
              <a:spcAft>
                <a:spcPct val="0"/>
              </a:spcAft>
              <a:buNone/>
            </a:pPr>
            <a:r>
              <a:rPr lang="zh-CN" altLang="en-US" sz="1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对流雨</a:t>
            </a:r>
            <a:r>
              <a:rPr lang="zh-CN" altLang="en-US" sz="18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（“东边日出西边雨，道是无晴却有晴”刘禹锡</a:t>
            </a:r>
            <a:r>
              <a:rPr lang="en-US" altLang="zh-CN" sz="18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18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竹枝词</a:t>
            </a:r>
            <a:r>
              <a:rPr lang="en-US" altLang="zh-CN" sz="18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18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sz="18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>
              <a:lnSpc>
                <a:spcPct val="100000"/>
              </a:lnSpc>
              <a:spcAft>
                <a:spcPct val="0"/>
              </a:spcAft>
              <a:buNone/>
            </a:pPr>
            <a:r>
              <a:rPr lang="zh-CN" altLang="en-US" sz="1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梅雨季节</a:t>
            </a:r>
            <a:r>
              <a:rPr lang="zh-CN" altLang="en-US" sz="18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（赵师秀</a:t>
            </a:r>
            <a:r>
              <a:rPr lang="en-US" altLang="zh-CN" sz="18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18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约客</a:t>
            </a:r>
            <a:r>
              <a:rPr lang="en-US" altLang="zh-CN" sz="18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》“</a:t>
            </a:r>
            <a:r>
              <a:rPr lang="zh-CN" altLang="en-US" sz="18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黄梅时节家家雨，青草池塘处处蛙。”）</a:t>
            </a:r>
            <a:endParaRPr lang="zh-CN" altLang="en-US" sz="18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>
              <a:lnSpc>
                <a:spcPct val="100000"/>
              </a:lnSpc>
              <a:spcAft>
                <a:spcPct val="0"/>
              </a:spcAft>
              <a:buNone/>
            </a:pPr>
            <a:r>
              <a:rPr lang="en-US" altLang="zh-CN" sz="1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1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、科学知识：</a:t>
            </a:r>
            <a:endParaRPr lang="zh-CN" altLang="en-US" sz="1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>
              <a:lnSpc>
                <a:spcPct val="100000"/>
              </a:lnSpc>
              <a:spcAft>
                <a:spcPct val="0"/>
              </a:spcAft>
              <a:buNone/>
            </a:pPr>
            <a:r>
              <a:rPr lang="zh-CN" altLang="en-US" sz="1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平面镜成像知识</a:t>
            </a:r>
            <a:r>
              <a:rPr lang="zh-CN" altLang="en-US" sz="18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（孟浩然</a:t>
            </a:r>
            <a:r>
              <a:rPr lang="en-US" altLang="zh-CN" sz="18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18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宿建德江</a:t>
            </a:r>
            <a:r>
              <a:rPr lang="en-US" altLang="zh-CN" sz="18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》“</a:t>
            </a:r>
            <a:r>
              <a:rPr lang="zh-CN" altLang="en-US" sz="18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野旷天低树，江清月近人”。）</a:t>
            </a:r>
            <a:endParaRPr lang="zh-CN" altLang="en-US" sz="18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>
              <a:lnSpc>
                <a:spcPct val="100000"/>
              </a:lnSpc>
              <a:spcAft>
                <a:spcPct val="0"/>
              </a:spcAft>
              <a:buNone/>
            </a:pPr>
            <a:r>
              <a:rPr lang="zh-CN" altLang="en-US" sz="1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光的反射知识</a:t>
            </a:r>
            <a:r>
              <a:rPr lang="zh-CN" altLang="en-US" sz="18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（刘禹锡</a:t>
            </a:r>
            <a:r>
              <a:rPr lang="en-US" altLang="zh-CN" sz="18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18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望洞庭</a:t>
            </a:r>
            <a:r>
              <a:rPr lang="en-US" altLang="zh-CN" sz="18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》“</a:t>
            </a:r>
            <a:r>
              <a:rPr lang="zh-CN" altLang="en-US" sz="18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湖光秋月两相知，潭面无风镜未磨”）</a:t>
            </a:r>
            <a:endParaRPr lang="zh-CN" altLang="en-US" sz="18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58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58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58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58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58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58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584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584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2" grpId="0" uiExpand="1" build="p"/>
      <p:bldP spid="2" grpId="0" uiExpand="1" build="p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/>
          <p:cNvSpPr/>
          <p:nvPr>
            <p:custDataLst>
              <p:tags r:id="rId1"/>
            </p:custDataLst>
          </p:nvPr>
        </p:nvSpPr>
        <p:spPr>
          <a:xfrm>
            <a:off x="0" y="-12700"/>
            <a:ext cx="12192000" cy="6858000"/>
          </a:xfrm>
          <a:prstGeom prst="rect">
            <a:avLst/>
          </a:prstGeom>
          <a:solidFill>
            <a:srgbClr val="266C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1" name="任意多边形: 形状 11"/>
          <p:cNvSpPr/>
          <p:nvPr>
            <p:custDataLst>
              <p:tags r:id="rId2"/>
            </p:custDataLst>
          </p:nvPr>
        </p:nvSpPr>
        <p:spPr>
          <a:xfrm>
            <a:off x="707390" y="-12700"/>
            <a:ext cx="11163300" cy="6858000"/>
          </a:xfrm>
          <a:custGeom>
            <a:avLst/>
            <a:gdLst>
              <a:gd name="connsiteX0" fmla="*/ 1391964 w 11162996"/>
              <a:gd name="connsiteY0" fmla="*/ 0 h 6841459"/>
              <a:gd name="connsiteX1" fmla="*/ 9771032 w 11162996"/>
              <a:gd name="connsiteY1" fmla="*/ 0 h 6841459"/>
              <a:gd name="connsiteX2" fmla="*/ 9888453 w 11162996"/>
              <a:gd name="connsiteY2" fmla="*/ 135555 h 6841459"/>
              <a:gd name="connsiteX3" fmla="*/ 11162996 w 11162996"/>
              <a:gd name="connsiteY3" fmla="*/ 3685906 h 6841459"/>
              <a:gd name="connsiteX4" fmla="*/ 10209764 w 11162996"/>
              <a:gd name="connsiteY4" fmla="*/ 6806575 h 6841459"/>
              <a:gd name="connsiteX5" fmla="*/ 10184957 w 11162996"/>
              <a:gd name="connsiteY5" fmla="*/ 6841459 h 6841459"/>
              <a:gd name="connsiteX6" fmla="*/ 978039 w 11162996"/>
              <a:gd name="connsiteY6" fmla="*/ 6841459 h 6841459"/>
              <a:gd name="connsiteX7" fmla="*/ 953232 w 11162996"/>
              <a:gd name="connsiteY7" fmla="*/ 6806575 h 6841459"/>
              <a:gd name="connsiteX8" fmla="*/ 0 w 11162996"/>
              <a:gd name="connsiteY8" fmla="*/ 3685906 h 6841459"/>
              <a:gd name="connsiteX9" fmla="*/ 1274543 w 11162996"/>
              <a:gd name="connsiteY9" fmla="*/ 135555 h 68414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162996" h="6841458">
                <a:moveTo>
                  <a:pt x="1391964" y="0"/>
                </a:moveTo>
                <a:lnTo>
                  <a:pt x="9771032" y="0"/>
                </a:lnTo>
                <a:lnTo>
                  <a:pt x="9888453" y="135555"/>
                </a:lnTo>
                <a:cubicBezTo>
                  <a:pt x="10684687" y="1100367"/>
                  <a:pt x="11162996" y="2337279"/>
                  <a:pt x="11162996" y="3685906"/>
                </a:cubicBezTo>
                <a:cubicBezTo>
                  <a:pt x="11162996" y="4841872"/>
                  <a:pt x="10811585" y="5915762"/>
                  <a:pt x="10209764" y="6806575"/>
                </a:cubicBezTo>
                <a:lnTo>
                  <a:pt x="10184957" y="6841459"/>
                </a:lnTo>
                <a:lnTo>
                  <a:pt x="978039" y="6841459"/>
                </a:lnTo>
                <a:lnTo>
                  <a:pt x="953232" y="6806575"/>
                </a:lnTo>
                <a:cubicBezTo>
                  <a:pt x="351411" y="5915762"/>
                  <a:pt x="0" y="4841872"/>
                  <a:pt x="0" y="3685906"/>
                </a:cubicBezTo>
                <a:cubicBezTo>
                  <a:pt x="0" y="2337279"/>
                  <a:pt x="478309" y="1100367"/>
                  <a:pt x="1274543" y="13555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2" name="椭圆 31"/>
          <p:cNvSpPr/>
          <p:nvPr>
            <p:custDataLst>
              <p:tags r:id="rId3"/>
            </p:custDataLst>
          </p:nvPr>
        </p:nvSpPr>
        <p:spPr>
          <a:xfrm>
            <a:off x="1096010" y="818515"/>
            <a:ext cx="776605" cy="777240"/>
          </a:xfrm>
          <a:prstGeom prst="ellipse">
            <a:avLst/>
          </a:prstGeom>
          <a:solidFill>
            <a:srgbClr val="0887CE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3" name="椭圆 32"/>
          <p:cNvSpPr/>
          <p:nvPr>
            <p:custDataLst>
              <p:tags r:id="rId4"/>
            </p:custDataLst>
          </p:nvPr>
        </p:nvSpPr>
        <p:spPr>
          <a:xfrm>
            <a:off x="1340485" y="944245"/>
            <a:ext cx="776605" cy="777240"/>
          </a:xfrm>
          <a:prstGeom prst="ellipse">
            <a:avLst/>
          </a:prstGeom>
          <a:solidFill>
            <a:srgbClr val="266CBA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6" name="椭圆 35"/>
          <p:cNvSpPr/>
          <p:nvPr>
            <p:custDataLst>
              <p:tags r:id="rId5"/>
            </p:custDataLst>
          </p:nvPr>
        </p:nvSpPr>
        <p:spPr>
          <a:xfrm>
            <a:off x="1508125" y="5896610"/>
            <a:ext cx="765175" cy="765175"/>
          </a:xfrm>
          <a:prstGeom prst="ellipse">
            <a:avLst/>
          </a:prstGeom>
          <a:solidFill>
            <a:srgbClr val="266CBA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5" name="组合 4"/>
          <p:cNvGrpSpPr/>
          <p:nvPr>
            <p:custDataLst>
              <p:tags r:id="rId6"/>
            </p:custDataLst>
          </p:nvPr>
        </p:nvGrpSpPr>
        <p:grpSpPr>
          <a:xfrm>
            <a:off x="10013950" y="4904105"/>
            <a:ext cx="1777365" cy="1687830"/>
            <a:chOff x="14021" y="6063"/>
            <a:chExt cx="4548" cy="4318"/>
          </a:xfrm>
        </p:grpSpPr>
        <p:sp>
          <p:nvSpPr>
            <p:cNvPr id="6" name="椭圆 5"/>
            <p:cNvSpPr/>
            <p:nvPr>
              <p:custDataLst>
                <p:tags r:id="rId7"/>
              </p:custDataLst>
            </p:nvPr>
          </p:nvSpPr>
          <p:spPr>
            <a:xfrm>
              <a:off x="14999" y="6811"/>
              <a:ext cx="3571" cy="3571"/>
            </a:xfrm>
            <a:prstGeom prst="ellipse">
              <a:avLst/>
            </a:prstGeom>
            <a:solidFill>
              <a:srgbClr val="266CBA">
                <a:alpha val="1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7" name="椭圆 6"/>
            <p:cNvSpPr/>
            <p:nvPr>
              <p:custDataLst>
                <p:tags r:id="rId8"/>
              </p:custDataLst>
            </p:nvPr>
          </p:nvSpPr>
          <p:spPr>
            <a:xfrm>
              <a:off x="14021" y="6063"/>
              <a:ext cx="2650" cy="2650"/>
            </a:xfrm>
            <a:prstGeom prst="ellipse">
              <a:avLst/>
            </a:prstGeom>
            <a:solidFill>
              <a:srgbClr val="266CBA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37" name="矩形 36"/>
          <p:cNvSpPr/>
          <p:nvPr>
            <p:custDataLst>
              <p:tags r:id="rId9"/>
            </p:custDataLst>
          </p:nvPr>
        </p:nvSpPr>
        <p:spPr>
          <a:xfrm flipV="1">
            <a:off x="2272665" y="1534795"/>
            <a:ext cx="8477250" cy="76200"/>
          </a:xfrm>
          <a:prstGeom prst="rect">
            <a:avLst/>
          </a:prstGeom>
          <a:solidFill>
            <a:srgbClr val="266C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文本框 8"/>
          <p:cNvSpPr txBox="1"/>
          <p:nvPr>
            <p:custDataLst>
              <p:tags r:id="rId10"/>
            </p:custDataLst>
          </p:nvPr>
        </p:nvSpPr>
        <p:spPr>
          <a:xfrm>
            <a:off x="1605915" y="701675"/>
            <a:ext cx="9144000" cy="708660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marL="0" indent="0"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4400" b="1" spc="300">
                <a:solidFill>
                  <a:srgbClr val="5B9BD5"/>
                </a:solidFill>
                <a:latin typeface="微软雅黑" panose="020B0503020204020204" charset="-122"/>
                <a:ea typeface="微软雅黑" panose="020B0503020204020204" charset="-122"/>
              </a:rPr>
              <a:t>六、</a:t>
            </a:r>
            <a:r>
              <a:rPr lang="zh-CN" altLang="en-US" sz="4400" b="1" spc="300">
                <a:solidFill>
                  <a:srgbClr val="5B9BD5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了解古代文化、习俗</a:t>
            </a:r>
            <a:endParaRPr lang="zh-CN" altLang="en-US" sz="4400" b="1" spc="300">
              <a:solidFill>
                <a:srgbClr val="5B9BD5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7890" name="内容占位符 2"/>
          <p:cNvSpPr>
            <a:spLocks noGrp="1"/>
          </p:cNvSpPr>
          <p:nvPr/>
        </p:nvSpPr>
        <p:spPr>
          <a:xfrm>
            <a:off x="1557020" y="1979295"/>
            <a:ext cx="9464040" cy="4275455"/>
          </a:xfrm>
          <a:prstGeom prst="rect">
            <a:avLst/>
          </a:prstGeom>
        </p:spPr>
        <p:txBody>
          <a:bodyPr vert="horz" lIns="101600" tIns="0" rIns="82550" bIns="0" rtlCol="0" anchor="t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Aft>
                <a:spcPct val="0"/>
              </a:spcAft>
              <a:buNone/>
            </a:pPr>
            <a:r>
              <a:rPr lang="en-US" altLang="zh-CN" sz="2800" b="1">
                <a:solidFill>
                  <a:srgbClr val="FF0000"/>
                </a:solidFill>
              </a:rPr>
              <a:t>3.</a:t>
            </a:r>
            <a:r>
              <a:rPr lang="zh-CN" altLang="en-US" sz="2800" b="1">
                <a:solidFill>
                  <a:srgbClr val="FF0000"/>
                </a:solidFill>
              </a:rPr>
              <a:t>静止与运动知识</a:t>
            </a:r>
            <a:r>
              <a:rPr lang="zh-CN" altLang="en-US" sz="2800" b="1">
                <a:solidFill>
                  <a:srgbClr val="000000"/>
                </a:solidFill>
              </a:rPr>
              <a:t>（“坐地日行八万里，巡天遥看万千河”</a:t>
            </a:r>
            <a:r>
              <a:rPr lang="zh-CN" altLang="en-US" sz="2800" b="1">
                <a:solidFill>
                  <a:srgbClr val="000000"/>
                </a:solidFill>
                <a:sym typeface="宋体" panose="02010600030101010101" pitchFamily="2" charset="-122"/>
              </a:rPr>
              <a:t>毛泽东《七律二首·送瘟神》</a:t>
            </a:r>
            <a:r>
              <a:rPr lang="zh-CN" altLang="en-US" sz="2800" b="1">
                <a:solidFill>
                  <a:srgbClr val="000000"/>
                </a:solidFill>
              </a:rPr>
              <a:t>）</a:t>
            </a:r>
            <a:endParaRPr lang="zh-CN" altLang="en-US" sz="2800" b="1">
              <a:solidFill>
                <a:srgbClr val="000000"/>
              </a:solidFill>
            </a:endParaRPr>
          </a:p>
          <a:p>
            <a:pPr marL="0" indent="0">
              <a:lnSpc>
                <a:spcPct val="100000"/>
              </a:lnSpc>
              <a:spcAft>
                <a:spcPct val="0"/>
              </a:spcAft>
              <a:buNone/>
            </a:pPr>
            <a:r>
              <a:rPr lang="zh-CN" altLang="en-US" sz="2800" b="1">
                <a:solidFill>
                  <a:srgbClr val="FF0000"/>
                </a:solidFill>
              </a:rPr>
              <a:t>天文地理知识</a:t>
            </a:r>
            <a:r>
              <a:rPr lang="zh-CN" altLang="en-US" sz="2800" b="1">
                <a:solidFill>
                  <a:srgbClr val="000000"/>
                </a:solidFill>
              </a:rPr>
              <a:t>（“月明星稀，乌鹊南飞”曹操《短歌行》</a:t>
            </a:r>
            <a:endParaRPr lang="zh-CN" altLang="en-US" sz="2800" b="1">
              <a:solidFill>
                <a:srgbClr val="000000"/>
              </a:solidFill>
            </a:endParaRPr>
          </a:p>
          <a:p>
            <a:pPr marL="0" indent="0">
              <a:lnSpc>
                <a:spcPct val="100000"/>
              </a:lnSpc>
              <a:spcAft>
                <a:spcPct val="0"/>
              </a:spcAft>
              <a:buNone/>
            </a:pPr>
            <a:r>
              <a:rPr lang="zh-CN" altLang="en-US" sz="2800" b="1" smtClean="0">
                <a:solidFill>
                  <a:srgbClr val="FF0000"/>
                </a:solidFill>
              </a:rPr>
              <a:t>4</a:t>
            </a:r>
            <a:r>
              <a:rPr lang="en-US" altLang="zh-CN" sz="2800" b="1" smtClean="0">
                <a:solidFill>
                  <a:srgbClr val="FF0000"/>
                </a:solidFill>
              </a:rPr>
              <a:t>.</a:t>
            </a:r>
            <a:r>
              <a:rPr lang="zh-CN" altLang="en-US" sz="2800" b="1" smtClean="0">
                <a:solidFill>
                  <a:srgbClr val="FF0000"/>
                </a:solidFill>
              </a:rPr>
              <a:t>季</a:t>
            </a:r>
            <a:r>
              <a:rPr lang="zh-CN" altLang="en-US" sz="2800" b="1">
                <a:solidFill>
                  <a:srgbClr val="FF0000"/>
                </a:solidFill>
              </a:rPr>
              <a:t>节时令知识：</a:t>
            </a:r>
            <a:endParaRPr lang="zh-CN" altLang="en-US" sz="2800" b="1">
              <a:solidFill>
                <a:srgbClr val="FF0000"/>
              </a:solidFill>
            </a:endParaRPr>
          </a:p>
          <a:p>
            <a:pPr marL="0" indent="0">
              <a:lnSpc>
                <a:spcPct val="100000"/>
              </a:lnSpc>
              <a:spcAft>
                <a:spcPct val="0"/>
              </a:spcAft>
              <a:buNone/>
            </a:pPr>
            <a:r>
              <a:rPr lang="zh-CN" altLang="en-US" sz="2800" b="1">
                <a:solidFill>
                  <a:srgbClr val="FF0000"/>
                </a:solidFill>
              </a:rPr>
              <a:t>春季</a:t>
            </a:r>
            <a:r>
              <a:rPr lang="zh-CN" altLang="en-US" sz="2800" b="1">
                <a:solidFill>
                  <a:srgbClr val="000000"/>
                </a:solidFill>
              </a:rPr>
              <a:t>—草萌芽、桃花、杏花、春柳、杜鹃、黄鹂、白鹭、燕飞等。</a:t>
            </a:r>
            <a:endParaRPr lang="zh-CN" altLang="en-US" sz="2800" b="1">
              <a:solidFill>
                <a:srgbClr val="000000"/>
              </a:solidFill>
            </a:endParaRPr>
          </a:p>
          <a:p>
            <a:pPr marL="0" indent="0">
              <a:lnSpc>
                <a:spcPct val="100000"/>
              </a:lnSpc>
              <a:spcAft>
                <a:spcPct val="0"/>
              </a:spcAft>
              <a:buNone/>
            </a:pPr>
            <a:r>
              <a:rPr lang="zh-CN" altLang="en-US" sz="2800" b="1">
                <a:solidFill>
                  <a:srgbClr val="FF0000"/>
                </a:solidFill>
              </a:rPr>
              <a:t>夏季</a:t>
            </a:r>
            <a:r>
              <a:rPr lang="zh-CN" altLang="en-US" sz="2800" b="1">
                <a:solidFill>
                  <a:srgbClr val="000000"/>
                </a:solidFill>
              </a:rPr>
              <a:t>—荷花、蝉鸣、蛙唱、稻黄、梅黄、芭蕉等。</a:t>
            </a:r>
            <a:endParaRPr lang="zh-CN" altLang="en-US" sz="2800" b="1">
              <a:solidFill>
                <a:srgbClr val="000000"/>
              </a:solidFill>
            </a:endParaRPr>
          </a:p>
          <a:p>
            <a:pPr marL="0" indent="0">
              <a:lnSpc>
                <a:spcPct val="100000"/>
              </a:lnSpc>
              <a:spcAft>
                <a:spcPct val="0"/>
              </a:spcAft>
              <a:buNone/>
            </a:pPr>
            <a:r>
              <a:rPr lang="zh-CN" altLang="en-US" sz="2800" b="1">
                <a:solidFill>
                  <a:srgbClr val="FF0000"/>
                </a:solidFill>
              </a:rPr>
              <a:t>秋季</a:t>
            </a:r>
            <a:r>
              <a:rPr lang="zh-CN" altLang="en-US" sz="2800" b="1">
                <a:solidFill>
                  <a:srgbClr val="000000"/>
                </a:solidFill>
              </a:rPr>
              <a:t>—菊花、枫叶、落叶、流萤、桂花、大雁等。</a:t>
            </a:r>
            <a:endParaRPr lang="zh-CN" altLang="en-US" sz="2800" b="1">
              <a:solidFill>
                <a:srgbClr val="000000"/>
              </a:solidFill>
            </a:endParaRPr>
          </a:p>
          <a:p>
            <a:pPr marL="0" indent="0">
              <a:lnSpc>
                <a:spcPct val="100000"/>
              </a:lnSpc>
              <a:spcAft>
                <a:spcPct val="0"/>
              </a:spcAft>
              <a:buNone/>
            </a:pPr>
            <a:r>
              <a:rPr lang="zh-CN" altLang="en-US" sz="2800" b="1">
                <a:solidFill>
                  <a:srgbClr val="FF0000"/>
                </a:solidFill>
              </a:rPr>
              <a:t>冬季</a:t>
            </a:r>
            <a:r>
              <a:rPr lang="zh-CN" altLang="en-US" sz="2800" b="1">
                <a:solidFill>
                  <a:srgbClr val="000000"/>
                </a:solidFill>
              </a:rPr>
              <a:t>—寒梅、松柏、竹子、雪花等。</a:t>
            </a:r>
            <a:endParaRPr lang="zh-CN" altLang="en-US" sz="2800" b="1">
              <a:solidFill>
                <a:srgbClr val="000000"/>
              </a:solidFill>
            </a:endParaRPr>
          </a:p>
        </p:txBody>
      </p:sp>
    </p:spTree>
    <p:custDataLst>
      <p:tags r:id="rId1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78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78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789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789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789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789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789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789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789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789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789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789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789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789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0" grpId="0" uiExpand="1" build="p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/>
          <p:cNvSpPr/>
          <p:nvPr>
            <p:custDataLst>
              <p:tags r:id="rId1"/>
            </p:custDataLst>
          </p:nvPr>
        </p:nvSpPr>
        <p:spPr>
          <a:xfrm>
            <a:off x="0" y="-12700"/>
            <a:ext cx="12192000" cy="6858000"/>
          </a:xfrm>
          <a:prstGeom prst="rect">
            <a:avLst/>
          </a:prstGeom>
          <a:solidFill>
            <a:srgbClr val="266C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1" name="任意多边形: 形状 11"/>
          <p:cNvSpPr/>
          <p:nvPr>
            <p:custDataLst>
              <p:tags r:id="rId2"/>
            </p:custDataLst>
          </p:nvPr>
        </p:nvSpPr>
        <p:spPr>
          <a:xfrm>
            <a:off x="707390" y="-12700"/>
            <a:ext cx="11163300" cy="6858000"/>
          </a:xfrm>
          <a:custGeom>
            <a:avLst/>
            <a:gdLst>
              <a:gd name="connsiteX0" fmla="*/ 1391964 w 11162996"/>
              <a:gd name="connsiteY0" fmla="*/ 0 h 6841459"/>
              <a:gd name="connsiteX1" fmla="*/ 9771032 w 11162996"/>
              <a:gd name="connsiteY1" fmla="*/ 0 h 6841459"/>
              <a:gd name="connsiteX2" fmla="*/ 9888453 w 11162996"/>
              <a:gd name="connsiteY2" fmla="*/ 135555 h 6841459"/>
              <a:gd name="connsiteX3" fmla="*/ 11162996 w 11162996"/>
              <a:gd name="connsiteY3" fmla="*/ 3685906 h 6841459"/>
              <a:gd name="connsiteX4" fmla="*/ 10209764 w 11162996"/>
              <a:gd name="connsiteY4" fmla="*/ 6806575 h 6841459"/>
              <a:gd name="connsiteX5" fmla="*/ 10184957 w 11162996"/>
              <a:gd name="connsiteY5" fmla="*/ 6841459 h 6841459"/>
              <a:gd name="connsiteX6" fmla="*/ 978039 w 11162996"/>
              <a:gd name="connsiteY6" fmla="*/ 6841459 h 6841459"/>
              <a:gd name="connsiteX7" fmla="*/ 953232 w 11162996"/>
              <a:gd name="connsiteY7" fmla="*/ 6806575 h 6841459"/>
              <a:gd name="connsiteX8" fmla="*/ 0 w 11162996"/>
              <a:gd name="connsiteY8" fmla="*/ 3685906 h 6841459"/>
              <a:gd name="connsiteX9" fmla="*/ 1274543 w 11162996"/>
              <a:gd name="connsiteY9" fmla="*/ 135555 h 68414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162996" h="6841458">
                <a:moveTo>
                  <a:pt x="1391964" y="0"/>
                </a:moveTo>
                <a:lnTo>
                  <a:pt x="9771032" y="0"/>
                </a:lnTo>
                <a:lnTo>
                  <a:pt x="9888453" y="135555"/>
                </a:lnTo>
                <a:cubicBezTo>
                  <a:pt x="10684687" y="1100367"/>
                  <a:pt x="11162996" y="2337279"/>
                  <a:pt x="11162996" y="3685906"/>
                </a:cubicBezTo>
                <a:cubicBezTo>
                  <a:pt x="11162996" y="4841872"/>
                  <a:pt x="10811585" y="5915762"/>
                  <a:pt x="10209764" y="6806575"/>
                </a:cubicBezTo>
                <a:lnTo>
                  <a:pt x="10184957" y="6841459"/>
                </a:lnTo>
                <a:lnTo>
                  <a:pt x="978039" y="6841459"/>
                </a:lnTo>
                <a:lnTo>
                  <a:pt x="953232" y="6806575"/>
                </a:lnTo>
                <a:cubicBezTo>
                  <a:pt x="351411" y="5915762"/>
                  <a:pt x="0" y="4841872"/>
                  <a:pt x="0" y="3685906"/>
                </a:cubicBezTo>
                <a:cubicBezTo>
                  <a:pt x="0" y="2337279"/>
                  <a:pt x="478309" y="1100367"/>
                  <a:pt x="1274543" y="13555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2" name="椭圆 31"/>
          <p:cNvSpPr/>
          <p:nvPr>
            <p:custDataLst>
              <p:tags r:id="rId3"/>
            </p:custDataLst>
          </p:nvPr>
        </p:nvSpPr>
        <p:spPr>
          <a:xfrm>
            <a:off x="1096010" y="818515"/>
            <a:ext cx="776605" cy="777240"/>
          </a:xfrm>
          <a:prstGeom prst="ellipse">
            <a:avLst/>
          </a:prstGeom>
          <a:solidFill>
            <a:srgbClr val="0887CE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3" name="椭圆 32"/>
          <p:cNvSpPr/>
          <p:nvPr>
            <p:custDataLst>
              <p:tags r:id="rId4"/>
            </p:custDataLst>
          </p:nvPr>
        </p:nvSpPr>
        <p:spPr>
          <a:xfrm>
            <a:off x="1340485" y="944245"/>
            <a:ext cx="776605" cy="777240"/>
          </a:xfrm>
          <a:prstGeom prst="ellipse">
            <a:avLst/>
          </a:prstGeom>
          <a:solidFill>
            <a:srgbClr val="266CBA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6" name="椭圆 35"/>
          <p:cNvSpPr/>
          <p:nvPr>
            <p:custDataLst>
              <p:tags r:id="rId5"/>
            </p:custDataLst>
          </p:nvPr>
        </p:nvSpPr>
        <p:spPr>
          <a:xfrm>
            <a:off x="1508125" y="5896610"/>
            <a:ext cx="765175" cy="765175"/>
          </a:xfrm>
          <a:prstGeom prst="ellipse">
            <a:avLst/>
          </a:prstGeom>
          <a:solidFill>
            <a:srgbClr val="266CBA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5" name="组合 4"/>
          <p:cNvGrpSpPr/>
          <p:nvPr>
            <p:custDataLst>
              <p:tags r:id="rId6"/>
            </p:custDataLst>
          </p:nvPr>
        </p:nvGrpSpPr>
        <p:grpSpPr>
          <a:xfrm>
            <a:off x="10013950" y="4904105"/>
            <a:ext cx="1777365" cy="1687830"/>
            <a:chOff x="14021" y="6063"/>
            <a:chExt cx="4548" cy="4318"/>
          </a:xfrm>
        </p:grpSpPr>
        <p:sp>
          <p:nvSpPr>
            <p:cNvPr id="6" name="椭圆 5"/>
            <p:cNvSpPr/>
            <p:nvPr>
              <p:custDataLst>
                <p:tags r:id="rId7"/>
              </p:custDataLst>
            </p:nvPr>
          </p:nvSpPr>
          <p:spPr>
            <a:xfrm>
              <a:off x="14999" y="6811"/>
              <a:ext cx="3571" cy="3571"/>
            </a:xfrm>
            <a:prstGeom prst="ellipse">
              <a:avLst/>
            </a:prstGeom>
            <a:solidFill>
              <a:srgbClr val="266CBA">
                <a:alpha val="1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7" name="椭圆 6"/>
            <p:cNvSpPr/>
            <p:nvPr>
              <p:custDataLst>
                <p:tags r:id="rId8"/>
              </p:custDataLst>
            </p:nvPr>
          </p:nvSpPr>
          <p:spPr>
            <a:xfrm>
              <a:off x="14021" y="6063"/>
              <a:ext cx="2650" cy="2650"/>
            </a:xfrm>
            <a:prstGeom prst="ellipse">
              <a:avLst/>
            </a:prstGeom>
            <a:solidFill>
              <a:srgbClr val="266CBA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37" name="矩形 36"/>
          <p:cNvSpPr/>
          <p:nvPr>
            <p:custDataLst>
              <p:tags r:id="rId9"/>
            </p:custDataLst>
          </p:nvPr>
        </p:nvSpPr>
        <p:spPr>
          <a:xfrm flipV="1">
            <a:off x="2272665" y="1534795"/>
            <a:ext cx="8477250" cy="76200"/>
          </a:xfrm>
          <a:prstGeom prst="rect">
            <a:avLst/>
          </a:prstGeom>
          <a:solidFill>
            <a:srgbClr val="266C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文本框 8"/>
          <p:cNvSpPr txBox="1"/>
          <p:nvPr>
            <p:custDataLst>
              <p:tags r:id="rId10"/>
            </p:custDataLst>
          </p:nvPr>
        </p:nvSpPr>
        <p:spPr>
          <a:xfrm>
            <a:off x="1872615" y="818515"/>
            <a:ext cx="9519285" cy="708660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marL="0" indent="0"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3200" b="1" spc="300">
                <a:solidFill>
                  <a:srgbClr val="5B9BD5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作业：为下面两首诗划分节奏并翻译</a:t>
            </a:r>
            <a:endParaRPr lang="zh-CN" altLang="en-US" sz="3200" b="1" spc="300">
              <a:solidFill>
                <a:srgbClr val="5B9BD5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1185545" y="1721485"/>
            <a:ext cx="10064750" cy="4678680"/>
          </a:xfrm>
          <a:prstGeom prst="rect">
            <a:avLst/>
          </a:prstGeom>
        </p:spPr>
        <p:txBody>
          <a:bodyPr vert="horz" wrap="square" lIns="0" tIns="182245" rIns="0" bIns="0" rtlCol="0">
            <a:spAutoFit/>
          </a:bodyPr>
          <a:lstStyle/>
          <a:p>
            <a:pPr marL="34925" algn="ctr">
              <a:lnSpc>
                <a:spcPct val="100000"/>
              </a:lnSpc>
              <a:spcBef>
                <a:spcPts val="1335"/>
              </a:spcBef>
            </a:pPr>
            <a:r>
              <a:rPr sz="2800" b="1" spc="-5" smtClean="0">
                <a:latin typeface="微软雅黑" panose="020B0503020204020204" charset="-122"/>
                <a:cs typeface="微软雅黑" panose="020B0503020204020204" charset="-122"/>
              </a:rPr>
              <a:t>残春旅舍</a:t>
            </a:r>
            <a:endParaRPr sz="2800">
              <a:latin typeface="微软雅黑" panose="020B0503020204020204" charset="-122"/>
              <a:cs typeface="微软雅黑" panose="020B0503020204020204" charset="-122"/>
            </a:endParaRPr>
          </a:p>
          <a:p>
            <a:pPr marL="109855" algn="ctr">
              <a:lnSpc>
                <a:spcPct val="100000"/>
              </a:lnSpc>
              <a:spcBef>
                <a:spcPts val="1275"/>
              </a:spcBef>
            </a:pPr>
            <a:r>
              <a:rPr sz="2000" b="1">
                <a:latin typeface="微软雅黑" panose="020B0503020204020204" charset="-122"/>
                <a:cs typeface="微软雅黑" panose="020B0503020204020204" charset="-122"/>
              </a:rPr>
              <a:t>韩偓</a:t>
            </a:r>
            <a:r>
              <a:rPr sz="1950" b="1" spc="-7" baseline="21000">
                <a:latin typeface="微软雅黑" panose="020B0503020204020204" charset="-122"/>
                <a:cs typeface="微软雅黑" panose="020B0503020204020204" charset="-122"/>
              </a:rPr>
              <a:t>①</a:t>
            </a:r>
            <a:endParaRPr sz="1950" baseline="21000">
              <a:latin typeface="微软雅黑" panose="020B0503020204020204" charset="-122"/>
              <a:cs typeface="微软雅黑" panose="020B0503020204020204" charset="-122"/>
            </a:endParaRPr>
          </a:p>
          <a:p>
            <a:pPr marL="2671445" marR="2406650" indent="-9525">
              <a:lnSpc>
                <a:spcPts val="4700"/>
              </a:lnSpc>
              <a:spcBef>
                <a:spcPts val="340"/>
              </a:spcBef>
            </a:pP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旅舍残春宿雨晴，恍然心地忆咸京</a:t>
            </a:r>
            <a:r>
              <a:rPr sz="3200" b="1" spc="30" baseline="2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sz="3200" b="1" spc="-5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 </a:t>
            </a:r>
            <a:endParaRPr sz="3200" b="1" spc="-5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2671445" marR="2406650" indent="-9525">
              <a:lnSpc>
                <a:spcPts val="4700"/>
              </a:lnSpc>
              <a:spcBef>
                <a:spcPts val="340"/>
              </a:spcBef>
            </a:pPr>
            <a:r>
              <a:rPr sz="3200" b="1" spc="-5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树头蜂抱花须落，</a:t>
            </a:r>
            <a:r>
              <a:rPr sz="3200" b="1" spc="-1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sz="3200" b="1" spc="-5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池面鱼吹柳絮行。 </a:t>
            </a:r>
            <a:endParaRPr sz="3200" b="1" spc="-5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2671445" marR="2406650" indent="-9525">
              <a:lnSpc>
                <a:spcPts val="4700"/>
              </a:lnSpc>
              <a:spcBef>
                <a:spcPts val="340"/>
              </a:spcBef>
            </a:pPr>
            <a:r>
              <a:rPr sz="3200" b="1" spc="-5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禅伏诗魔归净域，酒冲愁阵出奇兵。</a:t>
            </a:r>
            <a:endParaRPr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2652395">
              <a:lnSpc>
                <a:spcPct val="100000"/>
              </a:lnSpc>
              <a:spcBef>
                <a:spcPts val="945"/>
              </a:spcBef>
            </a:pPr>
            <a:r>
              <a:rPr sz="3200" b="1" spc="-5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两梁</a:t>
            </a:r>
            <a:r>
              <a:rPr sz="3200" b="1" spc="22" baseline="2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sz="3200" b="1" spc="-5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免被尘埃污，拂拭朝簪</a:t>
            </a:r>
            <a:r>
              <a:rPr sz="3200" b="1" spc="22" baseline="2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④</a:t>
            </a:r>
            <a:r>
              <a:rPr sz="3200" b="1" spc="-5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待眼明。</a:t>
            </a:r>
            <a:endParaRPr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12700" marR="5080">
              <a:lnSpc>
                <a:spcPct val="110000"/>
              </a:lnSpc>
              <a:spcBef>
                <a:spcPts val="1000"/>
              </a:spcBef>
            </a:pPr>
            <a:r>
              <a:rPr b="1" spc="-5">
                <a:solidFill>
                  <a:srgbClr val="7030A0"/>
                </a:solidFill>
                <a:latin typeface="微软雅黑" panose="020B0503020204020204" charset="-122"/>
                <a:cs typeface="微软雅黑" panose="020B0503020204020204" charset="-122"/>
              </a:rPr>
              <a:t>【注】①韩偓(约842—923)：字致尧，京兆万年（今陕西西安）</a:t>
            </a:r>
            <a:r>
              <a:rPr b="1" spc="35">
                <a:solidFill>
                  <a:srgbClr val="7030A0"/>
                </a:solidFill>
                <a:latin typeface="微软雅黑" panose="020B0503020204020204" charset="-122"/>
                <a:cs typeface="微软雅黑" panose="020B0503020204020204" charset="-122"/>
              </a:rPr>
              <a:t> </a:t>
            </a:r>
            <a:r>
              <a:rPr b="1" spc="-5">
                <a:solidFill>
                  <a:srgbClr val="7030A0"/>
                </a:solidFill>
                <a:latin typeface="微软雅黑" panose="020B0503020204020204" charset="-122"/>
                <a:cs typeface="微软雅黑" panose="020B0503020204020204" charset="-122"/>
              </a:rPr>
              <a:t>人。 这首诗是作者流徙闽地时所作。②咸京：这里指都城长安。③梁：官 帽上的横脊，古代以梁的多少区分官阶。④朝簪：</a:t>
            </a:r>
            <a:r>
              <a:rPr b="1" spc="10">
                <a:solidFill>
                  <a:srgbClr val="7030A0"/>
                </a:solidFill>
                <a:latin typeface="微软雅黑" panose="020B0503020204020204" charset="-122"/>
                <a:cs typeface="微软雅黑" panose="020B0503020204020204" charset="-122"/>
              </a:rPr>
              <a:t> </a:t>
            </a:r>
            <a:r>
              <a:rPr b="1" spc="-5">
                <a:solidFill>
                  <a:srgbClr val="7030A0"/>
                </a:solidFill>
                <a:latin typeface="微软雅黑" panose="020B0503020204020204" charset="-122"/>
                <a:cs typeface="微软雅黑" panose="020B0503020204020204" charset="-122"/>
              </a:rPr>
              <a:t>朝廷官员的冠饰</a:t>
            </a:r>
            <a:r>
              <a:rPr b="1" spc="-5" smtClean="0">
                <a:solidFill>
                  <a:srgbClr val="7030A0"/>
                </a:solidFill>
                <a:latin typeface="微软雅黑" panose="020B0503020204020204" charset="-122"/>
                <a:cs typeface="微软雅黑" panose="020B0503020204020204" charset="-122"/>
              </a:rPr>
              <a:t>。</a:t>
            </a:r>
            <a:endParaRPr b="1" spc="-5" smtClean="0">
              <a:solidFill>
                <a:srgbClr val="7030A0"/>
              </a:solidFill>
              <a:latin typeface="微软雅黑" panose="020B0503020204020204" charset="-122"/>
              <a:cs typeface="微软雅黑" panose="020B0503020204020204" charset="-122"/>
            </a:endParaRPr>
          </a:p>
        </p:txBody>
      </p:sp>
    </p:spTree>
    <p:custDataLst>
      <p:tags r:id="rId11"/>
    </p:custDataLst>
  </p:cSld>
  <p:clrMapOvr>
    <a:masterClrMapping/>
  </p:clrMapOvr>
  <p:transition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>
          <a:xfrm>
            <a:off x="669882" y="769006"/>
            <a:ext cx="10852237" cy="899167"/>
          </a:xfrm>
        </p:spPr>
        <p:txBody>
          <a:bodyPr/>
          <a:lstStyle/>
          <a:p>
            <a:pPr algn="ctr"/>
            <a:r>
              <a:rPr sz="2800" b="1" spc="-5" smtClean="0">
                <a:latin typeface="微软雅黑" panose="020B0503020204020204" charset="-122"/>
                <a:cs typeface="微软雅黑" panose="020B0503020204020204" charset="-122"/>
                <a:sym typeface="+mn-ea"/>
              </a:rPr>
              <a:t>残春旅舍</a:t>
            </a:r>
            <a:br>
              <a:rPr sz="2800">
                <a:latin typeface="微软雅黑" panose="020B0503020204020204" charset="-122"/>
                <a:cs typeface="微软雅黑" panose="020B0503020204020204" charset="-122"/>
              </a:rPr>
            </a:br>
            <a:r>
              <a:rPr sz="2800" b="1">
                <a:latin typeface="微软雅黑" panose="020B0503020204020204" charset="-122"/>
                <a:cs typeface="微软雅黑" panose="020B0503020204020204" charset="-122"/>
                <a:sym typeface="+mn-ea"/>
              </a:rPr>
              <a:t>韩偓</a:t>
            </a:r>
            <a:br>
              <a:rPr sz="2800" baseline="21000">
                <a:latin typeface="微软雅黑" panose="020B0503020204020204" charset="-122"/>
                <a:cs typeface="微软雅黑" panose="020B0503020204020204" charset="-122"/>
              </a:rPr>
            </a:br>
            <a:r>
              <a:rPr sz="2800" baseline="21000">
                <a:latin typeface="微软雅黑" panose="020B0503020204020204" charset="-122"/>
                <a:cs typeface="微软雅黑" panose="020B0503020204020204" charset="-122"/>
              </a:rPr>
              <a:t>       </a:t>
            </a:r>
            <a:r>
              <a:rPr sz="2800" b="1" spc="-5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旅舍/残春/宿雨/晴，恍然/心地/忆/咸京。 </a:t>
            </a:r>
            <a:br>
              <a:rPr sz="2800" b="1" spc="-5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</a:br>
            <a:r>
              <a:rPr sz="2800" b="1" spc="-5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</a:t>
            </a:r>
            <a:r>
              <a:rPr sz="2800" b="1" spc="-5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树头</a:t>
            </a:r>
            <a:r>
              <a:rPr lang="en-US" sz="2800" b="1" spc="-5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/</a:t>
            </a:r>
            <a:r>
              <a:rPr sz="2800" b="1" spc="-5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蜂抱</a:t>
            </a:r>
            <a:r>
              <a:rPr lang="en-US" sz="2800" b="1" spc="-5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/</a:t>
            </a:r>
            <a:r>
              <a:rPr sz="2800" b="1" spc="-5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花须</a:t>
            </a:r>
            <a:r>
              <a:rPr lang="en-US" sz="2800" b="1" spc="-5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/</a:t>
            </a:r>
            <a:r>
              <a:rPr sz="2800" b="1" spc="-5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落，</a:t>
            </a:r>
            <a:r>
              <a:rPr sz="2800" b="1" spc="-1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r>
              <a:rPr sz="2800" b="1" spc="-5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池面</a:t>
            </a:r>
            <a:r>
              <a:rPr lang="en-US" sz="2800" b="1" spc="-5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/</a:t>
            </a:r>
            <a:r>
              <a:rPr sz="2800" b="1" spc="-5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鱼吹</a:t>
            </a:r>
            <a:r>
              <a:rPr lang="en-US" sz="2800" b="1" spc="-5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/</a:t>
            </a:r>
            <a:r>
              <a:rPr sz="2800" b="1" spc="-5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柳絮</a:t>
            </a:r>
            <a:r>
              <a:rPr lang="en-US" sz="2800" b="1" spc="-5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/</a:t>
            </a:r>
            <a:r>
              <a:rPr sz="2800" b="1" spc="-5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行。 </a:t>
            </a:r>
            <a:br>
              <a:rPr sz="2800" b="1" spc="-5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</a:br>
            <a:r>
              <a:rPr sz="2800" b="1" spc="-5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</a:t>
            </a:r>
            <a:r>
              <a:rPr sz="2800" b="1" spc="-5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禅伏</a:t>
            </a:r>
            <a:r>
              <a:rPr lang="en-US" sz="2800" b="1" spc="-5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/</a:t>
            </a:r>
            <a:r>
              <a:rPr sz="2800" b="1" spc="-5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诗魔</a:t>
            </a:r>
            <a:r>
              <a:rPr lang="en-US" sz="2800" b="1" spc="-5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/</a:t>
            </a:r>
            <a:r>
              <a:rPr sz="2800" b="1" spc="-5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归</a:t>
            </a:r>
            <a:r>
              <a:rPr lang="en-US" sz="2800" b="1" spc="-5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/</a:t>
            </a:r>
            <a:r>
              <a:rPr sz="2800" b="1" spc="-5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净域，酒冲</a:t>
            </a:r>
            <a:r>
              <a:rPr lang="en-US" sz="2800" b="1" spc="-5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/</a:t>
            </a:r>
            <a:r>
              <a:rPr sz="2800" b="1" spc="-5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愁阵</a:t>
            </a:r>
            <a:r>
              <a:rPr lang="en-US" sz="2800" b="1" spc="-5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/</a:t>
            </a:r>
            <a:r>
              <a:rPr sz="2800" b="1" spc="-5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出</a:t>
            </a:r>
            <a:r>
              <a:rPr lang="en-US" sz="2800" b="1" spc="-5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/</a:t>
            </a:r>
            <a:r>
              <a:rPr sz="2800" b="1" spc="-5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奇兵。</a:t>
            </a:r>
            <a:br>
              <a:rPr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</a:br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sz="2800" b="1" spc="-5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两梁</a:t>
            </a:r>
            <a:r>
              <a:rPr lang="en-US" sz="2800" b="1" spc="22" baseline="2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/</a:t>
            </a:r>
            <a:r>
              <a:rPr sz="2800" b="1" spc="-5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免被</a:t>
            </a:r>
            <a:r>
              <a:rPr lang="en-US" sz="2800" b="1" spc="-5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/</a:t>
            </a:r>
            <a:r>
              <a:rPr sz="2800" b="1" spc="-5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尘埃</a:t>
            </a:r>
            <a:r>
              <a:rPr lang="en-US" sz="2800" b="1" spc="-5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/</a:t>
            </a:r>
            <a:r>
              <a:rPr sz="2800" b="1" spc="-5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污，拂拭</a:t>
            </a:r>
            <a:r>
              <a:rPr lang="en-US" sz="2800" b="1" spc="-5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/</a:t>
            </a:r>
            <a:r>
              <a:rPr sz="2800" b="1" spc="-5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朝簪</a:t>
            </a:r>
            <a:r>
              <a:rPr lang="en-US" sz="2800" b="1" spc="22" baseline="2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/</a:t>
            </a:r>
            <a:r>
              <a:rPr sz="2800" b="1" spc="-5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待</a:t>
            </a:r>
            <a:r>
              <a:rPr lang="en-US" sz="2800" b="1" spc="-5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/</a:t>
            </a:r>
            <a:r>
              <a:rPr sz="2800" b="1" spc="-5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眼明。</a:t>
            </a:r>
            <a:endParaRPr lang="zh-CN" altLang="en-US" sz="280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>
                <a:solidFill>
                  <a:srgbClr val="FF0000"/>
                </a:solidFill>
              </a:rPr>
              <a:t>旅舍中春残夜雨刚刚晴，恍然间心里忆起长安城。</a:t>
            </a:r>
            <a:endParaRPr lang="zh-CN" altLang="en-US">
              <a:solidFill>
                <a:srgbClr val="FF0000"/>
              </a:solidFill>
            </a:endParaRPr>
          </a:p>
          <a:p>
            <a:r>
              <a:rPr lang="zh-CN" altLang="en-US">
                <a:solidFill>
                  <a:srgbClr val="FF0000"/>
                </a:solidFill>
              </a:rPr>
              <a:t>树枝中蜂拥蝶舞花将落，水面上风起柳絮飘飘行。</a:t>
            </a:r>
            <a:endParaRPr lang="zh-CN" altLang="en-US">
              <a:solidFill>
                <a:srgbClr val="FF0000"/>
              </a:solidFill>
            </a:endParaRPr>
          </a:p>
          <a:p>
            <a:r>
              <a:rPr lang="zh-CN" altLang="en-US">
                <a:solidFill>
                  <a:srgbClr val="FF0000"/>
                </a:solidFill>
              </a:rPr>
              <a:t>借写诗杆情因悟禅语止，用酒冲愁阵如同出奇兵。</a:t>
            </a:r>
            <a:endParaRPr lang="zh-CN" altLang="en-US">
              <a:solidFill>
                <a:srgbClr val="FF0000"/>
              </a:solidFill>
            </a:endParaRPr>
          </a:p>
          <a:p>
            <a:r>
              <a:rPr lang="zh-CN" altLang="en-US">
                <a:solidFill>
                  <a:srgbClr val="FF0000"/>
                </a:solidFill>
              </a:rPr>
              <a:t>保存好官帽不要遭污损，擦拭净朝簪等待唐复兴。</a:t>
            </a:r>
            <a:endParaRPr lang="zh-CN" altLang="en-US">
              <a:solidFill>
                <a:srgbClr val="FF0000"/>
              </a:solidFill>
            </a:endParaRPr>
          </a:p>
        </p:txBody>
      </p:sp>
    </p:spTree>
    <p:custDataLst>
      <p:tags r:id="rId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 build="p"/>
      <p:bldP spid="3" grpId="1" build="p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/>
          <p:cNvSpPr/>
          <p:nvPr>
            <p:custDataLst>
              <p:tags r:id="rId1"/>
            </p:custDataLst>
          </p:nvPr>
        </p:nvSpPr>
        <p:spPr>
          <a:xfrm>
            <a:off x="0" y="-12700"/>
            <a:ext cx="12192000" cy="6858000"/>
          </a:xfrm>
          <a:prstGeom prst="rect">
            <a:avLst/>
          </a:prstGeom>
          <a:solidFill>
            <a:srgbClr val="266C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1" name="任意多边形: 形状 11"/>
          <p:cNvSpPr/>
          <p:nvPr>
            <p:custDataLst>
              <p:tags r:id="rId2"/>
            </p:custDataLst>
          </p:nvPr>
        </p:nvSpPr>
        <p:spPr>
          <a:xfrm>
            <a:off x="707390" y="-12700"/>
            <a:ext cx="11163300" cy="6858000"/>
          </a:xfrm>
          <a:custGeom>
            <a:avLst/>
            <a:gdLst>
              <a:gd name="connsiteX0" fmla="*/ 1391964 w 11162996"/>
              <a:gd name="connsiteY0" fmla="*/ 0 h 6841459"/>
              <a:gd name="connsiteX1" fmla="*/ 9771032 w 11162996"/>
              <a:gd name="connsiteY1" fmla="*/ 0 h 6841459"/>
              <a:gd name="connsiteX2" fmla="*/ 9888453 w 11162996"/>
              <a:gd name="connsiteY2" fmla="*/ 135555 h 6841459"/>
              <a:gd name="connsiteX3" fmla="*/ 11162996 w 11162996"/>
              <a:gd name="connsiteY3" fmla="*/ 3685906 h 6841459"/>
              <a:gd name="connsiteX4" fmla="*/ 10209764 w 11162996"/>
              <a:gd name="connsiteY4" fmla="*/ 6806575 h 6841459"/>
              <a:gd name="connsiteX5" fmla="*/ 10184957 w 11162996"/>
              <a:gd name="connsiteY5" fmla="*/ 6841459 h 6841459"/>
              <a:gd name="connsiteX6" fmla="*/ 978039 w 11162996"/>
              <a:gd name="connsiteY6" fmla="*/ 6841459 h 6841459"/>
              <a:gd name="connsiteX7" fmla="*/ 953232 w 11162996"/>
              <a:gd name="connsiteY7" fmla="*/ 6806575 h 6841459"/>
              <a:gd name="connsiteX8" fmla="*/ 0 w 11162996"/>
              <a:gd name="connsiteY8" fmla="*/ 3685906 h 6841459"/>
              <a:gd name="connsiteX9" fmla="*/ 1274543 w 11162996"/>
              <a:gd name="connsiteY9" fmla="*/ 135555 h 68414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162996" h="6841458">
                <a:moveTo>
                  <a:pt x="1391964" y="0"/>
                </a:moveTo>
                <a:lnTo>
                  <a:pt x="9771032" y="0"/>
                </a:lnTo>
                <a:lnTo>
                  <a:pt x="9888453" y="135555"/>
                </a:lnTo>
                <a:cubicBezTo>
                  <a:pt x="10684687" y="1100367"/>
                  <a:pt x="11162996" y="2337279"/>
                  <a:pt x="11162996" y="3685906"/>
                </a:cubicBezTo>
                <a:cubicBezTo>
                  <a:pt x="11162996" y="4841872"/>
                  <a:pt x="10811585" y="5915762"/>
                  <a:pt x="10209764" y="6806575"/>
                </a:cubicBezTo>
                <a:lnTo>
                  <a:pt x="10184957" y="6841459"/>
                </a:lnTo>
                <a:lnTo>
                  <a:pt x="978039" y="6841459"/>
                </a:lnTo>
                <a:lnTo>
                  <a:pt x="953232" y="6806575"/>
                </a:lnTo>
                <a:cubicBezTo>
                  <a:pt x="351411" y="5915762"/>
                  <a:pt x="0" y="4841872"/>
                  <a:pt x="0" y="3685906"/>
                </a:cubicBezTo>
                <a:cubicBezTo>
                  <a:pt x="0" y="2337279"/>
                  <a:pt x="478309" y="1100367"/>
                  <a:pt x="1274543" y="13555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2" name="椭圆 31"/>
          <p:cNvSpPr/>
          <p:nvPr>
            <p:custDataLst>
              <p:tags r:id="rId3"/>
            </p:custDataLst>
          </p:nvPr>
        </p:nvSpPr>
        <p:spPr>
          <a:xfrm>
            <a:off x="1096010" y="818515"/>
            <a:ext cx="776605" cy="777240"/>
          </a:xfrm>
          <a:prstGeom prst="ellipse">
            <a:avLst/>
          </a:prstGeom>
          <a:solidFill>
            <a:srgbClr val="0887CE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3" name="椭圆 32"/>
          <p:cNvSpPr/>
          <p:nvPr>
            <p:custDataLst>
              <p:tags r:id="rId4"/>
            </p:custDataLst>
          </p:nvPr>
        </p:nvSpPr>
        <p:spPr>
          <a:xfrm>
            <a:off x="1340485" y="944245"/>
            <a:ext cx="776605" cy="777240"/>
          </a:xfrm>
          <a:prstGeom prst="ellipse">
            <a:avLst/>
          </a:prstGeom>
          <a:solidFill>
            <a:srgbClr val="266CBA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6" name="椭圆 35"/>
          <p:cNvSpPr/>
          <p:nvPr>
            <p:custDataLst>
              <p:tags r:id="rId5"/>
            </p:custDataLst>
          </p:nvPr>
        </p:nvSpPr>
        <p:spPr>
          <a:xfrm>
            <a:off x="1508125" y="5896610"/>
            <a:ext cx="765175" cy="765175"/>
          </a:xfrm>
          <a:prstGeom prst="ellipse">
            <a:avLst/>
          </a:prstGeom>
          <a:solidFill>
            <a:srgbClr val="266CBA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5" name="组合 4"/>
          <p:cNvGrpSpPr/>
          <p:nvPr>
            <p:custDataLst>
              <p:tags r:id="rId6"/>
            </p:custDataLst>
          </p:nvPr>
        </p:nvGrpSpPr>
        <p:grpSpPr>
          <a:xfrm>
            <a:off x="10013950" y="4904105"/>
            <a:ext cx="1777365" cy="1687830"/>
            <a:chOff x="14021" y="6063"/>
            <a:chExt cx="4548" cy="4318"/>
          </a:xfrm>
        </p:grpSpPr>
        <p:sp>
          <p:nvSpPr>
            <p:cNvPr id="6" name="椭圆 5"/>
            <p:cNvSpPr/>
            <p:nvPr>
              <p:custDataLst>
                <p:tags r:id="rId7"/>
              </p:custDataLst>
            </p:nvPr>
          </p:nvSpPr>
          <p:spPr>
            <a:xfrm>
              <a:off x="14999" y="6811"/>
              <a:ext cx="3571" cy="3571"/>
            </a:xfrm>
            <a:prstGeom prst="ellipse">
              <a:avLst/>
            </a:prstGeom>
            <a:solidFill>
              <a:srgbClr val="266CBA">
                <a:alpha val="1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7" name="椭圆 6"/>
            <p:cNvSpPr/>
            <p:nvPr>
              <p:custDataLst>
                <p:tags r:id="rId8"/>
              </p:custDataLst>
            </p:nvPr>
          </p:nvSpPr>
          <p:spPr>
            <a:xfrm>
              <a:off x="14021" y="6063"/>
              <a:ext cx="2650" cy="2650"/>
            </a:xfrm>
            <a:prstGeom prst="ellipse">
              <a:avLst/>
            </a:prstGeom>
            <a:solidFill>
              <a:srgbClr val="266CBA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37" name="矩形 36"/>
          <p:cNvSpPr/>
          <p:nvPr>
            <p:custDataLst>
              <p:tags r:id="rId9"/>
            </p:custDataLst>
          </p:nvPr>
        </p:nvSpPr>
        <p:spPr>
          <a:xfrm flipV="1">
            <a:off x="2272665" y="1534795"/>
            <a:ext cx="8477250" cy="76200"/>
          </a:xfrm>
          <a:prstGeom prst="rect">
            <a:avLst/>
          </a:prstGeom>
          <a:solidFill>
            <a:srgbClr val="266C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文本框 8"/>
          <p:cNvSpPr txBox="1"/>
          <p:nvPr>
            <p:custDataLst>
              <p:tags r:id="rId10"/>
            </p:custDataLst>
          </p:nvPr>
        </p:nvSpPr>
        <p:spPr>
          <a:xfrm>
            <a:off x="1872615" y="818515"/>
            <a:ext cx="9519285" cy="708660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marL="0" indent="0"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3200" b="1" spc="300">
                <a:solidFill>
                  <a:srgbClr val="5B9BD5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作业：为下面两首诗划分节奏并翻译</a:t>
            </a:r>
            <a:endParaRPr lang="zh-CN" altLang="en-US" sz="3200" b="1" spc="300">
              <a:solidFill>
                <a:srgbClr val="5B9BD5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3794" name="内容占位符 2"/>
          <p:cNvSpPr>
            <a:spLocks noGrp="1"/>
          </p:cNvSpPr>
          <p:nvPr/>
        </p:nvSpPr>
        <p:spPr>
          <a:xfrm>
            <a:off x="1740535" y="1889125"/>
            <a:ext cx="9309100" cy="4956175"/>
          </a:xfrm>
          <a:prstGeom prst="rect">
            <a:avLst/>
          </a:prstGeom>
        </p:spPr>
        <p:txBody>
          <a:bodyPr vert="horz" lIns="101600" tIns="0" rIns="82550" bIns="0" rtlCol="0" anchor="t">
            <a:normAutofit lnSpcReduction="20000"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ts val="4020"/>
              </a:lnSpc>
              <a:spcAft>
                <a:spcPct val="0"/>
              </a:spcAft>
              <a:buNone/>
            </a:pPr>
            <a:r>
              <a:rPr sz="3600" b="1" smtClean="0">
                <a:solidFill>
                  <a:srgbClr val="7030A0"/>
                </a:solidFill>
                <a:sym typeface="+mn-ea"/>
              </a:rPr>
              <a:t>干戈</a:t>
            </a:r>
            <a:br>
              <a:rPr lang="en-US" altLang="zh-CN" sz="3200" smtClean="0">
                <a:solidFill>
                  <a:srgbClr val="000000"/>
                </a:solidFill>
                <a:sym typeface="+mn-ea"/>
              </a:rPr>
            </a:br>
            <a:r>
              <a:rPr sz="3200" smtClean="0">
                <a:solidFill>
                  <a:srgbClr val="000000"/>
                </a:solidFill>
                <a:sym typeface="+mn-ea"/>
              </a:rPr>
              <a:t>王</a:t>
            </a:r>
            <a:r>
              <a:rPr sz="3200">
                <a:solidFill>
                  <a:srgbClr val="000000"/>
                </a:solidFill>
                <a:sym typeface="+mn-ea"/>
              </a:rPr>
              <a:t>中①</a:t>
            </a:r>
            <a:br>
              <a:rPr sz="3200">
                <a:solidFill>
                  <a:srgbClr val="000000"/>
                </a:solidFill>
                <a:sym typeface="+mn-ea"/>
              </a:rPr>
            </a:br>
            <a:r>
              <a:rPr lang="zh-CN" altLang="en-US" sz="3200" b="1" u="sng">
                <a:solidFill>
                  <a:srgbClr val="FF0000"/>
                </a:solidFill>
              </a:rPr>
              <a:t>干戈</a:t>
            </a:r>
            <a:r>
              <a:rPr lang="zh-CN" altLang="en-US" sz="3200" b="1">
                <a:solidFill>
                  <a:srgbClr val="000000"/>
                </a:solidFill>
              </a:rPr>
              <a:t>未定欲何之，一事无成两鬓丝。</a:t>
            </a:r>
            <a:endParaRPr lang="zh-CN" altLang="en-US" sz="3200" b="1">
              <a:solidFill>
                <a:srgbClr val="000000"/>
              </a:solidFill>
            </a:endParaRPr>
          </a:p>
          <a:p>
            <a:pPr marL="0" indent="0" algn="ctr">
              <a:lnSpc>
                <a:spcPts val="4020"/>
              </a:lnSpc>
              <a:spcAft>
                <a:spcPct val="0"/>
              </a:spcAft>
              <a:buNone/>
            </a:pPr>
            <a:r>
              <a:rPr lang="zh-CN" altLang="en-US" sz="3200" b="1">
                <a:solidFill>
                  <a:srgbClr val="000000"/>
                </a:solidFill>
              </a:rPr>
              <a:t>　　踪迹大纲王粲传，情怀小样杜陵诗。</a:t>
            </a:r>
            <a:endParaRPr lang="zh-CN" altLang="en-US" sz="3200" b="1">
              <a:solidFill>
                <a:srgbClr val="000000"/>
              </a:solidFill>
            </a:endParaRPr>
          </a:p>
          <a:p>
            <a:pPr marL="0" indent="0" algn="ctr">
              <a:lnSpc>
                <a:spcPts val="4020"/>
              </a:lnSpc>
              <a:spcAft>
                <a:spcPct val="0"/>
              </a:spcAft>
              <a:buNone/>
            </a:pPr>
            <a:r>
              <a:rPr lang="zh-CN" altLang="en-US" sz="3200" b="1">
                <a:solidFill>
                  <a:srgbClr val="000000"/>
                </a:solidFill>
              </a:rPr>
              <a:t>　　</a:t>
            </a:r>
            <a:r>
              <a:rPr lang="zh-CN" altLang="en-US" sz="3200" b="1" u="sng">
                <a:solidFill>
                  <a:srgbClr val="FF0000"/>
                </a:solidFill>
              </a:rPr>
              <a:t>鹡鸰</a:t>
            </a:r>
            <a:r>
              <a:rPr lang="zh-CN" altLang="en-US" sz="3200" b="1">
                <a:solidFill>
                  <a:srgbClr val="000000"/>
                </a:solidFill>
              </a:rPr>
              <a:t>②音断人千里，</a:t>
            </a:r>
            <a:r>
              <a:rPr lang="zh-CN" altLang="en-US" sz="3200" b="1" u="sng">
                <a:solidFill>
                  <a:srgbClr val="FF0000"/>
                </a:solidFill>
              </a:rPr>
              <a:t>乌鹊巢寒月一枝</a:t>
            </a:r>
            <a:r>
              <a:rPr lang="zh-CN" altLang="en-US" sz="3200" b="1">
                <a:solidFill>
                  <a:srgbClr val="000000"/>
                </a:solidFill>
              </a:rPr>
              <a:t>。</a:t>
            </a:r>
            <a:endParaRPr lang="zh-CN" altLang="en-US" sz="3200" b="1">
              <a:solidFill>
                <a:srgbClr val="000000"/>
              </a:solidFill>
            </a:endParaRPr>
          </a:p>
          <a:p>
            <a:pPr marL="0" indent="0" algn="ctr">
              <a:lnSpc>
                <a:spcPts val="4020"/>
              </a:lnSpc>
              <a:spcAft>
                <a:spcPct val="0"/>
              </a:spcAft>
              <a:buNone/>
            </a:pPr>
            <a:r>
              <a:rPr lang="zh-CN" altLang="en-US" sz="3200" b="1">
                <a:solidFill>
                  <a:srgbClr val="000000"/>
                </a:solidFill>
              </a:rPr>
              <a:t>　　</a:t>
            </a:r>
            <a:r>
              <a:rPr lang="zh-CN" altLang="en-US" sz="3200" b="1" u="sng">
                <a:solidFill>
                  <a:srgbClr val="000000"/>
                </a:solidFill>
              </a:rPr>
              <a:t>安得中山</a:t>
            </a:r>
            <a:r>
              <a:rPr lang="zh-CN" altLang="en-US" sz="3200" b="1" u="sng">
                <a:solidFill>
                  <a:srgbClr val="FF0000"/>
                </a:solidFill>
              </a:rPr>
              <a:t>千日酒</a:t>
            </a:r>
            <a:r>
              <a:rPr lang="zh-CN" altLang="en-US" sz="3200" b="1" u="sng">
                <a:solidFill>
                  <a:srgbClr val="000000"/>
                </a:solidFill>
              </a:rPr>
              <a:t>③</a:t>
            </a:r>
            <a:r>
              <a:rPr lang="zh-CN" altLang="en-US" sz="3200" b="1">
                <a:solidFill>
                  <a:srgbClr val="000000"/>
                </a:solidFill>
              </a:rPr>
              <a:t>，酩然直到太平时。</a:t>
            </a:r>
            <a:endParaRPr lang="zh-CN" altLang="en-US" sz="3200" b="1">
              <a:solidFill>
                <a:srgbClr val="000000"/>
              </a:solidFill>
            </a:endParaRPr>
          </a:p>
          <a:p>
            <a:pPr marL="0" indent="0">
              <a:lnSpc>
                <a:spcPts val="3320"/>
              </a:lnSpc>
              <a:spcAft>
                <a:spcPct val="0"/>
              </a:spcAft>
              <a:buNone/>
            </a:pPr>
            <a:r>
              <a:rPr lang="zh-CN" altLang="en-US" b="1">
                <a:solidFill>
                  <a:srgbClr val="000000"/>
                </a:solidFill>
              </a:rPr>
              <a:t>　　【注释】①王中，南宋末诗人。②鹡鸰：一种嘴细、尾、翅都很长的小鸟，只要一只离群，其余的就都鸣叫起来，寻找同类。语出《诗·小雅·棠棣》③中山千日酒：《搜神记》中说，中山人狄希，能酿造一种千日酒，人饮用后会一醉千日。相传刘玄石曾因饮了此酒，醉而不醒，家人以为其死去而埋葬之。千日后，酒家得知此事，让刘家掘坟开棺，刘刚好醒来。</a:t>
            </a:r>
            <a:endParaRPr lang="zh-CN" altLang="en-US" b="1">
              <a:solidFill>
                <a:srgbClr val="000000"/>
              </a:solidFill>
            </a:endParaRPr>
          </a:p>
        </p:txBody>
      </p:sp>
      <p:pic>
        <p:nvPicPr>
          <p:cNvPr id="33795" name="New picture" hidden="1"/>
          <p:cNvPicPr/>
          <p:nvPr/>
        </p:nvPicPr>
        <p:blipFill>
          <a:blip r:embed="rId11"/>
          <a:stretch>
            <a:fillRect/>
          </a:stretch>
        </p:blipFill>
        <p:spPr>
          <a:xfrm>
            <a:off x="10160000" y="11696700"/>
            <a:ext cx="457200" cy="254000"/>
          </a:xfrm>
          <a:prstGeom prst="cube">
            <a:avLst/>
          </a:prstGeom>
        </p:spPr>
      </p:pic>
    </p:spTree>
    <p:custDataLst>
      <p:tags r:id="rId1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37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37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37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37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379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379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379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379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379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379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>
          <a:xfrm>
            <a:off x="669882" y="588031"/>
            <a:ext cx="10852237" cy="899167"/>
          </a:xfrm>
        </p:spPr>
        <p:txBody>
          <a:bodyPr/>
          <a:lstStyle/>
          <a:p>
            <a:r>
              <a:rPr sz="2800" b="1" smtClean="0">
                <a:solidFill>
                  <a:srgbClr val="7030A0"/>
                </a:solidFill>
                <a:sym typeface="+mn-ea"/>
              </a:rPr>
              <a:t>干戈</a:t>
            </a:r>
            <a:br>
              <a:rPr lang="en-US" altLang="zh-CN" sz="2800" smtClean="0">
                <a:solidFill>
                  <a:srgbClr val="000000"/>
                </a:solidFill>
                <a:sym typeface="+mn-ea"/>
              </a:rPr>
            </a:br>
            <a:r>
              <a:rPr sz="2800" smtClean="0">
                <a:solidFill>
                  <a:srgbClr val="000000"/>
                </a:solidFill>
                <a:sym typeface="+mn-ea"/>
              </a:rPr>
              <a:t>王</a:t>
            </a:r>
            <a:r>
              <a:rPr sz="2800">
                <a:solidFill>
                  <a:srgbClr val="000000"/>
                </a:solidFill>
                <a:sym typeface="+mn-ea"/>
              </a:rPr>
              <a:t>中</a:t>
            </a:r>
            <a:br>
              <a:rPr sz="2800">
                <a:solidFill>
                  <a:srgbClr val="000000"/>
                </a:solidFill>
                <a:sym typeface="+mn-ea"/>
              </a:rPr>
            </a:br>
            <a:r>
              <a:rPr sz="2800">
                <a:solidFill>
                  <a:srgbClr val="000000"/>
                </a:solidFill>
                <a:sym typeface="+mn-ea"/>
              </a:rPr>
              <a:t>     </a:t>
            </a:r>
            <a:r>
              <a:rPr lang="zh-CN" altLang="en-US" sz="2800" b="1" u="sng">
                <a:solidFill>
                  <a:srgbClr val="FF0000"/>
                </a:solidFill>
                <a:sym typeface="+mn-ea"/>
              </a:rPr>
              <a:t>干戈</a:t>
            </a:r>
            <a:r>
              <a:rPr lang="en-US" altLang="zh-CN" sz="2800" b="1" u="sng">
                <a:solidFill>
                  <a:srgbClr val="FF0000"/>
                </a:solidFill>
                <a:sym typeface="+mn-ea"/>
              </a:rPr>
              <a:t>/</a:t>
            </a:r>
            <a:r>
              <a:rPr lang="zh-CN" altLang="en-US" sz="2800" b="1">
                <a:solidFill>
                  <a:srgbClr val="000000"/>
                </a:solidFill>
                <a:sym typeface="+mn-ea"/>
              </a:rPr>
              <a:t>未定</a:t>
            </a:r>
            <a:r>
              <a:rPr lang="en-US" altLang="zh-CN" sz="2800" b="1">
                <a:solidFill>
                  <a:srgbClr val="000000"/>
                </a:solidFill>
                <a:sym typeface="+mn-ea"/>
              </a:rPr>
              <a:t>/</a:t>
            </a:r>
            <a:r>
              <a:rPr lang="zh-CN" altLang="en-US" sz="2800" b="1">
                <a:solidFill>
                  <a:srgbClr val="000000"/>
                </a:solidFill>
                <a:sym typeface="+mn-ea"/>
              </a:rPr>
              <a:t>欲何</a:t>
            </a:r>
            <a:r>
              <a:rPr lang="en-US" altLang="zh-CN" sz="2800" b="1">
                <a:solidFill>
                  <a:srgbClr val="000000"/>
                </a:solidFill>
                <a:sym typeface="+mn-ea"/>
              </a:rPr>
              <a:t>/</a:t>
            </a:r>
            <a:r>
              <a:rPr lang="zh-CN" altLang="en-US" sz="2800" b="1">
                <a:solidFill>
                  <a:srgbClr val="000000"/>
                </a:solidFill>
                <a:sym typeface="+mn-ea"/>
              </a:rPr>
              <a:t>之，一事</a:t>
            </a:r>
            <a:r>
              <a:rPr lang="en-US" altLang="zh-CN" sz="2800" b="1">
                <a:solidFill>
                  <a:srgbClr val="000000"/>
                </a:solidFill>
                <a:sym typeface="+mn-ea"/>
              </a:rPr>
              <a:t>/</a:t>
            </a:r>
            <a:r>
              <a:rPr lang="zh-CN" altLang="en-US" sz="2800" b="1">
                <a:solidFill>
                  <a:srgbClr val="000000"/>
                </a:solidFill>
                <a:sym typeface="+mn-ea"/>
              </a:rPr>
              <a:t>无成</a:t>
            </a:r>
            <a:r>
              <a:rPr lang="en-US" altLang="zh-CN" sz="2800" b="1">
                <a:solidFill>
                  <a:srgbClr val="000000"/>
                </a:solidFill>
                <a:sym typeface="+mn-ea"/>
              </a:rPr>
              <a:t>/</a:t>
            </a:r>
            <a:r>
              <a:rPr lang="zh-CN" altLang="en-US" sz="2800" b="1">
                <a:solidFill>
                  <a:srgbClr val="000000"/>
                </a:solidFill>
                <a:sym typeface="+mn-ea"/>
              </a:rPr>
              <a:t>两鬓</a:t>
            </a:r>
            <a:r>
              <a:rPr lang="en-US" altLang="zh-CN" sz="2800" b="1">
                <a:solidFill>
                  <a:srgbClr val="000000"/>
                </a:solidFill>
                <a:sym typeface="+mn-ea"/>
              </a:rPr>
              <a:t>/</a:t>
            </a:r>
            <a:r>
              <a:rPr lang="zh-CN" altLang="en-US" sz="2800" b="1">
                <a:solidFill>
                  <a:srgbClr val="000000"/>
                </a:solidFill>
                <a:sym typeface="+mn-ea"/>
              </a:rPr>
              <a:t>丝。</a:t>
            </a:r>
            <a:br>
              <a:rPr lang="zh-CN" altLang="en-US" sz="2800" b="1">
                <a:solidFill>
                  <a:srgbClr val="000000"/>
                </a:solidFill>
              </a:rPr>
            </a:br>
            <a:r>
              <a:rPr lang="zh-CN" altLang="en-US" sz="2800" b="1">
                <a:solidFill>
                  <a:srgbClr val="000000"/>
                </a:solidFill>
                <a:sym typeface="+mn-ea"/>
              </a:rPr>
              <a:t>　　踪迹</a:t>
            </a:r>
            <a:r>
              <a:rPr lang="en-US" altLang="zh-CN" sz="2800" b="1">
                <a:solidFill>
                  <a:srgbClr val="000000"/>
                </a:solidFill>
                <a:sym typeface="+mn-ea"/>
              </a:rPr>
              <a:t>/</a:t>
            </a:r>
            <a:r>
              <a:rPr lang="zh-CN" altLang="en-US" sz="2800" b="1">
                <a:solidFill>
                  <a:srgbClr val="000000"/>
                </a:solidFill>
                <a:sym typeface="+mn-ea"/>
              </a:rPr>
              <a:t>大纲</a:t>
            </a:r>
            <a:r>
              <a:rPr lang="en-US" altLang="zh-CN" sz="2800" b="1">
                <a:solidFill>
                  <a:srgbClr val="000000"/>
                </a:solidFill>
                <a:sym typeface="+mn-ea"/>
              </a:rPr>
              <a:t>/</a:t>
            </a:r>
            <a:r>
              <a:rPr lang="zh-CN" altLang="en-US" sz="2800" b="1">
                <a:solidFill>
                  <a:srgbClr val="000000"/>
                </a:solidFill>
                <a:sym typeface="+mn-ea"/>
              </a:rPr>
              <a:t>王粲</a:t>
            </a:r>
            <a:r>
              <a:rPr lang="en-US" altLang="zh-CN" sz="2800" b="1">
                <a:solidFill>
                  <a:srgbClr val="000000"/>
                </a:solidFill>
                <a:sym typeface="+mn-ea"/>
              </a:rPr>
              <a:t>/</a:t>
            </a:r>
            <a:r>
              <a:rPr lang="zh-CN" altLang="en-US" sz="2800" b="1">
                <a:solidFill>
                  <a:srgbClr val="000000"/>
                </a:solidFill>
                <a:sym typeface="+mn-ea"/>
              </a:rPr>
              <a:t>传，情怀</a:t>
            </a:r>
            <a:r>
              <a:rPr lang="en-US" altLang="zh-CN" sz="2800" b="1">
                <a:solidFill>
                  <a:srgbClr val="000000"/>
                </a:solidFill>
                <a:sym typeface="+mn-ea"/>
              </a:rPr>
              <a:t>/</a:t>
            </a:r>
            <a:r>
              <a:rPr lang="zh-CN" altLang="en-US" sz="2800" b="1">
                <a:solidFill>
                  <a:srgbClr val="000000"/>
                </a:solidFill>
                <a:sym typeface="+mn-ea"/>
              </a:rPr>
              <a:t>小样</a:t>
            </a:r>
            <a:r>
              <a:rPr lang="en-US" altLang="zh-CN" sz="2800" b="1">
                <a:solidFill>
                  <a:srgbClr val="000000"/>
                </a:solidFill>
                <a:sym typeface="+mn-ea"/>
              </a:rPr>
              <a:t>/</a:t>
            </a:r>
            <a:r>
              <a:rPr lang="zh-CN" altLang="en-US" sz="2800" b="1">
                <a:solidFill>
                  <a:srgbClr val="000000"/>
                </a:solidFill>
                <a:sym typeface="+mn-ea"/>
              </a:rPr>
              <a:t>杜陵</a:t>
            </a:r>
            <a:r>
              <a:rPr lang="en-US" altLang="zh-CN" sz="2800" b="1">
                <a:solidFill>
                  <a:srgbClr val="000000"/>
                </a:solidFill>
                <a:sym typeface="+mn-ea"/>
              </a:rPr>
              <a:t>/</a:t>
            </a:r>
            <a:r>
              <a:rPr lang="zh-CN" altLang="en-US" sz="2800" b="1">
                <a:solidFill>
                  <a:srgbClr val="000000"/>
                </a:solidFill>
                <a:sym typeface="+mn-ea"/>
              </a:rPr>
              <a:t>诗。</a:t>
            </a:r>
            <a:br>
              <a:rPr lang="zh-CN" altLang="en-US" sz="2800" b="1">
                <a:solidFill>
                  <a:srgbClr val="000000"/>
                </a:solidFill>
              </a:rPr>
            </a:br>
            <a:r>
              <a:rPr lang="zh-CN" altLang="en-US" sz="2800" b="1">
                <a:solidFill>
                  <a:srgbClr val="000000"/>
                </a:solidFill>
                <a:sym typeface="+mn-ea"/>
              </a:rPr>
              <a:t>　　</a:t>
            </a:r>
            <a:r>
              <a:rPr lang="zh-CN" altLang="en-US" sz="2800" b="1" u="sng">
                <a:solidFill>
                  <a:srgbClr val="FF0000"/>
                </a:solidFill>
                <a:sym typeface="+mn-ea"/>
              </a:rPr>
              <a:t>鹡鸰</a:t>
            </a:r>
            <a:r>
              <a:rPr lang="en-US" altLang="zh-CN" sz="2800" b="1">
                <a:solidFill>
                  <a:srgbClr val="000000"/>
                </a:solidFill>
                <a:sym typeface="+mn-ea"/>
              </a:rPr>
              <a:t>/</a:t>
            </a:r>
            <a:r>
              <a:rPr lang="zh-CN" altLang="en-US" sz="2800" b="1">
                <a:solidFill>
                  <a:srgbClr val="000000"/>
                </a:solidFill>
                <a:sym typeface="+mn-ea"/>
              </a:rPr>
              <a:t>音断</a:t>
            </a:r>
            <a:r>
              <a:rPr lang="en-US" altLang="zh-CN" sz="2800" b="1">
                <a:solidFill>
                  <a:srgbClr val="000000"/>
                </a:solidFill>
                <a:sym typeface="+mn-ea"/>
              </a:rPr>
              <a:t>/</a:t>
            </a:r>
            <a:r>
              <a:rPr lang="zh-CN" altLang="en-US" sz="2800" b="1">
                <a:solidFill>
                  <a:srgbClr val="000000"/>
                </a:solidFill>
                <a:sym typeface="+mn-ea"/>
              </a:rPr>
              <a:t>人</a:t>
            </a:r>
            <a:r>
              <a:rPr lang="en-US" altLang="zh-CN" sz="2800" b="1">
                <a:solidFill>
                  <a:srgbClr val="000000"/>
                </a:solidFill>
                <a:sym typeface="+mn-ea"/>
              </a:rPr>
              <a:t>/</a:t>
            </a:r>
            <a:r>
              <a:rPr lang="zh-CN" altLang="en-US" sz="2800" b="1">
                <a:solidFill>
                  <a:srgbClr val="000000"/>
                </a:solidFill>
                <a:sym typeface="+mn-ea"/>
              </a:rPr>
              <a:t>千里，</a:t>
            </a:r>
            <a:r>
              <a:rPr lang="zh-CN" altLang="en-US" sz="2800" b="1" u="sng">
                <a:solidFill>
                  <a:srgbClr val="FF0000"/>
                </a:solidFill>
                <a:sym typeface="+mn-ea"/>
              </a:rPr>
              <a:t>乌鹊</a:t>
            </a:r>
            <a:r>
              <a:rPr lang="en-US" altLang="zh-CN" sz="2800" b="1" u="sng">
                <a:solidFill>
                  <a:srgbClr val="FF0000"/>
                </a:solidFill>
                <a:sym typeface="+mn-ea"/>
              </a:rPr>
              <a:t>/</a:t>
            </a:r>
            <a:r>
              <a:rPr lang="zh-CN" altLang="en-US" sz="2800" b="1" u="sng">
                <a:solidFill>
                  <a:srgbClr val="FF0000"/>
                </a:solidFill>
                <a:sym typeface="+mn-ea"/>
              </a:rPr>
              <a:t>巢寒</a:t>
            </a:r>
            <a:r>
              <a:rPr lang="en-US" altLang="zh-CN" sz="2800" b="1" u="sng">
                <a:solidFill>
                  <a:srgbClr val="FF0000"/>
                </a:solidFill>
                <a:sym typeface="+mn-ea"/>
              </a:rPr>
              <a:t>/</a:t>
            </a:r>
            <a:r>
              <a:rPr lang="zh-CN" altLang="en-US" sz="2800" b="1" u="sng">
                <a:solidFill>
                  <a:srgbClr val="FF0000"/>
                </a:solidFill>
                <a:sym typeface="+mn-ea"/>
              </a:rPr>
              <a:t>月</a:t>
            </a:r>
            <a:r>
              <a:rPr lang="en-US" altLang="zh-CN" sz="2800" b="1" u="sng">
                <a:solidFill>
                  <a:srgbClr val="FF0000"/>
                </a:solidFill>
                <a:sym typeface="+mn-ea"/>
              </a:rPr>
              <a:t>/</a:t>
            </a:r>
            <a:r>
              <a:rPr lang="zh-CN" altLang="en-US" sz="2800" b="1" u="sng">
                <a:solidFill>
                  <a:srgbClr val="FF0000"/>
                </a:solidFill>
                <a:sym typeface="+mn-ea"/>
              </a:rPr>
              <a:t>一枝</a:t>
            </a:r>
            <a:r>
              <a:rPr lang="zh-CN" altLang="en-US" sz="2800" b="1">
                <a:solidFill>
                  <a:srgbClr val="000000"/>
                </a:solidFill>
                <a:sym typeface="+mn-ea"/>
              </a:rPr>
              <a:t>。</a:t>
            </a:r>
            <a:br>
              <a:rPr lang="zh-CN" altLang="en-US" sz="2800" b="1">
                <a:solidFill>
                  <a:srgbClr val="000000"/>
                </a:solidFill>
              </a:rPr>
            </a:br>
            <a:r>
              <a:rPr lang="zh-CN" altLang="en-US" sz="2800" b="1">
                <a:solidFill>
                  <a:srgbClr val="000000"/>
                </a:solidFill>
                <a:sym typeface="+mn-ea"/>
              </a:rPr>
              <a:t>　　</a:t>
            </a:r>
            <a:r>
              <a:rPr lang="zh-CN" altLang="en-US" sz="2800" b="1" u="sng">
                <a:solidFill>
                  <a:srgbClr val="000000"/>
                </a:solidFill>
                <a:sym typeface="+mn-ea"/>
              </a:rPr>
              <a:t>安得</a:t>
            </a:r>
            <a:r>
              <a:rPr lang="en-US" altLang="zh-CN" sz="2800" b="1" u="sng">
                <a:solidFill>
                  <a:srgbClr val="000000"/>
                </a:solidFill>
                <a:sym typeface="+mn-ea"/>
              </a:rPr>
              <a:t>/</a:t>
            </a:r>
            <a:r>
              <a:rPr lang="zh-CN" altLang="en-US" sz="2800" b="1" u="sng">
                <a:solidFill>
                  <a:srgbClr val="000000"/>
                </a:solidFill>
                <a:sym typeface="+mn-ea"/>
              </a:rPr>
              <a:t>中山</a:t>
            </a:r>
            <a:r>
              <a:rPr lang="en-US" altLang="zh-CN" sz="2800" b="1" u="sng">
                <a:solidFill>
                  <a:srgbClr val="000000"/>
                </a:solidFill>
                <a:sym typeface="+mn-ea"/>
              </a:rPr>
              <a:t>/</a:t>
            </a:r>
            <a:r>
              <a:rPr lang="zh-CN" altLang="en-US" sz="2800" b="1" u="sng">
                <a:solidFill>
                  <a:srgbClr val="FF0000"/>
                </a:solidFill>
                <a:sym typeface="+mn-ea"/>
              </a:rPr>
              <a:t>千日</a:t>
            </a:r>
            <a:r>
              <a:rPr lang="en-US" altLang="zh-CN" sz="2800" b="1" u="sng">
                <a:solidFill>
                  <a:srgbClr val="FF0000"/>
                </a:solidFill>
                <a:sym typeface="+mn-ea"/>
              </a:rPr>
              <a:t>/</a:t>
            </a:r>
            <a:r>
              <a:rPr lang="zh-CN" altLang="en-US" sz="2800" b="1" u="sng">
                <a:solidFill>
                  <a:srgbClr val="FF0000"/>
                </a:solidFill>
                <a:sym typeface="+mn-ea"/>
              </a:rPr>
              <a:t>酒</a:t>
            </a:r>
            <a:r>
              <a:rPr lang="zh-CN" altLang="en-US" sz="2800" b="1">
                <a:solidFill>
                  <a:srgbClr val="000000"/>
                </a:solidFill>
                <a:sym typeface="+mn-ea"/>
              </a:rPr>
              <a:t>，酩然</a:t>
            </a:r>
            <a:r>
              <a:rPr lang="en-US" altLang="zh-CN" sz="2800" b="1">
                <a:solidFill>
                  <a:srgbClr val="000000"/>
                </a:solidFill>
                <a:sym typeface="+mn-ea"/>
              </a:rPr>
              <a:t>/</a:t>
            </a:r>
            <a:r>
              <a:rPr lang="zh-CN" altLang="en-US" sz="2800" b="1">
                <a:solidFill>
                  <a:srgbClr val="000000"/>
                </a:solidFill>
                <a:sym typeface="+mn-ea"/>
              </a:rPr>
              <a:t>直到</a:t>
            </a:r>
            <a:r>
              <a:rPr lang="en-US" altLang="zh-CN" sz="2800" b="1">
                <a:solidFill>
                  <a:srgbClr val="000000"/>
                </a:solidFill>
                <a:sym typeface="+mn-ea"/>
              </a:rPr>
              <a:t>/</a:t>
            </a:r>
            <a:r>
              <a:rPr lang="zh-CN" altLang="en-US" sz="2800" b="1">
                <a:solidFill>
                  <a:srgbClr val="000000"/>
                </a:solidFill>
                <a:sym typeface="+mn-ea"/>
              </a:rPr>
              <a:t>太平</a:t>
            </a:r>
            <a:r>
              <a:rPr lang="en-US" altLang="zh-CN" sz="2800" b="1">
                <a:solidFill>
                  <a:srgbClr val="000000"/>
                </a:solidFill>
                <a:sym typeface="+mn-ea"/>
              </a:rPr>
              <a:t>/</a:t>
            </a:r>
            <a:r>
              <a:rPr lang="zh-CN" altLang="en-US" sz="2800" b="1">
                <a:solidFill>
                  <a:srgbClr val="000000"/>
                </a:solidFill>
                <a:sym typeface="+mn-ea"/>
              </a:rPr>
              <a:t>时。</a:t>
            </a:r>
            <a:br>
              <a:rPr lang="zh-CN" altLang="en-US"/>
            </a:b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>
                <a:solidFill>
                  <a:srgbClr val="FF0000"/>
                </a:solidFill>
                <a:sym typeface="+mn-ea"/>
              </a:rPr>
              <a:t>频繁的干戈战乱年代,我无所适从,  虚度着年华,两鬓霜染,一事无成。 </a:t>
            </a:r>
            <a:endParaRPr lang="zh-CN" altLang="en-US">
              <a:solidFill>
                <a:srgbClr val="FF0000"/>
              </a:solidFill>
            </a:endParaRPr>
          </a:p>
          <a:p>
            <a:r>
              <a:rPr lang="zh-CN" altLang="en-US">
                <a:solidFill>
                  <a:srgbClr val="FF0000"/>
                </a:solidFill>
                <a:sym typeface="+mn-ea"/>
              </a:rPr>
              <a:t> 汉末王粲和我的漂泊踪迹大致相同, 唐朝杜甫与我的蹉跎生涯异代同逢。 </a:t>
            </a:r>
            <a:endParaRPr lang="zh-CN" altLang="en-US">
              <a:solidFill>
                <a:srgbClr val="FF0000"/>
              </a:solidFill>
            </a:endParaRPr>
          </a:p>
          <a:p>
            <a:r>
              <a:rPr lang="zh-CN" altLang="en-US">
                <a:solidFill>
                  <a:srgbClr val="FF0000"/>
                </a:solidFill>
                <a:sym typeface="+mn-ea"/>
              </a:rPr>
              <a:t> 啊,家人千里相隔,如失所的鹡鸰, 又像乌鹊月夜呀呀啼寒,无枝可容。 </a:t>
            </a:r>
            <a:endParaRPr lang="zh-CN" altLang="en-US">
              <a:solidFill>
                <a:srgbClr val="FF0000"/>
              </a:solidFill>
            </a:endParaRPr>
          </a:p>
          <a:p>
            <a:r>
              <a:rPr lang="zh-CN" altLang="en-US">
                <a:solidFill>
                  <a:srgbClr val="FF0000"/>
                </a:solidFill>
                <a:sym typeface="+mn-ea"/>
              </a:rPr>
              <a:t> 怎样才能得到那醉千日的中山酒呵, 让我饮后酩酊一卧,醒后天下太平。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666875" y="504825"/>
            <a:ext cx="10083165" cy="6064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0" indent="0" algn="ctr">
              <a:lnSpc>
                <a:spcPts val="4020"/>
              </a:lnSpc>
              <a:spcAft>
                <a:spcPct val="0"/>
              </a:spcAft>
              <a:buNone/>
            </a:pPr>
            <a:endParaRPr lang="zh-CN" altLang="en-US" sz="2800"/>
          </a:p>
        </p:txBody>
      </p:sp>
      <p:sp>
        <p:nvSpPr>
          <p:cNvPr id="5" name="文本框 4"/>
          <p:cNvSpPr txBox="1"/>
          <p:nvPr/>
        </p:nvSpPr>
        <p:spPr>
          <a:xfrm>
            <a:off x="441325" y="4227195"/>
            <a:ext cx="1147191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  </a:t>
            </a:r>
            <a:endParaRPr lang="zh-CN" altLang="en-US" sz="2800">
              <a:solidFill>
                <a:srgbClr val="FF0000"/>
              </a:solidFill>
            </a:endParaRPr>
          </a:p>
        </p:txBody>
      </p:sp>
    </p:spTree>
    <p:custDataLst>
      <p:tags r:id="rId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 build="p"/>
      <p:bldP spid="3" grpId="1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/>
          <p:cNvSpPr/>
          <p:nvPr>
            <p:custDataLst>
              <p:tags r:id="rId1"/>
            </p:custDataLst>
          </p:nvPr>
        </p:nvSpPr>
        <p:spPr>
          <a:xfrm>
            <a:off x="0" y="-12700"/>
            <a:ext cx="12192000" cy="6858000"/>
          </a:xfrm>
          <a:prstGeom prst="rect">
            <a:avLst/>
          </a:prstGeom>
          <a:solidFill>
            <a:srgbClr val="266C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1" name="任意多边形: 形状 11"/>
          <p:cNvSpPr/>
          <p:nvPr>
            <p:custDataLst>
              <p:tags r:id="rId2"/>
            </p:custDataLst>
          </p:nvPr>
        </p:nvSpPr>
        <p:spPr>
          <a:xfrm>
            <a:off x="707390" y="-12700"/>
            <a:ext cx="11163300" cy="6858000"/>
          </a:xfrm>
          <a:custGeom>
            <a:avLst/>
            <a:gdLst>
              <a:gd name="connsiteX0" fmla="*/ 1391964 w 11162996"/>
              <a:gd name="connsiteY0" fmla="*/ 0 h 6841459"/>
              <a:gd name="connsiteX1" fmla="*/ 9771032 w 11162996"/>
              <a:gd name="connsiteY1" fmla="*/ 0 h 6841459"/>
              <a:gd name="connsiteX2" fmla="*/ 9888453 w 11162996"/>
              <a:gd name="connsiteY2" fmla="*/ 135555 h 6841459"/>
              <a:gd name="connsiteX3" fmla="*/ 11162996 w 11162996"/>
              <a:gd name="connsiteY3" fmla="*/ 3685906 h 6841459"/>
              <a:gd name="connsiteX4" fmla="*/ 10209764 w 11162996"/>
              <a:gd name="connsiteY4" fmla="*/ 6806575 h 6841459"/>
              <a:gd name="connsiteX5" fmla="*/ 10184957 w 11162996"/>
              <a:gd name="connsiteY5" fmla="*/ 6841459 h 6841459"/>
              <a:gd name="connsiteX6" fmla="*/ 978039 w 11162996"/>
              <a:gd name="connsiteY6" fmla="*/ 6841459 h 6841459"/>
              <a:gd name="connsiteX7" fmla="*/ 953232 w 11162996"/>
              <a:gd name="connsiteY7" fmla="*/ 6806575 h 6841459"/>
              <a:gd name="connsiteX8" fmla="*/ 0 w 11162996"/>
              <a:gd name="connsiteY8" fmla="*/ 3685906 h 6841459"/>
              <a:gd name="connsiteX9" fmla="*/ 1274543 w 11162996"/>
              <a:gd name="connsiteY9" fmla="*/ 135555 h 68414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162996" h="6841458">
                <a:moveTo>
                  <a:pt x="1391964" y="0"/>
                </a:moveTo>
                <a:lnTo>
                  <a:pt x="9771032" y="0"/>
                </a:lnTo>
                <a:lnTo>
                  <a:pt x="9888453" y="135555"/>
                </a:lnTo>
                <a:cubicBezTo>
                  <a:pt x="10684687" y="1100367"/>
                  <a:pt x="11162996" y="2337279"/>
                  <a:pt x="11162996" y="3685906"/>
                </a:cubicBezTo>
                <a:cubicBezTo>
                  <a:pt x="11162996" y="4841872"/>
                  <a:pt x="10811585" y="5915762"/>
                  <a:pt x="10209764" y="6806575"/>
                </a:cubicBezTo>
                <a:lnTo>
                  <a:pt x="10184957" y="6841459"/>
                </a:lnTo>
                <a:lnTo>
                  <a:pt x="978039" y="6841459"/>
                </a:lnTo>
                <a:lnTo>
                  <a:pt x="953232" y="6806575"/>
                </a:lnTo>
                <a:cubicBezTo>
                  <a:pt x="351411" y="5915762"/>
                  <a:pt x="0" y="4841872"/>
                  <a:pt x="0" y="3685906"/>
                </a:cubicBezTo>
                <a:cubicBezTo>
                  <a:pt x="0" y="2337279"/>
                  <a:pt x="478309" y="1100367"/>
                  <a:pt x="1274543" y="13555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2" name="椭圆 31"/>
          <p:cNvSpPr/>
          <p:nvPr>
            <p:custDataLst>
              <p:tags r:id="rId3"/>
            </p:custDataLst>
          </p:nvPr>
        </p:nvSpPr>
        <p:spPr>
          <a:xfrm>
            <a:off x="1096010" y="818515"/>
            <a:ext cx="776605" cy="777240"/>
          </a:xfrm>
          <a:prstGeom prst="ellipse">
            <a:avLst/>
          </a:prstGeom>
          <a:solidFill>
            <a:srgbClr val="0887CE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3" name="椭圆 32"/>
          <p:cNvSpPr/>
          <p:nvPr>
            <p:custDataLst>
              <p:tags r:id="rId4"/>
            </p:custDataLst>
          </p:nvPr>
        </p:nvSpPr>
        <p:spPr>
          <a:xfrm>
            <a:off x="1340485" y="944245"/>
            <a:ext cx="776605" cy="777240"/>
          </a:xfrm>
          <a:prstGeom prst="ellipse">
            <a:avLst/>
          </a:prstGeom>
          <a:solidFill>
            <a:srgbClr val="266CBA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6" name="椭圆 35"/>
          <p:cNvSpPr/>
          <p:nvPr>
            <p:custDataLst>
              <p:tags r:id="rId5"/>
            </p:custDataLst>
          </p:nvPr>
        </p:nvSpPr>
        <p:spPr>
          <a:xfrm>
            <a:off x="1508125" y="5896610"/>
            <a:ext cx="765175" cy="765175"/>
          </a:xfrm>
          <a:prstGeom prst="ellipse">
            <a:avLst/>
          </a:prstGeom>
          <a:solidFill>
            <a:srgbClr val="266CBA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5" name="组合 4"/>
          <p:cNvGrpSpPr/>
          <p:nvPr>
            <p:custDataLst>
              <p:tags r:id="rId6"/>
            </p:custDataLst>
          </p:nvPr>
        </p:nvGrpSpPr>
        <p:grpSpPr>
          <a:xfrm>
            <a:off x="10013950" y="4904105"/>
            <a:ext cx="1777365" cy="1687830"/>
            <a:chOff x="14021" y="6063"/>
            <a:chExt cx="4548" cy="4318"/>
          </a:xfrm>
        </p:grpSpPr>
        <p:sp>
          <p:nvSpPr>
            <p:cNvPr id="6" name="椭圆 5"/>
            <p:cNvSpPr/>
            <p:nvPr>
              <p:custDataLst>
                <p:tags r:id="rId7"/>
              </p:custDataLst>
            </p:nvPr>
          </p:nvSpPr>
          <p:spPr>
            <a:xfrm>
              <a:off x="14999" y="6811"/>
              <a:ext cx="3571" cy="3571"/>
            </a:xfrm>
            <a:prstGeom prst="ellipse">
              <a:avLst/>
            </a:prstGeom>
            <a:solidFill>
              <a:srgbClr val="266CBA">
                <a:alpha val="1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7" name="椭圆 6"/>
            <p:cNvSpPr/>
            <p:nvPr>
              <p:custDataLst>
                <p:tags r:id="rId8"/>
              </p:custDataLst>
            </p:nvPr>
          </p:nvSpPr>
          <p:spPr>
            <a:xfrm>
              <a:off x="14021" y="6063"/>
              <a:ext cx="2650" cy="2650"/>
            </a:xfrm>
            <a:prstGeom prst="ellipse">
              <a:avLst/>
            </a:prstGeom>
            <a:solidFill>
              <a:srgbClr val="266CBA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37" name="矩形 36"/>
          <p:cNvSpPr/>
          <p:nvPr>
            <p:custDataLst>
              <p:tags r:id="rId9"/>
            </p:custDataLst>
          </p:nvPr>
        </p:nvSpPr>
        <p:spPr>
          <a:xfrm flipV="1">
            <a:off x="2272665" y="1534795"/>
            <a:ext cx="8477250" cy="76200"/>
          </a:xfrm>
          <a:prstGeom prst="rect">
            <a:avLst/>
          </a:prstGeom>
          <a:solidFill>
            <a:srgbClr val="266C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文本框 8"/>
          <p:cNvSpPr txBox="1"/>
          <p:nvPr>
            <p:custDataLst>
              <p:tags r:id="rId10"/>
            </p:custDataLst>
          </p:nvPr>
        </p:nvSpPr>
        <p:spPr>
          <a:xfrm>
            <a:off x="1605242" y="367009"/>
            <a:ext cx="9144076" cy="1167808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marL="0" indent="0"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4400" b="1" spc="300">
                <a:solidFill>
                  <a:srgbClr val="5B9BD5"/>
                </a:solidFill>
                <a:latin typeface="微软雅黑" panose="020B0503020204020204" charset="-122"/>
                <a:ea typeface="微软雅黑" panose="020B0503020204020204" charset="-122"/>
              </a:rPr>
              <a:t>二、会划分诗句节奏</a:t>
            </a:r>
            <a:endParaRPr lang="zh-CN" altLang="en-US" sz="4400" b="1" spc="300">
              <a:solidFill>
                <a:srgbClr val="5B9BD5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Title 6"/>
          <p:cNvSpPr txBox="1"/>
          <p:nvPr>
            <p:custDataLst>
              <p:tags r:id="rId11"/>
            </p:custDataLst>
          </p:nvPr>
        </p:nvSpPr>
        <p:spPr>
          <a:xfrm>
            <a:off x="1210310" y="1942465"/>
            <a:ext cx="10055860" cy="373316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1440" tIns="45720" rIns="91440" bIns="45720" anchor="t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457200" lvl="0" indent="0" algn="l" font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Font typeface="Wingdings" panose="05000000000000000000" charset="0"/>
              <a:buChar char="p"/>
            </a:pPr>
            <a:r>
              <a:rPr lang="zh-CN" altLang="en-US" sz="3200" spc="200">
                <a:ln w="3175">
                  <a:noFill/>
                  <a:prstDash val="dash"/>
                </a:ln>
                <a:solidFill>
                  <a:srgbClr val="40404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“节奏之于诗，是她的外形，也是她的生命”。</a:t>
            </a:r>
            <a:r>
              <a:rPr lang="zh-CN" altLang="en-US" sz="3200" spc="200">
                <a:ln w="3175">
                  <a:noFill/>
                  <a:prstDash val="dash"/>
                </a:ln>
                <a:solidFill>
                  <a:srgbClr val="7030A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（郭沫若 ）</a:t>
            </a:r>
            <a:endParaRPr lang="zh-CN" altLang="en-US" sz="3200" spc="200">
              <a:ln w="3175">
                <a:noFill/>
                <a:prstDash val="dash"/>
              </a:ln>
              <a:solidFill>
                <a:srgbClr val="7030A0"/>
              </a:solidFill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  <a:p>
            <a:pPr marL="628650" lvl="1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Font typeface="Wingdings" panose="05000000000000000000" charset="0"/>
              <a:buChar char="p"/>
            </a:pPr>
            <a:r>
              <a:rPr lang="zh-CN" altLang="en-US" sz="3200" spc="200">
                <a:ln w="3175">
                  <a:noFill/>
                  <a:prstDash val="dash"/>
                </a:ln>
                <a:solidFill>
                  <a:srgbClr val="40404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“节奏是主观与客观的统一,也是生理与心理的统一”。</a:t>
            </a:r>
            <a:r>
              <a:rPr lang="zh-CN" altLang="en-US" sz="3200" spc="200">
                <a:ln w="3175">
                  <a:noFill/>
                  <a:prstDash val="dash"/>
                </a:ln>
                <a:solidFill>
                  <a:srgbClr val="7030A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（朱光潜）</a:t>
            </a:r>
            <a:endParaRPr lang="zh-CN" altLang="en-US" sz="3200" spc="200">
              <a:ln w="3175">
                <a:noFill/>
                <a:prstDash val="dash"/>
              </a:ln>
              <a:solidFill>
                <a:srgbClr val="404040"/>
              </a:solidFill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  <a:p>
            <a:pPr marL="850900" lvl="2" indent="0" algn="l" font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Font typeface="Wingdings" panose="05000000000000000000" charset="0"/>
              <a:buChar char="p"/>
            </a:pPr>
            <a:r>
              <a:rPr lang="zh-CN" altLang="en-US" sz="3200" spc="200">
                <a:ln w="3175">
                  <a:noFill/>
                  <a:prstDash val="dash"/>
                </a:ln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</a:gra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节奏是抒情作品的重要表现手段，它是指一种有规律的连续进行的完整运动形式，节奏是一个多层组合的运动组织。</a:t>
            </a:r>
            <a:endParaRPr lang="zh-CN" altLang="en-US" sz="3200" spc="200">
              <a:ln w="3175">
                <a:noFill/>
                <a:prstDash val="dash"/>
              </a:ln>
              <a:gradFill>
                <a:gsLst>
                  <a:gs pos="0">
                    <a:srgbClr val="FE4444"/>
                  </a:gs>
                  <a:gs pos="100000">
                    <a:srgbClr val="832B2B"/>
                  </a:gs>
                </a:gsLst>
                <a:lin scaled="0"/>
              </a:gradFill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</p:txBody>
      </p:sp>
    </p:spTree>
    <p:custDataLst>
      <p:tags r:id="rId1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/>
          <p:cNvSpPr/>
          <p:nvPr>
            <p:custDataLst>
              <p:tags r:id="rId1"/>
            </p:custDataLst>
          </p:nvPr>
        </p:nvSpPr>
        <p:spPr>
          <a:xfrm>
            <a:off x="0" y="-12700"/>
            <a:ext cx="12192000" cy="6858000"/>
          </a:xfrm>
          <a:prstGeom prst="rect">
            <a:avLst/>
          </a:prstGeom>
          <a:solidFill>
            <a:srgbClr val="266C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1" name="任意多边形: 形状 11"/>
          <p:cNvSpPr/>
          <p:nvPr>
            <p:custDataLst>
              <p:tags r:id="rId2"/>
            </p:custDataLst>
          </p:nvPr>
        </p:nvSpPr>
        <p:spPr>
          <a:xfrm>
            <a:off x="707390" y="-12700"/>
            <a:ext cx="11163300" cy="6858000"/>
          </a:xfrm>
          <a:custGeom>
            <a:avLst/>
            <a:gdLst>
              <a:gd name="connsiteX0" fmla="*/ 1391964 w 11162996"/>
              <a:gd name="connsiteY0" fmla="*/ 0 h 6841459"/>
              <a:gd name="connsiteX1" fmla="*/ 9771032 w 11162996"/>
              <a:gd name="connsiteY1" fmla="*/ 0 h 6841459"/>
              <a:gd name="connsiteX2" fmla="*/ 9888453 w 11162996"/>
              <a:gd name="connsiteY2" fmla="*/ 135555 h 6841459"/>
              <a:gd name="connsiteX3" fmla="*/ 11162996 w 11162996"/>
              <a:gd name="connsiteY3" fmla="*/ 3685906 h 6841459"/>
              <a:gd name="connsiteX4" fmla="*/ 10209764 w 11162996"/>
              <a:gd name="connsiteY4" fmla="*/ 6806575 h 6841459"/>
              <a:gd name="connsiteX5" fmla="*/ 10184957 w 11162996"/>
              <a:gd name="connsiteY5" fmla="*/ 6841459 h 6841459"/>
              <a:gd name="connsiteX6" fmla="*/ 978039 w 11162996"/>
              <a:gd name="connsiteY6" fmla="*/ 6841459 h 6841459"/>
              <a:gd name="connsiteX7" fmla="*/ 953232 w 11162996"/>
              <a:gd name="connsiteY7" fmla="*/ 6806575 h 6841459"/>
              <a:gd name="connsiteX8" fmla="*/ 0 w 11162996"/>
              <a:gd name="connsiteY8" fmla="*/ 3685906 h 6841459"/>
              <a:gd name="connsiteX9" fmla="*/ 1274543 w 11162996"/>
              <a:gd name="connsiteY9" fmla="*/ 135555 h 68414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162996" h="6841458">
                <a:moveTo>
                  <a:pt x="1391964" y="0"/>
                </a:moveTo>
                <a:lnTo>
                  <a:pt x="9771032" y="0"/>
                </a:lnTo>
                <a:lnTo>
                  <a:pt x="9888453" y="135555"/>
                </a:lnTo>
                <a:cubicBezTo>
                  <a:pt x="10684687" y="1100367"/>
                  <a:pt x="11162996" y="2337279"/>
                  <a:pt x="11162996" y="3685906"/>
                </a:cubicBezTo>
                <a:cubicBezTo>
                  <a:pt x="11162996" y="4841872"/>
                  <a:pt x="10811585" y="5915762"/>
                  <a:pt x="10209764" y="6806575"/>
                </a:cubicBezTo>
                <a:lnTo>
                  <a:pt x="10184957" y="6841459"/>
                </a:lnTo>
                <a:lnTo>
                  <a:pt x="978039" y="6841459"/>
                </a:lnTo>
                <a:lnTo>
                  <a:pt x="953232" y="6806575"/>
                </a:lnTo>
                <a:cubicBezTo>
                  <a:pt x="351411" y="5915762"/>
                  <a:pt x="0" y="4841872"/>
                  <a:pt x="0" y="3685906"/>
                </a:cubicBezTo>
                <a:cubicBezTo>
                  <a:pt x="0" y="2337279"/>
                  <a:pt x="478309" y="1100367"/>
                  <a:pt x="1274543" y="13555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2" name="椭圆 31"/>
          <p:cNvSpPr/>
          <p:nvPr>
            <p:custDataLst>
              <p:tags r:id="rId3"/>
            </p:custDataLst>
          </p:nvPr>
        </p:nvSpPr>
        <p:spPr>
          <a:xfrm>
            <a:off x="1096010" y="818515"/>
            <a:ext cx="776605" cy="777240"/>
          </a:xfrm>
          <a:prstGeom prst="ellipse">
            <a:avLst/>
          </a:prstGeom>
          <a:solidFill>
            <a:srgbClr val="0887CE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3" name="椭圆 32"/>
          <p:cNvSpPr/>
          <p:nvPr>
            <p:custDataLst>
              <p:tags r:id="rId4"/>
            </p:custDataLst>
          </p:nvPr>
        </p:nvSpPr>
        <p:spPr>
          <a:xfrm>
            <a:off x="1340485" y="944245"/>
            <a:ext cx="776605" cy="777240"/>
          </a:xfrm>
          <a:prstGeom prst="ellipse">
            <a:avLst/>
          </a:prstGeom>
          <a:solidFill>
            <a:srgbClr val="266CBA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6" name="椭圆 35"/>
          <p:cNvSpPr/>
          <p:nvPr>
            <p:custDataLst>
              <p:tags r:id="rId5"/>
            </p:custDataLst>
          </p:nvPr>
        </p:nvSpPr>
        <p:spPr>
          <a:xfrm>
            <a:off x="1508125" y="5896610"/>
            <a:ext cx="765175" cy="765175"/>
          </a:xfrm>
          <a:prstGeom prst="ellipse">
            <a:avLst/>
          </a:prstGeom>
          <a:solidFill>
            <a:srgbClr val="266CBA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5" name="组合 4"/>
          <p:cNvGrpSpPr/>
          <p:nvPr>
            <p:custDataLst>
              <p:tags r:id="rId6"/>
            </p:custDataLst>
          </p:nvPr>
        </p:nvGrpSpPr>
        <p:grpSpPr>
          <a:xfrm>
            <a:off x="10013950" y="4904105"/>
            <a:ext cx="1777365" cy="1687830"/>
            <a:chOff x="14021" y="6063"/>
            <a:chExt cx="4548" cy="4318"/>
          </a:xfrm>
        </p:grpSpPr>
        <p:sp>
          <p:nvSpPr>
            <p:cNvPr id="6" name="椭圆 5"/>
            <p:cNvSpPr/>
            <p:nvPr>
              <p:custDataLst>
                <p:tags r:id="rId7"/>
              </p:custDataLst>
            </p:nvPr>
          </p:nvSpPr>
          <p:spPr>
            <a:xfrm>
              <a:off x="14999" y="6811"/>
              <a:ext cx="3571" cy="3571"/>
            </a:xfrm>
            <a:prstGeom prst="ellipse">
              <a:avLst/>
            </a:prstGeom>
            <a:solidFill>
              <a:srgbClr val="266CBA">
                <a:alpha val="1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7" name="椭圆 6"/>
            <p:cNvSpPr/>
            <p:nvPr>
              <p:custDataLst>
                <p:tags r:id="rId8"/>
              </p:custDataLst>
            </p:nvPr>
          </p:nvSpPr>
          <p:spPr>
            <a:xfrm>
              <a:off x="14021" y="6063"/>
              <a:ext cx="2650" cy="2650"/>
            </a:xfrm>
            <a:prstGeom prst="ellipse">
              <a:avLst/>
            </a:prstGeom>
            <a:solidFill>
              <a:srgbClr val="266CBA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37" name="矩形 36"/>
          <p:cNvSpPr/>
          <p:nvPr>
            <p:custDataLst>
              <p:tags r:id="rId9"/>
            </p:custDataLst>
          </p:nvPr>
        </p:nvSpPr>
        <p:spPr>
          <a:xfrm flipV="1">
            <a:off x="2272665" y="1534795"/>
            <a:ext cx="8477250" cy="76200"/>
          </a:xfrm>
          <a:prstGeom prst="rect">
            <a:avLst/>
          </a:prstGeom>
          <a:solidFill>
            <a:srgbClr val="266C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文本框 8"/>
          <p:cNvSpPr txBox="1"/>
          <p:nvPr>
            <p:custDataLst>
              <p:tags r:id="rId10"/>
            </p:custDataLst>
          </p:nvPr>
        </p:nvSpPr>
        <p:spPr>
          <a:xfrm>
            <a:off x="1605242" y="367009"/>
            <a:ext cx="9144076" cy="1167808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marL="0" indent="0"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4400" b="1" spc="300">
                <a:solidFill>
                  <a:srgbClr val="5B9BD5"/>
                </a:solidFill>
                <a:latin typeface="微软雅黑" panose="020B0503020204020204" charset="-122"/>
                <a:ea typeface="微软雅黑" panose="020B0503020204020204" charset="-122"/>
              </a:rPr>
              <a:t>二、会划分诗句节奏</a:t>
            </a:r>
            <a:endParaRPr lang="zh-CN" altLang="en-US" sz="4400" b="1" spc="300">
              <a:solidFill>
                <a:srgbClr val="5B9BD5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115310" y="2449195"/>
            <a:ext cx="6347460" cy="24549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20000"/>
              </a:spcBef>
            </a:pPr>
            <a:r>
              <a:rPr lang="zh-CN" altLang="en-US" sz="4800" b="1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明康欧楷" panose="02010609000101010101" charset="-122"/>
                <a:ea typeface="明康欧楷" panose="02010609000101010101" charset="-122"/>
                <a:cs typeface="明康欧楷" panose="02010609000101010101" charset="-122"/>
              </a:rPr>
              <a:t>1</a:t>
            </a:r>
            <a:r>
              <a:rPr lang="en-US" altLang="zh-CN" sz="4800" b="1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明康欧楷" panose="02010609000101010101" charset="-122"/>
                <a:ea typeface="明康欧楷" panose="02010609000101010101" charset="-122"/>
                <a:cs typeface="明康欧楷" panose="02010609000101010101" charset="-122"/>
              </a:rPr>
              <a:t>.</a:t>
            </a:r>
            <a:r>
              <a:rPr lang="zh-CN" altLang="en-US" sz="4800" b="1" smtClean="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明康欧楷" panose="02010609000101010101" charset="-122"/>
                <a:ea typeface="明康欧楷" panose="02010609000101010101" charset="-122"/>
                <a:cs typeface="明康欧楷" panose="02010609000101010101" charset="-122"/>
              </a:rPr>
              <a:t>语音单位划分法</a:t>
            </a:r>
            <a:endParaRPr lang="en-US" altLang="zh-CN" sz="4800" b="1" smtClean="0">
              <a:gradFill>
                <a:gsLst>
                  <a:gs pos="0">
                    <a:srgbClr val="E30000"/>
                  </a:gs>
                  <a:gs pos="100000">
                    <a:srgbClr val="760303"/>
                  </a:gs>
                </a:gsLst>
                <a:lin scaled="0"/>
              </a:gradFill>
              <a:latin typeface="明康欧楷" panose="02010609000101010101" charset="-122"/>
              <a:ea typeface="明康欧楷" panose="02010609000101010101" charset="-122"/>
              <a:cs typeface="明康欧楷" panose="02010609000101010101" charset="-122"/>
            </a:endParaRPr>
          </a:p>
          <a:p>
            <a:pPr>
              <a:lnSpc>
                <a:spcPct val="150000"/>
              </a:lnSpc>
              <a:spcBef>
                <a:spcPct val="20000"/>
              </a:spcBef>
            </a:pPr>
            <a:r>
              <a:rPr lang="en-US" altLang="zh-CN" sz="4800" b="1" smtClean="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明康欧楷" panose="02010609000101010101" charset="-122"/>
                <a:ea typeface="明康欧楷" panose="02010609000101010101" charset="-122"/>
                <a:cs typeface="明康欧楷" panose="02010609000101010101" charset="-122"/>
              </a:rPr>
              <a:t>2.</a:t>
            </a:r>
            <a:r>
              <a:rPr lang="zh-CN" altLang="en-US" sz="4800" b="1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明康欧楷" panose="02010609000101010101" charset="-122"/>
                <a:ea typeface="明康欧楷" panose="02010609000101010101" charset="-122"/>
                <a:cs typeface="明康欧楷" panose="02010609000101010101" charset="-122"/>
              </a:rPr>
              <a:t>意义单</a:t>
            </a:r>
            <a:r>
              <a:rPr lang="zh-CN" altLang="en-US" sz="4800" b="1" smtClean="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明康欧楷" panose="02010609000101010101" charset="-122"/>
                <a:ea typeface="明康欧楷" panose="02010609000101010101" charset="-122"/>
                <a:cs typeface="明康欧楷" panose="02010609000101010101" charset="-122"/>
              </a:rPr>
              <a:t>位划</a:t>
            </a:r>
            <a:r>
              <a:rPr lang="zh-CN" altLang="en-US" sz="4800" b="1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明康欧楷" panose="02010609000101010101" charset="-122"/>
                <a:ea typeface="明康欧楷" panose="02010609000101010101" charset="-122"/>
                <a:cs typeface="明康欧楷" panose="02010609000101010101" charset="-122"/>
              </a:rPr>
              <a:t>分法</a:t>
            </a:r>
            <a:endParaRPr lang="zh-CN" altLang="en-US" sz="4800" b="1">
              <a:gradFill>
                <a:gsLst>
                  <a:gs pos="0">
                    <a:srgbClr val="E30000"/>
                  </a:gs>
                  <a:gs pos="100000">
                    <a:srgbClr val="760303"/>
                  </a:gs>
                </a:gsLst>
                <a:lin scaled="0"/>
              </a:gradFill>
              <a:latin typeface="明康欧楷" panose="02010609000101010101" charset="-122"/>
              <a:ea typeface="明康欧楷" panose="02010609000101010101" charset="-122"/>
              <a:cs typeface="明康欧楷" panose="02010609000101010101" charset="-122"/>
            </a:endParaRPr>
          </a:p>
        </p:txBody>
      </p:sp>
    </p:spTree>
    <p:custDataLst>
      <p:tags r:id="rId11"/>
    </p:custDataLst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/>
          <p:cNvSpPr/>
          <p:nvPr>
            <p:custDataLst>
              <p:tags r:id="rId1"/>
            </p:custDataLst>
          </p:nvPr>
        </p:nvSpPr>
        <p:spPr>
          <a:xfrm>
            <a:off x="0" y="-12700"/>
            <a:ext cx="12192000" cy="6858000"/>
          </a:xfrm>
          <a:prstGeom prst="rect">
            <a:avLst/>
          </a:prstGeom>
          <a:solidFill>
            <a:srgbClr val="266C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1" name="任意多边形: 形状 11"/>
          <p:cNvSpPr/>
          <p:nvPr>
            <p:custDataLst>
              <p:tags r:id="rId2"/>
            </p:custDataLst>
          </p:nvPr>
        </p:nvSpPr>
        <p:spPr>
          <a:xfrm>
            <a:off x="707390" y="-12700"/>
            <a:ext cx="11163300" cy="6858000"/>
          </a:xfrm>
          <a:custGeom>
            <a:avLst/>
            <a:gdLst>
              <a:gd name="connsiteX0" fmla="*/ 1391964 w 11162996"/>
              <a:gd name="connsiteY0" fmla="*/ 0 h 6841459"/>
              <a:gd name="connsiteX1" fmla="*/ 9771032 w 11162996"/>
              <a:gd name="connsiteY1" fmla="*/ 0 h 6841459"/>
              <a:gd name="connsiteX2" fmla="*/ 9888453 w 11162996"/>
              <a:gd name="connsiteY2" fmla="*/ 135555 h 6841459"/>
              <a:gd name="connsiteX3" fmla="*/ 11162996 w 11162996"/>
              <a:gd name="connsiteY3" fmla="*/ 3685906 h 6841459"/>
              <a:gd name="connsiteX4" fmla="*/ 10209764 w 11162996"/>
              <a:gd name="connsiteY4" fmla="*/ 6806575 h 6841459"/>
              <a:gd name="connsiteX5" fmla="*/ 10184957 w 11162996"/>
              <a:gd name="connsiteY5" fmla="*/ 6841459 h 6841459"/>
              <a:gd name="connsiteX6" fmla="*/ 978039 w 11162996"/>
              <a:gd name="connsiteY6" fmla="*/ 6841459 h 6841459"/>
              <a:gd name="connsiteX7" fmla="*/ 953232 w 11162996"/>
              <a:gd name="connsiteY7" fmla="*/ 6806575 h 6841459"/>
              <a:gd name="connsiteX8" fmla="*/ 0 w 11162996"/>
              <a:gd name="connsiteY8" fmla="*/ 3685906 h 6841459"/>
              <a:gd name="connsiteX9" fmla="*/ 1274543 w 11162996"/>
              <a:gd name="connsiteY9" fmla="*/ 135555 h 68414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162996" h="6841458">
                <a:moveTo>
                  <a:pt x="1391964" y="0"/>
                </a:moveTo>
                <a:lnTo>
                  <a:pt x="9771032" y="0"/>
                </a:lnTo>
                <a:lnTo>
                  <a:pt x="9888453" y="135555"/>
                </a:lnTo>
                <a:cubicBezTo>
                  <a:pt x="10684687" y="1100367"/>
                  <a:pt x="11162996" y="2337279"/>
                  <a:pt x="11162996" y="3685906"/>
                </a:cubicBezTo>
                <a:cubicBezTo>
                  <a:pt x="11162996" y="4841872"/>
                  <a:pt x="10811585" y="5915762"/>
                  <a:pt x="10209764" y="6806575"/>
                </a:cubicBezTo>
                <a:lnTo>
                  <a:pt x="10184957" y="6841459"/>
                </a:lnTo>
                <a:lnTo>
                  <a:pt x="978039" y="6841459"/>
                </a:lnTo>
                <a:lnTo>
                  <a:pt x="953232" y="6806575"/>
                </a:lnTo>
                <a:cubicBezTo>
                  <a:pt x="351411" y="5915762"/>
                  <a:pt x="0" y="4841872"/>
                  <a:pt x="0" y="3685906"/>
                </a:cubicBezTo>
                <a:cubicBezTo>
                  <a:pt x="0" y="2337279"/>
                  <a:pt x="478309" y="1100367"/>
                  <a:pt x="1274543" y="13555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2" name="椭圆 31"/>
          <p:cNvSpPr/>
          <p:nvPr>
            <p:custDataLst>
              <p:tags r:id="rId3"/>
            </p:custDataLst>
          </p:nvPr>
        </p:nvSpPr>
        <p:spPr>
          <a:xfrm>
            <a:off x="1096010" y="818515"/>
            <a:ext cx="776605" cy="777240"/>
          </a:xfrm>
          <a:prstGeom prst="ellipse">
            <a:avLst/>
          </a:prstGeom>
          <a:solidFill>
            <a:srgbClr val="0887CE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3" name="椭圆 32"/>
          <p:cNvSpPr/>
          <p:nvPr>
            <p:custDataLst>
              <p:tags r:id="rId4"/>
            </p:custDataLst>
          </p:nvPr>
        </p:nvSpPr>
        <p:spPr>
          <a:xfrm>
            <a:off x="1340485" y="944245"/>
            <a:ext cx="776605" cy="777240"/>
          </a:xfrm>
          <a:prstGeom prst="ellipse">
            <a:avLst/>
          </a:prstGeom>
          <a:solidFill>
            <a:srgbClr val="266CBA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6" name="椭圆 35"/>
          <p:cNvSpPr/>
          <p:nvPr>
            <p:custDataLst>
              <p:tags r:id="rId5"/>
            </p:custDataLst>
          </p:nvPr>
        </p:nvSpPr>
        <p:spPr>
          <a:xfrm>
            <a:off x="1508125" y="5896610"/>
            <a:ext cx="765175" cy="765175"/>
          </a:xfrm>
          <a:prstGeom prst="ellipse">
            <a:avLst/>
          </a:prstGeom>
          <a:solidFill>
            <a:srgbClr val="266CBA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5" name="组合 4"/>
          <p:cNvGrpSpPr/>
          <p:nvPr>
            <p:custDataLst>
              <p:tags r:id="rId6"/>
            </p:custDataLst>
          </p:nvPr>
        </p:nvGrpSpPr>
        <p:grpSpPr>
          <a:xfrm>
            <a:off x="10013950" y="4904105"/>
            <a:ext cx="1777365" cy="1687830"/>
            <a:chOff x="14021" y="6063"/>
            <a:chExt cx="4548" cy="4318"/>
          </a:xfrm>
        </p:grpSpPr>
        <p:sp>
          <p:nvSpPr>
            <p:cNvPr id="6" name="椭圆 5"/>
            <p:cNvSpPr/>
            <p:nvPr>
              <p:custDataLst>
                <p:tags r:id="rId7"/>
              </p:custDataLst>
            </p:nvPr>
          </p:nvSpPr>
          <p:spPr>
            <a:xfrm>
              <a:off x="14999" y="6811"/>
              <a:ext cx="3571" cy="3571"/>
            </a:xfrm>
            <a:prstGeom prst="ellipse">
              <a:avLst/>
            </a:prstGeom>
            <a:solidFill>
              <a:srgbClr val="266CBA">
                <a:alpha val="1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7" name="椭圆 6"/>
            <p:cNvSpPr/>
            <p:nvPr>
              <p:custDataLst>
                <p:tags r:id="rId8"/>
              </p:custDataLst>
            </p:nvPr>
          </p:nvSpPr>
          <p:spPr>
            <a:xfrm>
              <a:off x="14021" y="6063"/>
              <a:ext cx="2650" cy="2650"/>
            </a:xfrm>
            <a:prstGeom prst="ellipse">
              <a:avLst/>
            </a:prstGeom>
            <a:solidFill>
              <a:srgbClr val="266CBA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37" name="矩形 36"/>
          <p:cNvSpPr/>
          <p:nvPr>
            <p:custDataLst>
              <p:tags r:id="rId9"/>
            </p:custDataLst>
          </p:nvPr>
        </p:nvSpPr>
        <p:spPr>
          <a:xfrm flipV="1">
            <a:off x="2272665" y="1534795"/>
            <a:ext cx="8477250" cy="76200"/>
          </a:xfrm>
          <a:prstGeom prst="rect">
            <a:avLst/>
          </a:prstGeom>
          <a:solidFill>
            <a:srgbClr val="266C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文本框 8"/>
          <p:cNvSpPr txBox="1"/>
          <p:nvPr>
            <p:custDataLst>
              <p:tags r:id="rId10"/>
            </p:custDataLst>
          </p:nvPr>
        </p:nvSpPr>
        <p:spPr>
          <a:xfrm>
            <a:off x="1605242" y="367009"/>
            <a:ext cx="9144076" cy="1167808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marL="0" indent="0"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4400" b="1" spc="300">
                <a:solidFill>
                  <a:srgbClr val="5B9BD5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1、语音单位划分法</a:t>
            </a:r>
            <a:endParaRPr lang="zh-CN" altLang="en-US" sz="4400" b="1" spc="300">
              <a:solidFill>
                <a:srgbClr val="5B9BD5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001395" y="1851660"/>
            <a:ext cx="10619740" cy="46462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>
                <a:solidFill>
                  <a:srgbClr val="FF0000"/>
                </a:solidFill>
                <a:latin typeface="明康欧楷" panose="02010609000101010101" charset="-122"/>
                <a:ea typeface="明康欧楷" panose="02010609000101010101" charset="-122"/>
              </a:rPr>
              <a:t>二二一和二二二</a:t>
            </a:r>
            <a:r>
              <a:rPr lang="zh-CN" altLang="en-US" sz="3600" smtClean="0">
                <a:solidFill>
                  <a:srgbClr val="FF0000"/>
                </a:solidFill>
                <a:latin typeface="明康欧楷" panose="02010609000101010101" charset="-122"/>
                <a:ea typeface="明康欧楷" panose="02010609000101010101" charset="-122"/>
              </a:rPr>
              <a:t>一</a:t>
            </a:r>
            <a:r>
              <a:rPr lang="zh-CN" altLang="en-US" sz="3600" smtClean="0">
                <a:latin typeface="明康欧楷" panose="02010609000101010101" charset="-122"/>
                <a:ea typeface="明康欧楷" panose="02010609000101010101" charset="-122"/>
              </a:rPr>
              <a:t>分别是五</a:t>
            </a:r>
            <a:r>
              <a:rPr lang="zh-CN" altLang="en-US" sz="3600">
                <a:latin typeface="明康欧楷" panose="02010609000101010101" charset="-122"/>
                <a:ea typeface="明康欧楷" panose="02010609000101010101" charset="-122"/>
              </a:rPr>
              <a:t>言与七言诗基本</a:t>
            </a:r>
            <a:r>
              <a:rPr lang="zh-CN" altLang="en-US" sz="3600" smtClean="0">
                <a:latin typeface="明康欧楷" panose="02010609000101010101" charset="-122"/>
                <a:ea typeface="明康欧楷" panose="02010609000101010101" charset="-122"/>
              </a:rPr>
              <a:t>的声</a:t>
            </a:r>
            <a:r>
              <a:rPr lang="zh-CN" altLang="en-US" sz="3600">
                <a:latin typeface="明康欧楷" panose="02010609000101010101" charset="-122"/>
                <a:ea typeface="明康欧楷" panose="02010609000101010101" charset="-122"/>
              </a:rPr>
              <a:t>律节奏。</a:t>
            </a:r>
            <a:endParaRPr lang="zh-CN" altLang="en-US" sz="3600">
              <a:latin typeface="明康欧楷" panose="02010609000101010101" charset="-122"/>
              <a:ea typeface="明康欧楷" panose="02010609000101010101" charset="-122"/>
            </a:endParaRPr>
          </a:p>
          <a:p>
            <a:pPr indent="457200" fontAlgn="auto">
              <a:lnSpc>
                <a:spcPct val="100000"/>
              </a:lnSpc>
              <a:spcBef>
                <a:spcPct val="0"/>
              </a:spcBef>
            </a:pPr>
            <a:r>
              <a:rPr lang="zh-CN" altLang="en-US" sz="2800" b="1">
                <a:solidFill>
                  <a:schemeClr val="accent1">
                    <a:lumMod val="50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（一）四言两顿           </a:t>
            </a:r>
            <a:r>
              <a:rPr lang="zh-CN" altLang="en-US" sz="2800" b="1" smtClean="0">
                <a:solidFill>
                  <a:schemeClr val="accent1">
                    <a:lumMod val="50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2</a:t>
            </a:r>
            <a:r>
              <a:rPr lang="zh-CN" altLang="en-US" sz="2800" b="1">
                <a:solidFill>
                  <a:schemeClr val="accent1">
                    <a:lumMod val="50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─</a:t>
            </a:r>
            <a:r>
              <a:rPr lang="zh-CN" altLang="en-US" sz="2800" b="1" smtClean="0">
                <a:solidFill>
                  <a:schemeClr val="accent1">
                    <a:lumMod val="50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2式   青青子衿 悠悠我心</a:t>
            </a:r>
            <a:endParaRPr lang="zh-CN" altLang="en-US" sz="2800" b="1" smtClean="0">
              <a:solidFill>
                <a:schemeClr val="accent1">
                  <a:lumMod val="50000"/>
                </a:schemeClr>
              </a:solidFill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  <a:sym typeface="+mn-ea"/>
            </a:endParaRPr>
          </a:p>
          <a:p>
            <a:pPr indent="457200" fontAlgn="auto">
              <a:lnSpc>
                <a:spcPct val="100000"/>
              </a:lnSpc>
              <a:spcBef>
                <a:spcPct val="0"/>
              </a:spcBef>
            </a:pPr>
            <a:endParaRPr lang="zh-CN" altLang="en-US" sz="2800" b="1">
              <a:solidFill>
                <a:schemeClr val="accent1">
                  <a:lumMod val="50000"/>
                </a:schemeClr>
              </a:solidFill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  <a:sym typeface="+mn-ea"/>
            </a:endParaRPr>
          </a:p>
          <a:p>
            <a:pPr indent="457200" fontAlgn="auto">
              <a:lnSpc>
                <a:spcPct val="100000"/>
              </a:lnSpc>
              <a:spcBef>
                <a:spcPct val="0"/>
              </a:spcBef>
            </a:pPr>
            <a:r>
              <a:rPr lang="zh-CN" altLang="en-US" sz="2800" b="1">
                <a:solidFill>
                  <a:schemeClr val="accent1">
                    <a:lumMod val="50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（二）五言三顿   </a:t>
            </a:r>
            <a:r>
              <a:rPr lang="en-US" altLang="zh-CN" sz="2800" b="1">
                <a:solidFill>
                  <a:schemeClr val="accent1">
                    <a:lumMod val="50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        </a:t>
            </a:r>
            <a:endParaRPr lang="en-US" altLang="zh-CN" sz="2800" b="1">
              <a:solidFill>
                <a:schemeClr val="accent1">
                  <a:lumMod val="50000"/>
                </a:schemeClr>
              </a:solidFill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  <a:sym typeface="+mn-ea"/>
            </a:endParaRPr>
          </a:p>
          <a:p>
            <a:pPr indent="457200" fontAlgn="auto">
              <a:lnSpc>
                <a:spcPct val="100000"/>
              </a:lnSpc>
              <a:spcBef>
                <a:spcPct val="0"/>
              </a:spcBef>
            </a:pPr>
            <a:r>
              <a:rPr lang="en-US" altLang="zh-CN" sz="2800" b="1">
                <a:solidFill>
                  <a:schemeClr val="accent1">
                    <a:lumMod val="50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    </a:t>
            </a:r>
            <a:r>
              <a:rPr lang="en-US" altLang="zh-CN" sz="2800" b="1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   </a:t>
            </a:r>
            <a:r>
              <a:rPr lang="en-US" altLang="zh-CN" sz="2800" b="1" u="sng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 </a:t>
            </a:r>
            <a:endParaRPr lang="en-US" altLang="zh-CN" sz="2800" b="1" u="sng">
              <a:solidFill>
                <a:srgbClr val="FF0000"/>
              </a:solidFill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  <a:sym typeface="+mn-ea"/>
            </a:endParaRPr>
          </a:p>
          <a:p>
            <a:pPr indent="457200" fontAlgn="auto">
              <a:lnSpc>
                <a:spcPct val="100000"/>
              </a:lnSpc>
              <a:spcBef>
                <a:spcPct val="0"/>
              </a:spcBef>
            </a:pPr>
            <a:r>
              <a:rPr lang="en-US" altLang="zh-CN" sz="2800" b="1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       </a:t>
            </a:r>
            <a:r>
              <a:rPr lang="en-US" altLang="zh-CN" sz="2800" b="1" u="sng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 1.</a:t>
            </a:r>
            <a:r>
              <a:rPr lang="zh-CN" altLang="en-US" sz="2800" b="1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  </a:t>
            </a:r>
            <a:r>
              <a:rPr lang="zh-CN" altLang="en-US" sz="2800" b="1">
                <a:solidFill>
                  <a:schemeClr val="accent1">
                    <a:lumMod val="50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2 ─ 1 ─ 2式</a:t>
            </a:r>
            <a:r>
              <a:rPr lang="zh-CN" altLang="en-US" sz="2800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“雨后／复／斜阳” “松下／问／童子”</a:t>
            </a:r>
            <a:endParaRPr lang="zh-CN" altLang="en-US" sz="2800">
              <a:solidFill>
                <a:srgbClr val="FF0000"/>
              </a:solidFill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  <a:p>
            <a:pPr indent="457200" fontAlgn="auto">
              <a:lnSpc>
                <a:spcPct val="100000"/>
              </a:lnSpc>
              <a:spcBef>
                <a:spcPct val="0"/>
              </a:spcBef>
            </a:pPr>
            <a:r>
              <a:rPr lang="en-US" altLang="zh-CN" sz="2800" b="1" smtClean="0">
                <a:solidFill>
                  <a:schemeClr val="accent1">
                    <a:lumMod val="50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     </a:t>
            </a:r>
            <a:r>
              <a:rPr lang="en-US" altLang="zh-CN" sz="2800" b="1" smtClean="0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  </a:t>
            </a:r>
            <a:r>
              <a:rPr lang="en-US" altLang="zh-CN" sz="2800" b="1" u="sng" smtClean="0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 2.</a:t>
            </a:r>
            <a:r>
              <a:rPr lang="zh-CN" altLang="en-US" sz="2800" b="1" smtClean="0">
                <a:solidFill>
                  <a:schemeClr val="accent1">
                    <a:lumMod val="50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  2 </a:t>
            </a:r>
            <a:r>
              <a:rPr lang="zh-CN" altLang="en-US" sz="2800" b="1">
                <a:solidFill>
                  <a:schemeClr val="accent1">
                    <a:lumMod val="50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─ 2 ─ 1”式    </a:t>
            </a:r>
            <a:r>
              <a:rPr lang="zh-CN" altLang="en-US" sz="2800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“清泉／石上／流” </a:t>
            </a:r>
            <a:endParaRPr lang="zh-CN" altLang="en-US" sz="2800">
              <a:solidFill>
                <a:srgbClr val="FF0000"/>
              </a:solidFill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  <a:p>
            <a:pPr indent="457200" fontAlgn="auto">
              <a:lnSpc>
                <a:spcPct val="100000"/>
              </a:lnSpc>
              <a:spcBef>
                <a:spcPct val="0"/>
              </a:spcBef>
            </a:pPr>
            <a:endParaRPr lang="en-US" altLang="zh-CN" sz="2800" b="1" smtClean="0">
              <a:solidFill>
                <a:schemeClr val="accent1">
                  <a:lumMod val="50000"/>
                </a:schemeClr>
              </a:solidFill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  <a:p>
            <a:pPr indent="457200" fontAlgn="auto">
              <a:lnSpc>
                <a:spcPct val="100000"/>
              </a:lnSpc>
              <a:spcBef>
                <a:spcPct val="0"/>
              </a:spcBef>
            </a:pPr>
            <a:endParaRPr lang="zh-CN" altLang="en-US" sz="2800"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</p:txBody>
      </p:sp>
    </p:spTree>
    <p:custDataLst>
      <p:tags r:id="rId1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/>
          <p:cNvSpPr/>
          <p:nvPr>
            <p:custDataLst>
              <p:tags r:id="rId1"/>
            </p:custDataLst>
          </p:nvPr>
        </p:nvSpPr>
        <p:spPr>
          <a:xfrm>
            <a:off x="0" y="-12700"/>
            <a:ext cx="12192000" cy="6858000"/>
          </a:xfrm>
          <a:prstGeom prst="rect">
            <a:avLst/>
          </a:prstGeom>
          <a:solidFill>
            <a:srgbClr val="266C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1" name="任意多边形: 形状 11"/>
          <p:cNvSpPr/>
          <p:nvPr>
            <p:custDataLst>
              <p:tags r:id="rId2"/>
            </p:custDataLst>
          </p:nvPr>
        </p:nvSpPr>
        <p:spPr>
          <a:xfrm>
            <a:off x="707390" y="-12700"/>
            <a:ext cx="11163300" cy="6858000"/>
          </a:xfrm>
          <a:custGeom>
            <a:avLst/>
            <a:gdLst>
              <a:gd name="connsiteX0" fmla="*/ 1391964 w 11162996"/>
              <a:gd name="connsiteY0" fmla="*/ 0 h 6841459"/>
              <a:gd name="connsiteX1" fmla="*/ 9771032 w 11162996"/>
              <a:gd name="connsiteY1" fmla="*/ 0 h 6841459"/>
              <a:gd name="connsiteX2" fmla="*/ 9888453 w 11162996"/>
              <a:gd name="connsiteY2" fmla="*/ 135555 h 6841459"/>
              <a:gd name="connsiteX3" fmla="*/ 11162996 w 11162996"/>
              <a:gd name="connsiteY3" fmla="*/ 3685906 h 6841459"/>
              <a:gd name="connsiteX4" fmla="*/ 10209764 w 11162996"/>
              <a:gd name="connsiteY4" fmla="*/ 6806575 h 6841459"/>
              <a:gd name="connsiteX5" fmla="*/ 10184957 w 11162996"/>
              <a:gd name="connsiteY5" fmla="*/ 6841459 h 6841459"/>
              <a:gd name="connsiteX6" fmla="*/ 978039 w 11162996"/>
              <a:gd name="connsiteY6" fmla="*/ 6841459 h 6841459"/>
              <a:gd name="connsiteX7" fmla="*/ 953232 w 11162996"/>
              <a:gd name="connsiteY7" fmla="*/ 6806575 h 6841459"/>
              <a:gd name="connsiteX8" fmla="*/ 0 w 11162996"/>
              <a:gd name="connsiteY8" fmla="*/ 3685906 h 6841459"/>
              <a:gd name="connsiteX9" fmla="*/ 1274543 w 11162996"/>
              <a:gd name="connsiteY9" fmla="*/ 135555 h 68414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162996" h="6841458">
                <a:moveTo>
                  <a:pt x="1391964" y="0"/>
                </a:moveTo>
                <a:lnTo>
                  <a:pt x="9771032" y="0"/>
                </a:lnTo>
                <a:lnTo>
                  <a:pt x="9888453" y="135555"/>
                </a:lnTo>
                <a:cubicBezTo>
                  <a:pt x="10684687" y="1100367"/>
                  <a:pt x="11162996" y="2337279"/>
                  <a:pt x="11162996" y="3685906"/>
                </a:cubicBezTo>
                <a:cubicBezTo>
                  <a:pt x="11162996" y="4841872"/>
                  <a:pt x="10811585" y="5915762"/>
                  <a:pt x="10209764" y="6806575"/>
                </a:cubicBezTo>
                <a:lnTo>
                  <a:pt x="10184957" y="6841459"/>
                </a:lnTo>
                <a:lnTo>
                  <a:pt x="978039" y="6841459"/>
                </a:lnTo>
                <a:lnTo>
                  <a:pt x="953232" y="6806575"/>
                </a:lnTo>
                <a:cubicBezTo>
                  <a:pt x="351411" y="5915762"/>
                  <a:pt x="0" y="4841872"/>
                  <a:pt x="0" y="3685906"/>
                </a:cubicBezTo>
                <a:cubicBezTo>
                  <a:pt x="0" y="2337279"/>
                  <a:pt x="478309" y="1100367"/>
                  <a:pt x="1274543" y="13555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2" name="椭圆 31"/>
          <p:cNvSpPr/>
          <p:nvPr>
            <p:custDataLst>
              <p:tags r:id="rId3"/>
            </p:custDataLst>
          </p:nvPr>
        </p:nvSpPr>
        <p:spPr>
          <a:xfrm>
            <a:off x="1096010" y="818515"/>
            <a:ext cx="776605" cy="777240"/>
          </a:xfrm>
          <a:prstGeom prst="ellipse">
            <a:avLst/>
          </a:prstGeom>
          <a:solidFill>
            <a:srgbClr val="0887CE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3" name="椭圆 32"/>
          <p:cNvSpPr/>
          <p:nvPr>
            <p:custDataLst>
              <p:tags r:id="rId4"/>
            </p:custDataLst>
          </p:nvPr>
        </p:nvSpPr>
        <p:spPr>
          <a:xfrm>
            <a:off x="1340485" y="944245"/>
            <a:ext cx="776605" cy="777240"/>
          </a:xfrm>
          <a:prstGeom prst="ellipse">
            <a:avLst/>
          </a:prstGeom>
          <a:solidFill>
            <a:srgbClr val="266CBA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6" name="椭圆 35"/>
          <p:cNvSpPr/>
          <p:nvPr>
            <p:custDataLst>
              <p:tags r:id="rId5"/>
            </p:custDataLst>
          </p:nvPr>
        </p:nvSpPr>
        <p:spPr>
          <a:xfrm>
            <a:off x="1508125" y="5896610"/>
            <a:ext cx="765175" cy="765175"/>
          </a:xfrm>
          <a:prstGeom prst="ellipse">
            <a:avLst/>
          </a:prstGeom>
          <a:solidFill>
            <a:srgbClr val="266CBA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5" name="组合 4"/>
          <p:cNvGrpSpPr/>
          <p:nvPr>
            <p:custDataLst>
              <p:tags r:id="rId6"/>
            </p:custDataLst>
          </p:nvPr>
        </p:nvGrpSpPr>
        <p:grpSpPr>
          <a:xfrm>
            <a:off x="10013950" y="4904105"/>
            <a:ext cx="1777365" cy="1687830"/>
            <a:chOff x="14021" y="6063"/>
            <a:chExt cx="4548" cy="4318"/>
          </a:xfrm>
        </p:grpSpPr>
        <p:sp>
          <p:nvSpPr>
            <p:cNvPr id="6" name="椭圆 5"/>
            <p:cNvSpPr/>
            <p:nvPr>
              <p:custDataLst>
                <p:tags r:id="rId7"/>
              </p:custDataLst>
            </p:nvPr>
          </p:nvSpPr>
          <p:spPr>
            <a:xfrm>
              <a:off x="14999" y="6811"/>
              <a:ext cx="3571" cy="3571"/>
            </a:xfrm>
            <a:prstGeom prst="ellipse">
              <a:avLst/>
            </a:prstGeom>
            <a:solidFill>
              <a:srgbClr val="266CBA">
                <a:alpha val="1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7" name="椭圆 6"/>
            <p:cNvSpPr/>
            <p:nvPr>
              <p:custDataLst>
                <p:tags r:id="rId8"/>
              </p:custDataLst>
            </p:nvPr>
          </p:nvSpPr>
          <p:spPr>
            <a:xfrm>
              <a:off x="14021" y="6063"/>
              <a:ext cx="2650" cy="2650"/>
            </a:xfrm>
            <a:prstGeom prst="ellipse">
              <a:avLst/>
            </a:prstGeom>
            <a:solidFill>
              <a:srgbClr val="266CBA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37" name="矩形 36"/>
          <p:cNvSpPr/>
          <p:nvPr>
            <p:custDataLst>
              <p:tags r:id="rId9"/>
            </p:custDataLst>
          </p:nvPr>
        </p:nvSpPr>
        <p:spPr>
          <a:xfrm flipV="1">
            <a:off x="2272665" y="1534795"/>
            <a:ext cx="8477250" cy="76200"/>
          </a:xfrm>
          <a:prstGeom prst="rect">
            <a:avLst/>
          </a:prstGeom>
          <a:solidFill>
            <a:srgbClr val="266C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文本框 8"/>
          <p:cNvSpPr txBox="1"/>
          <p:nvPr>
            <p:custDataLst>
              <p:tags r:id="rId10"/>
            </p:custDataLst>
          </p:nvPr>
        </p:nvSpPr>
        <p:spPr>
          <a:xfrm>
            <a:off x="1605242" y="367009"/>
            <a:ext cx="9144076" cy="1167808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marL="0" indent="0"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4400" b="1" spc="300">
                <a:solidFill>
                  <a:srgbClr val="5B9BD5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1、语音单位划分法</a:t>
            </a:r>
            <a:endParaRPr lang="zh-CN" altLang="en-US" sz="4400" b="1" spc="300">
              <a:solidFill>
                <a:srgbClr val="5B9BD5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001395" y="1851660"/>
            <a:ext cx="10619740" cy="5949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fontAlgn="auto">
              <a:lnSpc>
                <a:spcPct val="100000"/>
              </a:lnSpc>
              <a:spcBef>
                <a:spcPct val="20000"/>
              </a:spcBef>
            </a:pPr>
            <a:r>
              <a:rPr lang="zh-CN" altLang="en-US" sz="2800" b="1">
                <a:solidFill>
                  <a:schemeClr val="accent1">
                    <a:lumMod val="50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（三）七言四顿   </a:t>
            </a:r>
            <a:endParaRPr lang="en-US" altLang="zh-CN" sz="2800" b="1">
              <a:solidFill>
                <a:schemeClr val="accent1">
                  <a:lumMod val="50000"/>
                </a:schemeClr>
              </a:solidFill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  <a:p>
            <a:pPr indent="0" fontAlgn="auto">
              <a:lnSpc>
                <a:spcPct val="100000"/>
              </a:lnSpc>
              <a:spcBef>
                <a:spcPct val="20000"/>
              </a:spcBef>
            </a:pPr>
            <a:r>
              <a:rPr lang="en-US" altLang="zh-CN" sz="2800" b="1" smtClean="0">
                <a:solidFill>
                  <a:schemeClr val="accent1">
                    <a:lumMod val="50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      </a:t>
            </a:r>
            <a:r>
              <a:rPr lang="en-US" altLang="zh-CN" sz="2800" b="1" smtClean="0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  1</a:t>
            </a:r>
            <a:r>
              <a:rPr lang="en-US" altLang="zh-CN" sz="2800" b="1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.</a:t>
            </a:r>
            <a:r>
              <a:rPr lang="zh-CN" altLang="en-US" sz="2800" b="1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 </a:t>
            </a:r>
            <a:r>
              <a:rPr lang="zh-CN" altLang="en-US" sz="2800" b="1">
                <a:solidFill>
                  <a:schemeClr val="accent1">
                    <a:lumMod val="50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2 ─ 2 ─ 1 ─  2</a:t>
            </a:r>
            <a:r>
              <a:rPr lang="en-US" altLang="zh-CN" sz="2800" b="1">
                <a:solidFill>
                  <a:schemeClr val="accent1">
                    <a:lumMod val="50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 </a:t>
            </a:r>
            <a:endParaRPr lang="en-US" altLang="zh-CN" sz="2800" b="1">
              <a:solidFill>
                <a:schemeClr val="accent1">
                  <a:lumMod val="50000"/>
                </a:schemeClr>
              </a:solidFill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  <a:sym typeface="+mn-ea"/>
            </a:endParaRPr>
          </a:p>
          <a:p>
            <a:pPr indent="0" fontAlgn="auto">
              <a:lnSpc>
                <a:spcPct val="100000"/>
              </a:lnSpc>
              <a:spcBef>
                <a:spcPct val="20000"/>
              </a:spcBef>
            </a:pPr>
            <a:r>
              <a:rPr lang="zh-CN" altLang="en-US" sz="2800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                                      乱花/渐欲/迷/人眼，浅草/才能/没/马蹄</a:t>
            </a:r>
            <a:endParaRPr lang="en-US" altLang="zh-CN" sz="2800">
              <a:solidFill>
                <a:srgbClr val="FF0000"/>
              </a:solidFill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  <a:p>
            <a:pPr indent="0" fontAlgn="auto">
              <a:lnSpc>
                <a:spcPct val="100000"/>
              </a:lnSpc>
              <a:spcBef>
                <a:spcPct val="20000"/>
              </a:spcBef>
            </a:pPr>
            <a:r>
              <a:rPr lang="en-US" altLang="zh-CN" sz="2800" b="1" smtClean="0">
                <a:solidFill>
                  <a:schemeClr val="accent1">
                    <a:lumMod val="50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    </a:t>
            </a:r>
            <a:r>
              <a:rPr lang="en-US" altLang="zh-CN" sz="2800" b="1" smtClean="0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    2</a:t>
            </a:r>
            <a:r>
              <a:rPr lang="en-US" altLang="zh-CN" sz="2800" b="1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. </a:t>
            </a:r>
            <a:r>
              <a:rPr lang="zh-CN" altLang="en-US" sz="2800" b="1">
                <a:solidFill>
                  <a:schemeClr val="accent1">
                    <a:lumMod val="50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2 ─ 2 ─ 2 ─ 1  </a:t>
            </a:r>
            <a:endParaRPr lang="zh-CN" altLang="en-US" sz="2800" b="1">
              <a:solidFill>
                <a:schemeClr val="accent1">
                  <a:lumMod val="50000"/>
                </a:schemeClr>
              </a:solidFill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  <a:sym typeface="+mn-ea"/>
            </a:endParaRPr>
          </a:p>
          <a:p>
            <a:pPr indent="0" fontAlgn="auto">
              <a:lnSpc>
                <a:spcPct val="100000"/>
              </a:lnSpc>
              <a:spcBef>
                <a:spcPct val="20000"/>
              </a:spcBef>
            </a:pPr>
            <a:r>
              <a:rPr lang="zh-CN" altLang="en-US" sz="2800" smtClean="0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                                       楼</a:t>
            </a:r>
            <a:r>
              <a:rPr lang="zh-CN" altLang="en-US" sz="2800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船/夜雪/瓜洲/渡    长空/雁叫/霜晨/</a:t>
            </a:r>
            <a:r>
              <a:rPr lang="zh-CN" altLang="en-US" sz="2800" smtClean="0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月</a:t>
            </a:r>
            <a:endParaRPr lang="en-US" altLang="zh-CN" sz="2800">
              <a:solidFill>
                <a:srgbClr val="FF0000"/>
              </a:solidFill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  <a:p>
            <a:pPr indent="0" fontAlgn="auto">
              <a:lnSpc>
                <a:spcPct val="100000"/>
              </a:lnSpc>
              <a:spcBef>
                <a:spcPct val="20000"/>
              </a:spcBef>
            </a:pPr>
            <a:r>
              <a:rPr lang="en-US" altLang="zh-CN" sz="2800" b="1" smtClean="0">
                <a:solidFill>
                  <a:schemeClr val="accent1">
                    <a:lumMod val="50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       </a:t>
            </a:r>
            <a:r>
              <a:rPr lang="en-US" altLang="zh-CN" sz="2800" b="1" smtClean="0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 3</a:t>
            </a:r>
            <a:r>
              <a:rPr lang="en-US" altLang="zh-CN" sz="2800" b="1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.</a:t>
            </a:r>
            <a:r>
              <a:rPr lang="en-US" altLang="zh-CN" sz="2800" b="1">
                <a:solidFill>
                  <a:schemeClr val="accent1">
                    <a:lumMod val="50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 </a:t>
            </a:r>
            <a:r>
              <a:rPr lang="zh-CN" altLang="en-US" sz="2800" b="1">
                <a:solidFill>
                  <a:schemeClr val="accent1">
                    <a:lumMod val="50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4 ─ 3（前两种的合成变换）  </a:t>
            </a:r>
            <a:endParaRPr lang="zh-CN" altLang="en-US" sz="2800" b="1">
              <a:solidFill>
                <a:schemeClr val="accent1">
                  <a:lumMod val="50000"/>
                </a:schemeClr>
              </a:solidFill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  <a:sym typeface="+mn-ea"/>
            </a:endParaRPr>
          </a:p>
          <a:p>
            <a:pPr indent="0" fontAlgn="auto">
              <a:lnSpc>
                <a:spcPct val="100000"/>
              </a:lnSpc>
              <a:spcBef>
                <a:spcPct val="20000"/>
              </a:spcBef>
            </a:pPr>
            <a:r>
              <a:rPr lang="zh-CN" altLang="en-US" sz="2800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                                           别来/沧海事，语罢/暮天</a:t>
            </a:r>
            <a:r>
              <a:rPr lang="zh-CN" altLang="en-US" sz="2800" smtClean="0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钟</a:t>
            </a:r>
            <a:r>
              <a:rPr lang="en-US" altLang="zh-CN" sz="2800" smtClean="0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                                                                   </a:t>
            </a:r>
            <a:r>
              <a:rPr lang="zh-CN" altLang="en-US" sz="2800" smtClean="0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                                                 </a:t>
            </a:r>
            <a:r>
              <a:rPr lang="zh-CN" altLang="en-US" sz="2800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晴川历历/汉阳树，芳草萋萋/鹦鹉</a:t>
            </a:r>
            <a:r>
              <a:rPr lang="zh-CN" altLang="en-US" sz="2800" smtClean="0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洲</a:t>
            </a:r>
            <a:endParaRPr lang="en-US" altLang="zh-CN" sz="2800">
              <a:solidFill>
                <a:srgbClr val="FF0000"/>
              </a:solidFill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  <a:p>
            <a:pPr indent="0" fontAlgn="auto">
              <a:lnSpc>
                <a:spcPct val="100000"/>
              </a:lnSpc>
              <a:spcBef>
                <a:spcPct val="20000"/>
              </a:spcBef>
            </a:pPr>
            <a:r>
              <a:rPr lang="en-US" altLang="zh-CN" sz="2800" b="1" smtClean="0">
                <a:solidFill>
                  <a:schemeClr val="accent1">
                    <a:lumMod val="50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       </a:t>
            </a:r>
            <a:r>
              <a:rPr lang="en-US" altLang="zh-CN" sz="2800" b="1" smtClean="0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 4</a:t>
            </a:r>
            <a:r>
              <a:rPr lang="en-US" altLang="zh-CN" sz="2800" b="1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.</a:t>
            </a:r>
            <a:r>
              <a:rPr lang="en-US" altLang="zh-CN" sz="2800" b="1">
                <a:solidFill>
                  <a:schemeClr val="accent1">
                    <a:lumMod val="50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 </a:t>
            </a:r>
            <a:r>
              <a:rPr lang="zh-CN" altLang="en-US" sz="2800" b="1">
                <a:solidFill>
                  <a:schemeClr val="accent1">
                    <a:lumMod val="50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3 ─ 1 ─ 3节奏 </a:t>
            </a:r>
            <a:endParaRPr lang="zh-CN" altLang="en-US" sz="2800" b="1">
              <a:solidFill>
                <a:schemeClr val="accent1">
                  <a:lumMod val="50000"/>
                </a:schemeClr>
              </a:solidFill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  <a:sym typeface="+mn-ea"/>
            </a:endParaRPr>
          </a:p>
          <a:p>
            <a:pPr indent="0" fontAlgn="auto">
              <a:lnSpc>
                <a:spcPct val="100000"/>
              </a:lnSpc>
              <a:spcBef>
                <a:spcPct val="20000"/>
              </a:spcBef>
            </a:pPr>
            <a:r>
              <a:rPr lang="zh-CN" altLang="en-US" sz="2800" smtClean="0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                                       一</a:t>
            </a:r>
            <a:r>
              <a:rPr lang="zh-CN" altLang="en-US" sz="2800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点烽/传/散关信，两行雁/带/杜陵秋</a:t>
            </a:r>
            <a:endParaRPr lang="zh-CN" altLang="en-US" sz="2800">
              <a:solidFill>
                <a:srgbClr val="FF0000"/>
              </a:solidFill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  <a:p>
            <a:pPr indent="0" fontAlgn="auto">
              <a:lnSpc>
                <a:spcPct val="100000"/>
              </a:lnSpc>
              <a:spcBef>
                <a:spcPct val="0"/>
              </a:spcBef>
            </a:pPr>
            <a:endParaRPr lang="en-US" altLang="zh-CN" sz="2800" b="1" smtClean="0">
              <a:solidFill>
                <a:schemeClr val="accent1">
                  <a:lumMod val="50000"/>
                </a:schemeClr>
              </a:solidFill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  <a:p>
            <a:pPr indent="0" fontAlgn="auto">
              <a:lnSpc>
                <a:spcPct val="100000"/>
              </a:lnSpc>
              <a:spcBef>
                <a:spcPct val="0"/>
              </a:spcBef>
            </a:pPr>
            <a:endParaRPr lang="zh-CN" altLang="en-US" sz="2800"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</p:txBody>
      </p:sp>
    </p:spTree>
    <p:custDataLst>
      <p:tags r:id="rId1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/>
          <p:cNvSpPr/>
          <p:nvPr>
            <p:custDataLst>
              <p:tags r:id="rId1"/>
            </p:custDataLst>
          </p:nvPr>
        </p:nvSpPr>
        <p:spPr>
          <a:xfrm>
            <a:off x="0" y="-12700"/>
            <a:ext cx="12192000" cy="6858000"/>
          </a:xfrm>
          <a:prstGeom prst="rect">
            <a:avLst/>
          </a:prstGeom>
          <a:solidFill>
            <a:srgbClr val="266C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1" name="任意多边形: 形状 11"/>
          <p:cNvSpPr/>
          <p:nvPr>
            <p:custDataLst>
              <p:tags r:id="rId2"/>
            </p:custDataLst>
          </p:nvPr>
        </p:nvSpPr>
        <p:spPr>
          <a:xfrm>
            <a:off x="707390" y="-12700"/>
            <a:ext cx="11163300" cy="6858000"/>
          </a:xfrm>
          <a:custGeom>
            <a:avLst/>
            <a:gdLst>
              <a:gd name="connsiteX0" fmla="*/ 1391964 w 11162996"/>
              <a:gd name="connsiteY0" fmla="*/ 0 h 6841459"/>
              <a:gd name="connsiteX1" fmla="*/ 9771032 w 11162996"/>
              <a:gd name="connsiteY1" fmla="*/ 0 h 6841459"/>
              <a:gd name="connsiteX2" fmla="*/ 9888453 w 11162996"/>
              <a:gd name="connsiteY2" fmla="*/ 135555 h 6841459"/>
              <a:gd name="connsiteX3" fmla="*/ 11162996 w 11162996"/>
              <a:gd name="connsiteY3" fmla="*/ 3685906 h 6841459"/>
              <a:gd name="connsiteX4" fmla="*/ 10209764 w 11162996"/>
              <a:gd name="connsiteY4" fmla="*/ 6806575 h 6841459"/>
              <a:gd name="connsiteX5" fmla="*/ 10184957 w 11162996"/>
              <a:gd name="connsiteY5" fmla="*/ 6841459 h 6841459"/>
              <a:gd name="connsiteX6" fmla="*/ 978039 w 11162996"/>
              <a:gd name="connsiteY6" fmla="*/ 6841459 h 6841459"/>
              <a:gd name="connsiteX7" fmla="*/ 953232 w 11162996"/>
              <a:gd name="connsiteY7" fmla="*/ 6806575 h 6841459"/>
              <a:gd name="connsiteX8" fmla="*/ 0 w 11162996"/>
              <a:gd name="connsiteY8" fmla="*/ 3685906 h 6841459"/>
              <a:gd name="connsiteX9" fmla="*/ 1274543 w 11162996"/>
              <a:gd name="connsiteY9" fmla="*/ 135555 h 68414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162996" h="6841458">
                <a:moveTo>
                  <a:pt x="1391964" y="0"/>
                </a:moveTo>
                <a:lnTo>
                  <a:pt x="9771032" y="0"/>
                </a:lnTo>
                <a:lnTo>
                  <a:pt x="9888453" y="135555"/>
                </a:lnTo>
                <a:cubicBezTo>
                  <a:pt x="10684687" y="1100367"/>
                  <a:pt x="11162996" y="2337279"/>
                  <a:pt x="11162996" y="3685906"/>
                </a:cubicBezTo>
                <a:cubicBezTo>
                  <a:pt x="11162996" y="4841872"/>
                  <a:pt x="10811585" y="5915762"/>
                  <a:pt x="10209764" y="6806575"/>
                </a:cubicBezTo>
                <a:lnTo>
                  <a:pt x="10184957" y="6841459"/>
                </a:lnTo>
                <a:lnTo>
                  <a:pt x="978039" y="6841459"/>
                </a:lnTo>
                <a:lnTo>
                  <a:pt x="953232" y="6806575"/>
                </a:lnTo>
                <a:cubicBezTo>
                  <a:pt x="351411" y="5915762"/>
                  <a:pt x="0" y="4841872"/>
                  <a:pt x="0" y="3685906"/>
                </a:cubicBezTo>
                <a:cubicBezTo>
                  <a:pt x="0" y="2337279"/>
                  <a:pt x="478309" y="1100367"/>
                  <a:pt x="1274543" y="13555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2" name="椭圆 31"/>
          <p:cNvSpPr/>
          <p:nvPr>
            <p:custDataLst>
              <p:tags r:id="rId3"/>
            </p:custDataLst>
          </p:nvPr>
        </p:nvSpPr>
        <p:spPr>
          <a:xfrm>
            <a:off x="1096010" y="818515"/>
            <a:ext cx="776605" cy="777240"/>
          </a:xfrm>
          <a:prstGeom prst="ellipse">
            <a:avLst/>
          </a:prstGeom>
          <a:solidFill>
            <a:srgbClr val="0887CE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3" name="椭圆 32"/>
          <p:cNvSpPr/>
          <p:nvPr>
            <p:custDataLst>
              <p:tags r:id="rId4"/>
            </p:custDataLst>
          </p:nvPr>
        </p:nvSpPr>
        <p:spPr>
          <a:xfrm>
            <a:off x="1340485" y="944245"/>
            <a:ext cx="776605" cy="777240"/>
          </a:xfrm>
          <a:prstGeom prst="ellipse">
            <a:avLst/>
          </a:prstGeom>
          <a:solidFill>
            <a:srgbClr val="266CBA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6" name="椭圆 35"/>
          <p:cNvSpPr/>
          <p:nvPr>
            <p:custDataLst>
              <p:tags r:id="rId5"/>
            </p:custDataLst>
          </p:nvPr>
        </p:nvSpPr>
        <p:spPr>
          <a:xfrm>
            <a:off x="1508125" y="5896610"/>
            <a:ext cx="765175" cy="765175"/>
          </a:xfrm>
          <a:prstGeom prst="ellipse">
            <a:avLst/>
          </a:prstGeom>
          <a:solidFill>
            <a:srgbClr val="266CBA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5" name="组合 4"/>
          <p:cNvGrpSpPr/>
          <p:nvPr>
            <p:custDataLst>
              <p:tags r:id="rId6"/>
            </p:custDataLst>
          </p:nvPr>
        </p:nvGrpSpPr>
        <p:grpSpPr>
          <a:xfrm>
            <a:off x="10013950" y="4904105"/>
            <a:ext cx="1777365" cy="1687830"/>
            <a:chOff x="14021" y="6063"/>
            <a:chExt cx="4548" cy="4318"/>
          </a:xfrm>
        </p:grpSpPr>
        <p:sp>
          <p:nvSpPr>
            <p:cNvPr id="6" name="椭圆 5"/>
            <p:cNvSpPr/>
            <p:nvPr>
              <p:custDataLst>
                <p:tags r:id="rId7"/>
              </p:custDataLst>
            </p:nvPr>
          </p:nvSpPr>
          <p:spPr>
            <a:xfrm>
              <a:off x="14999" y="6811"/>
              <a:ext cx="3571" cy="3571"/>
            </a:xfrm>
            <a:prstGeom prst="ellipse">
              <a:avLst/>
            </a:prstGeom>
            <a:solidFill>
              <a:srgbClr val="266CBA">
                <a:alpha val="1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7" name="椭圆 6"/>
            <p:cNvSpPr/>
            <p:nvPr>
              <p:custDataLst>
                <p:tags r:id="rId8"/>
              </p:custDataLst>
            </p:nvPr>
          </p:nvSpPr>
          <p:spPr>
            <a:xfrm>
              <a:off x="14021" y="6063"/>
              <a:ext cx="2650" cy="2650"/>
            </a:xfrm>
            <a:prstGeom prst="ellipse">
              <a:avLst/>
            </a:prstGeom>
            <a:solidFill>
              <a:srgbClr val="266CBA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37" name="矩形 36"/>
          <p:cNvSpPr/>
          <p:nvPr>
            <p:custDataLst>
              <p:tags r:id="rId9"/>
            </p:custDataLst>
          </p:nvPr>
        </p:nvSpPr>
        <p:spPr>
          <a:xfrm flipV="1">
            <a:off x="2272665" y="1534795"/>
            <a:ext cx="8477250" cy="76200"/>
          </a:xfrm>
          <a:prstGeom prst="rect">
            <a:avLst/>
          </a:prstGeom>
          <a:solidFill>
            <a:srgbClr val="266C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文本框 8"/>
          <p:cNvSpPr txBox="1"/>
          <p:nvPr>
            <p:custDataLst>
              <p:tags r:id="rId10"/>
            </p:custDataLst>
          </p:nvPr>
        </p:nvSpPr>
        <p:spPr>
          <a:xfrm>
            <a:off x="1605242" y="367009"/>
            <a:ext cx="9144076" cy="1167808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marL="0" indent="0"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4400" b="1" spc="300">
                <a:solidFill>
                  <a:srgbClr val="5B9BD5"/>
                </a:solidFill>
                <a:latin typeface="微软雅黑" panose="020B0503020204020204" charset="-122"/>
                <a:ea typeface="微软雅黑" panose="020B0503020204020204" charset="-122"/>
              </a:rPr>
              <a:t>二、会划分诗句节奏</a:t>
            </a:r>
            <a:endParaRPr lang="zh-CN" altLang="en-US" sz="4400" b="1" spc="300">
              <a:solidFill>
                <a:srgbClr val="5B9BD5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989455" y="2449195"/>
            <a:ext cx="8375015" cy="24549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20000"/>
              </a:spcBef>
            </a:pPr>
            <a:r>
              <a:rPr lang="en-US" altLang="zh-CN" sz="4800" b="1" smtClean="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明康欧楷" panose="02010609000101010101" charset="-122"/>
                <a:ea typeface="明康欧楷" panose="02010609000101010101" charset="-122"/>
                <a:cs typeface="明康欧楷" panose="02010609000101010101" charset="-122"/>
              </a:rPr>
              <a:t>2.</a:t>
            </a:r>
            <a:r>
              <a:rPr lang="zh-CN" altLang="en-US" sz="4800" b="1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明康欧楷" panose="02010609000101010101" charset="-122"/>
                <a:ea typeface="明康欧楷" panose="02010609000101010101" charset="-122"/>
                <a:cs typeface="明康欧楷" panose="02010609000101010101" charset="-122"/>
              </a:rPr>
              <a:t>意义单</a:t>
            </a:r>
            <a:r>
              <a:rPr lang="zh-CN" altLang="en-US" sz="4800" b="1" smtClean="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明康欧楷" panose="02010609000101010101" charset="-122"/>
                <a:ea typeface="明康欧楷" panose="02010609000101010101" charset="-122"/>
                <a:cs typeface="明康欧楷" panose="02010609000101010101" charset="-122"/>
              </a:rPr>
              <a:t>位划</a:t>
            </a:r>
            <a:r>
              <a:rPr lang="zh-CN" altLang="en-US" sz="4800" b="1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明康欧楷" panose="02010609000101010101" charset="-122"/>
                <a:ea typeface="明康欧楷" panose="02010609000101010101" charset="-122"/>
                <a:cs typeface="明康欧楷" panose="02010609000101010101" charset="-122"/>
              </a:rPr>
              <a:t>分法</a:t>
            </a:r>
            <a:r>
              <a:rPr lang="en-US" altLang="zh-CN" sz="4800" b="1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明康欧楷" panose="02010609000101010101" charset="-122"/>
                <a:ea typeface="明康欧楷" panose="02010609000101010101" charset="-122"/>
                <a:cs typeface="明康欧楷" panose="02010609000101010101" charset="-122"/>
              </a:rPr>
              <a:t>:</a:t>
            </a:r>
            <a:endParaRPr lang="en-US" altLang="zh-CN" sz="4800" b="1">
              <a:gradFill>
                <a:gsLst>
                  <a:gs pos="0">
                    <a:srgbClr val="E30000"/>
                  </a:gs>
                  <a:gs pos="100000">
                    <a:srgbClr val="760303"/>
                  </a:gs>
                </a:gsLst>
                <a:lin scaled="0"/>
              </a:gradFill>
              <a:latin typeface="明康欧楷" panose="02010609000101010101" charset="-122"/>
              <a:ea typeface="明康欧楷" panose="02010609000101010101" charset="-122"/>
              <a:cs typeface="明康欧楷" panose="02010609000101010101" charset="-122"/>
            </a:endParaRPr>
          </a:p>
          <a:p>
            <a:pPr algn="ctr">
              <a:lnSpc>
                <a:spcPct val="150000"/>
              </a:lnSpc>
              <a:spcBef>
                <a:spcPct val="20000"/>
              </a:spcBef>
            </a:pPr>
            <a:r>
              <a:rPr lang="zh-CN" altLang="en-US" sz="4800" kern="0" spc="4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粗黑宋简体" panose="02000000000000000000" charset="-122"/>
                <a:ea typeface="方正粗黑宋简体" panose="02000000000000000000" charset="-122"/>
                <a:cs typeface="宋体" panose="02010600030101010101" pitchFamily="2" charset="-122"/>
                <a:sym typeface="+mn-ea"/>
              </a:rPr>
              <a:t>划</a:t>
            </a:r>
            <a:r>
              <a:rPr lang="zh-CN" altLang="en-US" sz="4800" kern="0" spc="4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粗黑宋简体" panose="02000000000000000000" charset="-122"/>
                <a:ea typeface="方正粗黑宋简体" panose="02000000000000000000" charset="-122"/>
                <a:cs typeface="宋体" panose="02010600030101010101" pitchFamily="2" charset="-122"/>
                <a:sym typeface="+mn-ea"/>
              </a:rPr>
              <a:t>分节奏的要领</a:t>
            </a:r>
            <a:endParaRPr lang="zh-CN" altLang="en-US" sz="4800" b="1" kern="0" spc="4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方正粗黑宋简体" panose="02000000000000000000" charset="-122"/>
              <a:ea typeface="方正粗黑宋简体" panose="02000000000000000000" charset="-122"/>
              <a:cs typeface="宋体" panose="02010600030101010101" pitchFamily="2" charset="-122"/>
              <a:sym typeface="+mn-ea"/>
            </a:endParaRPr>
          </a:p>
        </p:txBody>
      </p:sp>
    </p:spTree>
    <p:custDataLst>
      <p:tags r:id="rId11"/>
    </p:custDataLst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/>
          <p:cNvSpPr/>
          <p:nvPr>
            <p:custDataLst>
              <p:tags r:id="rId1"/>
            </p:custDataLst>
          </p:nvPr>
        </p:nvSpPr>
        <p:spPr>
          <a:xfrm>
            <a:off x="0" y="-12700"/>
            <a:ext cx="12192000" cy="6858000"/>
          </a:xfrm>
          <a:prstGeom prst="rect">
            <a:avLst/>
          </a:prstGeom>
          <a:solidFill>
            <a:srgbClr val="266C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1" name="任意多边形: 形状 11"/>
          <p:cNvSpPr/>
          <p:nvPr>
            <p:custDataLst>
              <p:tags r:id="rId2"/>
            </p:custDataLst>
          </p:nvPr>
        </p:nvSpPr>
        <p:spPr>
          <a:xfrm>
            <a:off x="707390" y="-12700"/>
            <a:ext cx="11163300" cy="6858000"/>
          </a:xfrm>
          <a:custGeom>
            <a:avLst/>
            <a:gdLst>
              <a:gd name="connsiteX0" fmla="*/ 1391964 w 11162996"/>
              <a:gd name="connsiteY0" fmla="*/ 0 h 6841459"/>
              <a:gd name="connsiteX1" fmla="*/ 9771032 w 11162996"/>
              <a:gd name="connsiteY1" fmla="*/ 0 h 6841459"/>
              <a:gd name="connsiteX2" fmla="*/ 9888453 w 11162996"/>
              <a:gd name="connsiteY2" fmla="*/ 135555 h 6841459"/>
              <a:gd name="connsiteX3" fmla="*/ 11162996 w 11162996"/>
              <a:gd name="connsiteY3" fmla="*/ 3685906 h 6841459"/>
              <a:gd name="connsiteX4" fmla="*/ 10209764 w 11162996"/>
              <a:gd name="connsiteY4" fmla="*/ 6806575 h 6841459"/>
              <a:gd name="connsiteX5" fmla="*/ 10184957 w 11162996"/>
              <a:gd name="connsiteY5" fmla="*/ 6841459 h 6841459"/>
              <a:gd name="connsiteX6" fmla="*/ 978039 w 11162996"/>
              <a:gd name="connsiteY6" fmla="*/ 6841459 h 6841459"/>
              <a:gd name="connsiteX7" fmla="*/ 953232 w 11162996"/>
              <a:gd name="connsiteY7" fmla="*/ 6806575 h 6841459"/>
              <a:gd name="connsiteX8" fmla="*/ 0 w 11162996"/>
              <a:gd name="connsiteY8" fmla="*/ 3685906 h 6841459"/>
              <a:gd name="connsiteX9" fmla="*/ 1274543 w 11162996"/>
              <a:gd name="connsiteY9" fmla="*/ 135555 h 68414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162996" h="6841458">
                <a:moveTo>
                  <a:pt x="1391964" y="0"/>
                </a:moveTo>
                <a:lnTo>
                  <a:pt x="9771032" y="0"/>
                </a:lnTo>
                <a:lnTo>
                  <a:pt x="9888453" y="135555"/>
                </a:lnTo>
                <a:cubicBezTo>
                  <a:pt x="10684687" y="1100367"/>
                  <a:pt x="11162996" y="2337279"/>
                  <a:pt x="11162996" y="3685906"/>
                </a:cubicBezTo>
                <a:cubicBezTo>
                  <a:pt x="11162996" y="4841872"/>
                  <a:pt x="10811585" y="5915762"/>
                  <a:pt x="10209764" y="6806575"/>
                </a:cubicBezTo>
                <a:lnTo>
                  <a:pt x="10184957" y="6841459"/>
                </a:lnTo>
                <a:lnTo>
                  <a:pt x="978039" y="6841459"/>
                </a:lnTo>
                <a:lnTo>
                  <a:pt x="953232" y="6806575"/>
                </a:lnTo>
                <a:cubicBezTo>
                  <a:pt x="351411" y="5915762"/>
                  <a:pt x="0" y="4841872"/>
                  <a:pt x="0" y="3685906"/>
                </a:cubicBezTo>
                <a:cubicBezTo>
                  <a:pt x="0" y="2337279"/>
                  <a:pt x="478309" y="1100367"/>
                  <a:pt x="1274543" y="13555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2" name="椭圆 31"/>
          <p:cNvSpPr/>
          <p:nvPr>
            <p:custDataLst>
              <p:tags r:id="rId3"/>
            </p:custDataLst>
          </p:nvPr>
        </p:nvSpPr>
        <p:spPr>
          <a:xfrm>
            <a:off x="1096010" y="818515"/>
            <a:ext cx="776605" cy="777240"/>
          </a:xfrm>
          <a:prstGeom prst="ellipse">
            <a:avLst/>
          </a:prstGeom>
          <a:solidFill>
            <a:srgbClr val="0887CE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3" name="椭圆 32"/>
          <p:cNvSpPr/>
          <p:nvPr>
            <p:custDataLst>
              <p:tags r:id="rId4"/>
            </p:custDataLst>
          </p:nvPr>
        </p:nvSpPr>
        <p:spPr>
          <a:xfrm>
            <a:off x="1340485" y="944245"/>
            <a:ext cx="776605" cy="777240"/>
          </a:xfrm>
          <a:prstGeom prst="ellipse">
            <a:avLst/>
          </a:prstGeom>
          <a:solidFill>
            <a:srgbClr val="266CBA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6" name="椭圆 35"/>
          <p:cNvSpPr/>
          <p:nvPr>
            <p:custDataLst>
              <p:tags r:id="rId5"/>
            </p:custDataLst>
          </p:nvPr>
        </p:nvSpPr>
        <p:spPr>
          <a:xfrm>
            <a:off x="1508125" y="5896610"/>
            <a:ext cx="765175" cy="765175"/>
          </a:xfrm>
          <a:prstGeom prst="ellipse">
            <a:avLst/>
          </a:prstGeom>
          <a:solidFill>
            <a:srgbClr val="266CBA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5" name="组合 4"/>
          <p:cNvGrpSpPr/>
          <p:nvPr>
            <p:custDataLst>
              <p:tags r:id="rId6"/>
            </p:custDataLst>
          </p:nvPr>
        </p:nvGrpSpPr>
        <p:grpSpPr>
          <a:xfrm>
            <a:off x="10013950" y="4904105"/>
            <a:ext cx="1777365" cy="1687830"/>
            <a:chOff x="14021" y="6063"/>
            <a:chExt cx="4548" cy="4318"/>
          </a:xfrm>
        </p:grpSpPr>
        <p:sp>
          <p:nvSpPr>
            <p:cNvPr id="6" name="椭圆 5"/>
            <p:cNvSpPr/>
            <p:nvPr>
              <p:custDataLst>
                <p:tags r:id="rId7"/>
              </p:custDataLst>
            </p:nvPr>
          </p:nvSpPr>
          <p:spPr>
            <a:xfrm>
              <a:off x="14999" y="6811"/>
              <a:ext cx="3571" cy="3571"/>
            </a:xfrm>
            <a:prstGeom prst="ellipse">
              <a:avLst/>
            </a:prstGeom>
            <a:solidFill>
              <a:srgbClr val="266CBA">
                <a:alpha val="1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7" name="椭圆 6"/>
            <p:cNvSpPr/>
            <p:nvPr>
              <p:custDataLst>
                <p:tags r:id="rId8"/>
              </p:custDataLst>
            </p:nvPr>
          </p:nvSpPr>
          <p:spPr>
            <a:xfrm>
              <a:off x="14021" y="6063"/>
              <a:ext cx="2650" cy="2650"/>
            </a:xfrm>
            <a:prstGeom prst="ellipse">
              <a:avLst/>
            </a:prstGeom>
            <a:solidFill>
              <a:srgbClr val="266CBA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37" name="矩形 36"/>
          <p:cNvSpPr/>
          <p:nvPr>
            <p:custDataLst>
              <p:tags r:id="rId9"/>
            </p:custDataLst>
          </p:nvPr>
        </p:nvSpPr>
        <p:spPr>
          <a:xfrm flipV="1">
            <a:off x="2272665" y="1534795"/>
            <a:ext cx="8477250" cy="76200"/>
          </a:xfrm>
          <a:prstGeom prst="rect">
            <a:avLst/>
          </a:prstGeom>
          <a:solidFill>
            <a:srgbClr val="266C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文本框 8"/>
          <p:cNvSpPr txBox="1"/>
          <p:nvPr>
            <p:custDataLst>
              <p:tags r:id="rId10"/>
            </p:custDataLst>
          </p:nvPr>
        </p:nvSpPr>
        <p:spPr>
          <a:xfrm>
            <a:off x="1605242" y="367009"/>
            <a:ext cx="9144076" cy="1167808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marL="0" indent="0"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4400" b="1" spc="300">
                <a:solidFill>
                  <a:srgbClr val="5B9BD5"/>
                </a:solidFill>
                <a:latin typeface="微软雅黑" panose="020B0503020204020204" charset="-122"/>
                <a:ea typeface="微软雅黑" panose="020B0503020204020204" charset="-122"/>
              </a:rPr>
              <a:t>二、会划分诗句节奏</a:t>
            </a:r>
            <a:endParaRPr lang="zh-CN" altLang="en-US" sz="4400" b="1" spc="300">
              <a:solidFill>
                <a:srgbClr val="5B9BD5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340485" y="2150110"/>
            <a:ext cx="8991600" cy="39693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fontAlgn="auto">
              <a:lnSpc>
                <a:spcPct val="100000"/>
              </a:lnSpc>
            </a:pPr>
            <a:r>
              <a:rPr lang="zh-CN" altLang="en-US" sz="2800" b="1" smtClean="0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畸</a:t>
            </a:r>
            <a:r>
              <a:rPr lang="zh-CN" altLang="en-US" sz="2800" b="1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零的单音</a:t>
            </a:r>
            <a:r>
              <a:rPr lang="zh-CN" altLang="en-US" sz="2800" b="1" smtClean="0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节</a:t>
            </a:r>
            <a:r>
              <a:rPr lang="en-US" altLang="zh-CN" sz="2800" b="1" smtClean="0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——</a:t>
            </a:r>
            <a:r>
              <a:rPr lang="zh-CN" altLang="en-US" sz="2800" b="1" smtClean="0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表</a:t>
            </a:r>
            <a:r>
              <a:rPr lang="zh-CN" altLang="en-US" sz="2800" b="1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达的中</a:t>
            </a:r>
            <a:r>
              <a:rPr lang="zh-CN" altLang="en-US" sz="2800" b="1" smtClean="0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心</a:t>
            </a:r>
            <a:r>
              <a:rPr lang="en-US" altLang="zh-CN" sz="2800" b="1" smtClean="0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——</a:t>
            </a:r>
            <a:r>
              <a:rPr lang="zh-CN" altLang="en-US" sz="2800" b="1" smtClean="0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炼</a:t>
            </a:r>
            <a:r>
              <a:rPr lang="zh-CN" altLang="en-US" sz="2800" b="1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字</a:t>
            </a:r>
            <a:r>
              <a:rPr lang="zh-CN" altLang="en-US" sz="2800" b="1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 </a:t>
            </a:r>
            <a:r>
              <a:rPr lang="en-US" altLang="zh-CN" sz="2800" b="1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 </a:t>
            </a:r>
            <a:endParaRPr lang="en-US" altLang="zh-CN" sz="2800" b="1"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  <a:sym typeface="+mn-ea"/>
            </a:endParaRPr>
          </a:p>
          <a:p>
            <a:pPr indent="0" fontAlgn="auto">
              <a:lnSpc>
                <a:spcPct val="100000"/>
              </a:lnSpc>
            </a:pPr>
            <a:endParaRPr lang="zh-CN" altLang="en-US" sz="2800" b="1" smtClean="0"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  <a:sym typeface="+mn-ea"/>
            </a:endParaRPr>
          </a:p>
          <a:p>
            <a:pPr indent="0" algn="ctr" fontAlgn="auto">
              <a:lnSpc>
                <a:spcPct val="100000"/>
              </a:lnSpc>
            </a:pPr>
            <a:r>
              <a:rPr lang="zh-CN" altLang="en-US" sz="2800" b="1" smtClean="0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如：喧</a:t>
            </a:r>
            <a:r>
              <a:rPr lang="zh-CN" altLang="en-US" sz="2800" b="1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鸟/</a:t>
            </a:r>
            <a:r>
              <a:rPr lang="zh-CN" altLang="en-US" sz="2800" b="1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覆</a:t>
            </a:r>
            <a:r>
              <a:rPr lang="zh-CN" altLang="en-US" sz="2800" b="1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/春洲，杂英/</a:t>
            </a:r>
            <a:r>
              <a:rPr lang="zh-CN" altLang="en-US" sz="2800" b="1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满</a:t>
            </a:r>
            <a:r>
              <a:rPr lang="zh-CN" altLang="en-US" sz="2800" b="1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/芳</a:t>
            </a:r>
            <a:r>
              <a:rPr lang="zh-CN" altLang="en-US" sz="2800" b="1" smtClean="0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甸</a:t>
            </a:r>
            <a:endParaRPr lang="en-US" altLang="zh-CN" sz="2800" b="1" smtClean="0"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  <a:p>
            <a:pPr indent="0" fontAlgn="auto">
              <a:lnSpc>
                <a:spcPct val="100000"/>
              </a:lnSpc>
            </a:pPr>
            <a:r>
              <a:rPr lang="zh-CN" altLang="en-US" sz="2800" b="1" smtClean="0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两</a:t>
            </a:r>
            <a:r>
              <a:rPr lang="zh-CN" altLang="en-US" sz="2800" b="1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种常见的意义结构</a:t>
            </a:r>
            <a:r>
              <a:rPr lang="zh-CN" altLang="en-US" sz="2800" b="1" smtClean="0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：</a:t>
            </a:r>
            <a:endParaRPr lang="en-US" altLang="zh-CN" sz="2800" b="1" smtClean="0"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  <a:p>
            <a:pPr indent="0" fontAlgn="auto">
              <a:lnSpc>
                <a:spcPct val="100000"/>
              </a:lnSpc>
            </a:pPr>
            <a:r>
              <a:rPr lang="en-US" altLang="zh-CN" sz="2800" b="1" smtClean="0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1.</a:t>
            </a:r>
            <a:r>
              <a:rPr lang="zh-CN" altLang="en-US" sz="2800" b="1" smtClean="0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单</a:t>
            </a:r>
            <a:r>
              <a:rPr lang="zh-CN" altLang="en-US" sz="2800" b="1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音节在末</a:t>
            </a:r>
            <a:r>
              <a:rPr lang="zh-CN" altLang="en-US" sz="2800" b="1" smtClean="0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尾：</a:t>
            </a:r>
            <a:endParaRPr lang="en-US" altLang="zh-CN" sz="2800" b="1" smtClean="0"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  <a:p>
            <a:pPr indent="0" fontAlgn="auto">
              <a:lnSpc>
                <a:spcPct val="100000"/>
              </a:lnSpc>
            </a:pPr>
            <a:r>
              <a:rPr lang="zh-CN" altLang="en-US" sz="2800" b="1" smtClean="0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五</a:t>
            </a:r>
            <a:r>
              <a:rPr lang="zh-CN" altLang="en-US" sz="2800" b="1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言诗为二二一，七言诗为二二二</a:t>
            </a:r>
            <a:r>
              <a:rPr lang="zh-CN" altLang="en-US" sz="2800" b="1" smtClean="0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一。  </a:t>
            </a:r>
            <a:endParaRPr lang="en-US" altLang="zh-CN" sz="2800" b="1" smtClean="0">
              <a:solidFill>
                <a:srgbClr val="FF0000"/>
              </a:solidFill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  <a:p>
            <a:pPr indent="0" fontAlgn="auto">
              <a:lnSpc>
                <a:spcPct val="100000"/>
              </a:lnSpc>
            </a:pPr>
            <a:r>
              <a:rPr lang="en-US" altLang="zh-CN" sz="2800" b="1" smtClean="0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2.</a:t>
            </a:r>
            <a:r>
              <a:rPr lang="zh-CN" altLang="en-US" sz="2800" b="1" smtClean="0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单</a:t>
            </a:r>
            <a:r>
              <a:rPr lang="zh-CN" altLang="en-US" sz="2800" b="1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音节在句</a:t>
            </a:r>
            <a:r>
              <a:rPr lang="zh-CN" altLang="en-US" sz="2800" b="1" smtClean="0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中：</a:t>
            </a:r>
            <a:endParaRPr lang="en-US" altLang="zh-CN" sz="2800" b="1" smtClean="0"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  <a:p>
            <a:pPr indent="0" fontAlgn="auto">
              <a:lnSpc>
                <a:spcPct val="100000"/>
              </a:lnSpc>
            </a:pPr>
            <a:r>
              <a:rPr lang="zh-CN" altLang="en-US" sz="2800" b="1" smtClean="0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五</a:t>
            </a:r>
            <a:r>
              <a:rPr lang="zh-CN" altLang="en-US" sz="2800" b="1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言为二一二，七言诗为二二一</a:t>
            </a:r>
            <a:r>
              <a:rPr lang="zh-CN" altLang="en-US" sz="2800" b="1" smtClean="0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二。</a:t>
            </a:r>
            <a:endParaRPr lang="en-US" altLang="zh-CN" sz="2800" b="1" smtClean="0">
              <a:solidFill>
                <a:srgbClr val="FF0000"/>
              </a:solidFill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  <a:p>
            <a:pPr indent="0" fontAlgn="auto">
              <a:lnSpc>
                <a:spcPct val="100000"/>
              </a:lnSpc>
            </a:pPr>
            <a:r>
              <a:rPr lang="en-US" altLang="zh-CN" sz="2800" b="1" smtClean="0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    </a:t>
            </a:r>
            <a:endParaRPr lang="en-US" altLang="zh-CN" sz="2800" b="1" kern="0" spc="40" smtClean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  <a:sym typeface="+mn-ea"/>
            </a:endParaRPr>
          </a:p>
        </p:txBody>
      </p:sp>
    </p:spTree>
    <p:custDataLst>
      <p:tags r:id="rId1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0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8b18404dc4ed4e8ebdb3888de339bc54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2},&quot;ReferentInfo&quot;:{&quot;Id&quot;:&quot;01988bd30b814ac78f72ad4c05b366a2&quot;,&quot;X&quot;:{&quot;Pos&quot;:1},&quot;Y&quot;:{&quot;Pos&quot;:0}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019_1*i*9"/>
  <p:tag name="KSO_WM_UNIT_INDEX" val="9"/>
  <p:tag name="KSO_WM_UNIT_LAYERLEVEL" val="1"/>
  <p:tag name="KSO_WM_UNIT_SM_LIMIT_TYPE" val="0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29"/>
</p:tagLst>
</file>

<file path=ppt/tags/tag101.xml><?xml version="1.0" encoding="utf-8"?>
<p:tagLst xmlns:p="http://schemas.openxmlformats.org/presentationml/2006/main">
  <p:tag name="KSO_WM_ASSEMBLE_CHIP_INDEX" val="64dbc9169da14992abc6e8d2e4198922"/>
  <p:tag name="KSO_WM_BEAUTIFY_FLAG" val="#wm#"/>
  <p:tag name="KSO_WM_CHIP_GROUPID" val="5e7881253197e252a37019b5"/>
  <p:tag name="KSO_WM_CHIP_XID" val="5e7881253197e252a37019b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268ef2ba270c485f9b72d77a33a622f9"/>
  <p:tag name="KSO_WM_UNIT_DEFAULT_FONT" val="24;44;4"/>
  <p:tag name="KSO_WM_UNIT_DIAGRAM_ISNUMVISUAL" val="0"/>
  <p:tag name="KSO_WM_UNIT_DIAGRAM_ISREFERUNIT" val="0"/>
  <p:tag name="KSO_WM_UNIT_HIGHLIGHT" val="0"/>
  <p:tag name="KSO_WM_UNIT_ID" val="diagram20209019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内容"/>
  <p:tag name="KSO_WM_UNIT_SHOW_EDIT_AREA_INDICATION" val="1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36"/>
</p:tagLst>
</file>

<file path=ppt/tags/tag102.xml><?xml version="1.0" encoding="utf-8"?>
<p:tagLst xmlns:p="http://schemas.openxmlformats.org/presentationml/2006/main">
  <p:tag name="KSO_WM_ASSEMBLE_CHIP_INDEX" val="e4a32b87e2794494a857ed7d1489ace7"/>
  <p:tag name="KSO_WM_BEAUTIFY_FLAG" val="#wm#"/>
  <p:tag name="KSO_WM_CHIP_GROUPID" val="5e6b05596848fb12bee65ac8"/>
  <p:tag name="KSO_WM_CHIP_XID" val="5e6b05596848fb12bee65aca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01988bd30b814ac78f72ad4c05b366a2"/>
  <p:tag name="KSO_WM_UNIT_DEFAULT_FONT" val="14;20;2"/>
  <p:tag name="KSO_WM_UNIT_DIAGRAM_ISNUMVISUAL" val="0"/>
  <p:tag name="KSO_WM_UNIT_DIAGRAM_ISREFERUNIT" val="0"/>
  <p:tag name="KSO_WM_UNIT_HIGHLIGHT" val="0"/>
  <p:tag name="KSO_WM_UNIT_ID" val="diagram20209019_1*f*1"/>
  <p:tag name="KSO_WM_UNIT_INDEX" val="1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，或许已经不纯粹作用于演示，极大可能运用于阅读领域；无论是传播观点、知识分享还是汇报工作。"/>
  <p:tag name="KSO_WM_UNIT_SHOW_EDIT_AREA_INDICATION" val="1"/>
  <p:tag name="KSO_WM_UNIT_SUBTYPE" val="a"/>
  <p:tag name="KSO_WM_UNIT_SUPPORT_UNIT_TYPE" val="[&quot;α&quot;,&quot;β&quot;]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280"/>
</p:tagLst>
</file>

<file path=ppt/tags/tag103.xml><?xml version="1.0" encoding="utf-8"?>
<p:tagLst xmlns:p="http://schemas.openxmlformats.org/presentationml/2006/main">
  <p:tag name="KSO_WM_BEAUTIFY_FLAG" val="#wm#"/>
  <p:tag name="KSO_WM_CHIP_FILLPROP" val="[[{&quot;fill_id&quot;:&quot;9811842a40b8444fb4328509459bb100&quot;,&quot;fill_align&quot;:&quot;cm&quot;,&quot;text_align&quot;:&quot;cm&quot;,&quot;text_direction&quot;:&quot;horizontal&quot;,&quot;chip_types&quot;:[&quot;text&quot;,&quot;header&quot;]},{&quot;fill_id&quot;:&quot;c90bd62ea9de4553978b48fdc8f8c728&quot;,&quot;fill_align&quot;:&quot;ct&quot;,&quot;text_align&quot;:&quot;lt&quot;,&quot;text_direction&quot;:&quot;horizontal&quot;,&quot;chip_types&quot;:[&quot;text&quot;,&quot;picture&quot;,&quot;chart&quot;,&quot;table&quot;],&quot;support_features&quot;:[&quot;collage&quot;]}]]"/>
  <p:tag name="KSO_WM_CHIP_GROUPID" val="5efda24481ee359a788b1e25"/>
  <p:tag name="KSO_WM_CHIP_INFOS" val="{&quot;layout_type&quot;:&quot;topbottom&quot;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}"/>
  <p:tag name="KSO_WM_CHIP_XID" val="5efda24481ee359a788b1e26"/>
  <p:tag name="KSO_WM_SLIDE_BACKGROUND" val="[&quot;general&quot;]"/>
  <p:tag name="KSO_WM_SLIDE_BACKGROUND_TYPE" val="general"/>
  <p:tag name="KSO_WM_SLIDE_BK_DARK_LIGHT" val="2"/>
  <p:tag name="KSO_WM_SLIDE_CAN_ADD_NAVIGATION" val="1"/>
  <p:tag name="KSO_WM_SLIDE_ID" val="diagram20209019_1"/>
  <p:tag name="KSO_WM_SLIDE_INDEX" val="1"/>
  <p:tag name="KSO_WM_SLIDE_ITEM_CNT" val="0"/>
  <p:tag name="KSO_WM_SLIDE_LAYOUT" val="a_f"/>
  <p:tag name="KSO_WM_SLIDE_LAYOUT_CNT" val="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0-07-04T18:33:47&quot;,&quot;maxSize&quot;:{&quot;size1&quot;:46.5},&quot;minSize&quot;:{&quot;size1&quot;:35.600000000000001},&quot;normalSize&quot;:{&quot;size1&quot;:41.305555555555557},&quot;subLayout&quot;:[{&quot;id&quot;:&quot;2020-07-04T18:33:47&quot;,&quot;margin&quot;:{&quot;bottom&quot;:1.6670000553131104,&quot;left&quot;:4.2329998016357422,&quot;right&quot;:4.2329998016357422,&quot;top&quot;:2.9630000591278076},&quot;type&quot;:0},{&quot;id&quot;:&quot;2020-07-04T18:33:47&quot;,&quot;margin&quot;:{&quot;bottom&quot;:2.9630000591278076,&quot;left&quot;:4.2329998016357422,&quot;right&quot;:4.2329998016357422,&quot;top&quot;:0.026000002399086952},&quot;type&quot;:0}],&quot;type&quot;:0}"/>
  <p:tag name="KSO_WM_SLIDE_POSITION" val="0*-1"/>
  <p:tag name="KSO_WM_SLIDE_RATIO" val="1.777778"/>
  <p:tag name="KSO_WM_SLIDE_SIZE" val="960*540"/>
  <p:tag name="KSO_WM_SLIDE_SUBTYPE" val="pureTxt"/>
  <p:tag name="KSO_WM_SLIDE_SUPPORT_FEATURE_TYPE" val="0"/>
  <p:tag name="KSO_WM_SLIDE_TYPE" val="text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COLOR_TYPE" val="1"/>
  <p:tag name="KSO_WM_TEMPLATE_INDEX" val="20209019"/>
  <p:tag name="KSO_WM_TEMPLATE_MASTER_TYPE" val="0"/>
  <p:tag name="KSO_WM_TEMPLATE_SUBCATEGORY" val="21"/>
</p:tagLst>
</file>

<file path=ppt/tags/tag104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fca2ceed80a541c9a1ec9db3e1e1e7ad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019_1*i*1"/>
  <p:tag name="KSO_WM_UNIT_INDEX" val="1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1325"/>
</p:tagLst>
</file>

<file path=ppt/tags/tag105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b40a289199e84838b84c250414e6c2de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diagram20209019_1*i*2"/>
  <p:tag name="KSO_WM_UNIT_INDEX" val="2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1200"/>
</p:tagLst>
</file>

<file path=ppt/tags/tag106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3231e35afa514dcaa57f7fb3297f5394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6"/>
  <p:tag name="KSO_WM_UNIT_FILL_FORE_SCHEMECOLOR_INDEX_BRIGHTNESS" val="0"/>
  <p:tag name="KSO_WM_UNIT_FILL_TYPE" val="1"/>
  <p:tag name="KSO_WM_UNIT_HIGHLIGHT" val="0"/>
  <p:tag name="KSO_WM_UNIT_ID" val="diagram20209019_1*i*3"/>
  <p:tag name="KSO_WM_UNIT_INDEX" val="3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9"/>
</p:tagLst>
</file>

<file path=ppt/tags/tag107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b194b2d2f353469ebba00dde16354627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019_1*i*4"/>
  <p:tag name="KSO_WM_UNIT_INDEX" val="4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9"/>
</p:tagLst>
</file>

<file path=ppt/tags/tag108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0359c9aa6d164b778f9100a578dbe3b7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019_1*i*5"/>
  <p:tag name="KSO_WM_UNIT_INDEX" val="5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9"/>
</p:tagLst>
</file>

<file path=ppt/tags/tag109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6a189283db0b4f20948332db44b83e3f"/>
  <p:tag name="KSO_WM_UNIT_DIAGRAM_ISNUMVISUAL" val="0"/>
  <p:tag name="KSO_WM_UNIT_DIAGRAM_ISREFERUNIT" val="0"/>
  <p:tag name="KSO_WM_UNIT_HIGHLIGHT" val="0"/>
  <p:tag name="KSO_WM_UNIT_ID" val="diagram20209019_1*i*6"/>
  <p:tag name="KSO_WM_UNIT_INDEX" val="6"/>
  <p:tag name="KSO_WM_UNIT_LAYERLEVEL" val="1"/>
  <p:tag name="KSO_WM_UNIT_TYPE" val="i"/>
</p:tagLst>
</file>

<file path=ppt/tags/tag1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0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d81d101dc3ca492ca86759d2fe2fc555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019_1*i*7"/>
  <p:tag name="KSO_WM_UNIT_INDEX" val="7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30"/>
</p:tagLst>
</file>

<file path=ppt/tags/tag111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6563c2c720f047c387bd6314ea79ee48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019_1*i*8"/>
  <p:tag name="KSO_WM_UNIT_INDEX" val="8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16"/>
</p:tagLst>
</file>

<file path=ppt/tags/tag112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8b18404dc4ed4e8ebdb3888de339bc54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2},&quot;ReferentInfo&quot;:{&quot;Id&quot;:&quot;01988bd30b814ac78f72ad4c05b366a2&quot;,&quot;X&quot;:{&quot;Pos&quot;:1},&quot;Y&quot;:{&quot;Pos&quot;:0}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019_1*i*9"/>
  <p:tag name="KSO_WM_UNIT_INDEX" val="9"/>
  <p:tag name="KSO_WM_UNIT_LAYERLEVEL" val="1"/>
  <p:tag name="KSO_WM_UNIT_SM_LIMIT_TYPE" val="0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29"/>
</p:tagLst>
</file>

<file path=ppt/tags/tag113.xml><?xml version="1.0" encoding="utf-8"?>
<p:tagLst xmlns:p="http://schemas.openxmlformats.org/presentationml/2006/main">
  <p:tag name="KSO_WM_ASSEMBLE_CHIP_INDEX" val="64dbc9169da14992abc6e8d2e4198922"/>
  <p:tag name="KSO_WM_BEAUTIFY_FLAG" val="#wm#"/>
  <p:tag name="KSO_WM_CHIP_GROUPID" val="5e7881253197e252a37019b5"/>
  <p:tag name="KSO_WM_CHIP_XID" val="5e7881253197e252a37019b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268ef2ba270c485f9b72d77a33a622f9"/>
  <p:tag name="KSO_WM_UNIT_DEFAULT_FONT" val="24;44;4"/>
  <p:tag name="KSO_WM_UNIT_DIAGRAM_ISNUMVISUAL" val="0"/>
  <p:tag name="KSO_WM_UNIT_DIAGRAM_ISREFERUNIT" val="0"/>
  <p:tag name="KSO_WM_UNIT_HIGHLIGHT" val="0"/>
  <p:tag name="KSO_WM_UNIT_ID" val="diagram20209019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内容"/>
  <p:tag name="KSO_WM_UNIT_SHOW_EDIT_AREA_INDICATION" val="1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36"/>
</p:tagLst>
</file>

<file path=ppt/tags/tag114.xml><?xml version="1.0" encoding="utf-8"?>
<p:tagLst xmlns:p="http://schemas.openxmlformats.org/presentationml/2006/main">
  <p:tag name="KSO_WM_BEAUTIFY_FLAG" val="#wm#"/>
  <p:tag name="KSO_WM_CHIP_FILLPROP" val="[[{&quot;fill_id&quot;:&quot;9811842a40b8444fb4328509459bb100&quot;,&quot;fill_align&quot;:&quot;cm&quot;,&quot;text_align&quot;:&quot;cm&quot;,&quot;text_direction&quot;:&quot;horizontal&quot;,&quot;chip_types&quot;:[&quot;text&quot;,&quot;header&quot;]},{&quot;fill_id&quot;:&quot;c90bd62ea9de4553978b48fdc8f8c728&quot;,&quot;fill_align&quot;:&quot;ct&quot;,&quot;text_align&quot;:&quot;lt&quot;,&quot;text_direction&quot;:&quot;horizontal&quot;,&quot;chip_types&quot;:[&quot;text&quot;,&quot;picture&quot;,&quot;chart&quot;,&quot;table&quot;],&quot;support_features&quot;:[&quot;collage&quot;]}]]"/>
  <p:tag name="KSO_WM_CHIP_GROUPID" val="5efda24481ee359a788b1e25"/>
  <p:tag name="KSO_WM_CHIP_INFOS" val="{&quot;layout_type&quot;:&quot;topbottom&quot;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}"/>
  <p:tag name="KSO_WM_CHIP_XID" val="5efda24481ee359a788b1e26"/>
  <p:tag name="KSO_WM_SLIDE_BACKGROUND" val="[&quot;general&quot;]"/>
  <p:tag name="KSO_WM_SLIDE_BACKGROUND_TYPE" val="general"/>
  <p:tag name="KSO_WM_SLIDE_BK_DARK_LIGHT" val="2"/>
  <p:tag name="KSO_WM_SLIDE_CAN_ADD_NAVIGATION" val="1"/>
  <p:tag name="KSO_WM_SLIDE_ID" val="diagram20209019_1"/>
  <p:tag name="KSO_WM_SLIDE_INDEX" val="1"/>
  <p:tag name="KSO_WM_SLIDE_ITEM_CNT" val="0"/>
  <p:tag name="KSO_WM_SLIDE_LAYOUT" val="a_f"/>
  <p:tag name="KSO_WM_SLIDE_LAYOUT_CNT" val="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0-07-04T18:33:47&quot;,&quot;maxSize&quot;:{&quot;size1&quot;:46.5},&quot;minSize&quot;:{&quot;size1&quot;:35.600000000000001},&quot;normalSize&quot;:{&quot;size1&quot;:41.305555555555557},&quot;subLayout&quot;:[{&quot;id&quot;:&quot;2020-07-04T18:33:47&quot;,&quot;margin&quot;:{&quot;bottom&quot;:1.6670000553131104,&quot;left&quot;:4.2329998016357422,&quot;right&quot;:4.2329998016357422,&quot;top&quot;:2.9630000591278076},&quot;type&quot;:0},{&quot;id&quot;:&quot;2020-07-04T18:33:47&quot;,&quot;margin&quot;:{&quot;bottom&quot;:2.9630000591278076,&quot;left&quot;:4.2329998016357422,&quot;right&quot;:4.2329998016357422,&quot;top&quot;:0.026000002399086952},&quot;type&quot;:0}],&quot;type&quot;:0}"/>
  <p:tag name="KSO_WM_SLIDE_POSITION" val="0*-1"/>
  <p:tag name="KSO_WM_SLIDE_RATIO" val="1.777778"/>
  <p:tag name="KSO_WM_SLIDE_SIZE" val="960*540"/>
  <p:tag name="KSO_WM_SLIDE_SUBTYPE" val="pureTxt"/>
  <p:tag name="KSO_WM_SLIDE_SUPPORT_FEATURE_TYPE" val="0"/>
  <p:tag name="KSO_WM_SLIDE_TYPE" val="text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COLOR_TYPE" val="1"/>
  <p:tag name="KSO_WM_TEMPLATE_INDEX" val="20209019"/>
  <p:tag name="KSO_WM_TEMPLATE_MASTER_TYPE" val="0"/>
  <p:tag name="KSO_WM_TEMPLATE_SUBCATEGORY" val="21"/>
</p:tagLst>
</file>

<file path=ppt/tags/tag115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fca2ceed80a541c9a1ec9db3e1e1e7ad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019_1*i*1"/>
  <p:tag name="KSO_WM_UNIT_INDEX" val="1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1325"/>
</p:tagLst>
</file>

<file path=ppt/tags/tag116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b40a289199e84838b84c250414e6c2de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diagram20209019_1*i*2"/>
  <p:tag name="KSO_WM_UNIT_INDEX" val="2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1200"/>
</p:tagLst>
</file>

<file path=ppt/tags/tag117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3231e35afa514dcaa57f7fb3297f5394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6"/>
  <p:tag name="KSO_WM_UNIT_FILL_FORE_SCHEMECOLOR_INDEX_BRIGHTNESS" val="0"/>
  <p:tag name="KSO_WM_UNIT_FILL_TYPE" val="1"/>
  <p:tag name="KSO_WM_UNIT_HIGHLIGHT" val="0"/>
  <p:tag name="KSO_WM_UNIT_ID" val="diagram20209019_1*i*3"/>
  <p:tag name="KSO_WM_UNIT_INDEX" val="3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9"/>
</p:tagLst>
</file>

<file path=ppt/tags/tag118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b194b2d2f353469ebba00dde16354627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019_1*i*4"/>
  <p:tag name="KSO_WM_UNIT_INDEX" val="4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9"/>
</p:tagLst>
</file>

<file path=ppt/tags/tag119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0359c9aa6d164b778f9100a578dbe3b7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019_1*i*5"/>
  <p:tag name="KSO_WM_UNIT_INDEX" val="5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9"/>
</p:tagLst>
</file>

<file path=ppt/tags/tag1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0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6a189283db0b4f20948332db44b83e3f"/>
  <p:tag name="KSO_WM_UNIT_DIAGRAM_ISNUMVISUAL" val="0"/>
  <p:tag name="KSO_WM_UNIT_DIAGRAM_ISREFERUNIT" val="0"/>
  <p:tag name="KSO_WM_UNIT_HIGHLIGHT" val="0"/>
  <p:tag name="KSO_WM_UNIT_ID" val="diagram20209019_1*i*6"/>
  <p:tag name="KSO_WM_UNIT_INDEX" val="6"/>
  <p:tag name="KSO_WM_UNIT_LAYERLEVEL" val="1"/>
  <p:tag name="KSO_WM_UNIT_TYPE" val="i"/>
</p:tagLst>
</file>

<file path=ppt/tags/tag121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d81d101dc3ca492ca86759d2fe2fc555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019_1*i*7"/>
  <p:tag name="KSO_WM_UNIT_INDEX" val="7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30"/>
</p:tagLst>
</file>

<file path=ppt/tags/tag122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6563c2c720f047c387bd6314ea79ee48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019_1*i*8"/>
  <p:tag name="KSO_WM_UNIT_INDEX" val="8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16"/>
</p:tagLst>
</file>

<file path=ppt/tags/tag123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8b18404dc4ed4e8ebdb3888de339bc54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2},&quot;ReferentInfo&quot;:{&quot;Id&quot;:&quot;01988bd30b814ac78f72ad4c05b366a2&quot;,&quot;X&quot;:{&quot;Pos&quot;:1},&quot;Y&quot;:{&quot;Pos&quot;:0}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019_1*i*9"/>
  <p:tag name="KSO_WM_UNIT_INDEX" val="9"/>
  <p:tag name="KSO_WM_UNIT_LAYERLEVEL" val="1"/>
  <p:tag name="KSO_WM_UNIT_SM_LIMIT_TYPE" val="0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29"/>
</p:tagLst>
</file>

<file path=ppt/tags/tag124.xml><?xml version="1.0" encoding="utf-8"?>
<p:tagLst xmlns:p="http://schemas.openxmlformats.org/presentationml/2006/main">
  <p:tag name="KSO_WM_ASSEMBLE_CHIP_INDEX" val="64dbc9169da14992abc6e8d2e4198922"/>
  <p:tag name="KSO_WM_BEAUTIFY_FLAG" val="#wm#"/>
  <p:tag name="KSO_WM_CHIP_GROUPID" val="5e7881253197e252a37019b5"/>
  <p:tag name="KSO_WM_CHIP_XID" val="5e7881253197e252a37019b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268ef2ba270c485f9b72d77a33a622f9"/>
  <p:tag name="KSO_WM_UNIT_DEFAULT_FONT" val="24;44;4"/>
  <p:tag name="KSO_WM_UNIT_DIAGRAM_ISNUMVISUAL" val="0"/>
  <p:tag name="KSO_WM_UNIT_DIAGRAM_ISREFERUNIT" val="0"/>
  <p:tag name="KSO_WM_UNIT_HIGHLIGHT" val="0"/>
  <p:tag name="KSO_WM_UNIT_ID" val="diagram20209019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内容"/>
  <p:tag name="KSO_WM_UNIT_SHOW_EDIT_AREA_INDICATION" val="1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36"/>
</p:tagLst>
</file>

<file path=ppt/tags/tag125.xml><?xml version="1.0" encoding="utf-8"?>
<p:tagLst xmlns:p="http://schemas.openxmlformats.org/presentationml/2006/main">
  <p:tag name="KSO_WM_BEAUTIFY_FLAG" val="#wm#"/>
  <p:tag name="KSO_WM_CHIP_FILLPROP" val="[[{&quot;fill_id&quot;:&quot;9811842a40b8444fb4328509459bb100&quot;,&quot;fill_align&quot;:&quot;cm&quot;,&quot;text_align&quot;:&quot;cm&quot;,&quot;text_direction&quot;:&quot;horizontal&quot;,&quot;chip_types&quot;:[&quot;text&quot;,&quot;header&quot;]},{&quot;fill_id&quot;:&quot;c90bd62ea9de4553978b48fdc8f8c728&quot;,&quot;fill_align&quot;:&quot;ct&quot;,&quot;text_align&quot;:&quot;lt&quot;,&quot;text_direction&quot;:&quot;horizontal&quot;,&quot;chip_types&quot;:[&quot;text&quot;,&quot;picture&quot;,&quot;chart&quot;,&quot;table&quot;],&quot;support_features&quot;:[&quot;collage&quot;]}]]"/>
  <p:tag name="KSO_WM_CHIP_GROUPID" val="5efda24481ee359a788b1e25"/>
  <p:tag name="KSO_WM_CHIP_INFOS" val="{&quot;layout_type&quot;:&quot;topbottom&quot;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}"/>
  <p:tag name="KSO_WM_CHIP_XID" val="5efda24481ee359a788b1e26"/>
  <p:tag name="KSO_WM_SLIDE_BACKGROUND" val="[&quot;general&quot;]"/>
  <p:tag name="KSO_WM_SLIDE_BACKGROUND_TYPE" val="general"/>
  <p:tag name="KSO_WM_SLIDE_BK_DARK_LIGHT" val="2"/>
  <p:tag name="KSO_WM_SLIDE_CAN_ADD_NAVIGATION" val="1"/>
  <p:tag name="KSO_WM_SLIDE_ID" val="diagram20209019_1"/>
  <p:tag name="KSO_WM_SLIDE_INDEX" val="1"/>
  <p:tag name="KSO_WM_SLIDE_ITEM_CNT" val="0"/>
  <p:tag name="KSO_WM_SLIDE_LAYOUT" val="a_f"/>
  <p:tag name="KSO_WM_SLIDE_LAYOUT_CNT" val="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0-07-04T18:33:47&quot;,&quot;maxSize&quot;:{&quot;size1&quot;:46.5},&quot;minSize&quot;:{&quot;size1&quot;:35.600000000000001},&quot;normalSize&quot;:{&quot;size1&quot;:41.305555555555557},&quot;subLayout&quot;:[{&quot;id&quot;:&quot;2020-07-04T18:33:47&quot;,&quot;margin&quot;:{&quot;bottom&quot;:1.6670000553131104,&quot;left&quot;:4.2329998016357422,&quot;right&quot;:4.2329998016357422,&quot;top&quot;:2.9630000591278076},&quot;type&quot;:0},{&quot;id&quot;:&quot;2020-07-04T18:33:47&quot;,&quot;margin&quot;:{&quot;bottom&quot;:2.9630000591278076,&quot;left&quot;:4.2329998016357422,&quot;right&quot;:4.2329998016357422,&quot;top&quot;:0.026000002399086952},&quot;type&quot;:0}],&quot;type&quot;:0}"/>
  <p:tag name="KSO_WM_SLIDE_POSITION" val="0*-1"/>
  <p:tag name="KSO_WM_SLIDE_RATIO" val="1.777778"/>
  <p:tag name="KSO_WM_SLIDE_SIZE" val="960*540"/>
  <p:tag name="KSO_WM_SLIDE_SUBTYPE" val="pureTxt"/>
  <p:tag name="KSO_WM_SLIDE_SUPPORT_FEATURE_TYPE" val="0"/>
  <p:tag name="KSO_WM_SLIDE_TYPE" val="text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COLOR_TYPE" val="1"/>
  <p:tag name="KSO_WM_TEMPLATE_INDEX" val="20209019"/>
  <p:tag name="KSO_WM_TEMPLATE_MASTER_TYPE" val="0"/>
  <p:tag name="KSO_WM_TEMPLATE_SUBCATEGORY" val="21"/>
</p:tagLst>
</file>

<file path=ppt/tags/tag126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fca2ceed80a541c9a1ec9db3e1e1e7ad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019_1*i*1"/>
  <p:tag name="KSO_WM_UNIT_INDEX" val="1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1325"/>
</p:tagLst>
</file>

<file path=ppt/tags/tag127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b40a289199e84838b84c250414e6c2de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diagram20209019_1*i*2"/>
  <p:tag name="KSO_WM_UNIT_INDEX" val="2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1200"/>
</p:tagLst>
</file>

<file path=ppt/tags/tag128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3231e35afa514dcaa57f7fb3297f5394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6"/>
  <p:tag name="KSO_WM_UNIT_FILL_FORE_SCHEMECOLOR_INDEX_BRIGHTNESS" val="0"/>
  <p:tag name="KSO_WM_UNIT_FILL_TYPE" val="1"/>
  <p:tag name="KSO_WM_UNIT_HIGHLIGHT" val="0"/>
  <p:tag name="KSO_WM_UNIT_ID" val="diagram20209019_1*i*3"/>
  <p:tag name="KSO_WM_UNIT_INDEX" val="3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9"/>
</p:tagLst>
</file>

<file path=ppt/tags/tag129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b194b2d2f353469ebba00dde16354627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019_1*i*4"/>
  <p:tag name="KSO_WM_UNIT_INDEX" val="4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9"/>
</p:tagLst>
</file>

<file path=ppt/tags/tag1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0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0359c9aa6d164b778f9100a578dbe3b7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019_1*i*5"/>
  <p:tag name="KSO_WM_UNIT_INDEX" val="5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9"/>
</p:tagLst>
</file>

<file path=ppt/tags/tag131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6a189283db0b4f20948332db44b83e3f"/>
  <p:tag name="KSO_WM_UNIT_DIAGRAM_ISNUMVISUAL" val="0"/>
  <p:tag name="KSO_WM_UNIT_DIAGRAM_ISREFERUNIT" val="0"/>
  <p:tag name="KSO_WM_UNIT_HIGHLIGHT" val="0"/>
  <p:tag name="KSO_WM_UNIT_ID" val="diagram20209019_1*i*6"/>
  <p:tag name="KSO_WM_UNIT_INDEX" val="6"/>
  <p:tag name="KSO_WM_UNIT_LAYERLEVEL" val="1"/>
  <p:tag name="KSO_WM_UNIT_TYPE" val="i"/>
</p:tagLst>
</file>

<file path=ppt/tags/tag132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d81d101dc3ca492ca86759d2fe2fc555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019_1*i*7"/>
  <p:tag name="KSO_WM_UNIT_INDEX" val="7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30"/>
</p:tagLst>
</file>

<file path=ppt/tags/tag133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6563c2c720f047c387bd6314ea79ee48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019_1*i*8"/>
  <p:tag name="KSO_WM_UNIT_INDEX" val="8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16"/>
</p:tagLst>
</file>

<file path=ppt/tags/tag134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8b18404dc4ed4e8ebdb3888de339bc54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2},&quot;ReferentInfo&quot;:{&quot;Id&quot;:&quot;01988bd30b814ac78f72ad4c05b366a2&quot;,&quot;X&quot;:{&quot;Pos&quot;:1},&quot;Y&quot;:{&quot;Pos&quot;:0}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019_1*i*9"/>
  <p:tag name="KSO_WM_UNIT_INDEX" val="9"/>
  <p:tag name="KSO_WM_UNIT_LAYERLEVEL" val="1"/>
  <p:tag name="KSO_WM_UNIT_SM_LIMIT_TYPE" val="0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29"/>
</p:tagLst>
</file>

<file path=ppt/tags/tag135.xml><?xml version="1.0" encoding="utf-8"?>
<p:tagLst xmlns:p="http://schemas.openxmlformats.org/presentationml/2006/main">
  <p:tag name="KSO_WM_ASSEMBLE_CHIP_INDEX" val="64dbc9169da14992abc6e8d2e4198922"/>
  <p:tag name="KSO_WM_BEAUTIFY_FLAG" val="#wm#"/>
  <p:tag name="KSO_WM_CHIP_GROUPID" val="5e7881253197e252a37019b5"/>
  <p:tag name="KSO_WM_CHIP_XID" val="5e7881253197e252a37019b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268ef2ba270c485f9b72d77a33a622f9"/>
  <p:tag name="KSO_WM_UNIT_DEFAULT_FONT" val="24;44;4"/>
  <p:tag name="KSO_WM_UNIT_DIAGRAM_ISNUMVISUAL" val="0"/>
  <p:tag name="KSO_WM_UNIT_DIAGRAM_ISREFERUNIT" val="0"/>
  <p:tag name="KSO_WM_UNIT_HIGHLIGHT" val="0"/>
  <p:tag name="KSO_WM_UNIT_ID" val="diagram20209019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内容"/>
  <p:tag name="KSO_WM_UNIT_SHOW_EDIT_AREA_INDICATION" val="1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36"/>
</p:tagLst>
</file>

<file path=ppt/tags/tag136.xml><?xml version="1.0" encoding="utf-8"?>
<p:tagLst xmlns:p="http://schemas.openxmlformats.org/presentationml/2006/main">
  <p:tag name="KSO_WM_BEAUTIFY_FLAG" val="#wm#"/>
  <p:tag name="KSO_WM_CHIP_FILLPROP" val="[[{&quot;fill_id&quot;:&quot;9811842a40b8444fb4328509459bb100&quot;,&quot;fill_align&quot;:&quot;cm&quot;,&quot;text_align&quot;:&quot;cm&quot;,&quot;text_direction&quot;:&quot;horizontal&quot;,&quot;chip_types&quot;:[&quot;text&quot;,&quot;header&quot;]},{&quot;fill_id&quot;:&quot;c90bd62ea9de4553978b48fdc8f8c728&quot;,&quot;fill_align&quot;:&quot;ct&quot;,&quot;text_align&quot;:&quot;lt&quot;,&quot;text_direction&quot;:&quot;horizontal&quot;,&quot;chip_types&quot;:[&quot;text&quot;,&quot;picture&quot;,&quot;chart&quot;,&quot;table&quot;],&quot;support_features&quot;:[&quot;collage&quot;]}]]"/>
  <p:tag name="KSO_WM_CHIP_GROUPID" val="5efda24481ee359a788b1e25"/>
  <p:tag name="KSO_WM_CHIP_INFOS" val="{&quot;layout_type&quot;:&quot;topbottom&quot;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}"/>
  <p:tag name="KSO_WM_CHIP_XID" val="5efda24481ee359a788b1e26"/>
  <p:tag name="KSO_WM_SLIDE_BACKGROUND" val="[&quot;general&quot;]"/>
  <p:tag name="KSO_WM_SLIDE_BACKGROUND_TYPE" val="general"/>
  <p:tag name="KSO_WM_SLIDE_BK_DARK_LIGHT" val="2"/>
  <p:tag name="KSO_WM_SLIDE_CAN_ADD_NAVIGATION" val="1"/>
  <p:tag name="KSO_WM_SLIDE_ID" val="diagram20209019_1"/>
  <p:tag name="KSO_WM_SLIDE_INDEX" val="1"/>
  <p:tag name="KSO_WM_SLIDE_ITEM_CNT" val="0"/>
  <p:tag name="KSO_WM_SLIDE_LAYOUT" val="a_f"/>
  <p:tag name="KSO_WM_SLIDE_LAYOUT_CNT" val="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0-07-04T18:33:47&quot;,&quot;maxSize&quot;:{&quot;size1&quot;:46.5},&quot;minSize&quot;:{&quot;size1&quot;:35.600000000000001},&quot;normalSize&quot;:{&quot;size1&quot;:41.305555555555557},&quot;subLayout&quot;:[{&quot;id&quot;:&quot;2020-07-04T18:33:47&quot;,&quot;margin&quot;:{&quot;bottom&quot;:1.6670000553131104,&quot;left&quot;:4.2329998016357422,&quot;right&quot;:4.2329998016357422,&quot;top&quot;:2.9630000591278076},&quot;type&quot;:0},{&quot;id&quot;:&quot;2020-07-04T18:33:47&quot;,&quot;margin&quot;:{&quot;bottom&quot;:2.9630000591278076,&quot;left&quot;:4.2329998016357422,&quot;right&quot;:4.2329998016357422,&quot;top&quot;:0.026000002399086952},&quot;type&quot;:0}],&quot;type&quot;:0}"/>
  <p:tag name="KSO_WM_SLIDE_POSITION" val="0*-1"/>
  <p:tag name="KSO_WM_SLIDE_RATIO" val="1.777778"/>
  <p:tag name="KSO_WM_SLIDE_SIZE" val="960*540"/>
  <p:tag name="KSO_WM_SLIDE_SUBTYPE" val="pureTxt"/>
  <p:tag name="KSO_WM_SLIDE_SUPPORT_FEATURE_TYPE" val="0"/>
  <p:tag name="KSO_WM_SLIDE_TYPE" val="text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COLOR_TYPE" val="1"/>
  <p:tag name="KSO_WM_TEMPLATE_INDEX" val="20209019"/>
  <p:tag name="KSO_WM_TEMPLATE_MASTER_TYPE" val="0"/>
  <p:tag name="KSO_WM_TEMPLATE_SUBCATEGORY" val="21"/>
</p:tagLst>
</file>

<file path=ppt/tags/tag137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fca2ceed80a541c9a1ec9db3e1e1e7ad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019_1*i*1"/>
  <p:tag name="KSO_WM_UNIT_INDEX" val="1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1325"/>
</p:tagLst>
</file>

<file path=ppt/tags/tag138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b40a289199e84838b84c250414e6c2de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diagram20209019_1*i*2"/>
  <p:tag name="KSO_WM_UNIT_INDEX" val="2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1200"/>
</p:tagLst>
</file>

<file path=ppt/tags/tag139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3231e35afa514dcaa57f7fb3297f5394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6"/>
  <p:tag name="KSO_WM_UNIT_FILL_FORE_SCHEMECOLOR_INDEX_BRIGHTNESS" val="0"/>
  <p:tag name="KSO_WM_UNIT_FILL_TYPE" val="1"/>
  <p:tag name="KSO_WM_UNIT_HIGHLIGHT" val="0"/>
  <p:tag name="KSO_WM_UNIT_ID" val="diagram20209019_1*i*3"/>
  <p:tag name="KSO_WM_UNIT_INDEX" val="3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9"/>
</p:tagLst>
</file>

<file path=ppt/tags/tag1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0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b194b2d2f353469ebba00dde16354627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019_1*i*4"/>
  <p:tag name="KSO_WM_UNIT_INDEX" val="4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9"/>
</p:tagLst>
</file>

<file path=ppt/tags/tag141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0359c9aa6d164b778f9100a578dbe3b7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019_1*i*5"/>
  <p:tag name="KSO_WM_UNIT_INDEX" val="5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9"/>
</p:tagLst>
</file>

<file path=ppt/tags/tag142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6a189283db0b4f20948332db44b83e3f"/>
  <p:tag name="KSO_WM_UNIT_DIAGRAM_ISNUMVISUAL" val="0"/>
  <p:tag name="KSO_WM_UNIT_DIAGRAM_ISREFERUNIT" val="0"/>
  <p:tag name="KSO_WM_UNIT_HIGHLIGHT" val="0"/>
  <p:tag name="KSO_WM_UNIT_ID" val="diagram20209019_1*i*6"/>
  <p:tag name="KSO_WM_UNIT_INDEX" val="6"/>
  <p:tag name="KSO_WM_UNIT_LAYERLEVEL" val="1"/>
  <p:tag name="KSO_WM_UNIT_TYPE" val="i"/>
</p:tagLst>
</file>

<file path=ppt/tags/tag143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d81d101dc3ca492ca86759d2fe2fc555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019_1*i*7"/>
  <p:tag name="KSO_WM_UNIT_INDEX" val="7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30"/>
</p:tagLst>
</file>

<file path=ppt/tags/tag144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6563c2c720f047c387bd6314ea79ee48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019_1*i*8"/>
  <p:tag name="KSO_WM_UNIT_INDEX" val="8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16"/>
</p:tagLst>
</file>

<file path=ppt/tags/tag145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8b18404dc4ed4e8ebdb3888de339bc54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2},&quot;ReferentInfo&quot;:{&quot;Id&quot;:&quot;01988bd30b814ac78f72ad4c05b366a2&quot;,&quot;X&quot;:{&quot;Pos&quot;:1},&quot;Y&quot;:{&quot;Pos&quot;:0}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019_1*i*9"/>
  <p:tag name="KSO_WM_UNIT_INDEX" val="9"/>
  <p:tag name="KSO_WM_UNIT_LAYERLEVEL" val="1"/>
  <p:tag name="KSO_WM_UNIT_SM_LIMIT_TYPE" val="0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29"/>
</p:tagLst>
</file>

<file path=ppt/tags/tag146.xml><?xml version="1.0" encoding="utf-8"?>
<p:tagLst xmlns:p="http://schemas.openxmlformats.org/presentationml/2006/main">
  <p:tag name="KSO_WM_ASSEMBLE_CHIP_INDEX" val="64dbc9169da14992abc6e8d2e4198922"/>
  <p:tag name="KSO_WM_BEAUTIFY_FLAG" val="#wm#"/>
  <p:tag name="KSO_WM_CHIP_GROUPID" val="5e7881253197e252a37019b5"/>
  <p:tag name="KSO_WM_CHIP_XID" val="5e7881253197e252a37019b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268ef2ba270c485f9b72d77a33a622f9"/>
  <p:tag name="KSO_WM_UNIT_DEFAULT_FONT" val="24;44;4"/>
  <p:tag name="KSO_WM_UNIT_DIAGRAM_ISNUMVISUAL" val="0"/>
  <p:tag name="KSO_WM_UNIT_DIAGRAM_ISREFERUNIT" val="0"/>
  <p:tag name="KSO_WM_UNIT_HIGHLIGHT" val="0"/>
  <p:tag name="KSO_WM_UNIT_ID" val="diagram20209019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内容"/>
  <p:tag name="KSO_WM_UNIT_SHOW_EDIT_AREA_INDICATION" val="1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36"/>
</p:tagLst>
</file>

<file path=ppt/tags/tag147.xml><?xml version="1.0" encoding="utf-8"?>
<p:tagLst xmlns:p="http://schemas.openxmlformats.org/presentationml/2006/main">
  <p:tag name="KSO_WM_BEAUTIFY_FLAG" val="#wm#"/>
  <p:tag name="KSO_WM_CHIP_FILLPROP" val="[[{&quot;fill_id&quot;:&quot;9811842a40b8444fb4328509459bb100&quot;,&quot;fill_align&quot;:&quot;cm&quot;,&quot;text_align&quot;:&quot;cm&quot;,&quot;text_direction&quot;:&quot;horizontal&quot;,&quot;chip_types&quot;:[&quot;text&quot;,&quot;header&quot;]},{&quot;fill_id&quot;:&quot;c90bd62ea9de4553978b48fdc8f8c728&quot;,&quot;fill_align&quot;:&quot;ct&quot;,&quot;text_align&quot;:&quot;lt&quot;,&quot;text_direction&quot;:&quot;horizontal&quot;,&quot;chip_types&quot;:[&quot;text&quot;,&quot;picture&quot;,&quot;chart&quot;,&quot;table&quot;],&quot;support_features&quot;:[&quot;collage&quot;]}]]"/>
  <p:tag name="KSO_WM_CHIP_GROUPID" val="5efda24481ee359a788b1e25"/>
  <p:tag name="KSO_WM_CHIP_INFOS" val="{&quot;layout_type&quot;:&quot;topbottom&quot;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}"/>
  <p:tag name="KSO_WM_CHIP_XID" val="5efda24481ee359a788b1e26"/>
  <p:tag name="KSO_WM_SLIDE_BACKGROUND" val="[&quot;general&quot;]"/>
  <p:tag name="KSO_WM_SLIDE_BACKGROUND_TYPE" val="general"/>
  <p:tag name="KSO_WM_SLIDE_BK_DARK_LIGHT" val="2"/>
  <p:tag name="KSO_WM_SLIDE_CAN_ADD_NAVIGATION" val="1"/>
  <p:tag name="KSO_WM_SLIDE_ID" val="diagram20209019_1"/>
  <p:tag name="KSO_WM_SLIDE_INDEX" val="1"/>
  <p:tag name="KSO_WM_SLIDE_ITEM_CNT" val="0"/>
  <p:tag name="KSO_WM_SLIDE_LAYOUT" val="a_f"/>
  <p:tag name="KSO_WM_SLIDE_LAYOUT_CNT" val="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0-07-04T18:33:47&quot;,&quot;maxSize&quot;:{&quot;size1&quot;:46.5},&quot;minSize&quot;:{&quot;size1&quot;:35.600000000000001},&quot;normalSize&quot;:{&quot;size1&quot;:41.305555555555557},&quot;subLayout&quot;:[{&quot;id&quot;:&quot;2020-07-04T18:33:47&quot;,&quot;margin&quot;:{&quot;bottom&quot;:1.6670000553131104,&quot;left&quot;:4.2329998016357422,&quot;right&quot;:4.2329998016357422,&quot;top&quot;:2.9630000591278076},&quot;type&quot;:0},{&quot;id&quot;:&quot;2020-07-04T18:33:47&quot;,&quot;margin&quot;:{&quot;bottom&quot;:2.9630000591278076,&quot;left&quot;:4.2329998016357422,&quot;right&quot;:4.2329998016357422,&quot;top&quot;:0.026000002399086952},&quot;type&quot;:0}],&quot;type&quot;:0}"/>
  <p:tag name="KSO_WM_SLIDE_POSITION" val="0*-1"/>
  <p:tag name="KSO_WM_SLIDE_RATIO" val="1.777778"/>
  <p:tag name="KSO_WM_SLIDE_SIZE" val="960*540"/>
  <p:tag name="KSO_WM_SLIDE_SUBTYPE" val="pureTxt"/>
  <p:tag name="KSO_WM_SLIDE_SUPPORT_FEATURE_TYPE" val="0"/>
  <p:tag name="KSO_WM_SLIDE_TYPE" val="text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COLOR_TYPE" val="1"/>
  <p:tag name="KSO_WM_TEMPLATE_INDEX" val="20209019"/>
  <p:tag name="KSO_WM_TEMPLATE_MASTER_TYPE" val="0"/>
  <p:tag name="KSO_WM_TEMPLATE_SUBCATEGORY" val="21"/>
</p:tagLst>
</file>

<file path=ppt/tags/tag148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fca2ceed80a541c9a1ec9db3e1e1e7ad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019_1*i*1"/>
  <p:tag name="KSO_WM_UNIT_INDEX" val="1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1325"/>
</p:tagLst>
</file>

<file path=ppt/tags/tag149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b40a289199e84838b84c250414e6c2de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diagram20209019_1*i*2"/>
  <p:tag name="KSO_WM_UNIT_INDEX" val="2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1200"/>
</p:tagLst>
</file>

<file path=ppt/tags/tag1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0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3231e35afa514dcaa57f7fb3297f5394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6"/>
  <p:tag name="KSO_WM_UNIT_FILL_FORE_SCHEMECOLOR_INDEX_BRIGHTNESS" val="0"/>
  <p:tag name="KSO_WM_UNIT_FILL_TYPE" val="1"/>
  <p:tag name="KSO_WM_UNIT_HIGHLIGHT" val="0"/>
  <p:tag name="KSO_WM_UNIT_ID" val="diagram20209019_1*i*3"/>
  <p:tag name="KSO_WM_UNIT_INDEX" val="3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9"/>
</p:tagLst>
</file>

<file path=ppt/tags/tag151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b194b2d2f353469ebba00dde16354627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019_1*i*4"/>
  <p:tag name="KSO_WM_UNIT_INDEX" val="4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9"/>
</p:tagLst>
</file>

<file path=ppt/tags/tag152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0359c9aa6d164b778f9100a578dbe3b7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019_1*i*5"/>
  <p:tag name="KSO_WM_UNIT_INDEX" val="5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9"/>
</p:tagLst>
</file>

<file path=ppt/tags/tag153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6a189283db0b4f20948332db44b83e3f"/>
  <p:tag name="KSO_WM_UNIT_DIAGRAM_ISNUMVISUAL" val="0"/>
  <p:tag name="KSO_WM_UNIT_DIAGRAM_ISREFERUNIT" val="0"/>
  <p:tag name="KSO_WM_UNIT_HIGHLIGHT" val="0"/>
  <p:tag name="KSO_WM_UNIT_ID" val="diagram20209019_1*i*6"/>
  <p:tag name="KSO_WM_UNIT_INDEX" val="6"/>
  <p:tag name="KSO_WM_UNIT_LAYERLEVEL" val="1"/>
  <p:tag name="KSO_WM_UNIT_TYPE" val="i"/>
</p:tagLst>
</file>

<file path=ppt/tags/tag154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d81d101dc3ca492ca86759d2fe2fc555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019_1*i*7"/>
  <p:tag name="KSO_WM_UNIT_INDEX" val="7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30"/>
</p:tagLst>
</file>

<file path=ppt/tags/tag155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6563c2c720f047c387bd6314ea79ee48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019_1*i*8"/>
  <p:tag name="KSO_WM_UNIT_INDEX" val="8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16"/>
</p:tagLst>
</file>

<file path=ppt/tags/tag156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8b18404dc4ed4e8ebdb3888de339bc54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2},&quot;ReferentInfo&quot;:{&quot;Id&quot;:&quot;01988bd30b814ac78f72ad4c05b366a2&quot;,&quot;X&quot;:{&quot;Pos&quot;:1},&quot;Y&quot;:{&quot;Pos&quot;:0}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019_1*i*9"/>
  <p:tag name="KSO_WM_UNIT_INDEX" val="9"/>
  <p:tag name="KSO_WM_UNIT_LAYERLEVEL" val="1"/>
  <p:tag name="KSO_WM_UNIT_SM_LIMIT_TYPE" val="0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29"/>
</p:tagLst>
</file>

<file path=ppt/tags/tag157.xml><?xml version="1.0" encoding="utf-8"?>
<p:tagLst xmlns:p="http://schemas.openxmlformats.org/presentationml/2006/main">
  <p:tag name="KSO_WM_ASSEMBLE_CHIP_INDEX" val="64dbc9169da14992abc6e8d2e4198922"/>
  <p:tag name="KSO_WM_BEAUTIFY_FLAG" val="#wm#"/>
  <p:tag name="KSO_WM_CHIP_GROUPID" val="5e7881253197e252a37019b5"/>
  <p:tag name="KSO_WM_CHIP_XID" val="5e7881253197e252a37019b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268ef2ba270c485f9b72d77a33a622f9"/>
  <p:tag name="KSO_WM_UNIT_DEFAULT_FONT" val="24;44;4"/>
  <p:tag name="KSO_WM_UNIT_DIAGRAM_ISNUMVISUAL" val="0"/>
  <p:tag name="KSO_WM_UNIT_DIAGRAM_ISREFERUNIT" val="0"/>
  <p:tag name="KSO_WM_UNIT_HIGHLIGHT" val="0"/>
  <p:tag name="KSO_WM_UNIT_ID" val="diagram20209019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内容"/>
  <p:tag name="KSO_WM_UNIT_SHOW_EDIT_AREA_INDICATION" val="1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36"/>
</p:tagLst>
</file>

<file path=ppt/tags/tag158.xml><?xml version="1.0" encoding="utf-8"?>
<p:tagLst xmlns:p="http://schemas.openxmlformats.org/presentationml/2006/main">
  <p:tag name="KSO_WM_BEAUTIFY_FLAG" val="#wm#"/>
  <p:tag name="KSO_WM_CHIP_FILLPROP" val="[[{&quot;fill_id&quot;:&quot;9811842a40b8444fb4328509459bb100&quot;,&quot;fill_align&quot;:&quot;cm&quot;,&quot;text_align&quot;:&quot;cm&quot;,&quot;text_direction&quot;:&quot;horizontal&quot;,&quot;chip_types&quot;:[&quot;text&quot;,&quot;header&quot;]},{&quot;fill_id&quot;:&quot;c90bd62ea9de4553978b48fdc8f8c728&quot;,&quot;fill_align&quot;:&quot;ct&quot;,&quot;text_align&quot;:&quot;lt&quot;,&quot;text_direction&quot;:&quot;horizontal&quot;,&quot;chip_types&quot;:[&quot;text&quot;,&quot;picture&quot;,&quot;chart&quot;,&quot;table&quot;],&quot;support_features&quot;:[&quot;collage&quot;]}]]"/>
  <p:tag name="KSO_WM_CHIP_GROUPID" val="5efda24481ee359a788b1e25"/>
  <p:tag name="KSO_WM_CHIP_INFOS" val="{&quot;layout_type&quot;:&quot;topbottom&quot;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}"/>
  <p:tag name="KSO_WM_CHIP_XID" val="5efda24481ee359a788b1e26"/>
  <p:tag name="KSO_WM_SLIDE_BACKGROUND" val="[&quot;general&quot;]"/>
  <p:tag name="KSO_WM_SLIDE_BACKGROUND_TYPE" val="general"/>
  <p:tag name="KSO_WM_SLIDE_BK_DARK_LIGHT" val="2"/>
  <p:tag name="KSO_WM_SLIDE_CAN_ADD_NAVIGATION" val="1"/>
  <p:tag name="KSO_WM_SLIDE_ID" val="diagram20209019_1"/>
  <p:tag name="KSO_WM_SLIDE_INDEX" val="1"/>
  <p:tag name="KSO_WM_SLIDE_ITEM_CNT" val="0"/>
  <p:tag name="KSO_WM_SLIDE_LAYOUT" val="a_f"/>
  <p:tag name="KSO_WM_SLIDE_LAYOUT_CNT" val="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0-07-04T18:33:47&quot;,&quot;maxSize&quot;:{&quot;size1&quot;:46.5},&quot;minSize&quot;:{&quot;size1&quot;:35.600000000000001},&quot;normalSize&quot;:{&quot;size1&quot;:41.305555555555557},&quot;subLayout&quot;:[{&quot;id&quot;:&quot;2020-07-04T18:33:47&quot;,&quot;margin&quot;:{&quot;bottom&quot;:1.6670000553131104,&quot;left&quot;:4.2329998016357422,&quot;right&quot;:4.2329998016357422,&quot;top&quot;:2.9630000591278076},&quot;type&quot;:0},{&quot;id&quot;:&quot;2020-07-04T18:33:47&quot;,&quot;margin&quot;:{&quot;bottom&quot;:2.9630000591278076,&quot;left&quot;:4.2329998016357422,&quot;right&quot;:4.2329998016357422,&quot;top&quot;:0.026000002399086952},&quot;type&quot;:0}],&quot;type&quot;:0}"/>
  <p:tag name="KSO_WM_SLIDE_POSITION" val="0*-1"/>
  <p:tag name="KSO_WM_SLIDE_RATIO" val="1.777778"/>
  <p:tag name="KSO_WM_SLIDE_SIZE" val="960*540"/>
  <p:tag name="KSO_WM_SLIDE_SUBTYPE" val="pureTxt"/>
  <p:tag name="KSO_WM_SLIDE_SUPPORT_FEATURE_TYPE" val="0"/>
  <p:tag name="KSO_WM_SLIDE_TYPE" val="text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COLOR_TYPE" val="1"/>
  <p:tag name="KSO_WM_TEMPLATE_INDEX" val="20209019"/>
  <p:tag name="KSO_WM_TEMPLATE_MASTER_TYPE" val="0"/>
  <p:tag name="KSO_WM_TEMPLATE_SUBCATEGORY" val="21"/>
</p:tagLst>
</file>

<file path=ppt/tags/tag159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fca2ceed80a541c9a1ec9db3e1e1e7ad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019_1*i*1"/>
  <p:tag name="KSO_WM_UNIT_INDEX" val="1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1325"/>
</p:tagLst>
</file>

<file path=ppt/tags/tag1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60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b40a289199e84838b84c250414e6c2de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diagram20209019_1*i*2"/>
  <p:tag name="KSO_WM_UNIT_INDEX" val="2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1200"/>
</p:tagLst>
</file>

<file path=ppt/tags/tag161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3231e35afa514dcaa57f7fb3297f5394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6"/>
  <p:tag name="KSO_WM_UNIT_FILL_FORE_SCHEMECOLOR_INDEX_BRIGHTNESS" val="0"/>
  <p:tag name="KSO_WM_UNIT_FILL_TYPE" val="1"/>
  <p:tag name="KSO_WM_UNIT_HIGHLIGHT" val="0"/>
  <p:tag name="KSO_WM_UNIT_ID" val="diagram20209019_1*i*3"/>
  <p:tag name="KSO_WM_UNIT_INDEX" val="3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9"/>
</p:tagLst>
</file>

<file path=ppt/tags/tag162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b194b2d2f353469ebba00dde16354627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019_1*i*4"/>
  <p:tag name="KSO_WM_UNIT_INDEX" val="4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9"/>
</p:tagLst>
</file>

<file path=ppt/tags/tag163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0359c9aa6d164b778f9100a578dbe3b7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019_1*i*5"/>
  <p:tag name="KSO_WM_UNIT_INDEX" val="5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9"/>
</p:tagLst>
</file>

<file path=ppt/tags/tag164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6a189283db0b4f20948332db44b83e3f"/>
  <p:tag name="KSO_WM_UNIT_DIAGRAM_ISNUMVISUAL" val="0"/>
  <p:tag name="KSO_WM_UNIT_DIAGRAM_ISREFERUNIT" val="0"/>
  <p:tag name="KSO_WM_UNIT_HIGHLIGHT" val="0"/>
  <p:tag name="KSO_WM_UNIT_ID" val="diagram20209019_1*i*6"/>
  <p:tag name="KSO_WM_UNIT_INDEX" val="6"/>
  <p:tag name="KSO_WM_UNIT_LAYERLEVEL" val="1"/>
  <p:tag name="KSO_WM_UNIT_TYPE" val="i"/>
</p:tagLst>
</file>

<file path=ppt/tags/tag165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d81d101dc3ca492ca86759d2fe2fc555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019_1*i*7"/>
  <p:tag name="KSO_WM_UNIT_INDEX" val="7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30"/>
</p:tagLst>
</file>

<file path=ppt/tags/tag166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6563c2c720f047c387bd6314ea79ee48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019_1*i*8"/>
  <p:tag name="KSO_WM_UNIT_INDEX" val="8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16"/>
</p:tagLst>
</file>

<file path=ppt/tags/tag167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8b18404dc4ed4e8ebdb3888de339bc54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2},&quot;ReferentInfo&quot;:{&quot;Id&quot;:&quot;01988bd30b814ac78f72ad4c05b366a2&quot;,&quot;X&quot;:{&quot;Pos&quot;:1},&quot;Y&quot;:{&quot;Pos&quot;:0}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019_1*i*9"/>
  <p:tag name="KSO_WM_UNIT_INDEX" val="9"/>
  <p:tag name="KSO_WM_UNIT_LAYERLEVEL" val="1"/>
  <p:tag name="KSO_WM_UNIT_SM_LIMIT_TYPE" val="0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29"/>
</p:tagLst>
</file>

<file path=ppt/tags/tag168.xml><?xml version="1.0" encoding="utf-8"?>
<p:tagLst xmlns:p="http://schemas.openxmlformats.org/presentationml/2006/main">
  <p:tag name="KSO_WM_ASSEMBLE_CHIP_INDEX" val="64dbc9169da14992abc6e8d2e4198922"/>
  <p:tag name="KSO_WM_BEAUTIFY_FLAG" val="#wm#"/>
  <p:tag name="KSO_WM_CHIP_GROUPID" val="5e7881253197e252a37019b5"/>
  <p:tag name="KSO_WM_CHIP_XID" val="5e7881253197e252a37019b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268ef2ba270c485f9b72d77a33a622f9"/>
  <p:tag name="KSO_WM_UNIT_DEFAULT_FONT" val="24;44;4"/>
  <p:tag name="KSO_WM_UNIT_DIAGRAM_ISNUMVISUAL" val="0"/>
  <p:tag name="KSO_WM_UNIT_DIAGRAM_ISREFERUNIT" val="0"/>
  <p:tag name="KSO_WM_UNIT_HIGHLIGHT" val="0"/>
  <p:tag name="KSO_WM_UNIT_ID" val="diagram20209019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内容"/>
  <p:tag name="KSO_WM_UNIT_SHOW_EDIT_AREA_INDICATION" val="1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36"/>
</p:tagLst>
</file>

<file path=ppt/tags/tag169.xml><?xml version="1.0" encoding="utf-8"?>
<p:tagLst xmlns:p="http://schemas.openxmlformats.org/presentationml/2006/main">
  <p:tag name="KSO_WM_ASSEMBLE_CHIP_INDEX" val="64dbc9169da14992abc6e8d2e4198922"/>
  <p:tag name="KSO_WM_BEAUTIFY_FLAG" val="#wm#"/>
  <p:tag name="KSO_WM_CHIP_GROUPID" val="5e7881253197e252a37019b5"/>
  <p:tag name="KSO_WM_CHIP_XID" val="5e7881253197e252a37019b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268ef2ba270c485f9b72d77a33a622f9"/>
  <p:tag name="KSO_WM_UNIT_DEFAULT_FONT" val="24;44;4"/>
  <p:tag name="KSO_WM_UNIT_DIAGRAM_ISNUMVISUAL" val="0"/>
  <p:tag name="KSO_WM_UNIT_DIAGRAM_ISREFERUNIT" val="0"/>
  <p:tag name="KSO_WM_UNIT_HIGHLIGHT" val="0"/>
  <p:tag name="KSO_WM_UNIT_ID" val="diagram20209019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内容"/>
  <p:tag name="KSO_WM_UNIT_SHOW_EDIT_AREA_INDICATION" val="1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36"/>
</p:tagLst>
</file>

<file path=ppt/tags/tag1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70.xml><?xml version="1.0" encoding="utf-8"?>
<p:tagLst xmlns:p="http://schemas.openxmlformats.org/presentationml/2006/main">
  <p:tag name="KSO_WM_BEAUTIFY_FLAG" val="#wm#"/>
  <p:tag name="KSO_WM_CHIP_FILLPROP" val="[[{&quot;fill_id&quot;:&quot;9811842a40b8444fb4328509459bb100&quot;,&quot;fill_align&quot;:&quot;cm&quot;,&quot;text_align&quot;:&quot;cm&quot;,&quot;text_direction&quot;:&quot;horizontal&quot;,&quot;chip_types&quot;:[&quot;text&quot;,&quot;header&quot;]},{&quot;fill_id&quot;:&quot;c90bd62ea9de4553978b48fdc8f8c728&quot;,&quot;fill_align&quot;:&quot;ct&quot;,&quot;text_align&quot;:&quot;lt&quot;,&quot;text_direction&quot;:&quot;horizontal&quot;,&quot;chip_types&quot;:[&quot;text&quot;,&quot;picture&quot;,&quot;chart&quot;,&quot;table&quot;],&quot;support_features&quot;:[&quot;collage&quot;]}]]"/>
  <p:tag name="KSO_WM_CHIP_GROUPID" val="5efda24481ee359a788b1e25"/>
  <p:tag name="KSO_WM_CHIP_INFOS" val="{&quot;layout_type&quot;:&quot;topbottom&quot;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}"/>
  <p:tag name="KSO_WM_CHIP_XID" val="5efda24481ee359a788b1e26"/>
  <p:tag name="KSO_WM_SLIDE_BACKGROUND" val="[&quot;general&quot;]"/>
  <p:tag name="KSO_WM_SLIDE_BACKGROUND_TYPE" val="general"/>
  <p:tag name="KSO_WM_SLIDE_BK_DARK_LIGHT" val="2"/>
  <p:tag name="KSO_WM_SLIDE_CAN_ADD_NAVIGATION" val="1"/>
  <p:tag name="KSO_WM_SLIDE_ID" val="diagram20209019_1"/>
  <p:tag name="KSO_WM_SLIDE_INDEX" val="1"/>
  <p:tag name="KSO_WM_SLIDE_ITEM_CNT" val="0"/>
  <p:tag name="KSO_WM_SLIDE_LAYOUT" val="a_f"/>
  <p:tag name="KSO_WM_SLIDE_LAYOUT_CNT" val="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0-07-04T18:33:47&quot;,&quot;maxSize&quot;:{&quot;size1&quot;:46.5},&quot;minSize&quot;:{&quot;size1&quot;:35.600000000000001},&quot;normalSize&quot;:{&quot;size1&quot;:41.305555555555557},&quot;subLayout&quot;:[{&quot;id&quot;:&quot;2020-07-04T18:33:47&quot;,&quot;margin&quot;:{&quot;bottom&quot;:1.6670000553131104,&quot;left&quot;:4.2329998016357422,&quot;right&quot;:4.2329998016357422,&quot;top&quot;:2.9630000591278076},&quot;type&quot;:0},{&quot;id&quot;:&quot;2020-07-04T18:33:47&quot;,&quot;margin&quot;:{&quot;bottom&quot;:2.9630000591278076,&quot;left&quot;:4.2329998016357422,&quot;right&quot;:4.2329998016357422,&quot;top&quot;:0.026000002399086952},&quot;type&quot;:0}],&quot;type&quot;:0}"/>
  <p:tag name="KSO_WM_SLIDE_POSITION" val="0*-1"/>
  <p:tag name="KSO_WM_SLIDE_RATIO" val="1.777778"/>
  <p:tag name="KSO_WM_SLIDE_SIZE" val="960*540"/>
  <p:tag name="KSO_WM_SLIDE_SUBTYPE" val="pureTxt"/>
  <p:tag name="KSO_WM_SLIDE_SUPPORT_FEATURE_TYPE" val="0"/>
  <p:tag name="KSO_WM_SLIDE_TYPE" val="text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COLOR_TYPE" val="1"/>
  <p:tag name="KSO_WM_TEMPLATE_INDEX" val="20209019"/>
  <p:tag name="KSO_WM_TEMPLATE_MASTER_TYPE" val="0"/>
  <p:tag name="KSO_WM_TEMPLATE_SUBCATEGORY" val="21"/>
</p:tagLst>
</file>

<file path=ppt/tags/tag171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fca2ceed80a541c9a1ec9db3e1e1e7ad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019_1*i*1"/>
  <p:tag name="KSO_WM_UNIT_INDEX" val="1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1325"/>
</p:tagLst>
</file>

<file path=ppt/tags/tag172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b40a289199e84838b84c250414e6c2de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diagram20209019_1*i*2"/>
  <p:tag name="KSO_WM_UNIT_INDEX" val="2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1200"/>
</p:tagLst>
</file>

<file path=ppt/tags/tag173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3231e35afa514dcaa57f7fb3297f5394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6"/>
  <p:tag name="KSO_WM_UNIT_FILL_FORE_SCHEMECOLOR_INDEX_BRIGHTNESS" val="0"/>
  <p:tag name="KSO_WM_UNIT_FILL_TYPE" val="1"/>
  <p:tag name="KSO_WM_UNIT_HIGHLIGHT" val="0"/>
  <p:tag name="KSO_WM_UNIT_ID" val="diagram20209019_1*i*3"/>
  <p:tag name="KSO_WM_UNIT_INDEX" val="3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9"/>
</p:tagLst>
</file>

<file path=ppt/tags/tag174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b194b2d2f353469ebba00dde16354627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019_1*i*4"/>
  <p:tag name="KSO_WM_UNIT_INDEX" val="4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9"/>
</p:tagLst>
</file>

<file path=ppt/tags/tag175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0359c9aa6d164b778f9100a578dbe3b7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019_1*i*5"/>
  <p:tag name="KSO_WM_UNIT_INDEX" val="5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9"/>
</p:tagLst>
</file>

<file path=ppt/tags/tag176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6a189283db0b4f20948332db44b83e3f"/>
  <p:tag name="KSO_WM_UNIT_DIAGRAM_ISNUMVISUAL" val="0"/>
  <p:tag name="KSO_WM_UNIT_DIAGRAM_ISREFERUNIT" val="0"/>
  <p:tag name="KSO_WM_UNIT_HIGHLIGHT" val="0"/>
  <p:tag name="KSO_WM_UNIT_ID" val="diagram20209019_1*i*6"/>
  <p:tag name="KSO_WM_UNIT_INDEX" val="6"/>
  <p:tag name="KSO_WM_UNIT_LAYERLEVEL" val="1"/>
  <p:tag name="KSO_WM_UNIT_TYPE" val="i"/>
</p:tagLst>
</file>

<file path=ppt/tags/tag177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d81d101dc3ca492ca86759d2fe2fc555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019_1*i*7"/>
  <p:tag name="KSO_WM_UNIT_INDEX" val="7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30"/>
</p:tagLst>
</file>

<file path=ppt/tags/tag178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6563c2c720f047c387bd6314ea79ee48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019_1*i*8"/>
  <p:tag name="KSO_WM_UNIT_INDEX" val="8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16"/>
</p:tagLst>
</file>

<file path=ppt/tags/tag179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8b18404dc4ed4e8ebdb3888de339bc54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2},&quot;ReferentInfo&quot;:{&quot;Id&quot;:&quot;01988bd30b814ac78f72ad4c05b366a2&quot;,&quot;X&quot;:{&quot;Pos&quot;:1},&quot;Y&quot;:{&quot;Pos&quot;:0}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019_1*i*9"/>
  <p:tag name="KSO_WM_UNIT_INDEX" val="9"/>
  <p:tag name="KSO_WM_UNIT_LAYERLEVEL" val="1"/>
  <p:tag name="KSO_WM_UNIT_SM_LIMIT_TYPE" val="0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29"/>
</p:tagLst>
</file>

<file path=ppt/tags/tag1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80.xml><?xml version="1.0" encoding="utf-8"?>
<p:tagLst xmlns:p="http://schemas.openxmlformats.org/presentationml/2006/main">
  <p:tag name="KSO_WM_ASSEMBLE_CHIP_INDEX" val="64dbc9169da14992abc6e8d2e4198922"/>
  <p:tag name="KSO_WM_BEAUTIFY_FLAG" val="#wm#"/>
  <p:tag name="KSO_WM_CHIP_GROUPID" val="5e7881253197e252a37019b5"/>
  <p:tag name="KSO_WM_CHIP_XID" val="5e7881253197e252a37019b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268ef2ba270c485f9b72d77a33a622f9"/>
  <p:tag name="KSO_WM_UNIT_DEFAULT_FONT" val="24;44;4"/>
  <p:tag name="KSO_WM_UNIT_DIAGRAM_ISNUMVISUAL" val="0"/>
  <p:tag name="KSO_WM_UNIT_DIAGRAM_ISREFERUNIT" val="0"/>
  <p:tag name="KSO_WM_UNIT_HIGHLIGHT" val="0"/>
  <p:tag name="KSO_WM_UNIT_ID" val="diagram20209019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内容"/>
  <p:tag name="KSO_WM_UNIT_SHOW_EDIT_AREA_INDICATION" val="1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36"/>
</p:tagLst>
</file>

<file path=ppt/tags/tag181.xml><?xml version="1.0" encoding="utf-8"?>
<p:tagLst xmlns:p="http://schemas.openxmlformats.org/presentationml/2006/main">
  <p:tag name="KSO_WM_BEAUTIFY_FLAG" val="#wm#"/>
  <p:tag name="KSO_WM_CHIP_FILLPROP" val="[[{&quot;fill_id&quot;:&quot;9811842a40b8444fb4328509459bb100&quot;,&quot;fill_align&quot;:&quot;cm&quot;,&quot;text_align&quot;:&quot;cm&quot;,&quot;text_direction&quot;:&quot;horizontal&quot;,&quot;chip_types&quot;:[&quot;text&quot;,&quot;header&quot;]},{&quot;fill_id&quot;:&quot;c90bd62ea9de4553978b48fdc8f8c728&quot;,&quot;fill_align&quot;:&quot;ct&quot;,&quot;text_align&quot;:&quot;lt&quot;,&quot;text_direction&quot;:&quot;horizontal&quot;,&quot;chip_types&quot;:[&quot;text&quot;,&quot;picture&quot;,&quot;chart&quot;,&quot;table&quot;],&quot;support_features&quot;:[&quot;collage&quot;]}]]"/>
  <p:tag name="KSO_WM_CHIP_GROUPID" val="5efda24481ee359a788b1e25"/>
  <p:tag name="KSO_WM_CHIP_INFOS" val="{&quot;layout_type&quot;:&quot;topbottom&quot;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}"/>
  <p:tag name="KSO_WM_CHIP_XID" val="5efda24481ee359a788b1e26"/>
  <p:tag name="KSO_WM_SLIDE_BACKGROUND" val="[&quot;general&quot;]"/>
  <p:tag name="KSO_WM_SLIDE_BACKGROUND_TYPE" val="general"/>
  <p:tag name="KSO_WM_SLIDE_BK_DARK_LIGHT" val="2"/>
  <p:tag name="KSO_WM_SLIDE_CAN_ADD_NAVIGATION" val="1"/>
  <p:tag name="KSO_WM_SLIDE_ID" val="diagram20209019_1"/>
  <p:tag name="KSO_WM_SLIDE_INDEX" val="1"/>
  <p:tag name="KSO_WM_SLIDE_ITEM_CNT" val="0"/>
  <p:tag name="KSO_WM_SLIDE_LAYOUT" val="a_f"/>
  <p:tag name="KSO_WM_SLIDE_LAYOUT_CNT" val="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0-07-04T18:33:47&quot;,&quot;maxSize&quot;:{&quot;size1&quot;:46.5},&quot;minSize&quot;:{&quot;size1&quot;:35.600000000000001},&quot;normalSize&quot;:{&quot;size1&quot;:41.305555555555557},&quot;subLayout&quot;:[{&quot;id&quot;:&quot;2020-07-04T18:33:47&quot;,&quot;margin&quot;:{&quot;bottom&quot;:1.6670000553131104,&quot;left&quot;:4.2329998016357422,&quot;right&quot;:4.2329998016357422,&quot;top&quot;:2.9630000591278076},&quot;type&quot;:0},{&quot;id&quot;:&quot;2020-07-04T18:33:47&quot;,&quot;margin&quot;:{&quot;bottom&quot;:2.9630000591278076,&quot;left&quot;:4.2329998016357422,&quot;right&quot;:4.2329998016357422,&quot;top&quot;:0.026000002399086952},&quot;type&quot;:0}],&quot;type&quot;:0}"/>
  <p:tag name="KSO_WM_SLIDE_POSITION" val="0*-1"/>
  <p:tag name="KSO_WM_SLIDE_RATIO" val="1.777778"/>
  <p:tag name="KSO_WM_SLIDE_SIZE" val="960*540"/>
  <p:tag name="KSO_WM_SLIDE_SUBTYPE" val="pureTxt"/>
  <p:tag name="KSO_WM_SLIDE_SUPPORT_FEATURE_TYPE" val="0"/>
  <p:tag name="KSO_WM_SLIDE_TYPE" val="text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COLOR_TYPE" val="1"/>
  <p:tag name="KSO_WM_TEMPLATE_INDEX" val="20209019"/>
  <p:tag name="KSO_WM_TEMPLATE_MASTER_TYPE" val="0"/>
  <p:tag name="KSO_WM_TEMPLATE_SUBCATEGORY" val="21"/>
</p:tagLst>
</file>

<file path=ppt/tags/tag182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fca2ceed80a541c9a1ec9db3e1e1e7ad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019_1*i*1"/>
  <p:tag name="KSO_WM_UNIT_INDEX" val="1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1325"/>
</p:tagLst>
</file>

<file path=ppt/tags/tag183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b40a289199e84838b84c250414e6c2de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diagram20209019_1*i*2"/>
  <p:tag name="KSO_WM_UNIT_INDEX" val="2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1200"/>
</p:tagLst>
</file>

<file path=ppt/tags/tag184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3231e35afa514dcaa57f7fb3297f5394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6"/>
  <p:tag name="KSO_WM_UNIT_FILL_FORE_SCHEMECOLOR_INDEX_BRIGHTNESS" val="0"/>
  <p:tag name="KSO_WM_UNIT_FILL_TYPE" val="1"/>
  <p:tag name="KSO_WM_UNIT_HIGHLIGHT" val="0"/>
  <p:tag name="KSO_WM_UNIT_ID" val="diagram20209019_1*i*3"/>
  <p:tag name="KSO_WM_UNIT_INDEX" val="3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9"/>
</p:tagLst>
</file>

<file path=ppt/tags/tag185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b194b2d2f353469ebba00dde16354627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019_1*i*4"/>
  <p:tag name="KSO_WM_UNIT_INDEX" val="4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9"/>
</p:tagLst>
</file>

<file path=ppt/tags/tag186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0359c9aa6d164b778f9100a578dbe3b7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019_1*i*5"/>
  <p:tag name="KSO_WM_UNIT_INDEX" val="5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9"/>
</p:tagLst>
</file>

<file path=ppt/tags/tag187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6a189283db0b4f20948332db44b83e3f"/>
  <p:tag name="KSO_WM_UNIT_DIAGRAM_ISNUMVISUAL" val="0"/>
  <p:tag name="KSO_WM_UNIT_DIAGRAM_ISREFERUNIT" val="0"/>
  <p:tag name="KSO_WM_UNIT_HIGHLIGHT" val="0"/>
  <p:tag name="KSO_WM_UNIT_ID" val="diagram20209019_1*i*6"/>
  <p:tag name="KSO_WM_UNIT_INDEX" val="6"/>
  <p:tag name="KSO_WM_UNIT_LAYERLEVEL" val="1"/>
  <p:tag name="KSO_WM_UNIT_TYPE" val="i"/>
</p:tagLst>
</file>

<file path=ppt/tags/tag188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d81d101dc3ca492ca86759d2fe2fc555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019_1*i*7"/>
  <p:tag name="KSO_WM_UNIT_INDEX" val="7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30"/>
</p:tagLst>
</file>

<file path=ppt/tags/tag189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6563c2c720f047c387bd6314ea79ee48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019_1*i*8"/>
  <p:tag name="KSO_WM_UNIT_INDEX" val="8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16"/>
</p:tagLst>
</file>

<file path=ppt/tags/tag1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90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8b18404dc4ed4e8ebdb3888de339bc54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2},&quot;ReferentInfo&quot;:{&quot;Id&quot;:&quot;01988bd30b814ac78f72ad4c05b366a2&quot;,&quot;X&quot;:{&quot;Pos&quot;:1},&quot;Y&quot;:{&quot;Pos&quot;:0}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019_1*i*9"/>
  <p:tag name="KSO_WM_UNIT_INDEX" val="9"/>
  <p:tag name="KSO_WM_UNIT_LAYERLEVEL" val="1"/>
  <p:tag name="KSO_WM_UNIT_SM_LIMIT_TYPE" val="0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29"/>
</p:tagLst>
</file>

<file path=ppt/tags/tag191.xml><?xml version="1.0" encoding="utf-8"?>
<p:tagLst xmlns:p="http://schemas.openxmlformats.org/presentationml/2006/main">
  <p:tag name="KSO_WM_ASSEMBLE_CHIP_INDEX" val="64dbc9169da14992abc6e8d2e4198922"/>
  <p:tag name="KSO_WM_BEAUTIFY_FLAG" val="#wm#"/>
  <p:tag name="KSO_WM_CHIP_GROUPID" val="5e7881253197e252a37019b5"/>
  <p:tag name="KSO_WM_CHIP_XID" val="5e7881253197e252a37019b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268ef2ba270c485f9b72d77a33a622f9"/>
  <p:tag name="KSO_WM_UNIT_DEFAULT_FONT" val="24;44;4"/>
  <p:tag name="KSO_WM_UNIT_DIAGRAM_ISNUMVISUAL" val="0"/>
  <p:tag name="KSO_WM_UNIT_DIAGRAM_ISREFERUNIT" val="0"/>
  <p:tag name="KSO_WM_UNIT_HIGHLIGHT" val="0"/>
  <p:tag name="KSO_WM_UNIT_ID" val="diagram20209019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内容"/>
  <p:tag name="KSO_WM_UNIT_SHOW_EDIT_AREA_INDICATION" val="1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36"/>
</p:tagLst>
</file>

<file path=ppt/tags/tag192.xml><?xml version="1.0" encoding="utf-8"?>
<p:tagLst xmlns:p="http://schemas.openxmlformats.org/presentationml/2006/main">
  <p:tag name="KSO_WM_BEAUTIFY_FLAG" val="#wm#"/>
  <p:tag name="KSO_WM_CHIP_FILLPROP" val="[[{&quot;fill_id&quot;:&quot;9811842a40b8444fb4328509459bb100&quot;,&quot;fill_align&quot;:&quot;cm&quot;,&quot;text_align&quot;:&quot;cm&quot;,&quot;text_direction&quot;:&quot;horizontal&quot;,&quot;chip_types&quot;:[&quot;text&quot;,&quot;header&quot;]},{&quot;fill_id&quot;:&quot;c90bd62ea9de4553978b48fdc8f8c728&quot;,&quot;fill_align&quot;:&quot;ct&quot;,&quot;text_align&quot;:&quot;lt&quot;,&quot;text_direction&quot;:&quot;horizontal&quot;,&quot;chip_types&quot;:[&quot;text&quot;,&quot;picture&quot;,&quot;chart&quot;,&quot;table&quot;],&quot;support_features&quot;:[&quot;collage&quot;]}]]"/>
  <p:tag name="KSO_WM_CHIP_GROUPID" val="5efda24481ee359a788b1e25"/>
  <p:tag name="KSO_WM_CHIP_INFOS" val="{&quot;layout_type&quot;:&quot;topbottom&quot;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}"/>
  <p:tag name="KSO_WM_CHIP_XID" val="5efda24481ee359a788b1e26"/>
  <p:tag name="KSO_WM_SLIDE_BACKGROUND" val="[&quot;general&quot;]"/>
  <p:tag name="KSO_WM_SLIDE_BACKGROUND_TYPE" val="general"/>
  <p:tag name="KSO_WM_SLIDE_BK_DARK_LIGHT" val="2"/>
  <p:tag name="KSO_WM_SLIDE_CAN_ADD_NAVIGATION" val="1"/>
  <p:tag name="KSO_WM_SLIDE_ID" val="diagram20209019_1"/>
  <p:tag name="KSO_WM_SLIDE_INDEX" val="1"/>
  <p:tag name="KSO_WM_SLIDE_ITEM_CNT" val="0"/>
  <p:tag name="KSO_WM_SLIDE_LAYOUT" val="a_f"/>
  <p:tag name="KSO_WM_SLIDE_LAYOUT_CNT" val="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0-07-04T18:33:47&quot;,&quot;maxSize&quot;:{&quot;size1&quot;:46.5},&quot;minSize&quot;:{&quot;size1&quot;:35.600000000000001},&quot;normalSize&quot;:{&quot;size1&quot;:41.305555555555557},&quot;subLayout&quot;:[{&quot;id&quot;:&quot;2020-07-04T18:33:47&quot;,&quot;margin&quot;:{&quot;bottom&quot;:1.6670000553131104,&quot;left&quot;:4.2329998016357422,&quot;right&quot;:4.2329998016357422,&quot;top&quot;:2.9630000591278076},&quot;type&quot;:0},{&quot;id&quot;:&quot;2020-07-04T18:33:47&quot;,&quot;margin&quot;:{&quot;bottom&quot;:2.9630000591278076,&quot;left&quot;:4.2329998016357422,&quot;right&quot;:4.2329998016357422,&quot;top&quot;:0.026000002399086952},&quot;type&quot;:0}],&quot;type&quot;:0}"/>
  <p:tag name="KSO_WM_SLIDE_POSITION" val="0*-1"/>
  <p:tag name="KSO_WM_SLIDE_RATIO" val="1.777778"/>
  <p:tag name="KSO_WM_SLIDE_SIZE" val="960*540"/>
  <p:tag name="KSO_WM_SLIDE_SUBTYPE" val="pureTxt"/>
  <p:tag name="KSO_WM_SLIDE_SUPPORT_FEATURE_TYPE" val="0"/>
  <p:tag name="KSO_WM_SLIDE_TYPE" val="text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COLOR_TYPE" val="1"/>
  <p:tag name="KSO_WM_TEMPLATE_INDEX" val="20209019"/>
  <p:tag name="KSO_WM_TEMPLATE_MASTER_TYPE" val="0"/>
  <p:tag name="KSO_WM_TEMPLATE_SUBCATEGORY" val="21"/>
</p:tagLst>
</file>

<file path=ppt/tags/tag193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fca2ceed80a541c9a1ec9db3e1e1e7ad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019_1*i*1"/>
  <p:tag name="KSO_WM_UNIT_INDEX" val="1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1325"/>
</p:tagLst>
</file>

<file path=ppt/tags/tag194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b40a289199e84838b84c250414e6c2de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diagram20209019_1*i*2"/>
  <p:tag name="KSO_WM_UNIT_INDEX" val="2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1200"/>
</p:tagLst>
</file>

<file path=ppt/tags/tag195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3231e35afa514dcaa57f7fb3297f5394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6"/>
  <p:tag name="KSO_WM_UNIT_FILL_FORE_SCHEMECOLOR_INDEX_BRIGHTNESS" val="0"/>
  <p:tag name="KSO_WM_UNIT_FILL_TYPE" val="1"/>
  <p:tag name="KSO_WM_UNIT_HIGHLIGHT" val="0"/>
  <p:tag name="KSO_WM_UNIT_ID" val="diagram20209019_1*i*3"/>
  <p:tag name="KSO_WM_UNIT_INDEX" val="3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9"/>
</p:tagLst>
</file>

<file path=ppt/tags/tag196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b194b2d2f353469ebba00dde16354627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019_1*i*4"/>
  <p:tag name="KSO_WM_UNIT_INDEX" val="4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9"/>
</p:tagLst>
</file>

<file path=ppt/tags/tag197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0359c9aa6d164b778f9100a578dbe3b7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019_1*i*5"/>
  <p:tag name="KSO_WM_UNIT_INDEX" val="5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9"/>
</p:tagLst>
</file>

<file path=ppt/tags/tag198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6a189283db0b4f20948332db44b83e3f"/>
  <p:tag name="KSO_WM_UNIT_DIAGRAM_ISNUMVISUAL" val="0"/>
  <p:tag name="KSO_WM_UNIT_DIAGRAM_ISREFERUNIT" val="0"/>
  <p:tag name="KSO_WM_UNIT_HIGHLIGHT" val="0"/>
  <p:tag name="KSO_WM_UNIT_ID" val="diagram20209019_1*i*6"/>
  <p:tag name="KSO_WM_UNIT_INDEX" val="6"/>
  <p:tag name="KSO_WM_UNIT_LAYERLEVEL" val="1"/>
  <p:tag name="KSO_WM_UNIT_TYPE" val="i"/>
</p:tagLst>
</file>

<file path=ppt/tags/tag199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d81d101dc3ca492ca86759d2fe2fc555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019_1*i*7"/>
  <p:tag name="KSO_WM_UNIT_INDEX" val="7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30"/>
</p:tagLst>
</file>

<file path=ppt/tags/tag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00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6563c2c720f047c387bd6314ea79ee48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019_1*i*8"/>
  <p:tag name="KSO_WM_UNIT_INDEX" val="8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16"/>
</p:tagLst>
</file>

<file path=ppt/tags/tag201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8b18404dc4ed4e8ebdb3888de339bc54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2},&quot;ReferentInfo&quot;:{&quot;Id&quot;:&quot;01988bd30b814ac78f72ad4c05b366a2&quot;,&quot;X&quot;:{&quot;Pos&quot;:1},&quot;Y&quot;:{&quot;Pos&quot;:0}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019_1*i*9"/>
  <p:tag name="KSO_WM_UNIT_INDEX" val="9"/>
  <p:tag name="KSO_WM_UNIT_LAYERLEVEL" val="1"/>
  <p:tag name="KSO_WM_UNIT_SM_LIMIT_TYPE" val="0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29"/>
</p:tagLst>
</file>

<file path=ppt/tags/tag202.xml><?xml version="1.0" encoding="utf-8"?>
<p:tagLst xmlns:p="http://schemas.openxmlformats.org/presentationml/2006/main">
  <p:tag name="KSO_WM_ASSEMBLE_CHIP_INDEX" val="64dbc9169da14992abc6e8d2e4198922"/>
  <p:tag name="KSO_WM_BEAUTIFY_FLAG" val="#wm#"/>
  <p:tag name="KSO_WM_CHIP_GROUPID" val="5e7881253197e252a37019b5"/>
  <p:tag name="KSO_WM_CHIP_XID" val="5e7881253197e252a37019b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268ef2ba270c485f9b72d77a33a622f9"/>
  <p:tag name="KSO_WM_UNIT_DEFAULT_FONT" val="24;44;4"/>
  <p:tag name="KSO_WM_UNIT_DIAGRAM_ISNUMVISUAL" val="0"/>
  <p:tag name="KSO_WM_UNIT_DIAGRAM_ISREFERUNIT" val="0"/>
  <p:tag name="KSO_WM_UNIT_HIGHLIGHT" val="0"/>
  <p:tag name="KSO_WM_UNIT_ID" val="diagram20209019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内容"/>
  <p:tag name="KSO_WM_UNIT_SHOW_EDIT_AREA_INDICATION" val="1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36"/>
</p:tagLst>
</file>

<file path=ppt/tags/tag203.xml><?xml version="1.0" encoding="utf-8"?>
<p:tagLst xmlns:p="http://schemas.openxmlformats.org/presentationml/2006/main">
  <p:tag name="KSO_WM_BEAUTIFY_FLAG" val="#wm#"/>
  <p:tag name="KSO_WM_CHIP_FILLPROP" val="[[{&quot;fill_id&quot;:&quot;9811842a40b8444fb4328509459bb100&quot;,&quot;fill_align&quot;:&quot;cm&quot;,&quot;text_align&quot;:&quot;cm&quot;,&quot;text_direction&quot;:&quot;horizontal&quot;,&quot;chip_types&quot;:[&quot;text&quot;,&quot;header&quot;]},{&quot;fill_id&quot;:&quot;c90bd62ea9de4553978b48fdc8f8c728&quot;,&quot;fill_align&quot;:&quot;ct&quot;,&quot;text_align&quot;:&quot;lt&quot;,&quot;text_direction&quot;:&quot;horizontal&quot;,&quot;chip_types&quot;:[&quot;text&quot;,&quot;picture&quot;,&quot;chart&quot;,&quot;table&quot;],&quot;support_features&quot;:[&quot;collage&quot;]}]]"/>
  <p:tag name="KSO_WM_CHIP_GROUPID" val="5efda24481ee359a788b1e25"/>
  <p:tag name="KSO_WM_CHIP_INFOS" val="{&quot;layout_type&quot;:&quot;topbottom&quot;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}"/>
  <p:tag name="KSO_WM_CHIP_XID" val="5efda24481ee359a788b1e26"/>
  <p:tag name="KSO_WM_SLIDE_BACKGROUND" val="[&quot;general&quot;]"/>
  <p:tag name="KSO_WM_SLIDE_BACKGROUND_TYPE" val="general"/>
  <p:tag name="KSO_WM_SLIDE_BK_DARK_LIGHT" val="2"/>
  <p:tag name="KSO_WM_SLIDE_CAN_ADD_NAVIGATION" val="1"/>
  <p:tag name="KSO_WM_SLIDE_ID" val="diagram20209019_1"/>
  <p:tag name="KSO_WM_SLIDE_INDEX" val="1"/>
  <p:tag name="KSO_WM_SLIDE_ITEM_CNT" val="0"/>
  <p:tag name="KSO_WM_SLIDE_LAYOUT" val="a_f"/>
  <p:tag name="KSO_WM_SLIDE_LAYOUT_CNT" val="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0-07-04T18:33:47&quot;,&quot;maxSize&quot;:{&quot;size1&quot;:46.5},&quot;minSize&quot;:{&quot;size1&quot;:35.600000000000001},&quot;normalSize&quot;:{&quot;size1&quot;:41.305555555555557},&quot;subLayout&quot;:[{&quot;id&quot;:&quot;2020-07-04T18:33:47&quot;,&quot;margin&quot;:{&quot;bottom&quot;:1.6670000553131104,&quot;left&quot;:4.2329998016357422,&quot;right&quot;:4.2329998016357422,&quot;top&quot;:2.9630000591278076},&quot;type&quot;:0},{&quot;id&quot;:&quot;2020-07-04T18:33:47&quot;,&quot;margin&quot;:{&quot;bottom&quot;:2.9630000591278076,&quot;left&quot;:4.2329998016357422,&quot;right&quot;:4.2329998016357422,&quot;top&quot;:0.026000002399086952},&quot;type&quot;:0}],&quot;type&quot;:0}"/>
  <p:tag name="KSO_WM_SLIDE_POSITION" val="0*-1"/>
  <p:tag name="KSO_WM_SLIDE_RATIO" val="1.777778"/>
  <p:tag name="KSO_WM_SLIDE_SIZE" val="960*540"/>
  <p:tag name="KSO_WM_SLIDE_SUBTYPE" val="pureTxt"/>
  <p:tag name="KSO_WM_SLIDE_SUPPORT_FEATURE_TYPE" val="0"/>
  <p:tag name="KSO_WM_SLIDE_TYPE" val="text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COLOR_TYPE" val="1"/>
  <p:tag name="KSO_WM_TEMPLATE_INDEX" val="20209019"/>
  <p:tag name="KSO_WM_TEMPLATE_MASTER_TYPE" val="0"/>
  <p:tag name="KSO_WM_TEMPLATE_SUBCATEGORY" val="21"/>
</p:tagLst>
</file>

<file path=ppt/tags/tag204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fca2ceed80a541c9a1ec9db3e1e1e7ad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019_1*i*1"/>
  <p:tag name="KSO_WM_UNIT_INDEX" val="1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1325"/>
</p:tagLst>
</file>

<file path=ppt/tags/tag205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b40a289199e84838b84c250414e6c2de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diagram20209019_1*i*2"/>
  <p:tag name="KSO_WM_UNIT_INDEX" val="2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1200"/>
</p:tagLst>
</file>

<file path=ppt/tags/tag206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3231e35afa514dcaa57f7fb3297f5394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6"/>
  <p:tag name="KSO_WM_UNIT_FILL_FORE_SCHEMECOLOR_INDEX_BRIGHTNESS" val="0"/>
  <p:tag name="KSO_WM_UNIT_FILL_TYPE" val="1"/>
  <p:tag name="KSO_WM_UNIT_HIGHLIGHT" val="0"/>
  <p:tag name="KSO_WM_UNIT_ID" val="diagram20209019_1*i*3"/>
  <p:tag name="KSO_WM_UNIT_INDEX" val="3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9"/>
</p:tagLst>
</file>

<file path=ppt/tags/tag207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b194b2d2f353469ebba00dde16354627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019_1*i*4"/>
  <p:tag name="KSO_WM_UNIT_INDEX" val="4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9"/>
</p:tagLst>
</file>

<file path=ppt/tags/tag208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0359c9aa6d164b778f9100a578dbe3b7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019_1*i*5"/>
  <p:tag name="KSO_WM_UNIT_INDEX" val="5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9"/>
</p:tagLst>
</file>

<file path=ppt/tags/tag209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6a189283db0b4f20948332db44b83e3f"/>
  <p:tag name="KSO_WM_UNIT_DIAGRAM_ISNUMVISUAL" val="0"/>
  <p:tag name="KSO_WM_UNIT_DIAGRAM_ISREFERUNIT" val="0"/>
  <p:tag name="KSO_WM_UNIT_HIGHLIGHT" val="0"/>
  <p:tag name="KSO_WM_UNIT_ID" val="diagram20209019_1*i*6"/>
  <p:tag name="KSO_WM_UNIT_INDEX" val="6"/>
  <p:tag name="KSO_WM_UNIT_LAYERLEVEL" val="1"/>
  <p:tag name="KSO_WM_UNIT_TYPE" val="i"/>
</p:tagLst>
</file>

<file path=ppt/tags/tag2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10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d81d101dc3ca492ca86759d2fe2fc555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019_1*i*7"/>
  <p:tag name="KSO_WM_UNIT_INDEX" val="7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30"/>
</p:tagLst>
</file>

<file path=ppt/tags/tag211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6563c2c720f047c387bd6314ea79ee48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019_1*i*8"/>
  <p:tag name="KSO_WM_UNIT_INDEX" val="8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16"/>
</p:tagLst>
</file>

<file path=ppt/tags/tag212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8b18404dc4ed4e8ebdb3888de339bc54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2},&quot;ReferentInfo&quot;:{&quot;Id&quot;:&quot;01988bd30b814ac78f72ad4c05b366a2&quot;,&quot;X&quot;:{&quot;Pos&quot;:1},&quot;Y&quot;:{&quot;Pos&quot;:0}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019_1*i*9"/>
  <p:tag name="KSO_WM_UNIT_INDEX" val="9"/>
  <p:tag name="KSO_WM_UNIT_LAYERLEVEL" val="1"/>
  <p:tag name="KSO_WM_UNIT_SM_LIMIT_TYPE" val="0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29"/>
</p:tagLst>
</file>

<file path=ppt/tags/tag213.xml><?xml version="1.0" encoding="utf-8"?>
<p:tagLst xmlns:p="http://schemas.openxmlformats.org/presentationml/2006/main">
  <p:tag name="KSO_WM_ASSEMBLE_CHIP_INDEX" val="64dbc9169da14992abc6e8d2e4198922"/>
  <p:tag name="KSO_WM_BEAUTIFY_FLAG" val="#wm#"/>
  <p:tag name="KSO_WM_CHIP_GROUPID" val="5e7881253197e252a37019b5"/>
  <p:tag name="KSO_WM_CHIP_XID" val="5e7881253197e252a37019b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268ef2ba270c485f9b72d77a33a622f9"/>
  <p:tag name="KSO_WM_UNIT_DEFAULT_FONT" val="24;44;4"/>
  <p:tag name="KSO_WM_UNIT_DIAGRAM_ISNUMVISUAL" val="0"/>
  <p:tag name="KSO_WM_UNIT_DIAGRAM_ISREFERUNIT" val="0"/>
  <p:tag name="KSO_WM_UNIT_HIGHLIGHT" val="0"/>
  <p:tag name="KSO_WM_UNIT_ID" val="diagram20209019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内容"/>
  <p:tag name="KSO_WM_UNIT_SHOW_EDIT_AREA_INDICATION" val="1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36"/>
</p:tagLst>
</file>

<file path=ppt/tags/tag214.xml><?xml version="1.0" encoding="utf-8"?>
<p:tagLst xmlns:p="http://schemas.openxmlformats.org/presentationml/2006/main">
  <p:tag name="KSO_WM_BEAUTIFY_FLAG" val="#wm#"/>
  <p:tag name="KSO_WM_CHIP_FILLPROP" val="[[{&quot;fill_id&quot;:&quot;9811842a40b8444fb4328509459bb100&quot;,&quot;fill_align&quot;:&quot;cm&quot;,&quot;text_align&quot;:&quot;cm&quot;,&quot;text_direction&quot;:&quot;horizontal&quot;,&quot;chip_types&quot;:[&quot;text&quot;,&quot;header&quot;]},{&quot;fill_id&quot;:&quot;c90bd62ea9de4553978b48fdc8f8c728&quot;,&quot;fill_align&quot;:&quot;ct&quot;,&quot;text_align&quot;:&quot;lt&quot;,&quot;text_direction&quot;:&quot;horizontal&quot;,&quot;chip_types&quot;:[&quot;text&quot;,&quot;picture&quot;,&quot;chart&quot;,&quot;table&quot;],&quot;support_features&quot;:[&quot;collage&quot;]}]]"/>
  <p:tag name="KSO_WM_CHIP_GROUPID" val="5efda24481ee359a788b1e25"/>
  <p:tag name="KSO_WM_CHIP_INFOS" val="{&quot;layout_type&quot;:&quot;topbottom&quot;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}"/>
  <p:tag name="KSO_WM_CHIP_XID" val="5efda24481ee359a788b1e26"/>
  <p:tag name="KSO_WM_SLIDE_BACKGROUND" val="[&quot;general&quot;]"/>
  <p:tag name="KSO_WM_SLIDE_BACKGROUND_TYPE" val="general"/>
  <p:tag name="KSO_WM_SLIDE_BK_DARK_LIGHT" val="2"/>
  <p:tag name="KSO_WM_SLIDE_CAN_ADD_NAVIGATION" val="1"/>
  <p:tag name="KSO_WM_SLIDE_ID" val="diagram20209019_1"/>
  <p:tag name="KSO_WM_SLIDE_INDEX" val="1"/>
  <p:tag name="KSO_WM_SLIDE_ITEM_CNT" val="0"/>
  <p:tag name="KSO_WM_SLIDE_LAYOUT" val="a_f"/>
  <p:tag name="KSO_WM_SLIDE_LAYOUT_CNT" val="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0-07-04T18:33:47&quot;,&quot;maxSize&quot;:{&quot;size1&quot;:46.5},&quot;minSize&quot;:{&quot;size1&quot;:35.600000000000001},&quot;normalSize&quot;:{&quot;size1&quot;:41.305555555555557},&quot;subLayout&quot;:[{&quot;id&quot;:&quot;2020-07-04T18:33:47&quot;,&quot;margin&quot;:{&quot;bottom&quot;:1.6670000553131104,&quot;left&quot;:4.2329998016357422,&quot;right&quot;:4.2329998016357422,&quot;top&quot;:2.9630000591278076},&quot;type&quot;:0},{&quot;id&quot;:&quot;2020-07-04T18:33:47&quot;,&quot;margin&quot;:{&quot;bottom&quot;:2.9630000591278076,&quot;left&quot;:4.2329998016357422,&quot;right&quot;:4.2329998016357422,&quot;top&quot;:0.026000002399086952},&quot;type&quot;:0}],&quot;type&quot;:0}"/>
  <p:tag name="KSO_WM_SLIDE_POSITION" val="0*-1"/>
  <p:tag name="KSO_WM_SLIDE_RATIO" val="1.777778"/>
  <p:tag name="KSO_WM_SLIDE_SIZE" val="960*540"/>
  <p:tag name="KSO_WM_SLIDE_SUBTYPE" val="pureTxt"/>
  <p:tag name="KSO_WM_SLIDE_SUPPORT_FEATURE_TYPE" val="0"/>
  <p:tag name="KSO_WM_SLIDE_TYPE" val="text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COLOR_TYPE" val="1"/>
  <p:tag name="KSO_WM_TEMPLATE_INDEX" val="20209019"/>
  <p:tag name="KSO_WM_TEMPLATE_MASTER_TYPE" val="0"/>
  <p:tag name="KSO_WM_TEMPLATE_SUBCATEGORY" val="21"/>
</p:tagLst>
</file>

<file path=ppt/tags/tag215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fca2ceed80a541c9a1ec9db3e1e1e7ad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019_1*i*1"/>
  <p:tag name="KSO_WM_UNIT_INDEX" val="1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1325"/>
</p:tagLst>
</file>

<file path=ppt/tags/tag216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b40a289199e84838b84c250414e6c2de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diagram20209019_1*i*2"/>
  <p:tag name="KSO_WM_UNIT_INDEX" val="2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1200"/>
</p:tagLst>
</file>

<file path=ppt/tags/tag217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3231e35afa514dcaa57f7fb3297f5394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6"/>
  <p:tag name="KSO_WM_UNIT_FILL_FORE_SCHEMECOLOR_INDEX_BRIGHTNESS" val="0"/>
  <p:tag name="KSO_WM_UNIT_FILL_TYPE" val="1"/>
  <p:tag name="KSO_WM_UNIT_HIGHLIGHT" val="0"/>
  <p:tag name="KSO_WM_UNIT_ID" val="diagram20209019_1*i*3"/>
  <p:tag name="KSO_WM_UNIT_INDEX" val="3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9"/>
</p:tagLst>
</file>

<file path=ppt/tags/tag218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b194b2d2f353469ebba00dde16354627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019_1*i*4"/>
  <p:tag name="KSO_WM_UNIT_INDEX" val="4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9"/>
</p:tagLst>
</file>

<file path=ppt/tags/tag219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0359c9aa6d164b778f9100a578dbe3b7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019_1*i*5"/>
  <p:tag name="KSO_WM_UNIT_INDEX" val="5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9"/>
</p:tagLst>
</file>

<file path=ppt/tags/tag2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20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6a189283db0b4f20948332db44b83e3f"/>
  <p:tag name="KSO_WM_UNIT_DIAGRAM_ISNUMVISUAL" val="0"/>
  <p:tag name="KSO_WM_UNIT_DIAGRAM_ISREFERUNIT" val="0"/>
  <p:tag name="KSO_WM_UNIT_HIGHLIGHT" val="0"/>
  <p:tag name="KSO_WM_UNIT_ID" val="diagram20209019_1*i*6"/>
  <p:tag name="KSO_WM_UNIT_INDEX" val="6"/>
  <p:tag name="KSO_WM_UNIT_LAYERLEVEL" val="1"/>
  <p:tag name="KSO_WM_UNIT_TYPE" val="i"/>
</p:tagLst>
</file>

<file path=ppt/tags/tag221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d81d101dc3ca492ca86759d2fe2fc555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019_1*i*7"/>
  <p:tag name="KSO_WM_UNIT_INDEX" val="7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30"/>
</p:tagLst>
</file>

<file path=ppt/tags/tag222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6563c2c720f047c387bd6314ea79ee48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019_1*i*8"/>
  <p:tag name="KSO_WM_UNIT_INDEX" val="8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16"/>
</p:tagLst>
</file>

<file path=ppt/tags/tag223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8b18404dc4ed4e8ebdb3888de339bc54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2},&quot;ReferentInfo&quot;:{&quot;Id&quot;:&quot;01988bd30b814ac78f72ad4c05b366a2&quot;,&quot;X&quot;:{&quot;Pos&quot;:1},&quot;Y&quot;:{&quot;Pos&quot;:0}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019_1*i*9"/>
  <p:tag name="KSO_WM_UNIT_INDEX" val="9"/>
  <p:tag name="KSO_WM_UNIT_LAYERLEVEL" val="1"/>
  <p:tag name="KSO_WM_UNIT_SM_LIMIT_TYPE" val="0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29"/>
</p:tagLst>
</file>

<file path=ppt/tags/tag224.xml><?xml version="1.0" encoding="utf-8"?>
<p:tagLst xmlns:p="http://schemas.openxmlformats.org/presentationml/2006/main">
  <p:tag name="KSO_WM_ASSEMBLE_CHIP_INDEX" val="64dbc9169da14992abc6e8d2e4198922"/>
  <p:tag name="KSO_WM_BEAUTIFY_FLAG" val="#wm#"/>
  <p:tag name="KSO_WM_CHIP_GROUPID" val="5e7881253197e252a37019b5"/>
  <p:tag name="KSO_WM_CHIP_XID" val="5e7881253197e252a37019b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268ef2ba270c485f9b72d77a33a622f9"/>
  <p:tag name="KSO_WM_UNIT_DEFAULT_FONT" val="24;44;4"/>
  <p:tag name="KSO_WM_UNIT_DIAGRAM_ISNUMVISUAL" val="0"/>
  <p:tag name="KSO_WM_UNIT_DIAGRAM_ISREFERUNIT" val="0"/>
  <p:tag name="KSO_WM_UNIT_HIGHLIGHT" val="0"/>
  <p:tag name="KSO_WM_UNIT_ID" val="diagram20209019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内容"/>
  <p:tag name="KSO_WM_UNIT_SHOW_EDIT_AREA_INDICATION" val="1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36"/>
</p:tagLst>
</file>

<file path=ppt/tags/tag225.xml><?xml version="1.0" encoding="utf-8"?>
<p:tagLst xmlns:p="http://schemas.openxmlformats.org/presentationml/2006/main">
  <p:tag name="KSO_WM_BEAUTIFY_FLAG" val="#wm#"/>
  <p:tag name="KSO_WM_CHIP_FILLPROP" val="[[{&quot;fill_id&quot;:&quot;9811842a40b8444fb4328509459bb100&quot;,&quot;fill_align&quot;:&quot;cm&quot;,&quot;text_align&quot;:&quot;cm&quot;,&quot;text_direction&quot;:&quot;horizontal&quot;,&quot;chip_types&quot;:[&quot;text&quot;,&quot;header&quot;]},{&quot;fill_id&quot;:&quot;c90bd62ea9de4553978b48fdc8f8c728&quot;,&quot;fill_align&quot;:&quot;ct&quot;,&quot;text_align&quot;:&quot;lt&quot;,&quot;text_direction&quot;:&quot;horizontal&quot;,&quot;chip_types&quot;:[&quot;text&quot;,&quot;picture&quot;,&quot;chart&quot;,&quot;table&quot;],&quot;support_features&quot;:[&quot;collage&quot;]}]]"/>
  <p:tag name="KSO_WM_CHIP_GROUPID" val="5efda24481ee359a788b1e25"/>
  <p:tag name="KSO_WM_CHIP_INFOS" val="{&quot;layout_type&quot;:&quot;topbottom&quot;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}"/>
  <p:tag name="KSO_WM_CHIP_XID" val="5efda24481ee359a788b1e26"/>
  <p:tag name="KSO_WM_SLIDE_BACKGROUND" val="[&quot;general&quot;]"/>
  <p:tag name="KSO_WM_SLIDE_BACKGROUND_TYPE" val="general"/>
  <p:tag name="KSO_WM_SLIDE_BK_DARK_LIGHT" val="2"/>
  <p:tag name="KSO_WM_SLIDE_CAN_ADD_NAVIGATION" val="1"/>
  <p:tag name="KSO_WM_SLIDE_ID" val="diagram20209019_1"/>
  <p:tag name="KSO_WM_SLIDE_INDEX" val="1"/>
  <p:tag name="KSO_WM_SLIDE_ITEM_CNT" val="0"/>
  <p:tag name="KSO_WM_SLIDE_LAYOUT" val="a_f"/>
  <p:tag name="KSO_WM_SLIDE_LAYOUT_CNT" val="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0-07-04T18:33:47&quot;,&quot;maxSize&quot;:{&quot;size1&quot;:46.5},&quot;minSize&quot;:{&quot;size1&quot;:35.600000000000001},&quot;normalSize&quot;:{&quot;size1&quot;:41.305555555555557},&quot;subLayout&quot;:[{&quot;id&quot;:&quot;2020-07-04T18:33:47&quot;,&quot;margin&quot;:{&quot;bottom&quot;:1.6670000553131104,&quot;left&quot;:4.2329998016357422,&quot;right&quot;:4.2329998016357422,&quot;top&quot;:2.9630000591278076},&quot;type&quot;:0},{&quot;id&quot;:&quot;2020-07-04T18:33:47&quot;,&quot;margin&quot;:{&quot;bottom&quot;:2.9630000591278076,&quot;left&quot;:4.2329998016357422,&quot;right&quot;:4.2329998016357422,&quot;top&quot;:0.026000002399086952},&quot;type&quot;:0}],&quot;type&quot;:0}"/>
  <p:tag name="KSO_WM_SLIDE_POSITION" val="0*-1"/>
  <p:tag name="KSO_WM_SLIDE_RATIO" val="1.777778"/>
  <p:tag name="KSO_WM_SLIDE_SIZE" val="960*540"/>
  <p:tag name="KSO_WM_SLIDE_SUBTYPE" val="pureTxt"/>
  <p:tag name="KSO_WM_SLIDE_SUPPORT_FEATURE_TYPE" val="0"/>
  <p:tag name="KSO_WM_SLIDE_TYPE" val="text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COLOR_TYPE" val="1"/>
  <p:tag name="KSO_WM_TEMPLATE_INDEX" val="20209019"/>
  <p:tag name="KSO_WM_TEMPLATE_MASTER_TYPE" val="0"/>
  <p:tag name="KSO_WM_TEMPLATE_SUBCATEGORY" val="21"/>
</p:tagLst>
</file>

<file path=ppt/tags/tag226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fca2ceed80a541c9a1ec9db3e1e1e7ad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019_1*i*1"/>
  <p:tag name="KSO_WM_UNIT_INDEX" val="1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1325"/>
</p:tagLst>
</file>

<file path=ppt/tags/tag227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b40a289199e84838b84c250414e6c2de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diagram20209019_1*i*2"/>
  <p:tag name="KSO_WM_UNIT_INDEX" val="2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1200"/>
</p:tagLst>
</file>

<file path=ppt/tags/tag228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3231e35afa514dcaa57f7fb3297f5394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6"/>
  <p:tag name="KSO_WM_UNIT_FILL_FORE_SCHEMECOLOR_INDEX_BRIGHTNESS" val="0"/>
  <p:tag name="KSO_WM_UNIT_FILL_TYPE" val="1"/>
  <p:tag name="KSO_WM_UNIT_HIGHLIGHT" val="0"/>
  <p:tag name="KSO_WM_UNIT_ID" val="diagram20209019_1*i*3"/>
  <p:tag name="KSO_WM_UNIT_INDEX" val="3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9"/>
</p:tagLst>
</file>

<file path=ppt/tags/tag229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b194b2d2f353469ebba00dde16354627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019_1*i*4"/>
  <p:tag name="KSO_WM_UNIT_INDEX" val="4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9"/>
</p:tagLst>
</file>

<file path=ppt/tags/tag2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30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0359c9aa6d164b778f9100a578dbe3b7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019_1*i*5"/>
  <p:tag name="KSO_WM_UNIT_INDEX" val="5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9"/>
</p:tagLst>
</file>

<file path=ppt/tags/tag231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6a189283db0b4f20948332db44b83e3f"/>
  <p:tag name="KSO_WM_UNIT_DIAGRAM_ISNUMVISUAL" val="0"/>
  <p:tag name="KSO_WM_UNIT_DIAGRAM_ISREFERUNIT" val="0"/>
  <p:tag name="KSO_WM_UNIT_HIGHLIGHT" val="0"/>
  <p:tag name="KSO_WM_UNIT_ID" val="diagram20209019_1*i*6"/>
  <p:tag name="KSO_WM_UNIT_INDEX" val="6"/>
  <p:tag name="KSO_WM_UNIT_LAYERLEVEL" val="1"/>
  <p:tag name="KSO_WM_UNIT_TYPE" val="i"/>
</p:tagLst>
</file>

<file path=ppt/tags/tag232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d81d101dc3ca492ca86759d2fe2fc555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019_1*i*7"/>
  <p:tag name="KSO_WM_UNIT_INDEX" val="7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30"/>
</p:tagLst>
</file>

<file path=ppt/tags/tag233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6563c2c720f047c387bd6314ea79ee48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019_1*i*8"/>
  <p:tag name="KSO_WM_UNIT_INDEX" val="8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16"/>
</p:tagLst>
</file>

<file path=ppt/tags/tag234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8b18404dc4ed4e8ebdb3888de339bc54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2},&quot;ReferentInfo&quot;:{&quot;Id&quot;:&quot;01988bd30b814ac78f72ad4c05b366a2&quot;,&quot;X&quot;:{&quot;Pos&quot;:1},&quot;Y&quot;:{&quot;Pos&quot;:0}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019_1*i*9"/>
  <p:tag name="KSO_WM_UNIT_INDEX" val="9"/>
  <p:tag name="KSO_WM_UNIT_LAYERLEVEL" val="1"/>
  <p:tag name="KSO_WM_UNIT_SM_LIMIT_TYPE" val="0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29"/>
</p:tagLst>
</file>

<file path=ppt/tags/tag235.xml><?xml version="1.0" encoding="utf-8"?>
<p:tagLst xmlns:p="http://schemas.openxmlformats.org/presentationml/2006/main">
  <p:tag name="KSO_WM_ASSEMBLE_CHIP_INDEX" val="64dbc9169da14992abc6e8d2e4198922"/>
  <p:tag name="KSO_WM_BEAUTIFY_FLAG" val="#wm#"/>
  <p:tag name="KSO_WM_CHIP_GROUPID" val="5e7881253197e252a37019b5"/>
  <p:tag name="KSO_WM_CHIP_XID" val="5e7881253197e252a37019b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268ef2ba270c485f9b72d77a33a622f9"/>
  <p:tag name="KSO_WM_UNIT_DEFAULT_FONT" val="24;44;4"/>
  <p:tag name="KSO_WM_UNIT_DIAGRAM_ISNUMVISUAL" val="0"/>
  <p:tag name="KSO_WM_UNIT_DIAGRAM_ISREFERUNIT" val="0"/>
  <p:tag name="KSO_WM_UNIT_HIGHLIGHT" val="0"/>
  <p:tag name="KSO_WM_UNIT_ID" val="diagram20209019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内容"/>
  <p:tag name="KSO_WM_UNIT_SHOW_EDIT_AREA_INDICATION" val="1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36"/>
</p:tagLst>
</file>

<file path=ppt/tags/tag236.xml><?xml version="1.0" encoding="utf-8"?>
<p:tagLst xmlns:p="http://schemas.openxmlformats.org/presentationml/2006/main">
  <p:tag name="KSO_WM_BEAUTIFY_FLAG" val="#wm#"/>
  <p:tag name="KSO_WM_CHIP_FILLPROP" val="[[{&quot;fill_id&quot;:&quot;9811842a40b8444fb4328509459bb100&quot;,&quot;fill_align&quot;:&quot;cm&quot;,&quot;text_align&quot;:&quot;cm&quot;,&quot;text_direction&quot;:&quot;horizontal&quot;,&quot;chip_types&quot;:[&quot;text&quot;,&quot;header&quot;]},{&quot;fill_id&quot;:&quot;c90bd62ea9de4553978b48fdc8f8c728&quot;,&quot;fill_align&quot;:&quot;ct&quot;,&quot;text_align&quot;:&quot;lt&quot;,&quot;text_direction&quot;:&quot;horizontal&quot;,&quot;chip_types&quot;:[&quot;text&quot;,&quot;picture&quot;,&quot;chart&quot;,&quot;table&quot;],&quot;support_features&quot;:[&quot;collage&quot;]}]]"/>
  <p:tag name="KSO_WM_CHIP_GROUPID" val="5efda24481ee359a788b1e25"/>
  <p:tag name="KSO_WM_CHIP_INFOS" val="{&quot;layout_type&quot;:&quot;topbottom&quot;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}"/>
  <p:tag name="KSO_WM_CHIP_XID" val="5efda24481ee359a788b1e26"/>
  <p:tag name="KSO_WM_SLIDE_BACKGROUND" val="[&quot;general&quot;]"/>
  <p:tag name="KSO_WM_SLIDE_BACKGROUND_TYPE" val="general"/>
  <p:tag name="KSO_WM_SLIDE_BK_DARK_LIGHT" val="2"/>
  <p:tag name="KSO_WM_SLIDE_CAN_ADD_NAVIGATION" val="1"/>
  <p:tag name="KSO_WM_SLIDE_ID" val="diagram20209019_1"/>
  <p:tag name="KSO_WM_SLIDE_INDEX" val="1"/>
  <p:tag name="KSO_WM_SLIDE_ITEM_CNT" val="0"/>
  <p:tag name="KSO_WM_SLIDE_LAYOUT" val="a_f"/>
  <p:tag name="KSO_WM_SLIDE_LAYOUT_CNT" val="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0-07-04T18:33:47&quot;,&quot;maxSize&quot;:{&quot;size1&quot;:46.5},&quot;minSize&quot;:{&quot;size1&quot;:35.600000000000001},&quot;normalSize&quot;:{&quot;size1&quot;:41.305555555555557},&quot;subLayout&quot;:[{&quot;id&quot;:&quot;2020-07-04T18:33:47&quot;,&quot;margin&quot;:{&quot;bottom&quot;:1.6670000553131104,&quot;left&quot;:4.2329998016357422,&quot;right&quot;:4.2329998016357422,&quot;top&quot;:2.9630000591278076},&quot;type&quot;:0},{&quot;id&quot;:&quot;2020-07-04T18:33:47&quot;,&quot;margin&quot;:{&quot;bottom&quot;:2.9630000591278076,&quot;left&quot;:4.2329998016357422,&quot;right&quot;:4.2329998016357422,&quot;top&quot;:0.026000002399086952},&quot;type&quot;:0}],&quot;type&quot;:0}"/>
  <p:tag name="KSO_WM_SLIDE_POSITION" val="0*-1"/>
  <p:tag name="KSO_WM_SLIDE_RATIO" val="1.777778"/>
  <p:tag name="KSO_WM_SLIDE_SIZE" val="960*540"/>
  <p:tag name="KSO_WM_SLIDE_SUBTYPE" val="pureTxt"/>
  <p:tag name="KSO_WM_SLIDE_SUPPORT_FEATURE_TYPE" val="0"/>
  <p:tag name="KSO_WM_SLIDE_TYPE" val="text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COLOR_TYPE" val="1"/>
  <p:tag name="KSO_WM_TEMPLATE_INDEX" val="20209019"/>
  <p:tag name="KSO_WM_TEMPLATE_MASTER_TYPE" val="0"/>
  <p:tag name="KSO_WM_TEMPLATE_SUBCATEGORY" val="21"/>
</p:tagLst>
</file>

<file path=ppt/tags/tag237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fca2ceed80a541c9a1ec9db3e1e1e7ad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019_1*i*1"/>
  <p:tag name="KSO_WM_UNIT_INDEX" val="1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1325"/>
</p:tagLst>
</file>

<file path=ppt/tags/tag238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b40a289199e84838b84c250414e6c2de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diagram20209019_1*i*2"/>
  <p:tag name="KSO_WM_UNIT_INDEX" val="2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1200"/>
</p:tagLst>
</file>

<file path=ppt/tags/tag239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3231e35afa514dcaa57f7fb3297f5394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6"/>
  <p:tag name="KSO_WM_UNIT_FILL_FORE_SCHEMECOLOR_INDEX_BRIGHTNESS" val="0"/>
  <p:tag name="KSO_WM_UNIT_FILL_TYPE" val="1"/>
  <p:tag name="KSO_WM_UNIT_HIGHLIGHT" val="0"/>
  <p:tag name="KSO_WM_UNIT_ID" val="diagram20209019_1*i*3"/>
  <p:tag name="KSO_WM_UNIT_INDEX" val="3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9"/>
</p:tagLst>
</file>

<file path=ppt/tags/tag2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40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b194b2d2f353469ebba00dde16354627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019_1*i*4"/>
  <p:tag name="KSO_WM_UNIT_INDEX" val="4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9"/>
</p:tagLst>
</file>

<file path=ppt/tags/tag241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0359c9aa6d164b778f9100a578dbe3b7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019_1*i*5"/>
  <p:tag name="KSO_WM_UNIT_INDEX" val="5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9"/>
</p:tagLst>
</file>

<file path=ppt/tags/tag242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6a189283db0b4f20948332db44b83e3f"/>
  <p:tag name="KSO_WM_UNIT_DIAGRAM_ISNUMVISUAL" val="0"/>
  <p:tag name="KSO_WM_UNIT_DIAGRAM_ISREFERUNIT" val="0"/>
  <p:tag name="KSO_WM_UNIT_HIGHLIGHT" val="0"/>
  <p:tag name="KSO_WM_UNIT_ID" val="diagram20209019_1*i*6"/>
  <p:tag name="KSO_WM_UNIT_INDEX" val="6"/>
  <p:tag name="KSO_WM_UNIT_LAYERLEVEL" val="1"/>
  <p:tag name="KSO_WM_UNIT_TYPE" val="i"/>
</p:tagLst>
</file>

<file path=ppt/tags/tag243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d81d101dc3ca492ca86759d2fe2fc555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019_1*i*7"/>
  <p:tag name="KSO_WM_UNIT_INDEX" val="7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30"/>
</p:tagLst>
</file>

<file path=ppt/tags/tag244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6563c2c720f047c387bd6314ea79ee48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019_1*i*8"/>
  <p:tag name="KSO_WM_UNIT_INDEX" val="8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16"/>
</p:tagLst>
</file>

<file path=ppt/tags/tag245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8b18404dc4ed4e8ebdb3888de339bc54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2},&quot;ReferentInfo&quot;:{&quot;Id&quot;:&quot;01988bd30b814ac78f72ad4c05b366a2&quot;,&quot;X&quot;:{&quot;Pos&quot;:1},&quot;Y&quot;:{&quot;Pos&quot;:0}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019_1*i*9"/>
  <p:tag name="KSO_WM_UNIT_INDEX" val="9"/>
  <p:tag name="KSO_WM_UNIT_LAYERLEVEL" val="1"/>
  <p:tag name="KSO_WM_UNIT_SM_LIMIT_TYPE" val="0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29"/>
</p:tagLst>
</file>

<file path=ppt/tags/tag246.xml><?xml version="1.0" encoding="utf-8"?>
<p:tagLst xmlns:p="http://schemas.openxmlformats.org/presentationml/2006/main">
  <p:tag name="KSO_WM_ASSEMBLE_CHIP_INDEX" val="64dbc9169da14992abc6e8d2e4198922"/>
  <p:tag name="KSO_WM_BEAUTIFY_FLAG" val="#wm#"/>
  <p:tag name="KSO_WM_CHIP_GROUPID" val="5e7881253197e252a37019b5"/>
  <p:tag name="KSO_WM_CHIP_XID" val="5e7881253197e252a37019b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268ef2ba270c485f9b72d77a33a622f9"/>
  <p:tag name="KSO_WM_UNIT_DEFAULT_FONT" val="24;44;4"/>
  <p:tag name="KSO_WM_UNIT_DIAGRAM_ISNUMVISUAL" val="0"/>
  <p:tag name="KSO_WM_UNIT_DIAGRAM_ISREFERUNIT" val="0"/>
  <p:tag name="KSO_WM_UNIT_HIGHLIGHT" val="0"/>
  <p:tag name="KSO_WM_UNIT_ID" val="diagram20209019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内容"/>
  <p:tag name="KSO_WM_UNIT_SHOW_EDIT_AREA_INDICATION" val="1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36"/>
</p:tagLst>
</file>

<file path=ppt/tags/tag247.xml><?xml version="1.0" encoding="utf-8"?>
<p:tagLst xmlns:p="http://schemas.openxmlformats.org/presentationml/2006/main">
  <p:tag name="KSO_WM_BEAUTIFY_FLAG" val="#wm#"/>
  <p:tag name="KSO_WM_CHIP_FILLPROP" val="[[{&quot;fill_id&quot;:&quot;9811842a40b8444fb4328509459bb100&quot;,&quot;fill_align&quot;:&quot;cm&quot;,&quot;text_align&quot;:&quot;cm&quot;,&quot;text_direction&quot;:&quot;horizontal&quot;,&quot;chip_types&quot;:[&quot;text&quot;,&quot;header&quot;]},{&quot;fill_id&quot;:&quot;c90bd62ea9de4553978b48fdc8f8c728&quot;,&quot;fill_align&quot;:&quot;ct&quot;,&quot;text_align&quot;:&quot;lt&quot;,&quot;text_direction&quot;:&quot;horizontal&quot;,&quot;chip_types&quot;:[&quot;text&quot;,&quot;picture&quot;,&quot;chart&quot;,&quot;table&quot;],&quot;support_features&quot;:[&quot;collage&quot;]}]]"/>
  <p:tag name="KSO_WM_CHIP_GROUPID" val="5efda24481ee359a788b1e25"/>
  <p:tag name="KSO_WM_CHIP_INFOS" val="{&quot;layout_type&quot;:&quot;topbottom&quot;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}"/>
  <p:tag name="KSO_WM_CHIP_XID" val="5efda24481ee359a788b1e26"/>
  <p:tag name="KSO_WM_SLIDE_BACKGROUND" val="[&quot;general&quot;]"/>
  <p:tag name="KSO_WM_SLIDE_BACKGROUND_TYPE" val="general"/>
  <p:tag name="KSO_WM_SLIDE_BK_DARK_LIGHT" val="2"/>
  <p:tag name="KSO_WM_SLIDE_CAN_ADD_NAVIGATION" val="1"/>
  <p:tag name="KSO_WM_SLIDE_ID" val="diagram20209019_1"/>
  <p:tag name="KSO_WM_SLIDE_INDEX" val="1"/>
  <p:tag name="KSO_WM_SLIDE_ITEM_CNT" val="0"/>
  <p:tag name="KSO_WM_SLIDE_LAYOUT" val="a_f"/>
  <p:tag name="KSO_WM_SLIDE_LAYOUT_CNT" val="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0-07-04T18:33:47&quot;,&quot;maxSize&quot;:{&quot;size1&quot;:46.5},&quot;minSize&quot;:{&quot;size1&quot;:35.600000000000001},&quot;normalSize&quot;:{&quot;size1&quot;:41.305555555555557},&quot;subLayout&quot;:[{&quot;id&quot;:&quot;2020-07-04T18:33:47&quot;,&quot;margin&quot;:{&quot;bottom&quot;:1.6670000553131104,&quot;left&quot;:4.2329998016357422,&quot;right&quot;:4.2329998016357422,&quot;top&quot;:2.9630000591278076},&quot;type&quot;:0},{&quot;id&quot;:&quot;2020-07-04T18:33:47&quot;,&quot;margin&quot;:{&quot;bottom&quot;:2.9630000591278076,&quot;left&quot;:4.2329998016357422,&quot;right&quot;:4.2329998016357422,&quot;top&quot;:0.026000002399086952},&quot;type&quot;:0}],&quot;type&quot;:0}"/>
  <p:tag name="KSO_WM_SLIDE_POSITION" val="0*-1"/>
  <p:tag name="KSO_WM_SLIDE_RATIO" val="1.777778"/>
  <p:tag name="KSO_WM_SLIDE_SIZE" val="960*540"/>
  <p:tag name="KSO_WM_SLIDE_SUBTYPE" val="pureTxt"/>
  <p:tag name="KSO_WM_SLIDE_SUPPORT_FEATURE_TYPE" val="0"/>
  <p:tag name="KSO_WM_SLIDE_TYPE" val="text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COLOR_TYPE" val="1"/>
  <p:tag name="KSO_WM_TEMPLATE_INDEX" val="20209019"/>
  <p:tag name="KSO_WM_TEMPLATE_MASTER_TYPE" val="0"/>
  <p:tag name="KSO_WM_TEMPLATE_SUBCATEGORY" val="21"/>
</p:tagLst>
</file>

<file path=ppt/tags/tag248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fca2ceed80a541c9a1ec9db3e1e1e7ad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019_1*i*1"/>
  <p:tag name="KSO_WM_UNIT_INDEX" val="1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1325"/>
</p:tagLst>
</file>

<file path=ppt/tags/tag249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b40a289199e84838b84c250414e6c2de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diagram20209019_1*i*2"/>
  <p:tag name="KSO_WM_UNIT_INDEX" val="2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1200"/>
</p:tagLst>
</file>

<file path=ppt/tags/tag2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50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3231e35afa514dcaa57f7fb3297f5394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6"/>
  <p:tag name="KSO_WM_UNIT_FILL_FORE_SCHEMECOLOR_INDEX_BRIGHTNESS" val="0"/>
  <p:tag name="KSO_WM_UNIT_FILL_TYPE" val="1"/>
  <p:tag name="KSO_WM_UNIT_HIGHLIGHT" val="0"/>
  <p:tag name="KSO_WM_UNIT_ID" val="diagram20209019_1*i*3"/>
  <p:tag name="KSO_WM_UNIT_INDEX" val="3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9"/>
</p:tagLst>
</file>

<file path=ppt/tags/tag251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b194b2d2f353469ebba00dde16354627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019_1*i*4"/>
  <p:tag name="KSO_WM_UNIT_INDEX" val="4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9"/>
</p:tagLst>
</file>

<file path=ppt/tags/tag252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0359c9aa6d164b778f9100a578dbe3b7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019_1*i*5"/>
  <p:tag name="KSO_WM_UNIT_INDEX" val="5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9"/>
</p:tagLst>
</file>

<file path=ppt/tags/tag253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6a189283db0b4f20948332db44b83e3f"/>
  <p:tag name="KSO_WM_UNIT_DIAGRAM_ISNUMVISUAL" val="0"/>
  <p:tag name="KSO_WM_UNIT_DIAGRAM_ISREFERUNIT" val="0"/>
  <p:tag name="KSO_WM_UNIT_HIGHLIGHT" val="0"/>
  <p:tag name="KSO_WM_UNIT_ID" val="diagram20209019_1*i*6"/>
  <p:tag name="KSO_WM_UNIT_INDEX" val="6"/>
  <p:tag name="KSO_WM_UNIT_LAYERLEVEL" val="1"/>
  <p:tag name="KSO_WM_UNIT_TYPE" val="i"/>
</p:tagLst>
</file>

<file path=ppt/tags/tag254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d81d101dc3ca492ca86759d2fe2fc555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019_1*i*7"/>
  <p:tag name="KSO_WM_UNIT_INDEX" val="7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30"/>
</p:tagLst>
</file>

<file path=ppt/tags/tag255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6563c2c720f047c387bd6314ea79ee48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019_1*i*8"/>
  <p:tag name="KSO_WM_UNIT_INDEX" val="8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16"/>
</p:tagLst>
</file>

<file path=ppt/tags/tag256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8b18404dc4ed4e8ebdb3888de339bc54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2},&quot;ReferentInfo&quot;:{&quot;Id&quot;:&quot;01988bd30b814ac78f72ad4c05b366a2&quot;,&quot;X&quot;:{&quot;Pos&quot;:1},&quot;Y&quot;:{&quot;Pos&quot;:0}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019_1*i*9"/>
  <p:tag name="KSO_WM_UNIT_INDEX" val="9"/>
  <p:tag name="KSO_WM_UNIT_LAYERLEVEL" val="1"/>
  <p:tag name="KSO_WM_UNIT_SM_LIMIT_TYPE" val="0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29"/>
</p:tagLst>
</file>

<file path=ppt/tags/tag257.xml><?xml version="1.0" encoding="utf-8"?>
<p:tagLst xmlns:p="http://schemas.openxmlformats.org/presentationml/2006/main">
  <p:tag name="KSO_WM_ASSEMBLE_CHIP_INDEX" val="64dbc9169da14992abc6e8d2e4198922"/>
  <p:tag name="KSO_WM_BEAUTIFY_FLAG" val="#wm#"/>
  <p:tag name="KSO_WM_CHIP_GROUPID" val="5e7881253197e252a37019b5"/>
  <p:tag name="KSO_WM_CHIP_XID" val="5e7881253197e252a37019b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268ef2ba270c485f9b72d77a33a622f9"/>
  <p:tag name="KSO_WM_UNIT_DEFAULT_FONT" val="24;44;4"/>
  <p:tag name="KSO_WM_UNIT_DIAGRAM_ISNUMVISUAL" val="0"/>
  <p:tag name="KSO_WM_UNIT_DIAGRAM_ISREFERUNIT" val="0"/>
  <p:tag name="KSO_WM_UNIT_HIGHLIGHT" val="0"/>
  <p:tag name="KSO_WM_UNIT_ID" val="diagram20209019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内容"/>
  <p:tag name="KSO_WM_UNIT_SHOW_EDIT_AREA_INDICATION" val="1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36"/>
</p:tagLst>
</file>

<file path=ppt/tags/tag258.xml><?xml version="1.0" encoding="utf-8"?>
<p:tagLst xmlns:p="http://schemas.openxmlformats.org/presentationml/2006/main">
  <p:tag name="KSO_WM_BEAUTIFY_FLAG" val="#wm#"/>
  <p:tag name="KSO_WM_CHIP_FILLPROP" val="[[{&quot;fill_id&quot;:&quot;9811842a40b8444fb4328509459bb100&quot;,&quot;fill_align&quot;:&quot;cm&quot;,&quot;text_align&quot;:&quot;cm&quot;,&quot;text_direction&quot;:&quot;horizontal&quot;,&quot;chip_types&quot;:[&quot;text&quot;,&quot;header&quot;]},{&quot;fill_id&quot;:&quot;c90bd62ea9de4553978b48fdc8f8c728&quot;,&quot;fill_align&quot;:&quot;ct&quot;,&quot;text_align&quot;:&quot;lt&quot;,&quot;text_direction&quot;:&quot;horizontal&quot;,&quot;chip_types&quot;:[&quot;text&quot;,&quot;picture&quot;,&quot;chart&quot;,&quot;table&quot;],&quot;support_features&quot;:[&quot;collage&quot;]}]]"/>
  <p:tag name="KSO_WM_CHIP_GROUPID" val="5efda24481ee359a788b1e25"/>
  <p:tag name="KSO_WM_CHIP_INFOS" val="{&quot;layout_type&quot;:&quot;topbottom&quot;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}"/>
  <p:tag name="KSO_WM_CHIP_XID" val="5efda24481ee359a788b1e26"/>
  <p:tag name="KSO_WM_SLIDE_BACKGROUND" val="[&quot;general&quot;]"/>
  <p:tag name="KSO_WM_SLIDE_BACKGROUND_TYPE" val="general"/>
  <p:tag name="KSO_WM_SLIDE_BK_DARK_LIGHT" val="2"/>
  <p:tag name="KSO_WM_SLIDE_CAN_ADD_NAVIGATION" val="1"/>
  <p:tag name="KSO_WM_SLIDE_ID" val="diagram20209019_1"/>
  <p:tag name="KSO_WM_SLIDE_INDEX" val="1"/>
  <p:tag name="KSO_WM_SLIDE_ITEM_CNT" val="0"/>
  <p:tag name="KSO_WM_SLIDE_LAYOUT" val="a_f"/>
  <p:tag name="KSO_WM_SLIDE_LAYOUT_CNT" val="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0-07-04T18:33:47&quot;,&quot;maxSize&quot;:{&quot;size1&quot;:46.5},&quot;minSize&quot;:{&quot;size1&quot;:35.600000000000001},&quot;normalSize&quot;:{&quot;size1&quot;:41.305555555555557},&quot;subLayout&quot;:[{&quot;id&quot;:&quot;2020-07-04T18:33:47&quot;,&quot;margin&quot;:{&quot;bottom&quot;:1.6670000553131104,&quot;left&quot;:4.2329998016357422,&quot;right&quot;:4.2329998016357422,&quot;top&quot;:2.9630000591278076},&quot;type&quot;:0},{&quot;id&quot;:&quot;2020-07-04T18:33:47&quot;,&quot;margin&quot;:{&quot;bottom&quot;:2.9630000591278076,&quot;left&quot;:4.2329998016357422,&quot;right&quot;:4.2329998016357422,&quot;top&quot;:0.026000002399086952},&quot;type&quot;:0}],&quot;type&quot;:0}"/>
  <p:tag name="KSO_WM_SLIDE_POSITION" val="0*-1"/>
  <p:tag name="KSO_WM_SLIDE_RATIO" val="1.777778"/>
  <p:tag name="KSO_WM_SLIDE_SIZE" val="960*540"/>
  <p:tag name="KSO_WM_SLIDE_SUBTYPE" val="pureTxt"/>
  <p:tag name="KSO_WM_SLIDE_SUPPORT_FEATURE_TYPE" val="0"/>
  <p:tag name="KSO_WM_SLIDE_TYPE" val="text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COLOR_TYPE" val="1"/>
  <p:tag name="KSO_WM_TEMPLATE_INDEX" val="20209019"/>
  <p:tag name="KSO_WM_TEMPLATE_MASTER_TYPE" val="0"/>
  <p:tag name="KSO_WM_TEMPLATE_SUBCATEGORY" val="21"/>
</p:tagLst>
</file>

<file path=ppt/tags/tag259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fca2ceed80a541c9a1ec9db3e1e1e7ad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019_1*i*1"/>
  <p:tag name="KSO_WM_UNIT_INDEX" val="1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1325"/>
</p:tagLst>
</file>

<file path=ppt/tags/tag2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60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b40a289199e84838b84c250414e6c2de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diagram20209019_1*i*2"/>
  <p:tag name="KSO_WM_UNIT_INDEX" val="2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1200"/>
</p:tagLst>
</file>

<file path=ppt/tags/tag261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3231e35afa514dcaa57f7fb3297f5394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6"/>
  <p:tag name="KSO_WM_UNIT_FILL_FORE_SCHEMECOLOR_INDEX_BRIGHTNESS" val="0"/>
  <p:tag name="KSO_WM_UNIT_FILL_TYPE" val="1"/>
  <p:tag name="KSO_WM_UNIT_HIGHLIGHT" val="0"/>
  <p:tag name="KSO_WM_UNIT_ID" val="diagram20209019_1*i*3"/>
  <p:tag name="KSO_WM_UNIT_INDEX" val="3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9"/>
</p:tagLst>
</file>

<file path=ppt/tags/tag262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b194b2d2f353469ebba00dde16354627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019_1*i*4"/>
  <p:tag name="KSO_WM_UNIT_INDEX" val="4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9"/>
</p:tagLst>
</file>

<file path=ppt/tags/tag263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0359c9aa6d164b778f9100a578dbe3b7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019_1*i*5"/>
  <p:tag name="KSO_WM_UNIT_INDEX" val="5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9"/>
</p:tagLst>
</file>

<file path=ppt/tags/tag264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6a189283db0b4f20948332db44b83e3f"/>
  <p:tag name="KSO_WM_UNIT_DIAGRAM_ISNUMVISUAL" val="0"/>
  <p:tag name="KSO_WM_UNIT_DIAGRAM_ISREFERUNIT" val="0"/>
  <p:tag name="KSO_WM_UNIT_HIGHLIGHT" val="0"/>
  <p:tag name="KSO_WM_UNIT_ID" val="diagram20209019_1*i*6"/>
  <p:tag name="KSO_WM_UNIT_INDEX" val="6"/>
  <p:tag name="KSO_WM_UNIT_LAYERLEVEL" val="1"/>
  <p:tag name="KSO_WM_UNIT_TYPE" val="i"/>
</p:tagLst>
</file>

<file path=ppt/tags/tag265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d81d101dc3ca492ca86759d2fe2fc555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019_1*i*7"/>
  <p:tag name="KSO_WM_UNIT_INDEX" val="7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30"/>
</p:tagLst>
</file>

<file path=ppt/tags/tag266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6563c2c720f047c387bd6314ea79ee48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019_1*i*8"/>
  <p:tag name="KSO_WM_UNIT_INDEX" val="8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16"/>
</p:tagLst>
</file>

<file path=ppt/tags/tag267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8b18404dc4ed4e8ebdb3888de339bc54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2},&quot;ReferentInfo&quot;:{&quot;Id&quot;:&quot;01988bd30b814ac78f72ad4c05b366a2&quot;,&quot;X&quot;:{&quot;Pos&quot;:1},&quot;Y&quot;:{&quot;Pos&quot;:0}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019_1*i*9"/>
  <p:tag name="KSO_WM_UNIT_INDEX" val="9"/>
  <p:tag name="KSO_WM_UNIT_LAYERLEVEL" val="1"/>
  <p:tag name="KSO_WM_UNIT_SM_LIMIT_TYPE" val="0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29"/>
</p:tagLst>
</file>

<file path=ppt/tags/tag268.xml><?xml version="1.0" encoding="utf-8"?>
<p:tagLst xmlns:p="http://schemas.openxmlformats.org/presentationml/2006/main">
  <p:tag name="KSO_WM_ASSEMBLE_CHIP_INDEX" val="64dbc9169da14992abc6e8d2e4198922"/>
  <p:tag name="KSO_WM_BEAUTIFY_FLAG" val="#wm#"/>
  <p:tag name="KSO_WM_CHIP_GROUPID" val="5e7881253197e252a37019b5"/>
  <p:tag name="KSO_WM_CHIP_XID" val="5e7881253197e252a37019b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268ef2ba270c485f9b72d77a33a622f9"/>
  <p:tag name="KSO_WM_UNIT_DEFAULT_FONT" val="24;44;4"/>
  <p:tag name="KSO_WM_UNIT_DIAGRAM_ISNUMVISUAL" val="0"/>
  <p:tag name="KSO_WM_UNIT_DIAGRAM_ISREFERUNIT" val="0"/>
  <p:tag name="KSO_WM_UNIT_HIGHLIGHT" val="0"/>
  <p:tag name="KSO_WM_UNIT_ID" val="diagram20209019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内容"/>
  <p:tag name="KSO_WM_UNIT_SHOW_EDIT_AREA_INDICATION" val="1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36"/>
</p:tagLst>
</file>

<file path=ppt/tags/tag269.xml><?xml version="1.0" encoding="utf-8"?>
<p:tagLst xmlns:p="http://schemas.openxmlformats.org/presentationml/2006/main">
  <p:tag name="KSO_WM_BEAUTIFY_FLAG" val="#wm#"/>
  <p:tag name="KSO_WM_CHIP_FILLPROP" val="[[{&quot;fill_id&quot;:&quot;9811842a40b8444fb4328509459bb100&quot;,&quot;fill_align&quot;:&quot;cm&quot;,&quot;text_align&quot;:&quot;cm&quot;,&quot;text_direction&quot;:&quot;horizontal&quot;,&quot;chip_types&quot;:[&quot;text&quot;,&quot;header&quot;]},{&quot;fill_id&quot;:&quot;c90bd62ea9de4553978b48fdc8f8c728&quot;,&quot;fill_align&quot;:&quot;ct&quot;,&quot;text_align&quot;:&quot;lt&quot;,&quot;text_direction&quot;:&quot;horizontal&quot;,&quot;chip_types&quot;:[&quot;text&quot;,&quot;picture&quot;,&quot;chart&quot;,&quot;table&quot;],&quot;support_features&quot;:[&quot;collage&quot;]}]]"/>
  <p:tag name="KSO_WM_CHIP_GROUPID" val="5efda24481ee359a788b1e25"/>
  <p:tag name="KSO_WM_CHIP_INFOS" val="{&quot;layout_type&quot;:&quot;topbottom&quot;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}"/>
  <p:tag name="KSO_WM_CHIP_XID" val="5efda24481ee359a788b1e26"/>
  <p:tag name="KSO_WM_SLIDE_BACKGROUND" val="[&quot;general&quot;]"/>
  <p:tag name="KSO_WM_SLIDE_BACKGROUND_TYPE" val="general"/>
  <p:tag name="KSO_WM_SLIDE_BK_DARK_LIGHT" val="2"/>
  <p:tag name="KSO_WM_SLIDE_CAN_ADD_NAVIGATION" val="1"/>
  <p:tag name="KSO_WM_SLIDE_ID" val="diagram20209019_1"/>
  <p:tag name="KSO_WM_SLIDE_INDEX" val="1"/>
  <p:tag name="KSO_WM_SLIDE_ITEM_CNT" val="0"/>
  <p:tag name="KSO_WM_SLIDE_LAYOUT" val="a_f"/>
  <p:tag name="KSO_WM_SLIDE_LAYOUT_CNT" val="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0-07-04T18:33:47&quot;,&quot;maxSize&quot;:{&quot;size1&quot;:46.5},&quot;minSize&quot;:{&quot;size1&quot;:35.600000000000001},&quot;normalSize&quot;:{&quot;size1&quot;:41.305555555555557},&quot;subLayout&quot;:[{&quot;id&quot;:&quot;2020-07-04T18:33:47&quot;,&quot;margin&quot;:{&quot;bottom&quot;:1.6670000553131104,&quot;left&quot;:4.2329998016357422,&quot;right&quot;:4.2329998016357422,&quot;top&quot;:2.9630000591278076},&quot;type&quot;:0},{&quot;id&quot;:&quot;2020-07-04T18:33:47&quot;,&quot;margin&quot;:{&quot;bottom&quot;:2.9630000591278076,&quot;left&quot;:4.2329998016357422,&quot;right&quot;:4.2329998016357422,&quot;top&quot;:0.026000002399086952},&quot;type&quot;:0}],&quot;type&quot;:0}"/>
  <p:tag name="KSO_WM_SLIDE_POSITION" val="0*-1"/>
  <p:tag name="KSO_WM_SLIDE_RATIO" val="1.777778"/>
  <p:tag name="KSO_WM_SLIDE_SIZE" val="960*540"/>
  <p:tag name="KSO_WM_SLIDE_SUBTYPE" val="pureTxt"/>
  <p:tag name="KSO_WM_SLIDE_SUPPORT_FEATURE_TYPE" val="0"/>
  <p:tag name="KSO_WM_SLIDE_TYPE" val="text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COLOR_TYPE" val="1"/>
  <p:tag name="KSO_WM_TEMPLATE_INDEX" val="20209019"/>
  <p:tag name="KSO_WM_TEMPLATE_MASTER_TYPE" val="0"/>
  <p:tag name="KSO_WM_TEMPLATE_SUBCATEGORY" val="21"/>
</p:tagLst>
</file>

<file path=ppt/tags/tag2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70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fca2ceed80a541c9a1ec9db3e1e1e7ad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019_1*i*1"/>
  <p:tag name="KSO_WM_UNIT_INDEX" val="1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1325"/>
</p:tagLst>
</file>

<file path=ppt/tags/tag271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b40a289199e84838b84c250414e6c2de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diagram20209019_1*i*2"/>
  <p:tag name="KSO_WM_UNIT_INDEX" val="2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1200"/>
</p:tagLst>
</file>

<file path=ppt/tags/tag272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3231e35afa514dcaa57f7fb3297f5394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6"/>
  <p:tag name="KSO_WM_UNIT_FILL_FORE_SCHEMECOLOR_INDEX_BRIGHTNESS" val="0"/>
  <p:tag name="KSO_WM_UNIT_FILL_TYPE" val="1"/>
  <p:tag name="KSO_WM_UNIT_HIGHLIGHT" val="0"/>
  <p:tag name="KSO_WM_UNIT_ID" val="diagram20209019_1*i*3"/>
  <p:tag name="KSO_WM_UNIT_INDEX" val="3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9"/>
</p:tagLst>
</file>

<file path=ppt/tags/tag273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b194b2d2f353469ebba00dde16354627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019_1*i*4"/>
  <p:tag name="KSO_WM_UNIT_INDEX" val="4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9"/>
</p:tagLst>
</file>

<file path=ppt/tags/tag274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0359c9aa6d164b778f9100a578dbe3b7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019_1*i*5"/>
  <p:tag name="KSO_WM_UNIT_INDEX" val="5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9"/>
</p:tagLst>
</file>

<file path=ppt/tags/tag275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6a189283db0b4f20948332db44b83e3f"/>
  <p:tag name="KSO_WM_UNIT_DIAGRAM_ISNUMVISUAL" val="0"/>
  <p:tag name="KSO_WM_UNIT_DIAGRAM_ISREFERUNIT" val="0"/>
  <p:tag name="KSO_WM_UNIT_HIGHLIGHT" val="0"/>
  <p:tag name="KSO_WM_UNIT_ID" val="diagram20209019_1*i*6"/>
  <p:tag name="KSO_WM_UNIT_INDEX" val="6"/>
  <p:tag name="KSO_WM_UNIT_LAYERLEVEL" val="1"/>
  <p:tag name="KSO_WM_UNIT_TYPE" val="i"/>
</p:tagLst>
</file>

<file path=ppt/tags/tag276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d81d101dc3ca492ca86759d2fe2fc555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019_1*i*7"/>
  <p:tag name="KSO_WM_UNIT_INDEX" val="7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30"/>
</p:tagLst>
</file>

<file path=ppt/tags/tag277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6563c2c720f047c387bd6314ea79ee48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019_1*i*8"/>
  <p:tag name="KSO_WM_UNIT_INDEX" val="8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16"/>
</p:tagLst>
</file>

<file path=ppt/tags/tag278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8b18404dc4ed4e8ebdb3888de339bc54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2},&quot;ReferentInfo&quot;:{&quot;Id&quot;:&quot;01988bd30b814ac78f72ad4c05b366a2&quot;,&quot;X&quot;:{&quot;Pos&quot;:1},&quot;Y&quot;:{&quot;Pos&quot;:0}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019_1*i*9"/>
  <p:tag name="KSO_WM_UNIT_INDEX" val="9"/>
  <p:tag name="KSO_WM_UNIT_LAYERLEVEL" val="1"/>
  <p:tag name="KSO_WM_UNIT_SM_LIMIT_TYPE" val="0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29"/>
</p:tagLst>
</file>

<file path=ppt/tags/tag279.xml><?xml version="1.0" encoding="utf-8"?>
<p:tagLst xmlns:p="http://schemas.openxmlformats.org/presentationml/2006/main">
  <p:tag name="KSO_WM_ASSEMBLE_CHIP_INDEX" val="64dbc9169da14992abc6e8d2e4198922"/>
  <p:tag name="KSO_WM_BEAUTIFY_FLAG" val="#wm#"/>
  <p:tag name="KSO_WM_CHIP_GROUPID" val="5e7881253197e252a37019b5"/>
  <p:tag name="KSO_WM_CHIP_XID" val="5e7881253197e252a37019b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268ef2ba270c485f9b72d77a33a622f9"/>
  <p:tag name="KSO_WM_UNIT_DEFAULT_FONT" val="24;44;4"/>
  <p:tag name="KSO_WM_UNIT_DIAGRAM_ISNUMVISUAL" val="0"/>
  <p:tag name="KSO_WM_UNIT_DIAGRAM_ISREFERUNIT" val="0"/>
  <p:tag name="KSO_WM_UNIT_HIGHLIGHT" val="0"/>
  <p:tag name="KSO_WM_UNIT_ID" val="diagram20209019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内容"/>
  <p:tag name="KSO_WM_UNIT_SHOW_EDIT_AREA_INDICATION" val="1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36"/>
</p:tagLst>
</file>

<file path=ppt/tags/tag2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80.xml><?xml version="1.0" encoding="utf-8"?>
<p:tagLst xmlns:p="http://schemas.openxmlformats.org/presentationml/2006/main">
  <p:tag name="KSO_WM_BEAUTIFY_FLAG" val="#wm#"/>
  <p:tag name="KSO_WM_CHIP_FILLPROP" val="[[{&quot;fill_id&quot;:&quot;9811842a40b8444fb4328509459bb100&quot;,&quot;fill_align&quot;:&quot;cm&quot;,&quot;text_align&quot;:&quot;cm&quot;,&quot;text_direction&quot;:&quot;horizontal&quot;,&quot;chip_types&quot;:[&quot;text&quot;,&quot;header&quot;]},{&quot;fill_id&quot;:&quot;c90bd62ea9de4553978b48fdc8f8c728&quot;,&quot;fill_align&quot;:&quot;ct&quot;,&quot;text_align&quot;:&quot;lt&quot;,&quot;text_direction&quot;:&quot;horizontal&quot;,&quot;chip_types&quot;:[&quot;text&quot;,&quot;picture&quot;,&quot;chart&quot;,&quot;table&quot;],&quot;support_features&quot;:[&quot;collage&quot;]}]]"/>
  <p:tag name="KSO_WM_CHIP_GROUPID" val="5efda24481ee359a788b1e25"/>
  <p:tag name="KSO_WM_CHIP_INFOS" val="{&quot;layout_type&quot;:&quot;topbottom&quot;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}"/>
  <p:tag name="KSO_WM_CHIP_XID" val="5efda24481ee359a788b1e26"/>
  <p:tag name="KSO_WM_SLIDE_BACKGROUND" val="[&quot;general&quot;]"/>
  <p:tag name="KSO_WM_SLIDE_BACKGROUND_TYPE" val="general"/>
  <p:tag name="KSO_WM_SLIDE_BK_DARK_LIGHT" val="2"/>
  <p:tag name="KSO_WM_SLIDE_CAN_ADD_NAVIGATION" val="1"/>
  <p:tag name="KSO_WM_SLIDE_ID" val="diagram20209019_1"/>
  <p:tag name="KSO_WM_SLIDE_INDEX" val="1"/>
  <p:tag name="KSO_WM_SLIDE_ITEM_CNT" val="0"/>
  <p:tag name="KSO_WM_SLIDE_LAYOUT" val="a_f"/>
  <p:tag name="KSO_WM_SLIDE_LAYOUT_CNT" val="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0-07-04T18:33:47&quot;,&quot;maxSize&quot;:{&quot;size1&quot;:46.5},&quot;minSize&quot;:{&quot;size1&quot;:35.600000000000001},&quot;normalSize&quot;:{&quot;size1&quot;:41.305555555555557},&quot;subLayout&quot;:[{&quot;id&quot;:&quot;2020-07-04T18:33:47&quot;,&quot;margin&quot;:{&quot;bottom&quot;:1.6670000553131104,&quot;left&quot;:4.2329998016357422,&quot;right&quot;:4.2329998016357422,&quot;top&quot;:2.9630000591278076},&quot;type&quot;:0},{&quot;id&quot;:&quot;2020-07-04T18:33:47&quot;,&quot;margin&quot;:{&quot;bottom&quot;:2.9630000591278076,&quot;left&quot;:4.2329998016357422,&quot;right&quot;:4.2329998016357422,&quot;top&quot;:0.026000002399086952},&quot;type&quot;:0}],&quot;type&quot;:0}"/>
  <p:tag name="KSO_WM_SLIDE_POSITION" val="0*-1"/>
  <p:tag name="KSO_WM_SLIDE_RATIO" val="1.777778"/>
  <p:tag name="KSO_WM_SLIDE_SIZE" val="960*540"/>
  <p:tag name="KSO_WM_SLIDE_SUBTYPE" val="pureTxt"/>
  <p:tag name="KSO_WM_SLIDE_SUPPORT_FEATURE_TYPE" val="0"/>
  <p:tag name="KSO_WM_SLIDE_TYPE" val="text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COLOR_TYPE" val="1"/>
  <p:tag name="KSO_WM_TEMPLATE_INDEX" val="20209019"/>
  <p:tag name="KSO_WM_TEMPLATE_MASTER_TYPE" val="0"/>
  <p:tag name="KSO_WM_TEMPLATE_SUBCATEGORY" val="21"/>
</p:tagLst>
</file>

<file path=ppt/tags/tag281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fca2ceed80a541c9a1ec9db3e1e1e7ad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019_1*i*1"/>
  <p:tag name="KSO_WM_UNIT_INDEX" val="1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1325"/>
</p:tagLst>
</file>

<file path=ppt/tags/tag282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b40a289199e84838b84c250414e6c2de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diagram20209019_1*i*2"/>
  <p:tag name="KSO_WM_UNIT_INDEX" val="2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1200"/>
</p:tagLst>
</file>

<file path=ppt/tags/tag283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3231e35afa514dcaa57f7fb3297f5394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6"/>
  <p:tag name="KSO_WM_UNIT_FILL_FORE_SCHEMECOLOR_INDEX_BRIGHTNESS" val="0"/>
  <p:tag name="KSO_WM_UNIT_FILL_TYPE" val="1"/>
  <p:tag name="KSO_WM_UNIT_HIGHLIGHT" val="0"/>
  <p:tag name="KSO_WM_UNIT_ID" val="diagram20209019_1*i*3"/>
  <p:tag name="KSO_WM_UNIT_INDEX" val="3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9"/>
</p:tagLst>
</file>

<file path=ppt/tags/tag284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b194b2d2f353469ebba00dde16354627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019_1*i*4"/>
  <p:tag name="KSO_WM_UNIT_INDEX" val="4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9"/>
</p:tagLst>
</file>

<file path=ppt/tags/tag285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0359c9aa6d164b778f9100a578dbe3b7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019_1*i*5"/>
  <p:tag name="KSO_WM_UNIT_INDEX" val="5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9"/>
</p:tagLst>
</file>

<file path=ppt/tags/tag286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6a189283db0b4f20948332db44b83e3f"/>
  <p:tag name="KSO_WM_UNIT_DIAGRAM_ISNUMVISUAL" val="0"/>
  <p:tag name="KSO_WM_UNIT_DIAGRAM_ISREFERUNIT" val="0"/>
  <p:tag name="KSO_WM_UNIT_HIGHLIGHT" val="0"/>
  <p:tag name="KSO_WM_UNIT_ID" val="diagram20209019_1*i*6"/>
  <p:tag name="KSO_WM_UNIT_INDEX" val="6"/>
  <p:tag name="KSO_WM_UNIT_LAYERLEVEL" val="1"/>
  <p:tag name="KSO_WM_UNIT_TYPE" val="i"/>
</p:tagLst>
</file>

<file path=ppt/tags/tag287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d81d101dc3ca492ca86759d2fe2fc555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019_1*i*7"/>
  <p:tag name="KSO_WM_UNIT_INDEX" val="7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30"/>
</p:tagLst>
</file>

<file path=ppt/tags/tag288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6563c2c720f047c387bd6314ea79ee48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019_1*i*8"/>
  <p:tag name="KSO_WM_UNIT_INDEX" val="8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16"/>
</p:tagLst>
</file>

<file path=ppt/tags/tag289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8b18404dc4ed4e8ebdb3888de339bc54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2},&quot;ReferentInfo&quot;:{&quot;Id&quot;:&quot;01988bd30b814ac78f72ad4c05b366a2&quot;,&quot;X&quot;:{&quot;Pos&quot;:1},&quot;Y&quot;:{&quot;Pos&quot;:0}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019_1*i*9"/>
  <p:tag name="KSO_WM_UNIT_INDEX" val="9"/>
  <p:tag name="KSO_WM_UNIT_LAYERLEVEL" val="1"/>
  <p:tag name="KSO_WM_UNIT_SM_LIMIT_TYPE" val="0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29"/>
</p:tagLst>
</file>

<file path=ppt/tags/tag2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90.xml><?xml version="1.0" encoding="utf-8"?>
<p:tagLst xmlns:p="http://schemas.openxmlformats.org/presentationml/2006/main">
  <p:tag name="KSO_WM_ASSEMBLE_CHIP_INDEX" val="64dbc9169da14992abc6e8d2e4198922"/>
  <p:tag name="KSO_WM_BEAUTIFY_FLAG" val="#wm#"/>
  <p:tag name="KSO_WM_CHIP_GROUPID" val="5e7881253197e252a37019b5"/>
  <p:tag name="KSO_WM_CHIP_XID" val="5e7881253197e252a37019b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268ef2ba270c485f9b72d77a33a622f9"/>
  <p:tag name="KSO_WM_UNIT_DEFAULT_FONT" val="24;44;4"/>
  <p:tag name="KSO_WM_UNIT_DIAGRAM_ISNUMVISUAL" val="0"/>
  <p:tag name="KSO_WM_UNIT_DIAGRAM_ISREFERUNIT" val="0"/>
  <p:tag name="KSO_WM_UNIT_HIGHLIGHT" val="0"/>
  <p:tag name="KSO_WM_UNIT_ID" val="diagram20209019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内容"/>
  <p:tag name="KSO_WM_UNIT_SHOW_EDIT_AREA_INDICATION" val="1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36"/>
</p:tagLst>
</file>

<file path=ppt/tags/tag291.xml><?xml version="1.0" encoding="utf-8"?>
<p:tagLst xmlns:p="http://schemas.openxmlformats.org/presentationml/2006/main">
  <p:tag name="KSO_WM_BEAUTIFY_FLAG" val="#wm#"/>
  <p:tag name="KSO_WM_CHIP_FILLPROP" val="[[{&quot;fill_id&quot;:&quot;9811842a40b8444fb4328509459bb100&quot;,&quot;fill_align&quot;:&quot;cm&quot;,&quot;text_align&quot;:&quot;cm&quot;,&quot;text_direction&quot;:&quot;horizontal&quot;,&quot;chip_types&quot;:[&quot;text&quot;,&quot;header&quot;]},{&quot;fill_id&quot;:&quot;c90bd62ea9de4553978b48fdc8f8c728&quot;,&quot;fill_align&quot;:&quot;ct&quot;,&quot;text_align&quot;:&quot;lt&quot;,&quot;text_direction&quot;:&quot;horizontal&quot;,&quot;chip_types&quot;:[&quot;text&quot;,&quot;picture&quot;,&quot;chart&quot;,&quot;table&quot;],&quot;support_features&quot;:[&quot;collage&quot;]}]]"/>
  <p:tag name="KSO_WM_CHIP_GROUPID" val="5efda24481ee359a788b1e25"/>
  <p:tag name="KSO_WM_CHIP_INFOS" val="{&quot;layout_type&quot;:&quot;topbottom&quot;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}"/>
  <p:tag name="KSO_WM_CHIP_XID" val="5efda24481ee359a788b1e26"/>
  <p:tag name="KSO_WM_SLIDE_BACKGROUND" val="[&quot;general&quot;]"/>
  <p:tag name="KSO_WM_SLIDE_BACKGROUND_TYPE" val="general"/>
  <p:tag name="KSO_WM_SLIDE_BK_DARK_LIGHT" val="2"/>
  <p:tag name="KSO_WM_SLIDE_CAN_ADD_NAVIGATION" val="1"/>
  <p:tag name="KSO_WM_SLIDE_ID" val="diagram20209019_1"/>
  <p:tag name="KSO_WM_SLIDE_INDEX" val="1"/>
  <p:tag name="KSO_WM_SLIDE_ITEM_CNT" val="0"/>
  <p:tag name="KSO_WM_SLIDE_LAYOUT" val="a_f"/>
  <p:tag name="KSO_WM_SLIDE_LAYOUT_CNT" val="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0-07-04T18:33:47&quot;,&quot;maxSize&quot;:{&quot;size1&quot;:46.5},&quot;minSize&quot;:{&quot;size1&quot;:35.600000000000001},&quot;normalSize&quot;:{&quot;size1&quot;:41.305555555555557},&quot;subLayout&quot;:[{&quot;id&quot;:&quot;2020-07-04T18:33:47&quot;,&quot;margin&quot;:{&quot;bottom&quot;:1.6670000553131104,&quot;left&quot;:4.2329998016357422,&quot;right&quot;:4.2329998016357422,&quot;top&quot;:2.9630000591278076},&quot;type&quot;:0},{&quot;id&quot;:&quot;2020-07-04T18:33:47&quot;,&quot;margin&quot;:{&quot;bottom&quot;:2.9630000591278076,&quot;left&quot;:4.2329998016357422,&quot;right&quot;:4.2329998016357422,&quot;top&quot;:0.026000002399086952},&quot;type&quot;:0}],&quot;type&quot;:0}"/>
  <p:tag name="KSO_WM_SLIDE_POSITION" val="0*-1"/>
  <p:tag name="KSO_WM_SLIDE_RATIO" val="1.777778"/>
  <p:tag name="KSO_WM_SLIDE_SIZE" val="960*540"/>
  <p:tag name="KSO_WM_SLIDE_SUBTYPE" val="pureTxt"/>
  <p:tag name="KSO_WM_SLIDE_SUPPORT_FEATURE_TYPE" val="0"/>
  <p:tag name="KSO_WM_SLIDE_TYPE" val="text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COLOR_TYPE" val="1"/>
  <p:tag name="KSO_WM_TEMPLATE_INDEX" val="20209019"/>
  <p:tag name="KSO_WM_TEMPLATE_MASTER_TYPE" val="0"/>
  <p:tag name="KSO_WM_TEMPLATE_SUBCATEGORY" val="21"/>
</p:tagLst>
</file>

<file path=ppt/tags/tag292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fca2ceed80a541c9a1ec9db3e1e1e7ad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019_1*i*1"/>
  <p:tag name="KSO_WM_UNIT_INDEX" val="1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1325"/>
</p:tagLst>
</file>

<file path=ppt/tags/tag293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b40a289199e84838b84c250414e6c2de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diagram20209019_1*i*2"/>
  <p:tag name="KSO_WM_UNIT_INDEX" val="2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1200"/>
</p:tagLst>
</file>

<file path=ppt/tags/tag294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3231e35afa514dcaa57f7fb3297f5394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6"/>
  <p:tag name="KSO_WM_UNIT_FILL_FORE_SCHEMECOLOR_INDEX_BRIGHTNESS" val="0"/>
  <p:tag name="KSO_WM_UNIT_FILL_TYPE" val="1"/>
  <p:tag name="KSO_WM_UNIT_HIGHLIGHT" val="0"/>
  <p:tag name="KSO_WM_UNIT_ID" val="diagram20209019_1*i*3"/>
  <p:tag name="KSO_WM_UNIT_INDEX" val="3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9"/>
</p:tagLst>
</file>

<file path=ppt/tags/tag295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b194b2d2f353469ebba00dde16354627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019_1*i*4"/>
  <p:tag name="KSO_WM_UNIT_INDEX" val="4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9"/>
</p:tagLst>
</file>

<file path=ppt/tags/tag296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0359c9aa6d164b778f9100a578dbe3b7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019_1*i*5"/>
  <p:tag name="KSO_WM_UNIT_INDEX" val="5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9"/>
</p:tagLst>
</file>

<file path=ppt/tags/tag297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6a189283db0b4f20948332db44b83e3f"/>
  <p:tag name="KSO_WM_UNIT_DIAGRAM_ISNUMVISUAL" val="0"/>
  <p:tag name="KSO_WM_UNIT_DIAGRAM_ISREFERUNIT" val="0"/>
  <p:tag name="KSO_WM_UNIT_HIGHLIGHT" val="0"/>
  <p:tag name="KSO_WM_UNIT_ID" val="diagram20209019_1*i*6"/>
  <p:tag name="KSO_WM_UNIT_INDEX" val="6"/>
  <p:tag name="KSO_WM_UNIT_LAYERLEVEL" val="1"/>
  <p:tag name="KSO_WM_UNIT_TYPE" val="i"/>
</p:tagLst>
</file>

<file path=ppt/tags/tag298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d81d101dc3ca492ca86759d2fe2fc555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019_1*i*7"/>
  <p:tag name="KSO_WM_UNIT_INDEX" val="7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30"/>
</p:tagLst>
</file>

<file path=ppt/tags/tag299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6563c2c720f047c387bd6314ea79ee48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019_1*i*8"/>
  <p:tag name="KSO_WM_UNIT_INDEX" val="8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16"/>
</p:tagLst>
</file>

<file path=ppt/tags/tag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00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8b18404dc4ed4e8ebdb3888de339bc54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2},&quot;ReferentInfo&quot;:{&quot;Id&quot;:&quot;01988bd30b814ac78f72ad4c05b366a2&quot;,&quot;X&quot;:{&quot;Pos&quot;:1},&quot;Y&quot;:{&quot;Pos&quot;:0}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019_1*i*9"/>
  <p:tag name="KSO_WM_UNIT_INDEX" val="9"/>
  <p:tag name="KSO_WM_UNIT_LAYERLEVEL" val="1"/>
  <p:tag name="KSO_WM_UNIT_SM_LIMIT_TYPE" val="0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29"/>
</p:tagLst>
</file>

<file path=ppt/tags/tag301.xml><?xml version="1.0" encoding="utf-8"?>
<p:tagLst xmlns:p="http://schemas.openxmlformats.org/presentationml/2006/main">
  <p:tag name="KSO_WM_ASSEMBLE_CHIP_INDEX" val="64dbc9169da14992abc6e8d2e4198922"/>
  <p:tag name="KSO_WM_BEAUTIFY_FLAG" val="#wm#"/>
  <p:tag name="KSO_WM_CHIP_GROUPID" val="5e7881253197e252a37019b5"/>
  <p:tag name="KSO_WM_CHIP_XID" val="5e7881253197e252a37019b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268ef2ba270c485f9b72d77a33a622f9"/>
  <p:tag name="KSO_WM_UNIT_DEFAULT_FONT" val="24;44;4"/>
  <p:tag name="KSO_WM_UNIT_DIAGRAM_ISNUMVISUAL" val="0"/>
  <p:tag name="KSO_WM_UNIT_DIAGRAM_ISREFERUNIT" val="0"/>
  <p:tag name="KSO_WM_UNIT_HIGHLIGHT" val="0"/>
  <p:tag name="KSO_WM_UNIT_ID" val="diagram20209019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内容"/>
  <p:tag name="KSO_WM_UNIT_SHOW_EDIT_AREA_INDICATION" val="1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36"/>
</p:tagLst>
</file>

<file path=ppt/tags/tag302.xml><?xml version="1.0" encoding="utf-8"?>
<p:tagLst xmlns:p="http://schemas.openxmlformats.org/presentationml/2006/main">
  <p:tag name="KSO_WM_BEAUTIFY_FLAG" val="#wm#"/>
  <p:tag name="KSO_WM_CHIP_FILLPROP" val="[[{&quot;fill_id&quot;:&quot;9811842a40b8444fb4328509459bb100&quot;,&quot;fill_align&quot;:&quot;cm&quot;,&quot;text_align&quot;:&quot;cm&quot;,&quot;text_direction&quot;:&quot;horizontal&quot;,&quot;chip_types&quot;:[&quot;text&quot;,&quot;header&quot;]},{&quot;fill_id&quot;:&quot;c90bd62ea9de4553978b48fdc8f8c728&quot;,&quot;fill_align&quot;:&quot;ct&quot;,&quot;text_align&quot;:&quot;lt&quot;,&quot;text_direction&quot;:&quot;horizontal&quot;,&quot;chip_types&quot;:[&quot;text&quot;,&quot;picture&quot;,&quot;chart&quot;,&quot;table&quot;],&quot;support_features&quot;:[&quot;collage&quot;]}]]"/>
  <p:tag name="KSO_WM_CHIP_GROUPID" val="5efda24481ee359a788b1e25"/>
  <p:tag name="KSO_WM_CHIP_INFOS" val="{&quot;layout_type&quot;:&quot;topbottom&quot;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}"/>
  <p:tag name="KSO_WM_CHIP_XID" val="5efda24481ee359a788b1e26"/>
  <p:tag name="KSO_WM_SLIDE_BACKGROUND" val="[&quot;general&quot;]"/>
  <p:tag name="KSO_WM_SLIDE_BACKGROUND_TYPE" val="general"/>
  <p:tag name="KSO_WM_SLIDE_BK_DARK_LIGHT" val="2"/>
  <p:tag name="KSO_WM_SLIDE_CAN_ADD_NAVIGATION" val="1"/>
  <p:tag name="KSO_WM_SLIDE_ID" val="diagram20209019_1"/>
  <p:tag name="KSO_WM_SLIDE_INDEX" val="1"/>
  <p:tag name="KSO_WM_SLIDE_ITEM_CNT" val="0"/>
  <p:tag name="KSO_WM_SLIDE_LAYOUT" val="a_f"/>
  <p:tag name="KSO_WM_SLIDE_LAYOUT_CNT" val="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0-07-04T18:33:47&quot;,&quot;maxSize&quot;:{&quot;size1&quot;:46.5},&quot;minSize&quot;:{&quot;size1&quot;:35.600000000000001},&quot;normalSize&quot;:{&quot;size1&quot;:41.305555555555557},&quot;subLayout&quot;:[{&quot;id&quot;:&quot;2020-07-04T18:33:47&quot;,&quot;margin&quot;:{&quot;bottom&quot;:1.6670000553131104,&quot;left&quot;:4.2329998016357422,&quot;right&quot;:4.2329998016357422,&quot;top&quot;:2.9630000591278076},&quot;type&quot;:0},{&quot;id&quot;:&quot;2020-07-04T18:33:47&quot;,&quot;margin&quot;:{&quot;bottom&quot;:2.9630000591278076,&quot;left&quot;:4.2329998016357422,&quot;right&quot;:4.2329998016357422,&quot;top&quot;:0.026000002399086952},&quot;type&quot;:0}],&quot;type&quot;:0}"/>
  <p:tag name="KSO_WM_SLIDE_POSITION" val="0*-1"/>
  <p:tag name="KSO_WM_SLIDE_RATIO" val="1.777778"/>
  <p:tag name="KSO_WM_SLIDE_SIZE" val="960*540"/>
  <p:tag name="KSO_WM_SLIDE_SUBTYPE" val="pureTxt"/>
  <p:tag name="KSO_WM_SLIDE_SUPPORT_FEATURE_TYPE" val="0"/>
  <p:tag name="KSO_WM_SLIDE_TYPE" val="text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COLOR_TYPE" val="1"/>
  <p:tag name="KSO_WM_TEMPLATE_INDEX" val="20209019"/>
  <p:tag name="KSO_WM_TEMPLATE_MASTER_TYPE" val="0"/>
  <p:tag name="KSO_WM_TEMPLATE_SUBCATEGORY" val="21"/>
</p:tagLst>
</file>

<file path=ppt/tags/tag303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fca2ceed80a541c9a1ec9db3e1e1e7ad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019_1*i*1"/>
  <p:tag name="KSO_WM_UNIT_INDEX" val="1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1325"/>
</p:tagLst>
</file>

<file path=ppt/tags/tag304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b40a289199e84838b84c250414e6c2de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diagram20209019_1*i*2"/>
  <p:tag name="KSO_WM_UNIT_INDEX" val="2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1200"/>
</p:tagLst>
</file>

<file path=ppt/tags/tag305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3231e35afa514dcaa57f7fb3297f5394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6"/>
  <p:tag name="KSO_WM_UNIT_FILL_FORE_SCHEMECOLOR_INDEX_BRIGHTNESS" val="0"/>
  <p:tag name="KSO_WM_UNIT_FILL_TYPE" val="1"/>
  <p:tag name="KSO_WM_UNIT_HIGHLIGHT" val="0"/>
  <p:tag name="KSO_WM_UNIT_ID" val="diagram20209019_1*i*3"/>
  <p:tag name="KSO_WM_UNIT_INDEX" val="3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9"/>
</p:tagLst>
</file>

<file path=ppt/tags/tag306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b194b2d2f353469ebba00dde16354627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019_1*i*4"/>
  <p:tag name="KSO_WM_UNIT_INDEX" val="4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9"/>
</p:tagLst>
</file>

<file path=ppt/tags/tag307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0359c9aa6d164b778f9100a578dbe3b7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019_1*i*5"/>
  <p:tag name="KSO_WM_UNIT_INDEX" val="5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9"/>
</p:tagLst>
</file>

<file path=ppt/tags/tag308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6a189283db0b4f20948332db44b83e3f"/>
  <p:tag name="KSO_WM_UNIT_DIAGRAM_ISNUMVISUAL" val="0"/>
  <p:tag name="KSO_WM_UNIT_DIAGRAM_ISREFERUNIT" val="0"/>
  <p:tag name="KSO_WM_UNIT_HIGHLIGHT" val="0"/>
  <p:tag name="KSO_WM_UNIT_ID" val="diagram20209019_1*i*6"/>
  <p:tag name="KSO_WM_UNIT_INDEX" val="6"/>
  <p:tag name="KSO_WM_UNIT_LAYERLEVEL" val="1"/>
  <p:tag name="KSO_WM_UNIT_TYPE" val="i"/>
</p:tagLst>
</file>

<file path=ppt/tags/tag309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d81d101dc3ca492ca86759d2fe2fc555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019_1*i*7"/>
  <p:tag name="KSO_WM_UNIT_INDEX" val="7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30"/>
</p:tagLst>
</file>

<file path=ppt/tags/tag3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10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6563c2c720f047c387bd6314ea79ee48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019_1*i*8"/>
  <p:tag name="KSO_WM_UNIT_INDEX" val="8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16"/>
</p:tagLst>
</file>

<file path=ppt/tags/tag311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8b18404dc4ed4e8ebdb3888de339bc54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2},&quot;ReferentInfo&quot;:{&quot;Id&quot;:&quot;01988bd30b814ac78f72ad4c05b366a2&quot;,&quot;X&quot;:{&quot;Pos&quot;:1},&quot;Y&quot;:{&quot;Pos&quot;:0}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019_1*i*9"/>
  <p:tag name="KSO_WM_UNIT_INDEX" val="9"/>
  <p:tag name="KSO_WM_UNIT_LAYERLEVEL" val="1"/>
  <p:tag name="KSO_WM_UNIT_SM_LIMIT_TYPE" val="0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29"/>
</p:tagLst>
</file>

<file path=ppt/tags/tag312.xml><?xml version="1.0" encoding="utf-8"?>
<p:tagLst xmlns:p="http://schemas.openxmlformats.org/presentationml/2006/main">
  <p:tag name="KSO_WM_ASSEMBLE_CHIP_INDEX" val="64dbc9169da14992abc6e8d2e4198922"/>
  <p:tag name="KSO_WM_BEAUTIFY_FLAG" val="#wm#"/>
  <p:tag name="KSO_WM_CHIP_GROUPID" val="5e7881253197e252a37019b5"/>
  <p:tag name="KSO_WM_CHIP_XID" val="5e7881253197e252a37019b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268ef2ba270c485f9b72d77a33a622f9"/>
  <p:tag name="KSO_WM_UNIT_DEFAULT_FONT" val="24;44;4"/>
  <p:tag name="KSO_WM_UNIT_DIAGRAM_ISNUMVISUAL" val="0"/>
  <p:tag name="KSO_WM_UNIT_DIAGRAM_ISREFERUNIT" val="0"/>
  <p:tag name="KSO_WM_UNIT_HIGHLIGHT" val="0"/>
  <p:tag name="KSO_WM_UNIT_ID" val="diagram20209019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内容"/>
  <p:tag name="KSO_WM_UNIT_SHOW_EDIT_AREA_INDICATION" val="1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36"/>
</p:tagLst>
</file>

<file path=ppt/tags/tag313.xml><?xml version="1.0" encoding="utf-8"?>
<p:tagLst xmlns:p="http://schemas.openxmlformats.org/presentationml/2006/main">
  <p:tag name="KSO_WM_BEAUTIFY_FLAG" val="#wm#"/>
  <p:tag name="KSO_WM_CHIP_FILLPROP" val="[[{&quot;fill_id&quot;:&quot;9811842a40b8444fb4328509459bb100&quot;,&quot;fill_align&quot;:&quot;cm&quot;,&quot;text_align&quot;:&quot;cm&quot;,&quot;text_direction&quot;:&quot;horizontal&quot;,&quot;chip_types&quot;:[&quot;text&quot;,&quot;header&quot;]},{&quot;fill_id&quot;:&quot;c90bd62ea9de4553978b48fdc8f8c728&quot;,&quot;fill_align&quot;:&quot;ct&quot;,&quot;text_align&quot;:&quot;lt&quot;,&quot;text_direction&quot;:&quot;horizontal&quot;,&quot;chip_types&quot;:[&quot;text&quot;,&quot;picture&quot;,&quot;chart&quot;,&quot;table&quot;],&quot;support_features&quot;:[&quot;collage&quot;]}]]"/>
  <p:tag name="KSO_WM_CHIP_GROUPID" val="5efda24481ee359a788b1e25"/>
  <p:tag name="KSO_WM_CHIP_INFOS" val="{&quot;layout_type&quot;:&quot;topbottom&quot;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}"/>
  <p:tag name="KSO_WM_CHIP_XID" val="5efda24481ee359a788b1e26"/>
  <p:tag name="KSO_WM_SLIDE_BACKGROUND" val="[&quot;general&quot;]"/>
  <p:tag name="KSO_WM_SLIDE_BACKGROUND_TYPE" val="general"/>
  <p:tag name="KSO_WM_SLIDE_BK_DARK_LIGHT" val="2"/>
  <p:tag name="KSO_WM_SLIDE_CAN_ADD_NAVIGATION" val="1"/>
  <p:tag name="KSO_WM_SLIDE_ID" val="diagram20209019_1"/>
  <p:tag name="KSO_WM_SLIDE_INDEX" val="1"/>
  <p:tag name="KSO_WM_SLIDE_ITEM_CNT" val="0"/>
  <p:tag name="KSO_WM_SLIDE_LAYOUT" val="a_f"/>
  <p:tag name="KSO_WM_SLIDE_LAYOUT_CNT" val="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0-07-04T18:33:47&quot;,&quot;maxSize&quot;:{&quot;size1&quot;:46.5},&quot;minSize&quot;:{&quot;size1&quot;:35.600000000000001},&quot;normalSize&quot;:{&quot;size1&quot;:41.305555555555557},&quot;subLayout&quot;:[{&quot;id&quot;:&quot;2020-07-04T18:33:47&quot;,&quot;margin&quot;:{&quot;bottom&quot;:1.6670000553131104,&quot;left&quot;:4.2329998016357422,&quot;right&quot;:4.2329998016357422,&quot;top&quot;:2.9630000591278076},&quot;type&quot;:0},{&quot;id&quot;:&quot;2020-07-04T18:33:47&quot;,&quot;margin&quot;:{&quot;bottom&quot;:2.9630000591278076,&quot;left&quot;:4.2329998016357422,&quot;right&quot;:4.2329998016357422,&quot;top&quot;:0.026000002399086952},&quot;type&quot;:0}],&quot;type&quot;:0}"/>
  <p:tag name="KSO_WM_SLIDE_POSITION" val="0*-1"/>
  <p:tag name="KSO_WM_SLIDE_RATIO" val="1.777778"/>
  <p:tag name="KSO_WM_SLIDE_SIZE" val="960*540"/>
  <p:tag name="KSO_WM_SLIDE_SUBTYPE" val="pureTxt"/>
  <p:tag name="KSO_WM_SLIDE_SUPPORT_FEATURE_TYPE" val="0"/>
  <p:tag name="KSO_WM_SLIDE_TYPE" val="text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COLOR_TYPE" val="1"/>
  <p:tag name="KSO_WM_TEMPLATE_INDEX" val="20209019"/>
  <p:tag name="KSO_WM_TEMPLATE_MASTER_TYPE" val="0"/>
  <p:tag name="KSO_WM_TEMPLATE_SUBCATEGORY" val="21"/>
</p:tagLst>
</file>

<file path=ppt/tags/tag314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fca2ceed80a541c9a1ec9db3e1e1e7ad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019_1*i*1"/>
  <p:tag name="KSO_WM_UNIT_INDEX" val="1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1325"/>
</p:tagLst>
</file>

<file path=ppt/tags/tag315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b40a289199e84838b84c250414e6c2de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diagram20209019_1*i*2"/>
  <p:tag name="KSO_WM_UNIT_INDEX" val="2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1200"/>
</p:tagLst>
</file>

<file path=ppt/tags/tag316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3231e35afa514dcaa57f7fb3297f5394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6"/>
  <p:tag name="KSO_WM_UNIT_FILL_FORE_SCHEMECOLOR_INDEX_BRIGHTNESS" val="0"/>
  <p:tag name="KSO_WM_UNIT_FILL_TYPE" val="1"/>
  <p:tag name="KSO_WM_UNIT_HIGHLIGHT" val="0"/>
  <p:tag name="KSO_WM_UNIT_ID" val="diagram20209019_1*i*3"/>
  <p:tag name="KSO_WM_UNIT_INDEX" val="3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9"/>
</p:tagLst>
</file>

<file path=ppt/tags/tag317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b194b2d2f353469ebba00dde16354627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019_1*i*4"/>
  <p:tag name="KSO_WM_UNIT_INDEX" val="4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9"/>
</p:tagLst>
</file>

<file path=ppt/tags/tag318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0359c9aa6d164b778f9100a578dbe3b7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019_1*i*5"/>
  <p:tag name="KSO_WM_UNIT_INDEX" val="5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9"/>
</p:tagLst>
</file>

<file path=ppt/tags/tag319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6a189283db0b4f20948332db44b83e3f"/>
  <p:tag name="KSO_WM_UNIT_DIAGRAM_ISNUMVISUAL" val="0"/>
  <p:tag name="KSO_WM_UNIT_DIAGRAM_ISREFERUNIT" val="0"/>
  <p:tag name="KSO_WM_UNIT_HIGHLIGHT" val="0"/>
  <p:tag name="KSO_WM_UNIT_ID" val="diagram20209019_1*i*6"/>
  <p:tag name="KSO_WM_UNIT_INDEX" val="6"/>
  <p:tag name="KSO_WM_UNIT_LAYERLEVEL" val="1"/>
  <p:tag name="KSO_WM_UNIT_TYPE" val="i"/>
</p:tagLst>
</file>

<file path=ppt/tags/tag3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20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d81d101dc3ca492ca86759d2fe2fc555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019_1*i*7"/>
  <p:tag name="KSO_WM_UNIT_INDEX" val="7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30"/>
</p:tagLst>
</file>

<file path=ppt/tags/tag321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6563c2c720f047c387bd6314ea79ee48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019_1*i*8"/>
  <p:tag name="KSO_WM_UNIT_INDEX" val="8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16"/>
</p:tagLst>
</file>

<file path=ppt/tags/tag322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8b18404dc4ed4e8ebdb3888de339bc54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2},&quot;ReferentInfo&quot;:{&quot;Id&quot;:&quot;01988bd30b814ac78f72ad4c05b366a2&quot;,&quot;X&quot;:{&quot;Pos&quot;:1},&quot;Y&quot;:{&quot;Pos&quot;:0}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019_1*i*9"/>
  <p:tag name="KSO_WM_UNIT_INDEX" val="9"/>
  <p:tag name="KSO_WM_UNIT_LAYERLEVEL" val="1"/>
  <p:tag name="KSO_WM_UNIT_SM_LIMIT_TYPE" val="0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29"/>
</p:tagLst>
</file>

<file path=ppt/tags/tag323.xml><?xml version="1.0" encoding="utf-8"?>
<p:tagLst xmlns:p="http://schemas.openxmlformats.org/presentationml/2006/main">
  <p:tag name="KSO_WM_ASSEMBLE_CHIP_INDEX" val="64dbc9169da14992abc6e8d2e4198922"/>
  <p:tag name="KSO_WM_BEAUTIFY_FLAG" val="#wm#"/>
  <p:tag name="KSO_WM_CHIP_GROUPID" val="5e7881253197e252a37019b5"/>
  <p:tag name="KSO_WM_CHIP_XID" val="5e7881253197e252a37019b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268ef2ba270c485f9b72d77a33a622f9"/>
  <p:tag name="KSO_WM_UNIT_DEFAULT_FONT" val="24;44;4"/>
  <p:tag name="KSO_WM_UNIT_DIAGRAM_ISNUMVISUAL" val="0"/>
  <p:tag name="KSO_WM_UNIT_DIAGRAM_ISREFERUNIT" val="0"/>
  <p:tag name="KSO_WM_UNIT_HIGHLIGHT" val="0"/>
  <p:tag name="KSO_WM_UNIT_ID" val="diagram20209019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内容"/>
  <p:tag name="KSO_WM_UNIT_SHOW_EDIT_AREA_INDICATION" val="1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36"/>
</p:tagLst>
</file>

<file path=ppt/tags/tag324.xml><?xml version="1.0" encoding="utf-8"?>
<p:tagLst xmlns:p="http://schemas.openxmlformats.org/presentationml/2006/main">
  <p:tag name="KSO_WM_BEAUTIFY_FLAG" val="#wm#"/>
  <p:tag name="KSO_WM_CHIP_FILLPROP" val="[[{&quot;fill_id&quot;:&quot;9811842a40b8444fb4328509459bb100&quot;,&quot;fill_align&quot;:&quot;cm&quot;,&quot;text_align&quot;:&quot;cm&quot;,&quot;text_direction&quot;:&quot;horizontal&quot;,&quot;chip_types&quot;:[&quot;text&quot;,&quot;header&quot;]},{&quot;fill_id&quot;:&quot;c90bd62ea9de4553978b48fdc8f8c728&quot;,&quot;fill_align&quot;:&quot;ct&quot;,&quot;text_align&quot;:&quot;lt&quot;,&quot;text_direction&quot;:&quot;horizontal&quot;,&quot;chip_types&quot;:[&quot;text&quot;,&quot;picture&quot;,&quot;chart&quot;,&quot;table&quot;],&quot;support_features&quot;:[&quot;collage&quot;]}]]"/>
  <p:tag name="KSO_WM_CHIP_GROUPID" val="5efda24481ee359a788b1e25"/>
  <p:tag name="KSO_WM_CHIP_INFOS" val="{&quot;layout_type&quot;:&quot;topbottom&quot;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}"/>
  <p:tag name="KSO_WM_CHIP_XID" val="5efda24481ee359a788b1e26"/>
  <p:tag name="KSO_WM_SLIDE_BACKGROUND" val="[&quot;general&quot;]"/>
  <p:tag name="KSO_WM_SLIDE_BACKGROUND_TYPE" val="general"/>
  <p:tag name="KSO_WM_SLIDE_BK_DARK_LIGHT" val="2"/>
  <p:tag name="KSO_WM_SLIDE_CAN_ADD_NAVIGATION" val="1"/>
  <p:tag name="KSO_WM_SLIDE_ID" val="diagram20209019_1"/>
  <p:tag name="KSO_WM_SLIDE_INDEX" val="1"/>
  <p:tag name="KSO_WM_SLIDE_ITEM_CNT" val="0"/>
  <p:tag name="KSO_WM_SLIDE_LAYOUT" val="a_f"/>
  <p:tag name="KSO_WM_SLIDE_LAYOUT_CNT" val="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0-07-04T18:33:47&quot;,&quot;maxSize&quot;:{&quot;size1&quot;:46.5},&quot;minSize&quot;:{&quot;size1&quot;:35.600000000000001},&quot;normalSize&quot;:{&quot;size1&quot;:41.305555555555557},&quot;subLayout&quot;:[{&quot;id&quot;:&quot;2020-07-04T18:33:47&quot;,&quot;margin&quot;:{&quot;bottom&quot;:1.6670000553131104,&quot;left&quot;:4.2329998016357422,&quot;right&quot;:4.2329998016357422,&quot;top&quot;:2.9630000591278076},&quot;type&quot;:0},{&quot;id&quot;:&quot;2020-07-04T18:33:47&quot;,&quot;margin&quot;:{&quot;bottom&quot;:2.9630000591278076,&quot;left&quot;:4.2329998016357422,&quot;right&quot;:4.2329998016357422,&quot;top&quot;:0.026000002399086952},&quot;type&quot;:0}],&quot;type&quot;:0}"/>
  <p:tag name="KSO_WM_SLIDE_POSITION" val="0*-1"/>
  <p:tag name="KSO_WM_SLIDE_RATIO" val="1.777778"/>
  <p:tag name="KSO_WM_SLIDE_SIZE" val="960*540"/>
  <p:tag name="KSO_WM_SLIDE_SUBTYPE" val="pureTxt"/>
  <p:tag name="KSO_WM_SLIDE_SUPPORT_FEATURE_TYPE" val="0"/>
  <p:tag name="KSO_WM_SLIDE_TYPE" val="text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COLOR_TYPE" val="1"/>
  <p:tag name="KSO_WM_TEMPLATE_INDEX" val="20209019"/>
  <p:tag name="KSO_WM_TEMPLATE_MASTER_TYPE" val="0"/>
  <p:tag name="KSO_WM_TEMPLATE_SUBCATEGORY" val="21"/>
</p:tagLst>
</file>

<file path=ppt/tags/tag325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fca2ceed80a541c9a1ec9db3e1e1e7ad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019_1*i*1"/>
  <p:tag name="KSO_WM_UNIT_INDEX" val="1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1325"/>
</p:tagLst>
</file>

<file path=ppt/tags/tag326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b40a289199e84838b84c250414e6c2de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diagram20209019_1*i*2"/>
  <p:tag name="KSO_WM_UNIT_INDEX" val="2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1200"/>
</p:tagLst>
</file>

<file path=ppt/tags/tag327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3231e35afa514dcaa57f7fb3297f5394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6"/>
  <p:tag name="KSO_WM_UNIT_FILL_FORE_SCHEMECOLOR_INDEX_BRIGHTNESS" val="0"/>
  <p:tag name="KSO_WM_UNIT_FILL_TYPE" val="1"/>
  <p:tag name="KSO_WM_UNIT_HIGHLIGHT" val="0"/>
  <p:tag name="KSO_WM_UNIT_ID" val="diagram20209019_1*i*3"/>
  <p:tag name="KSO_WM_UNIT_INDEX" val="3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9"/>
</p:tagLst>
</file>

<file path=ppt/tags/tag328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b194b2d2f353469ebba00dde16354627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019_1*i*4"/>
  <p:tag name="KSO_WM_UNIT_INDEX" val="4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9"/>
</p:tagLst>
</file>

<file path=ppt/tags/tag329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0359c9aa6d164b778f9100a578dbe3b7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019_1*i*5"/>
  <p:tag name="KSO_WM_UNIT_INDEX" val="5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9"/>
</p:tagLst>
</file>

<file path=ppt/tags/tag3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30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6a189283db0b4f20948332db44b83e3f"/>
  <p:tag name="KSO_WM_UNIT_DIAGRAM_ISNUMVISUAL" val="0"/>
  <p:tag name="KSO_WM_UNIT_DIAGRAM_ISREFERUNIT" val="0"/>
  <p:tag name="KSO_WM_UNIT_HIGHLIGHT" val="0"/>
  <p:tag name="KSO_WM_UNIT_ID" val="diagram20209019_1*i*6"/>
  <p:tag name="KSO_WM_UNIT_INDEX" val="6"/>
  <p:tag name="KSO_WM_UNIT_LAYERLEVEL" val="1"/>
  <p:tag name="KSO_WM_UNIT_TYPE" val="i"/>
</p:tagLst>
</file>

<file path=ppt/tags/tag331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d81d101dc3ca492ca86759d2fe2fc555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019_1*i*7"/>
  <p:tag name="KSO_WM_UNIT_INDEX" val="7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30"/>
</p:tagLst>
</file>

<file path=ppt/tags/tag332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6563c2c720f047c387bd6314ea79ee48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019_1*i*8"/>
  <p:tag name="KSO_WM_UNIT_INDEX" val="8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16"/>
</p:tagLst>
</file>

<file path=ppt/tags/tag333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8b18404dc4ed4e8ebdb3888de339bc54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2},&quot;ReferentInfo&quot;:{&quot;Id&quot;:&quot;01988bd30b814ac78f72ad4c05b366a2&quot;,&quot;X&quot;:{&quot;Pos&quot;:1},&quot;Y&quot;:{&quot;Pos&quot;:0}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019_1*i*9"/>
  <p:tag name="KSO_WM_UNIT_INDEX" val="9"/>
  <p:tag name="KSO_WM_UNIT_LAYERLEVEL" val="1"/>
  <p:tag name="KSO_WM_UNIT_SM_LIMIT_TYPE" val="0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29"/>
</p:tagLst>
</file>

<file path=ppt/tags/tag334.xml><?xml version="1.0" encoding="utf-8"?>
<p:tagLst xmlns:p="http://schemas.openxmlformats.org/presentationml/2006/main">
  <p:tag name="KSO_WM_ASSEMBLE_CHIP_INDEX" val="64dbc9169da14992abc6e8d2e4198922"/>
  <p:tag name="KSO_WM_BEAUTIFY_FLAG" val="#wm#"/>
  <p:tag name="KSO_WM_CHIP_GROUPID" val="5e7881253197e252a37019b5"/>
  <p:tag name="KSO_WM_CHIP_XID" val="5e7881253197e252a37019b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268ef2ba270c485f9b72d77a33a622f9"/>
  <p:tag name="KSO_WM_UNIT_DEFAULT_FONT" val="24;44;4"/>
  <p:tag name="KSO_WM_UNIT_DIAGRAM_ISNUMVISUAL" val="0"/>
  <p:tag name="KSO_WM_UNIT_DIAGRAM_ISREFERUNIT" val="0"/>
  <p:tag name="KSO_WM_UNIT_HIGHLIGHT" val="0"/>
  <p:tag name="KSO_WM_UNIT_ID" val="diagram20209019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内容"/>
  <p:tag name="KSO_WM_UNIT_SHOW_EDIT_AREA_INDICATION" val="1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36"/>
</p:tagLst>
</file>

<file path=ppt/tags/tag335.xml><?xml version="1.0" encoding="utf-8"?>
<p:tagLst xmlns:p="http://schemas.openxmlformats.org/presentationml/2006/main">
  <p:tag name="KSO_WM_BEAUTIFY_FLAG" val="#wm#"/>
  <p:tag name="KSO_WM_CHIP_FILLPROP" val="[[{&quot;fill_id&quot;:&quot;9811842a40b8444fb4328509459bb100&quot;,&quot;fill_align&quot;:&quot;cm&quot;,&quot;text_align&quot;:&quot;cm&quot;,&quot;text_direction&quot;:&quot;horizontal&quot;,&quot;chip_types&quot;:[&quot;text&quot;,&quot;header&quot;]},{&quot;fill_id&quot;:&quot;c90bd62ea9de4553978b48fdc8f8c728&quot;,&quot;fill_align&quot;:&quot;ct&quot;,&quot;text_align&quot;:&quot;lt&quot;,&quot;text_direction&quot;:&quot;horizontal&quot;,&quot;chip_types&quot;:[&quot;text&quot;,&quot;picture&quot;,&quot;chart&quot;,&quot;table&quot;],&quot;support_features&quot;:[&quot;collage&quot;]}]]"/>
  <p:tag name="KSO_WM_CHIP_GROUPID" val="5efda24481ee359a788b1e25"/>
  <p:tag name="KSO_WM_CHIP_INFOS" val="{&quot;layout_type&quot;:&quot;topbottom&quot;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}"/>
  <p:tag name="KSO_WM_CHIP_XID" val="5efda24481ee359a788b1e26"/>
  <p:tag name="KSO_WM_SLIDE_BACKGROUND" val="[&quot;general&quot;]"/>
  <p:tag name="KSO_WM_SLIDE_BACKGROUND_TYPE" val="general"/>
  <p:tag name="KSO_WM_SLIDE_BK_DARK_LIGHT" val="2"/>
  <p:tag name="KSO_WM_SLIDE_CAN_ADD_NAVIGATION" val="1"/>
  <p:tag name="KSO_WM_SLIDE_ID" val="diagram20209019_1"/>
  <p:tag name="KSO_WM_SLIDE_INDEX" val="1"/>
  <p:tag name="KSO_WM_SLIDE_ITEM_CNT" val="0"/>
  <p:tag name="KSO_WM_SLIDE_LAYOUT" val="a_f"/>
  <p:tag name="KSO_WM_SLIDE_LAYOUT_CNT" val="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0-07-04T18:33:47&quot;,&quot;maxSize&quot;:{&quot;size1&quot;:46.5},&quot;minSize&quot;:{&quot;size1&quot;:35.600000000000001},&quot;normalSize&quot;:{&quot;size1&quot;:41.305555555555557},&quot;subLayout&quot;:[{&quot;id&quot;:&quot;2020-07-04T18:33:47&quot;,&quot;margin&quot;:{&quot;bottom&quot;:1.6670000553131104,&quot;left&quot;:4.2329998016357422,&quot;right&quot;:4.2329998016357422,&quot;top&quot;:2.9630000591278076},&quot;type&quot;:0},{&quot;id&quot;:&quot;2020-07-04T18:33:47&quot;,&quot;margin&quot;:{&quot;bottom&quot;:2.9630000591278076,&quot;left&quot;:4.2329998016357422,&quot;right&quot;:4.2329998016357422,&quot;top&quot;:0.026000002399086952},&quot;type&quot;:0}],&quot;type&quot;:0}"/>
  <p:tag name="KSO_WM_SLIDE_POSITION" val="0*-1"/>
  <p:tag name="KSO_WM_SLIDE_RATIO" val="1.777778"/>
  <p:tag name="KSO_WM_SLIDE_SIZE" val="960*540"/>
  <p:tag name="KSO_WM_SLIDE_SUBTYPE" val="pureTxt"/>
  <p:tag name="KSO_WM_SLIDE_SUPPORT_FEATURE_TYPE" val="0"/>
  <p:tag name="KSO_WM_SLIDE_TYPE" val="text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COLOR_TYPE" val="1"/>
  <p:tag name="KSO_WM_TEMPLATE_INDEX" val="20209019"/>
  <p:tag name="KSO_WM_TEMPLATE_MASTER_TYPE" val="0"/>
  <p:tag name="KSO_WM_TEMPLATE_SUBCATEGORY" val="21"/>
</p:tagLst>
</file>

<file path=ppt/tags/tag336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fca2ceed80a541c9a1ec9db3e1e1e7ad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019_1*i*1"/>
  <p:tag name="KSO_WM_UNIT_INDEX" val="1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1325"/>
</p:tagLst>
</file>

<file path=ppt/tags/tag337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b40a289199e84838b84c250414e6c2de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diagram20209019_1*i*2"/>
  <p:tag name="KSO_WM_UNIT_INDEX" val="2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1200"/>
</p:tagLst>
</file>

<file path=ppt/tags/tag338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3231e35afa514dcaa57f7fb3297f5394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6"/>
  <p:tag name="KSO_WM_UNIT_FILL_FORE_SCHEMECOLOR_INDEX_BRIGHTNESS" val="0"/>
  <p:tag name="KSO_WM_UNIT_FILL_TYPE" val="1"/>
  <p:tag name="KSO_WM_UNIT_HIGHLIGHT" val="0"/>
  <p:tag name="KSO_WM_UNIT_ID" val="diagram20209019_1*i*3"/>
  <p:tag name="KSO_WM_UNIT_INDEX" val="3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9"/>
</p:tagLst>
</file>

<file path=ppt/tags/tag339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b194b2d2f353469ebba00dde16354627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019_1*i*4"/>
  <p:tag name="KSO_WM_UNIT_INDEX" val="4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9"/>
</p:tagLst>
</file>

<file path=ppt/tags/tag3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40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0359c9aa6d164b778f9100a578dbe3b7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019_1*i*5"/>
  <p:tag name="KSO_WM_UNIT_INDEX" val="5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9"/>
</p:tagLst>
</file>

<file path=ppt/tags/tag341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6a189283db0b4f20948332db44b83e3f"/>
  <p:tag name="KSO_WM_UNIT_DIAGRAM_ISNUMVISUAL" val="0"/>
  <p:tag name="KSO_WM_UNIT_DIAGRAM_ISREFERUNIT" val="0"/>
  <p:tag name="KSO_WM_UNIT_HIGHLIGHT" val="0"/>
  <p:tag name="KSO_WM_UNIT_ID" val="diagram20209019_1*i*6"/>
  <p:tag name="KSO_WM_UNIT_INDEX" val="6"/>
  <p:tag name="KSO_WM_UNIT_LAYERLEVEL" val="1"/>
  <p:tag name="KSO_WM_UNIT_TYPE" val="i"/>
</p:tagLst>
</file>

<file path=ppt/tags/tag342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d81d101dc3ca492ca86759d2fe2fc555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019_1*i*7"/>
  <p:tag name="KSO_WM_UNIT_INDEX" val="7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30"/>
</p:tagLst>
</file>

<file path=ppt/tags/tag343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6563c2c720f047c387bd6314ea79ee48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019_1*i*8"/>
  <p:tag name="KSO_WM_UNIT_INDEX" val="8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16"/>
</p:tagLst>
</file>

<file path=ppt/tags/tag344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8b18404dc4ed4e8ebdb3888de339bc54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2},&quot;ReferentInfo&quot;:{&quot;Id&quot;:&quot;01988bd30b814ac78f72ad4c05b366a2&quot;,&quot;X&quot;:{&quot;Pos&quot;:1},&quot;Y&quot;:{&quot;Pos&quot;:0}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019_1*i*9"/>
  <p:tag name="KSO_WM_UNIT_INDEX" val="9"/>
  <p:tag name="KSO_WM_UNIT_LAYERLEVEL" val="1"/>
  <p:tag name="KSO_WM_UNIT_SM_LIMIT_TYPE" val="0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29"/>
</p:tagLst>
</file>

<file path=ppt/tags/tag345.xml><?xml version="1.0" encoding="utf-8"?>
<p:tagLst xmlns:p="http://schemas.openxmlformats.org/presentationml/2006/main">
  <p:tag name="KSO_WM_ASSEMBLE_CHIP_INDEX" val="64dbc9169da14992abc6e8d2e4198922"/>
  <p:tag name="KSO_WM_BEAUTIFY_FLAG" val="#wm#"/>
  <p:tag name="KSO_WM_CHIP_GROUPID" val="5e7881253197e252a37019b5"/>
  <p:tag name="KSO_WM_CHIP_XID" val="5e7881253197e252a37019b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268ef2ba270c485f9b72d77a33a622f9"/>
  <p:tag name="KSO_WM_UNIT_DEFAULT_FONT" val="24;44;4"/>
  <p:tag name="KSO_WM_UNIT_DIAGRAM_ISNUMVISUAL" val="0"/>
  <p:tag name="KSO_WM_UNIT_DIAGRAM_ISREFERUNIT" val="0"/>
  <p:tag name="KSO_WM_UNIT_HIGHLIGHT" val="0"/>
  <p:tag name="KSO_WM_UNIT_ID" val="diagram20209019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内容"/>
  <p:tag name="KSO_WM_UNIT_SHOW_EDIT_AREA_INDICATION" val="1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36"/>
</p:tagLst>
</file>

<file path=ppt/tags/tag346.xml><?xml version="1.0" encoding="utf-8"?>
<p:tagLst xmlns:p="http://schemas.openxmlformats.org/presentationml/2006/main">
  <p:tag name="KSO_WM_BEAUTIFY_FLAG" val="#wm#"/>
  <p:tag name="KSO_WM_CHIP_FILLPROP" val="[[{&quot;fill_id&quot;:&quot;9811842a40b8444fb4328509459bb100&quot;,&quot;fill_align&quot;:&quot;cm&quot;,&quot;text_align&quot;:&quot;cm&quot;,&quot;text_direction&quot;:&quot;horizontal&quot;,&quot;chip_types&quot;:[&quot;text&quot;,&quot;header&quot;]},{&quot;fill_id&quot;:&quot;c90bd62ea9de4553978b48fdc8f8c728&quot;,&quot;fill_align&quot;:&quot;ct&quot;,&quot;text_align&quot;:&quot;lt&quot;,&quot;text_direction&quot;:&quot;horizontal&quot;,&quot;chip_types&quot;:[&quot;text&quot;,&quot;picture&quot;,&quot;chart&quot;,&quot;table&quot;],&quot;support_features&quot;:[&quot;collage&quot;]}]]"/>
  <p:tag name="KSO_WM_CHIP_GROUPID" val="5efda24481ee359a788b1e25"/>
  <p:tag name="KSO_WM_CHIP_INFOS" val="{&quot;layout_type&quot;:&quot;topbottom&quot;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}"/>
  <p:tag name="KSO_WM_CHIP_XID" val="5efda24481ee359a788b1e26"/>
  <p:tag name="KSO_WM_SLIDE_BACKGROUND" val="[&quot;general&quot;]"/>
  <p:tag name="KSO_WM_SLIDE_BACKGROUND_TYPE" val="general"/>
  <p:tag name="KSO_WM_SLIDE_BK_DARK_LIGHT" val="2"/>
  <p:tag name="KSO_WM_SLIDE_CAN_ADD_NAVIGATION" val="1"/>
  <p:tag name="KSO_WM_SLIDE_ID" val="diagram20209019_1"/>
  <p:tag name="KSO_WM_SLIDE_INDEX" val="1"/>
  <p:tag name="KSO_WM_SLIDE_ITEM_CNT" val="0"/>
  <p:tag name="KSO_WM_SLIDE_LAYOUT" val="a_f"/>
  <p:tag name="KSO_WM_SLIDE_LAYOUT_CNT" val="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0-07-04T18:33:47&quot;,&quot;maxSize&quot;:{&quot;size1&quot;:46.5},&quot;minSize&quot;:{&quot;size1&quot;:35.600000000000001},&quot;normalSize&quot;:{&quot;size1&quot;:41.305555555555557},&quot;subLayout&quot;:[{&quot;id&quot;:&quot;2020-07-04T18:33:47&quot;,&quot;margin&quot;:{&quot;bottom&quot;:1.6670000553131104,&quot;left&quot;:4.2329998016357422,&quot;right&quot;:4.2329998016357422,&quot;top&quot;:2.9630000591278076},&quot;type&quot;:0},{&quot;id&quot;:&quot;2020-07-04T18:33:47&quot;,&quot;margin&quot;:{&quot;bottom&quot;:2.9630000591278076,&quot;left&quot;:4.2329998016357422,&quot;right&quot;:4.2329998016357422,&quot;top&quot;:0.026000002399086952},&quot;type&quot;:0}],&quot;type&quot;:0}"/>
  <p:tag name="KSO_WM_SLIDE_POSITION" val="0*-1"/>
  <p:tag name="KSO_WM_SLIDE_RATIO" val="1.777778"/>
  <p:tag name="KSO_WM_SLIDE_SIZE" val="960*540"/>
  <p:tag name="KSO_WM_SLIDE_SUBTYPE" val="pureTxt"/>
  <p:tag name="KSO_WM_SLIDE_SUPPORT_FEATURE_TYPE" val="0"/>
  <p:tag name="KSO_WM_SLIDE_TYPE" val="text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COLOR_TYPE" val="1"/>
  <p:tag name="KSO_WM_TEMPLATE_INDEX" val="20209019"/>
  <p:tag name="KSO_WM_TEMPLATE_MASTER_TYPE" val="0"/>
  <p:tag name="KSO_WM_TEMPLATE_SUBCATEGORY" val="21"/>
</p:tagLst>
</file>

<file path=ppt/tags/tag347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fca2ceed80a541c9a1ec9db3e1e1e7ad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019_1*i*1"/>
  <p:tag name="KSO_WM_UNIT_INDEX" val="1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1325"/>
</p:tagLst>
</file>

<file path=ppt/tags/tag348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b40a289199e84838b84c250414e6c2de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diagram20209019_1*i*2"/>
  <p:tag name="KSO_WM_UNIT_INDEX" val="2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1200"/>
</p:tagLst>
</file>

<file path=ppt/tags/tag349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3231e35afa514dcaa57f7fb3297f5394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6"/>
  <p:tag name="KSO_WM_UNIT_FILL_FORE_SCHEMECOLOR_INDEX_BRIGHTNESS" val="0"/>
  <p:tag name="KSO_WM_UNIT_FILL_TYPE" val="1"/>
  <p:tag name="KSO_WM_UNIT_HIGHLIGHT" val="0"/>
  <p:tag name="KSO_WM_UNIT_ID" val="diagram20209019_1*i*3"/>
  <p:tag name="KSO_WM_UNIT_INDEX" val="3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9"/>
</p:tagLst>
</file>

<file path=ppt/tags/tag3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50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b194b2d2f353469ebba00dde16354627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019_1*i*4"/>
  <p:tag name="KSO_WM_UNIT_INDEX" val="4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9"/>
</p:tagLst>
</file>

<file path=ppt/tags/tag351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0359c9aa6d164b778f9100a578dbe3b7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019_1*i*5"/>
  <p:tag name="KSO_WM_UNIT_INDEX" val="5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9"/>
</p:tagLst>
</file>

<file path=ppt/tags/tag352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6a189283db0b4f20948332db44b83e3f"/>
  <p:tag name="KSO_WM_UNIT_DIAGRAM_ISNUMVISUAL" val="0"/>
  <p:tag name="KSO_WM_UNIT_DIAGRAM_ISREFERUNIT" val="0"/>
  <p:tag name="KSO_WM_UNIT_HIGHLIGHT" val="0"/>
  <p:tag name="KSO_WM_UNIT_ID" val="diagram20209019_1*i*6"/>
  <p:tag name="KSO_WM_UNIT_INDEX" val="6"/>
  <p:tag name="KSO_WM_UNIT_LAYERLEVEL" val="1"/>
  <p:tag name="KSO_WM_UNIT_TYPE" val="i"/>
</p:tagLst>
</file>

<file path=ppt/tags/tag353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d81d101dc3ca492ca86759d2fe2fc555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019_1*i*7"/>
  <p:tag name="KSO_WM_UNIT_INDEX" val="7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30"/>
</p:tagLst>
</file>

<file path=ppt/tags/tag354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6563c2c720f047c387bd6314ea79ee48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019_1*i*8"/>
  <p:tag name="KSO_WM_UNIT_INDEX" val="8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16"/>
</p:tagLst>
</file>

<file path=ppt/tags/tag355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8b18404dc4ed4e8ebdb3888de339bc54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2},&quot;ReferentInfo&quot;:{&quot;Id&quot;:&quot;01988bd30b814ac78f72ad4c05b366a2&quot;,&quot;X&quot;:{&quot;Pos&quot;:1},&quot;Y&quot;:{&quot;Pos&quot;:0}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019_1*i*9"/>
  <p:tag name="KSO_WM_UNIT_INDEX" val="9"/>
  <p:tag name="KSO_WM_UNIT_LAYERLEVEL" val="1"/>
  <p:tag name="KSO_WM_UNIT_SM_LIMIT_TYPE" val="0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29"/>
</p:tagLst>
</file>

<file path=ppt/tags/tag356.xml><?xml version="1.0" encoding="utf-8"?>
<p:tagLst xmlns:p="http://schemas.openxmlformats.org/presentationml/2006/main">
  <p:tag name="KSO_WM_ASSEMBLE_CHIP_INDEX" val="64dbc9169da14992abc6e8d2e4198922"/>
  <p:tag name="KSO_WM_BEAUTIFY_FLAG" val="#wm#"/>
  <p:tag name="KSO_WM_CHIP_GROUPID" val="5e7881253197e252a37019b5"/>
  <p:tag name="KSO_WM_CHIP_XID" val="5e7881253197e252a37019b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268ef2ba270c485f9b72d77a33a622f9"/>
  <p:tag name="KSO_WM_UNIT_DEFAULT_FONT" val="24;44;4"/>
  <p:tag name="KSO_WM_UNIT_DIAGRAM_ISNUMVISUAL" val="0"/>
  <p:tag name="KSO_WM_UNIT_DIAGRAM_ISREFERUNIT" val="0"/>
  <p:tag name="KSO_WM_UNIT_HIGHLIGHT" val="0"/>
  <p:tag name="KSO_WM_UNIT_ID" val="diagram20209019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内容"/>
  <p:tag name="KSO_WM_UNIT_SHOW_EDIT_AREA_INDICATION" val="1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36"/>
</p:tagLst>
</file>

<file path=ppt/tags/tag357.xml><?xml version="1.0" encoding="utf-8"?>
<p:tagLst xmlns:p="http://schemas.openxmlformats.org/presentationml/2006/main">
  <p:tag name="KSO_WM_BEAUTIFY_FLAG" val="#wm#"/>
  <p:tag name="KSO_WM_CHIP_FILLPROP" val="[[{&quot;fill_id&quot;:&quot;9811842a40b8444fb4328509459bb100&quot;,&quot;fill_align&quot;:&quot;cm&quot;,&quot;text_align&quot;:&quot;cm&quot;,&quot;text_direction&quot;:&quot;horizontal&quot;,&quot;chip_types&quot;:[&quot;text&quot;,&quot;header&quot;]},{&quot;fill_id&quot;:&quot;c90bd62ea9de4553978b48fdc8f8c728&quot;,&quot;fill_align&quot;:&quot;ct&quot;,&quot;text_align&quot;:&quot;lt&quot;,&quot;text_direction&quot;:&quot;horizontal&quot;,&quot;chip_types&quot;:[&quot;text&quot;,&quot;picture&quot;,&quot;chart&quot;,&quot;table&quot;],&quot;support_features&quot;:[&quot;collage&quot;]}]]"/>
  <p:tag name="KSO_WM_CHIP_GROUPID" val="5efda24481ee359a788b1e25"/>
  <p:tag name="KSO_WM_CHIP_INFOS" val="{&quot;layout_type&quot;:&quot;topbottom&quot;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}"/>
  <p:tag name="KSO_WM_CHIP_XID" val="5efda24481ee359a788b1e26"/>
  <p:tag name="KSO_WM_SLIDE_BACKGROUND" val="[&quot;general&quot;]"/>
  <p:tag name="KSO_WM_SLIDE_BACKGROUND_TYPE" val="general"/>
  <p:tag name="KSO_WM_SLIDE_BK_DARK_LIGHT" val="2"/>
  <p:tag name="KSO_WM_SLIDE_CAN_ADD_NAVIGATION" val="1"/>
  <p:tag name="KSO_WM_SLIDE_ID" val="diagram20209019_1"/>
  <p:tag name="KSO_WM_SLIDE_INDEX" val="1"/>
  <p:tag name="KSO_WM_SLIDE_ITEM_CNT" val="0"/>
  <p:tag name="KSO_WM_SLIDE_LAYOUT" val="a_f"/>
  <p:tag name="KSO_WM_SLIDE_LAYOUT_CNT" val="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0-07-04T18:33:47&quot;,&quot;maxSize&quot;:{&quot;size1&quot;:46.5},&quot;minSize&quot;:{&quot;size1&quot;:35.600000000000001},&quot;normalSize&quot;:{&quot;size1&quot;:41.305555555555557},&quot;subLayout&quot;:[{&quot;id&quot;:&quot;2020-07-04T18:33:47&quot;,&quot;margin&quot;:{&quot;bottom&quot;:1.6670000553131104,&quot;left&quot;:4.2329998016357422,&quot;right&quot;:4.2329998016357422,&quot;top&quot;:2.9630000591278076},&quot;type&quot;:0},{&quot;id&quot;:&quot;2020-07-04T18:33:47&quot;,&quot;margin&quot;:{&quot;bottom&quot;:2.9630000591278076,&quot;left&quot;:4.2329998016357422,&quot;right&quot;:4.2329998016357422,&quot;top&quot;:0.026000002399086952},&quot;type&quot;:0}],&quot;type&quot;:0}"/>
  <p:tag name="KSO_WM_SLIDE_POSITION" val="0*-1"/>
  <p:tag name="KSO_WM_SLIDE_RATIO" val="1.777778"/>
  <p:tag name="KSO_WM_SLIDE_SIZE" val="960*540"/>
  <p:tag name="KSO_WM_SLIDE_SUBTYPE" val="pureTxt"/>
  <p:tag name="KSO_WM_SLIDE_SUPPORT_FEATURE_TYPE" val="0"/>
  <p:tag name="KSO_WM_SLIDE_TYPE" val="text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COLOR_TYPE" val="1"/>
  <p:tag name="KSO_WM_TEMPLATE_INDEX" val="20209019"/>
  <p:tag name="KSO_WM_TEMPLATE_MASTER_TYPE" val="0"/>
  <p:tag name="KSO_WM_TEMPLATE_SUBCATEGORY" val="21"/>
</p:tagLst>
</file>

<file path=ppt/tags/tag358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fca2ceed80a541c9a1ec9db3e1e1e7ad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019_1*i*1"/>
  <p:tag name="KSO_WM_UNIT_INDEX" val="1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1325"/>
</p:tagLst>
</file>

<file path=ppt/tags/tag359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b40a289199e84838b84c250414e6c2de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diagram20209019_1*i*2"/>
  <p:tag name="KSO_WM_UNIT_INDEX" val="2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1200"/>
</p:tagLst>
</file>

<file path=ppt/tags/tag3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60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3231e35afa514dcaa57f7fb3297f5394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6"/>
  <p:tag name="KSO_WM_UNIT_FILL_FORE_SCHEMECOLOR_INDEX_BRIGHTNESS" val="0"/>
  <p:tag name="KSO_WM_UNIT_FILL_TYPE" val="1"/>
  <p:tag name="KSO_WM_UNIT_HIGHLIGHT" val="0"/>
  <p:tag name="KSO_WM_UNIT_ID" val="diagram20209019_1*i*3"/>
  <p:tag name="KSO_WM_UNIT_INDEX" val="3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9"/>
</p:tagLst>
</file>

<file path=ppt/tags/tag361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b194b2d2f353469ebba00dde16354627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019_1*i*4"/>
  <p:tag name="KSO_WM_UNIT_INDEX" val="4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9"/>
</p:tagLst>
</file>

<file path=ppt/tags/tag362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0359c9aa6d164b778f9100a578dbe3b7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019_1*i*5"/>
  <p:tag name="KSO_WM_UNIT_INDEX" val="5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9"/>
</p:tagLst>
</file>

<file path=ppt/tags/tag363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6a189283db0b4f20948332db44b83e3f"/>
  <p:tag name="KSO_WM_UNIT_DIAGRAM_ISNUMVISUAL" val="0"/>
  <p:tag name="KSO_WM_UNIT_DIAGRAM_ISREFERUNIT" val="0"/>
  <p:tag name="KSO_WM_UNIT_HIGHLIGHT" val="0"/>
  <p:tag name="KSO_WM_UNIT_ID" val="diagram20209019_1*i*6"/>
  <p:tag name="KSO_WM_UNIT_INDEX" val="6"/>
  <p:tag name="KSO_WM_UNIT_LAYERLEVEL" val="1"/>
  <p:tag name="KSO_WM_UNIT_TYPE" val="i"/>
</p:tagLst>
</file>

<file path=ppt/tags/tag364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d81d101dc3ca492ca86759d2fe2fc555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019_1*i*7"/>
  <p:tag name="KSO_WM_UNIT_INDEX" val="7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30"/>
</p:tagLst>
</file>

<file path=ppt/tags/tag365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6563c2c720f047c387bd6314ea79ee48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019_1*i*8"/>
  <p:tag name="KSO_WM_UNIT_INDEX" val="8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16"/>
</p:tagLst>
</file>

<file path=ppt/tags/tag366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8b18404dc4ed4e8ebdb3888de339bc54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2},&quot;ReferentInfo&quot;:{&quot;Id&quot;:&quot;01988bd30b814ac78f72ad4c05b366a2&quot;,&quot;X&quot;:{&quot;Pos&quot;:1},&quot;Y&quot;:{&quot;Pos&quot;:0}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019_1*i*9"/>
  <p:tag name="KSO_WM_UNIT_INDEX" val="9"/>
  <p:tag name="KSO_WM_UNIT_LAYERLEVEL" val="1"/>
  <p:tag name="KSO_WM_UNIT_SM_LIMIT_TYPE" val="0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29"/>
</p:tagLst>
</file>

<file path=ppt/tags/tag367.xml><?xml version="1.0" encoding="utf-8"?>
<p:tagLst xmlns:p="http://schemas.openxmlformats.org/presentationml/2006/main">
  <p:tag name="KSO_WM_ASSEMBLE_CHIP_INDEX" val="64dbc9169da14992abc6e8d2e4198922"/>
  <p:tag name="KSO_WM_BEAUTIFY_FLAG" val="#wm#"/>
  <p:tag name="KSO_WM_CHIP_GROUPID" val="5e7881253197e252a37019b5"/>
  <p:tag name="KSO_WM_CHIP_XID" val="5e7881253197e252a37019b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268ef2ba270c485f9b72d77a33a622f9"/>
  <p:tag name="KSO_WM_UNIT_DEFAULT_FONT" val="24;44;4"/>
  <p:tag name="KSO_WM_UNIT_DIAGRAM_ISNUMVISUAL" val="0"/>
  <p:tag name="KSO_WM_UNIT_DIAGRAM_ISREFERUNIT" val="0"/>
  <p:tag name="KSO_WM_UNIT_HIGHLIGHT" val="0"/>
  <p:tag name="KSO_WM_UNIT_ID" val="diagram20209019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内容"/>
  <p:tag name="KSO_WM_UNIT_SHOW_EDIT_AREA_INDICATION" val="1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36"/>
</p:tagLst>
</file>

<file path=ppt/tags/tag368.xml><?xml version="1.0" encoding="utf-8"?>
<p:tagLst xmlns:p="http://schemas.openxmlformats.org/presentationml/2006/main">
  <p:tag name="KSO_WM_BEAUTIFY_FLAG" val="#wm#"/>
  <p:tag name="KSO_WM_CHIP_FILLPROP" val="[[{&quot;fill_id&quot;:&quot;9811842a40b8444fb4328509459bb100&quot;,&quot;fill_align&quot;:&quot;cm&quot;,&quot;text_align&quot;:&quot;cm&quot;,&quot;text_direction&quot;:&quot;horizontal&quot;,&quot;chip_types&quot;:[&quot;text&quot;,&quot;header&quot;]},{&quot;fill_id&quot;:&quot;c90bd62ea9de4553978b48fdc8f8c728&quot;,&quot;fill_align&quot;:&quot;ct&quot;,&quot;text_align&quot;:&quot;lt&quot;,&quot;text_direction&quot;:&quot;horizontal&quot;,&quot;chip_types&quot;:[&quot;text&quot;,&quot;picture&quot;,&quot;chart&quot;,&quot;table&quot;],&quot;support_features&quot;:[&quot;collage&quot;]}]]"/>
  <p:tag name="KSO_WM_CHIP_GROUPID" val="5efda24481ee359a788b1e25"/>
  <p:tag name="KSO_WM_CHIP_INFOS" val="{&quot;layout_type&quot;:&quot;topbottom&quot;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}"/>
  <p:tag name="KSO_WM_CHIP_XID" val="5efda24481ee359a788b1e26"/>
  <p:tag name="KSO_WM_SLIDE_BACKGROUND" val="[&quot;general&quot;]"/>
  <p:tag name="KSO_WM_SLIDE_BACKGROUND_TYPE" val="general"/>
  <p:tag name="KSO_WM_SLIDE_BK_DARK_LIGHT" val="2"/>
  <p:tag name="KSO_WM_SLIDE_CAN_ADD_NAVIGATION" val="1"/>
  <p:tag name="KSO_WM_SLIDE_ID" val="diagram20209019_1"/>
  <p:tag name="KSO_WM_SLIDE_INDEX" val="1"/>
  <p:tag name="KSO_WM_SLIDE_ITEM_CNT" val="0"/>
  <p:tag name="KSO_WM_SLIDE_LAYOUT" val="a_f"/>
  <p:tag name="KSO_WM_SLIDE_LAYOUT_CNT" val="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0-07-04T18:33:47&quot;,&quot;maxSize&quot;:{&quot;size1&quot;:46.5},&quot;minSize&quot;:{&quot;size1&quot;:35.600000000000001},&quot;normalSize&quot;:{&quot;size1&quot;:41.305555555555557},&quot;subLayout&quot;:[{&quot;id&quot;:&quot;2020-07-04T18:33:47&quot;,&quot;margin&quot;:{&quot;bottom&quot;:1.6670000553131104,&quot;left&quot;:4.2329998016357422,&quot;right&quot;:4.2329998016357422,&quot;top&quot;:2.9630000591278076},&quot;type&quot;:0},{&quot;id&quot;:&quot;2020-07-04T18:33:47&quot;,&quot;margin&quot;:{&quot;bottom&quot;:2.9630000591278076,&quot;left&quot;:4.2329998016357422,&quot;right&quot;:4.2329998016357422,&quot;top&quot;:0.026000002399086952},&quot;type&quot;:0}],&quot;type&quot;:0}"/>
  <p:tag name="KSO_WM_SLIDE_POSITION" val="0*-1"/>
  <p:tag name="KSO_WM_SLIDE_RATIO" val="1.777778"/>
  <p:tag name="KSO_WM_SLIDE_SIZE" val="960*540"/>
  <p:tag name="KSO_WM_SLIDE_SUBTYPE" val="pureTxt"/>
  <p:tag name="KSO_WM_SLIDE_SUPPORT_FEATURE_TYPE" val="0"/>
  <p:tag name="KSO_WM_SLIDE_TYPE" val="text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COLOR_TYPE" val="1"/>
  <p:tag name="KSO_WM_TEMPLATE_INDEX" val="20209019"/>
  <p:tag name="KSO_WM_TEMPLATE_MASTER_TYPE" val="0"/>
  <p:tag name="KSO_WM_TEMPLATE_SUBCATEGORY" val="21"/>
</p:tagLst>
</file>

<file path=ppt/tags/tag369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fca2ceed80a541c9a1ec9db3e1e1e7ad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019_1*i*1"/>
  <p:tag name="KSO_WM_UNIT_INDEX" val="1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1325"/>
</p:tagLst>
</file>

<file path=ppt/tags/tag3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70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b40a289199e84838b84c250414e6c2de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diagram20209019_1*i*2"/>
  <p:tag name="KSO_WM_UNIT_INDEX" val="2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1200"/>
</p:tagLst>
</file>

<file path=ppt/tags/tag371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3231e35afa514dcaa57f7fb3297f5394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6"/>
  <p:tag name="KSO_WM_UNIT_FILL_FORE_SCHEMECOLOR_INDEX_BRIGHTNESS" val="0"/>
  <p:tag name="KSO_WM_UNIT_FILL_TYPE" val="1"/>
  <p:tag name="KSO_WM_UNIT_HIGHLIGHT" val="0"/>
  <p:tag name="KSO_WM_UNIT_ID" val="diagram20209019_1*i*3"/>
  <p:tag name="KSO_WM_UNIT_INDEX" val="3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9"/>
</p:tagLst>
</file>

<file path=ppt/tags/tag372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b194b2d2f353469ebba00dde16354627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019_1*i*4"/>
  <p:tag name="KSO_WM_UNIT_INDEX" val="4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9"/>
</p:tagLst>
</file>

<file path=ppt/tags/tag373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0359c9aa6d164b778f9100a578dbe3b7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019_1*i*5"/>
  <p:tag name="KSO_WM_UNIT_INDEX" val="5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9"/>
</p:tagLst>
</file>

<file path=ppt/tags/tag374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6a189283db0b4f20948332db44b83e3f"/>
  <p:tag name="KSO_WM_UNIT_DIAGRAM_ISNUMVISUAL" val="0"/>
  <p:tag name="KSO_WM_UNIT_DIAGRAM_ISREFERUNIT" val="0"/>
  <p:tag name="KSO_WM_UNIT_HIGHLIGHT" val="0"/>
  <p:tag name="KSO_WM_UNIT_ID" val="diagram20209019_1*i*6"/>
  <p:tag name="KSO_WM_UNIT_INDEX" val="6"/>
  <p:tag name="KSO_WM_UNIT_LAYERLEVEL" val="1"/>
  <p:tag name="KSO_WM_UNIT_TYPE" val="i"/>
</p:tagLst>
</file>

<file path=ppt/tags/tag375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d81d101dc3ca492ca86759d2fe2fc555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019_1*i*7"/>
  <p:tag name="KSO_WM_UNIT_INDEX" val="7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30"/>
</p:tagLst>
</file>

<file path=ppt/tags/tag376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6563c2c720f047c387bd6314ea79ee48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019_1*i*8"/>
  <p:tag name="KSO_WM_UNIT_INDEX" val="8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16"/>
</p:tagLst>
</file>

<file path=ppt/tags/tag377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8b18404dc4ed4e8ebdb3888de339bc54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2},&quot;ReferentInfo&quot;:{&quot;Id&quot;:&quot;01988bd30b814ac78f72ad4c05b366a2&quot;,&quot;X&quot;:{&quot;Pos&quot;:1},&quot;Y&quot;:{&quot;Pos&quot;:0}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019_1*i*9"/>
  <p:tag name="KSO_WM_UNIT_INDEX" val="9"/>
  <p:tag name="KSO_WM_UNIT_LAYERLEVEL" val="1"/>
  <p:tag name="KSO_WM_UNIT_SM_LIMIT_TYPE" val="0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29"/>
</p:tagLst>
</file>

<file path=ppt/tags/tag378.xml><?xml version="1.0" encoding="utf-8"?>
<p:tagLst xmlns:p="http://schemas.openxmlformats.org/presentationml/2006/main">
  <p:tag name="KSO_WM_ASSEMBLE_CHIP_INDEX" val="64dbc9169da14992abc6e8d2e4198922"/>
  <p:tag name="KSO_WM_BEAUTIFY_FLAG" val="#wm#"/>
  <p:tag name="KSO_WM_CHIP_GROUPID" val="5e7881253197e252a37019b5"/>
  <p:tag name="KSO_WM_CHIP_XID" val="5e7881253197e252a37019b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268ef2ba270c485f9b72d77a33a622f9"/>
  <p:tag name="KSO_WM_UNIT_DEFAULT_FONT" val="24;44;4"/>
  <p:tag name="KSO_WM_UNIT_DIAGRAM_ISNUMVISUAL" val="0"/>
  <p:tag name="KSO_WM_UNIT_DIAGRAM_ISREFERUNIT" val="0"/>
  <p:tag name="KSO_WM_UNIT_HIGHLIGHT" val="0"/>
  <p:tag name="KSO_WM_UNIT_ID" val="diagram20209019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内容"/>
  <p:tag name="KSO_WM_UNIT_SHOW_EDIT_AREA_INDICATION" val="1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36"/>
</p:tagLst>
</file>

<file path=ppt/tags/tag379.xml><?xml version="1.0" encoding="utf-8"?>
<p:tagLst xmlns:p="http://schemas.openxmlformats.org/presentationml/2006/main">
  <p:tag name="KSO_WM_BEAUTIFY_FLAG" val="#wm#"/>
  <p:tag name="KSO_WM_CHIP_FILLPROP" val="[[{&quot;fill_id&quot;:&quot;9811842a40b8444fb4328509459bb100&quot;,&quot;fill_align&quot;:&quot;cm&quot;,&quot;text_align&quot;:&quot;cm&quot;,&quot;text_direction&quot;:&quot;horizontal&quot;,&quot;chip_types&quot;:[&quot;text&quot;,&quot;header&quot;]},{&quot;fill_id&quot;:&quot;c90bd62ea9de4553978b48fdc8f8c728&quot;,&quot;fill_align&quot;:&quot;ct&quot;,&quot;text_align&quot;:&quot;lt&quot;,&quot;text_direction&quot;:&quot;horizontal&quot;,&quot;chip_types&quot;:[&quot;text&quot;,&quot;picture&quot;,&quot;chart&quot;,&quot;table&quot;],&quot;support_features&quot;:[&quot;collage&quot;]}]]"/>
  <p:tag name="KSO_WM_CHIP_GROUPID" val="5efda24481ee359a788b1e25"/>
  <p:tag name="KSO_WM_CHIP_INFOS" val="{&quot;layout_type&quot;:&quot;topbottom&quot;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}"/>
  <p:tag name="KSO_WM_CHIP_XID" val="5efda24481ee359a788b1e26"/>
  <p:tag name="KSO_WM_SLIDE_BACKGROUND" val="[&quot;general&quot;]"/>
  <p:tag name="KSO_WM_SLIDE_BACKGROUND_TYPE" val="general"/>
  <p:tag name="KSO_WM_SLIDE_BK_DARK_LIGHT" val="2"/>
  <p:tag name="KSO_WM_SLIDE_CAN_ADD_NAVIGATION" val="1"/>
  <p:tag name="KSO_WM_SLIDE_ID" val="diagram20209019_1"/>
  <p:tag name="KSO_WM_SLIDE_INDEX" val="1"/>
  <p:tag name="KSO_WM_SLIDE_ITEM_CNT" val="0"/>
  <p:tag name="KSO_WM_SLIDE_LAYOUT" val="a_f"/>
  <p:tag name="KSO_WM_SLIDE_LAYOUT_CNT" val="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0-07-04T18:33:47&quot;,&quot;maxSize&quot;:{&quot;size1&quot;:46.5},&quot;minSize&quot;:{&quot;size1&quot;:35.600000000000001},&quot;normalSize&quot;:{&quot;size1&quot;:41.305555555555557},&quot;subLayout&quot;:[{&quot;id&quot;:&quot;2020-07-04T18:33:47&quot;,&quot;margin&quot;:{&quot;bottom&quot;:1.6670000553131104,&quot;left&quot;:4.2329998016357422,&quot;right&quot;:4.2329998016357422,&quot;top&quot;:2.9630000591278076},&quot;type&quot;:0},{&quot;id&quot;:&quot;2020-07-04T18:33:47&quot;,&quot;margin&quot;:{&quot;bottom&quot;:2.9630000591278076,&quot;left&quot;:4.2329998016357422,&quot;right&quot;:4.2329998016357422,&quot;top&quot;:0.026000002399086952},&quot;type&quot;:0}],&quot;type&quot;:0}"/>
  <p:tag name="KSO_WM_SLIDE_POSITION" val="0*-1"/>
  <p:tag name="KSO_WM_SLIDE_RATIO" val="1.777778"/>
  <p:tag name="KSO_WM_SLIDE_SIZE" val="960*540"/>
  <p:tag name="KSO_WM_SLIDE_SUBTYPE" val="pureTxt"/>
  <p:tag name="KSO_WM_SLIDE_SUPPORT_FEATURE_TYPE" val="0"/>
  <p:tag name="KSO_WM_SLIDE_TYPE" val="text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COLOR_TYPE" val="1"/>
  <p:tag name="KSO_WM_TEMPLATE_INDEX" val="20209019"/>
  <p:tag name="KSO_WM_TEMPLATE_MASTER_TYPE" val="0"/>
  <p:tag name="KSO_WM_TEMPLATE_SUBCATEGORY" val="21"/>
</p:tagLst>
</file>

<file path=ppt/tags/tag3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80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fca2ceed80a541c9a1ec9db3e1e1e7ad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019_1*i*1"/>
  <p:tag name="KSO_WM_UNIT_INDEX" val="1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1325"/>
</p:tagLst>
</file>

<file path=ppt/tags/tag381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b40a289199e84838b84c250414e6c2de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diagram20209019_1*i*2"/>
  <p:tag name="KSO_WM_UNIT_INDEX" val="2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1200"/>
</p:tagLst>
</file>

<file path=ppt/tags/tag382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3231e35afa514dcaa57f7fb3297f5394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6"/>
  <p:tag name="KSO_WM_UNIT_FILL_FORE_SCHEMECOLOR_INDEX_BRIGHTNESS" val="0"/>
  <p:tag name="KSO_WM_UNIT_FILL_TYPE" val="1"/>
  <p:tag name="KSO_WM_UNIT_HIGHLIGHT" val="0"/>
  <p:tag name="KSO_WM_UNIT_ID" val="diagram20209019_1*i*3"/>
  <p:tag name="KSO_WM_UNIT_INDEX" val="3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9"/>
</p:tagLst>
</file>

<file path=ppt/tags/tag383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b194b2d2f353469ebba00dde16354627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019_1*i*4"/>
  <p:tag name="KSO_WM_UNIT_INDEX" val="4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9"/>
</p:tagLst>
</file>

<file path=ppt/tags/tag384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0359c9aa6d164b778f9100a578dbe3b7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019_1*i*5"/>
  <p:tag name="KSO_WM_UNIT_INDEX" val="5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9"/>
</p:tagLst>
</file>

<file path=ppt/tags/tag385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6a189283db0b4f20948332db44b83e3f"/>
  <p:tag name="KSO_WM_UNIT_DIAGRAM_ISNUMVISUAL" val="0"/>
  <p:tag name="KSO_WM_UNIT_DIAGRAM_ISREFERUNIT" val="0"/>
  <p:tag name="KSO_WM_UNIT_HIGHLIGHT" val="0"/>
  <p:tag name="KSO_WM_UNIT_ID" val="diagram20209019_1*i*6"/>
  <p:tag name="KSO_WM_UNIT_INDEX" val="6"/>
  <p:tag name="KSO_WM_UNIT_LAYERLEVEL" val="1"/>
  <p:tag name="KSO_WM_UNIT_TYPE" val="i"/>
</p:tagLst>
</file>

<file path=ppt/tags/tag386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d81d101dc3ca492ca86759d2fe2fc555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019_1*i*7"/>
  <p:tag name="KSO_WM_UNIT_INDEX" val="7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30"/>
</p:tagLst>
</file>

<file path=ppt/tags/tag387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6563c2c720f047c387bd6314ea79ee48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019_1*i*8"/>
  <p:tag name="KSO_WM_UNIT_INDEX" val="8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16"/>
</p:tagLst>
</file>

<file path=ppt/tags/tag388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8b18404dc4ed4e8ebdb3888de339bc54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2},&quot;ReferentInfo&quot;:{&quot;Id&quot;:&quot;01988bd30b814ac78f72ad4c05b366a2&quot;,&quot;X&quot;:{&quot;Pos&quot;:1},&quot;Y&quot;:{&quot;Pos&quot;:0}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019_1*i*9"/>
  <p:tag name="KSO_WM_UNIT_INDEX" val="9"/>
  <p:tag name="KSO_WM_UNIT_LAYERLEVEL" val="1"/>
  <p:tag name="KSO_WM_UNIT_SM_LIMIT_TYPE" val="0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29"/>
</p:tagLst>
</file>

<file path=ppt/tags/tag389.xml><?xml version="1.0" encoding="utf-8"?>
<p:tagLst xmlns:p="http://schemas.openxmlformats.org/presentationml/2006/main">
  <p:tag name="KSO_WM_ASSEMBLE_CHIP_INDEX" val="64dbc9169da14992abc6e8d2e4198922"/>
  <p:tag name="KSO_WM_BEAUTIFY_FLAG" val="#wm#"/>
  <p:tag name="KSO_WM_CHIP_GROUPID" val="5e7881253197e252a37019b5"/>
  <p:tag name="KSO_WM_CHIP_XID" val="5e7881253197e252a37019b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268ef2ba270c485f9b72d77a33a622f9"/>
  <p:tag name="KSO_WM_UNIT_DEFAULT_FONT" val="24;44;4"/>
  <p:tag name="KSO_WM_UNIT_DIAGRAM_ISNUMVISUAL" val="0"/>
  <p:tag name="KSO_WM_UNIT_DIAGRAM_ISREFERUNIT" val="0"/>
  <p:tag name="KSO_WM_UNIT_HIGHLIGHT" val="0"/>
  <p:tag name="KSO_WM_UNIT_ID" val="diagram20209019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内容"/>
  <p:tag name="KSO_WM_UNIT_SHOW_EDIT_AREA_INDICATION" val="1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36"/>
</p:tagLst>
</file>

<file path=ppt/tags/tag3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90.xml><?xml version="1.0" encoding="utf-8"?>
<p:tagLst xmlns:p="http://schemas.openxmlformats.org/presentationml/2006/main">
  <p:tag name="KSO_WM_BEAUTIFY_FLAG" val="#wm#"/>
  <p:tag name="KSO_WM_CHIP_FILLPROP" val="[[{&quot;fill_id&quot;:&quot;9811842a40b8444fb4328509459bb100&quot;,&quot;fill_align&quot;:&quot;cm&quot;,&quot;text_align&quot;:&quot;cm&quot;,&quot;text_direction&quot;:&quot;horizontal&quot;,&quot;chip_types&quot;:[&quot;text&quot;,&quot;header&quot;]},{&quot;fill_id&quot;:&quot;c90bd62ea9de4553978b48fdc8f8c728&quot;,&quot;fill_align&quot;:&quot;ct&quot;,&quot;text_align&quot;:&quot;lt&quot;,&quot;text_direction&quot;:&quot;horizontal&quot;,&quot;chip_types&quot;:[&quot;text&quot;,&quot;picture&quot;,&quot;chart&quot;,&quot;table&quot;],&quot;support_features&quot;:[&quot;collage&quot;]}]]"/>
  <p:tag name="KSO_WM_CHIP_GROUPID" val="5efda24481ee359a788b1e25"/>
  <p:tag name="KSO_WM_CHIP_INFOS" val="{&quot;layout_type&quot;:&quot;topbottom&quot;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}"/>
  <p:tag name="KSO_WM_CHIP_XID" val="5efda24481ee359a788b1e26"/>
  <p:tag name="KSO_WM_SLIDE_BACKGROUND" val="[&quot;general&quot;]"/>
  <p:tag name="KSO_WM_SLIDE_BACKGROUND_TYPE" val="general"/>
  <p:tag name="KSO_WM_SLIDE_BK_DARK_LIGHT" val="2"/>
  <p:tag name="KSO_WM_SLIDE_CAN_ADD_NAVIGATION" val="1"/>
  <p:tag name="KSO_WM_SLIDE_ID" val="diagram20209019_1"/>
  <p:tag name="KSO_WM_SLIDE_INDEX" val="1"/>
  <p:tag name="KSO_WM_SLIDE_ITEM_CNT" val="0"/>
  <p:tag name="KSO_WM_SLIDE_LAYOUT" val="a_f"/>
  <p:tag name="KSO_WM_SLIDE_LAYOUT_CNT" val="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0-07-04T18:33:47&quot;,&quot;maxSize&quot;:{&quot;size1&quot;:46.5},&quot;minSize&quot;:{&quot;size1&quot;:35.600000000000001},&quot;normalSize&quot;:{&quot;size1&quot;:41.305555555555557},&quot;subLayout&quot;:[{&quot;id&quot;:&quot;2020-07-04T18:33:47&quot;,&quot;margin&quot;:{&quot;bottom&quot;:1.6670000553131104,&quot;left&quot;:4.2329998016357422,&quot;right&quot;:4.2329998016357422,&quot;top&quot;:2.9630000591278076},&quot;type&quot;:0},{&quot;id&quot;:&quot;2020-07-04T18:33:47&quot;,&quot;margin&quot;:{&quot;bottom&quot;:2.9630000591278076,&quot;left&quot;:4.2329998016357422,&quot;right&quot;:4.2329998016357422,&quot;top&quot;:0.026000002399086952},&quot;type&quot;:0}],&quot;type&quot;:0}"/>
  <p:tag name="KSO_WM_SLIDE_POSITION" val="0*-1"/>
  <p:tag name="KSO_WM_SLIDE_RATIO" val="1.777778"/>
  <p:tag name="KSO_WM_SLIDE_SIZE" val="960*540"/>
  <p:tag name="KSO_WM_SLIDE_SUBTYPE" val="pureTxt"/>
  <p:tag name="KSO_WM_SLIDE_SUPPORT_FEATURE_TYPE" val="0"/>
  <p:tag name="KSO_WM_SLIDE_TYPE" val="text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COLOR_TYPE" val="1"/>
  <p:tag name="KSO_WM_TEMPLATE_INDEX" val="20209019"/>
  <p:tag name="KSO_WM_TEMPLATE_MASTER_TYPE" val="0"/>
  <p:tag name="KSO_WM_TEMPLATE_SUBCATEGORY" val="21"/>
</p:tagLst>
</file>

<file path=ppt/tags/tag391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fca2ceed80a541c9a1ec9db3e1e1e7ad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019_1*i*1"/>
  <p:tag name="KSO_WM_UNIT_INDEX" val="1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1325"/>
</p:tagLst>
</file>

<file path=ppt/tags/tag392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b40a289199e84838b84c250414e6c2de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diagram20209019_1*i*2"/>
  <p:tag name="KSO_WM_UNIT_INDEX" val="2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1200"/>
</p:tagLst>
</file>

<file path=ppt/tags/tag393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3231e35afa514dcaa57f7fb3297f5394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6"/>
  <p:tag name="KSO_WM_UNIT_FILL_FORE_SCHEMECOLOR_INDEX_BRIGHTNESS" val="0"/>
  <p:tag name="KSO_WM_UNIT_FILL_TYPE" val="1"/>
  <p:tag name="KSO_WM_UNIT_HIGHLIGHT" val="0"/>
  <p:tag name="KSO_WM_UNIT_ID" val="diagram20209019_1*i*3"/>
  <p:tag name="KSO_WM_UNIT_INDEX" val="3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9"/>
</p:tagLst>
</file>

<file path=ppt/tags/tag394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b194b2d2f353469ebba00dde16354627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019_1*i*4"/>
  <p:tag name="KSO_WM_UNIT_INDEX" val="4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9"/>
</p:tagLst>
</file>

<file path=ppt/tags/tag395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0359c9aa6d164b778f9100a578dbe3b7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019_1*i*5"/>
  <p:tag name="KSO_WM_UNIT_INDEX" val="5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9"/>
</p:tagLst>
</file>

<file path=ppt/tags/tag396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6a189283db0b4f20948332db44b83e3f"/>
  <p:tag name="KSO_WM_UNIT_DIAGRAM_ISNUMVISUAL" val="0"/>
  <p:tag name="KSO_WM_UNIT_DIAGRAM_ISREFERUNIT" val="0"/>
  <p:tag name="KSO_WM_UNIT_HIGHLIGHT" val="0"/>
  <p:tag name="KSO_WM_UNIT_ID" val="diagram20209019_1*i*6"/>
  <p:tag name="KSO_WM_UNIT_INDEX" val="6"/>
  <p:tag name="KSO_WM_UNIT_LAYERLEVEL" val="1"/>
  <p:tag name="KSO_WM_UNIT_TYPE" val="i"/>
</p:tagLst>
</file>

<file path=ppt/tags/tag397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d81d101dc3ca492ca86759d2fe2fc555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019_1*i*7"/>
  <p:tag name="KSO_WM_UNIT_INDEX" val="7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30"/>
</p:tagLst>
</file>

<file path=ppt/tags/tag398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6563c2c720f047c387bd6314ea79ee48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019_1*i*8"/>
  <p:tag name="KSO_WM_UNIT_INDEX" val="8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16"/>
</p:tagLst>
</file>

<file path=ppt/tags/tag399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8b18404dc4ed4e8ebdb3888de339bc54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2},&quot;ReferentInfo&quot;:{&quot;Id&quot;:&quot;01988bd30b814ac78f72ad4c05b366a2&quot;,&quot;X&quot;:{&quot;Pos&quot;:1},&quot;Y&quot;:{&quot;Pos&quot;:0}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019_1*i*9"/>
  <p:tag name="KSO_WM_UNIT_INDEX" val="9"/>
  <p:tag name="KSO_WM_UNIT_LAYERLEVEL" val="1"/>
  <p:tag name="KSO_WM_UNIT_SM_LIMIT_TYPE" val="0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29"/>
</p:tagLst>
</file>

<file path=ppt/tags/tag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00.xml><?xml version="1.0" encoding="utf-8"?>
<p:tagLst xmlns:p="http://schemas.openxmlformats.org/presentationml/2006/main">
  <p:tag name="KSO_WM_ASSEMBLE_CHIP_INDEX" val="64dbc9169da14992abc6e8d2e4198922"/>
  <p:tag name="KSO_WM_BEAUTIFY_FLAG" val="#wm#"/>
  <p:tag name="KSO_WM_CHIP_GROUPID" val="5e7881253197e252a37019b5"/>
  <p:tag name="KSO_WM_CHIP_XID" val="5e7881253197e252a37019b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268ef2ba270c485f9b72d77a33a622f9"/>
  <p:tag name="KSO_WM_UNIT_DEFAULT_FONT" val="24;44;4"/>
  <p:tag name="KSO_WM_UNIT_DIAGRAM_ISNUMVISUAL" val="0"/>
  <p:tag name="KSO_WM_UNIT_DIAGRAM_ISREFERUNIT" val="0"/>
  <p:tag name="KSO_WM_UNIT_HIGHLIGHT" val="0"/>
  <p:tag name="KSO_WM_UNIT_ID" val="diagram20209019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内容"/>
  <p:tag name="KSO_WM_UNIT_SHOW_EDIT_AREA_INDICATION" val="1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36"/>
</p:tagLst>
</file>

<file path=ppt/tags/tag401.xml><?xml version="1.0" encoding="utf-8"?>
<p:tagLst xmlns:p="http://schemas.openxmlformats.org/presentationml/2006/main">
  <p:tag name="KSO_WM_BEAUTIFY_FLAG" val="#wm#"/>
  <p:tag name="KSO_WM_CHIP_FILLPROP" val="[[{&quot;fill_id&quot;:&quot;9811842a40b8444fb4328509459bb100&quot;,&quot;fill_align&quot;:&quot;cm&quot;,&quot;text_align&quot;:&quot;cm&quot;,&quot;text_direction&quot;:&quot;horizontal&quot;,&quot;chip_types&quot;:[&quot;text&quot;,&quot;header&quot;]},{&quot;fill_id&quot;:&quot;c90bd62ea9de4553978b48fdc8f8c728&quot;,&quot;fill_align&quot;:&quot;ct&quot;,&quot;text_align&quot;:&quot;lt&quot;,&quot;text_direction&quot;:&quot;horizontal&quot;,&quot;chip_types&quot;:[&quot;text&quot;,&quot;picture&quot;,&quot;chart&quot;,&quot;table&quot;],&quot;support_features&quot;:[&quot;collage&quot;]}]]"/>
  <p:tag name="KSO_WM_CHIP_GROUPID" val="5efda24481ee359a788b1e25"/>
  <p:tag name="KSO_WM_CHIP_INFOS" val="{&quot;layout_type&quot;:&quot;topbottom&quot;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}"/>
  <p:tag name="KSO_WM_CHIP_XID" val="5efda24481ee359a788b1e26"/>
  <p:tag name="KSO_WM_SLIDE_BACKGROUND" val="[&quot;general&quot;]"/>
  <p:tag name="KSO_WM_SLIDE_BACKGROUND_TYPE" val="general"/>
  <p:tag name="KSO_WM_SLIDE_BK_DARK_LIGHT" val="2"/>
  <p:tag name="KSO_WM_SLIDE_CAN_ADD_NAVIGATION" val="1"/>
  <p:tag name="KSO_WM_SLIDE_ID" val="diagram20209019_1"/>
  <p:tag name="KSO_WM_SLIDE_INDEX" val="1"/>
  <p:tag name="KSO_WM_SLIDE_ITEM_CNT" val="0"/>
  <p:tag name="KSO_WM_SLIDE_LAYOUT" val="a_f"/>
  <p:tag name="KSO_WM_SLIDE_LAYOUT_CNT" val="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0-07-04T18:33:47&quot;,&quot;maxSize&quot;:{&quot;size1&quot;:46.5},&quot;minSize&quot;:{&quot;size1&quot;:35.600000000000001},&quot;normalSize&quot;:{&quot;size1&quot;:41.305555555555557},&quot;subLayout&quot;:[{&quot;id&quot;:&quot;2020-07-04T18:33:47&quot;,&quot;margin&quot;:{&quot;bottom&quot;:1.6670000553131104,&quot;left&quot;:4.2329998016357422,&quot;right&quot;:4.2329998016357422,&quot;top&quot;:2.9630000591278076},&quot;type&quot;:0},{&quot;id&quot;:&quot;2020-07-04T18:33:47&quot;,&quot;margin&quot;:{&quot;bottom&quot;:2.9630000591278076,&quot;left&quot;:4.2329998016357422,&quot;right&quot;:4.2329998016357422,&quot;top&quot;:0.026000002399086952},&quot;type&quot;:0}],&quot;type&quot;:0}"/>
  <p:tag name="KSO_WM_SLIDE_POSITION" val="0*-1"/>
  <p:tag name="KSO_WM_SLIDE_RATIO" val="1.777778"/>
  <p:tag name="KSO_WM_SLIDE_SIZE" val="960*540"/>
  <p:tag name="KSO_WM_SLIDE_SUBTYPE" val="pureTxt"/>
  <p:tag name="KSO_WM_SLIDE_SUPPORT_FEATURE_TYPE" val="0"/>
  <p:tag name="KSO_WM_SLIDE_TYPE" val="text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COLOR_TYPE" val="1"/>
  <p:tag name="KSO_WM_TEMPLATE_INDEX" val="20209019"/>
  <p:tag name="KSO_WM_TEMPLATE_MASTER_TYPE" val="0"/>
  <p:tag name="KSO_WM_TEMPLATE_SUBCATEGORY" val="21"/>
</p:tagLst>
</file>

<file path=ppt/tags/tag402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fca2ceed80a541c9a1ec9db3e1e1e7ad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019_1*i*1"/>
  <p:tag name="KSO_WM_UNIT_INDEX" val="1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1325"/>
</p:tagLst>
</file>

<file path=ppt/tags/tag403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b40a289199e84838b84c250414e6c2de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diagram20209019_1*i*2"/>
  <p:tag name="KSO_WM_UNIT_INDEX" val="2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1200"/>
</p:tagLst>
</file>

<file path=ppt/tags/tag404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3231e35afa514dcaa57f7fb3297f5394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6"/>
  <p:tag name="KSO_WM_UNIT_FILL_FORE_SCHEMECOLOR_INDEX_BRIGHTNESS" val="0"/>
  <p:tag name="KSO_WM_UNIT_FILL_TYPE" val="1"/>
  <p:tag name="KSO_WM_UNIT_HIGHLIGHT" val="0"/>
  <p:tag name="KSO_WM_UNIT_ID" val="diagram20209019_1*i*3"/>
  <p:tag name="KSO_WM_UNIT_INDEX" val="3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9"/>
</p:tagLst>
</file>

<file path=ppt/tags/tag405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b194b2d2f353469ebba00dde16354627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019_1*i*4"/>
  <p:tag name="KSO_WM_UNIT_INDEX" val="4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9"/>
</p:tagLst>
</file>

<file path=ppt/tags/tag406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0359c9aa6d164b778f9100a578dbe3b7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019_1*i*5"/>
  <p:tag name="KSO_WM_UNIT_INDEX" val="5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9"/>
</p:tagLst>
</file>

<file path=ppt/tags/tag407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6a189283db0b4f20948332db44b83e3f"/>
  <p:tag name="KSO_WM_UNIT_DIAGRAM_ISNUMVISUAL" val="0"/>
  <p:tag name="KSO_WM_UNIT_DIAGRAM_ISREFERUNIT" val="0"/>
  <p:tag name="KSO_WM_UNIT_HIGHLIGHT" val="0"/>
  <p:tag name="KSO_WM_UNIT_ID" val="diagram20209019_1*i*6"/>
  <p:tag name="KSO_WM_UNIT_INDEX" val="6"/>
  <p:tag name="KSO_WM_UNIT_LAYERLEVEL" val="1"/>
  <p:tag name="KSO_WM_UNIT_TYPE" val="i"/>
</p:tagLst>
</file>

<file path=ppt/tags/tag408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d81d101dc3ca492ca86759d2fe2fc555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019_1*i*7"/>
  <p:tag name="KSO_WM_UNIT_INDEX" val="7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30"/>
</p:tagLst>
</file>

<file path=ppt/tags/tag409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6563c2c720f047c387bd6314ea79ee48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019_1*i*8"/>
  <p:tag name="KSO_WM_UNIT_INDEX" val="8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16"/>
</p:tagLst>
</file>

<file path=ppt/tags/tag4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10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8b18404dc4ed4e8ebdb3888de339bc54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2},&quot;ReferentInfo&quot;:{&quot;Id&quot;:&quot;01988bd30b814ac78f72ad4c05b366a2&quot;,&quot;X&quot;:{&quot;Pos&quot;:1},&quot;Y&quot;:{&quot;Pos&quot;:0}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019_1*i*9"/>
  <p:tag name="KSO_WM_UNIT_INDEX" val="9"/>
  <p:tag name="KSO_WM_UNIT_LAYERLEVEL" val="1"/>
  <p:tag name="KSO_WM_UNIT_SM_LIMIT_TYPE" val="0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29"/>
</p:tagLst>
</file>

<file path=ppt/tags/tag411.xml><?xml version="1.0" encoding="utf-8"?>
<p:tagLst xmlns:p="http://schemas.openxmlformats.org/presentationml/2006/main">
  <p:tag name="KSO_WM_ASSEMBLE_CHIP_INDEX" val="64dbc9169da14992abc6e8d2e4198922"/>
  <p:tag name="KSO_WM_BEAUTIFY_FLAG" val="#wm#"/>
  <p:tag name="KSO_WM_CHIP_GROUPID" val="5e7881253197e252a37019b5"/>
  <p:tag name="KSO_WM_CHIP_XID" val="5e7881253197e252a37019b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268ef2ba270c485f9b72d77a33a622f9"/>
  <p:tag name="KSO_WM_UNIT_DEFAULT_FONT" val="24;44;4"/>
  <p:tag name="KSO_WM_UNIT_DIAGRAM_ISNUMVISUAL" val="0"/>
  <p:tag name="KSO_WM_UNIT_DIAGRAM_ISREFERUNIT" val="0"/>
  <p:tag name="KSO_WM_UNIT_HIGHLIGHT" val="0"/>
  <p:tag name="KSO_WM_UNIT_ID" val="diagram20209019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内容"/>
  <p:tag name="KSO_WM_UNIT_SHOW_EDIT_AREA_INDICATION" val="1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36"/>
</p:tagLst>
</file>

<file path=ppt/tags/tag412.xml><?xml version="1.0" encoding="utf-8"?>
<p:tagLst xmlns:p="http://schemas.openxmlformats.org/presentationml/2006/main">
  <p:tag name="KSO_WM_BEAUTIFY_FLAG" val="#wm#"/>
  <p:tag name="KSO_WM_CHIP_FILLPROP" val="[[{&quot;fill_id&quot;:&quot;9811842a40b8444fb4328509459bb100&quot;,&quot;fill_align&quot;:&quot;cm&quot;,&quot;text_align&quot;:&quot;cm&quot;,&quot;text_direction&quot;:&quot;horizontal&quot;,&quot;chip_types&quot;:[&quot;text&quot;,&quot;header&quot;]},{&quot;fill_id&quot;:&quot;c90bd62ea9de4553978b48fdc8f8c728&quot;,&quot;fill_align&quot;:&quot;ct&quot;,&quot;text_align&quot;:&quot;lt&quot;,&quot;text_direction&quot;:&quot;horizontal&quot;,&quot;chip_types&quot;:[&quot;text&quot;,&quot;picture&quot;,&quot;chart&quot;,&quot;table&quot;],&quot;support_features&quot;:[&quot;collage&quot;]}]]"/>
  <p:tag name="KSO_WM_CHIP_GROUPID" val="5efda24481ee359a788b1e25"/>
  <p:tag name="KSO_WM_CHIP_INFOS" val="{&quot;layout_type&quot;:&quot;topbottom&quot;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}"/>
  <p:tag name="KSO_WM_CHIP_XID" val="5efda24481ee359a788b1e26"/>
  <p:tag name="KSO_WM_SLIDE_BACKGROUND" val="[&quot;general&quot;]"/>
  <p:tag name="KSO_WM_SLIDE_BACKGROUND_TYPE" val="general"/>
  <p:tag name="KSO_WM_SLIDE_BK_DARK_LIGHT" val="2"/>
  <p:tag name="KSO_WM_SLIDE_CAN_ADD_NAVIGATION" val="1"/>
  <p:tag name="KSO_WM_SLIDE_ID" val="diagram20209019_1"/>
  <p:tag name="KSO_WM_SLIDE_INDEX" val="1"/>
  <p:tag name="KSO_WM_SLIDE_ITEM_CNT" val="0"/>
  <p:tag name="KSO_WM_SLIDE_LAYOUT" val="a_f"/>
  <p:tag name="KSO_WM_SLIDE_LAYOUT_CNT" val="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0-07-04T18:33:47&quot;,&quot;maxSize&quot;:{&quot;size1&quot;:46.5},&quot;minSize&quot;:{&quot;size1&quot;:35.600000000000001},&quot;normalSize&quot;:{&quot;size1&quot;:41.305555555555557},&quot;subLayout&quot;:[{&quot;id&quot;:&quot;2020-07-04T18:33:47&quot;,&quot;margin&quot;:{&quot;bottom&quot;:1.6670000553131104,&quot;left&quot;:4.2329998016357422,&quot;right&quot;:4.2329998016357422,&quot;top&quot;:2.9630000591278076},&quot;type&quot;:0},{&quot;id&quot;:&quot;2020-07-04T18:33:47&quot;,&quot;margin&quot;:{&quot;bottom&quot;:2.9630000591278076,&quot;left&quot;:4.2329998016357422,&quot;right&quot;:4.2329998016357422,&quot;top&quot;:0.026000002399086952},&quot;type&quot;:0}],&quot;type&quot;:0}"/>
  <p:tag name="KSO_WM_SLIDE_POSITION" val="0*-1"/>
  <p:tag name="KSO_WM_SLIDE_RATIO" val="1.777778"/>
  <p:tag name="KSO_WM_SLIDE_SIZE" val="960*540"/>
  <p:tag name="KSO_WM_SLIDE_SUBTYPE" val="pureTxt"/>
  <p:tag name="KSO_WM_SLIDE_SUPPORT_FEATURE_TYPE" val="0"/>
  <p:tag name="KSO_WM_SLIDE_TYPE" val="text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COLOR_TYPE" val="1"/>
  <p:tag name="KSO_WM_TEMPLATE_INDEX" val="20209019"/>
  <p:tag name="KSO_WM_TEMPLATE_MASTER_TYPE" val="0"/>
  <p:tag name="KSO_WM_TEMPLATE_SUBCATEGORY" val="21"/>
</p:tagLst>
</file>

<file path=ppt/tags/tag413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fca2ceed80a541c9a1ec9db3e1e1e7ad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019_1*i*1"/>
  <p:tag name="KSO_WM_UNIT_INDEX" val="1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1325"/>
</p:tagLst>
</file>

<file path=ppt/tags/tag414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b40a289199e84838b84c250414e6c2de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diagram20209019_1*i*2"/>
  <p:tag name="KSO_WM_UNIT_INDEX" val="2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1200"/>
</p:tagLst>
</file>

<file path=ppt/tags/tag415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3231e35afa514dcaa57f7fb3297f5394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6"/>
  <p:tag name="KSO_WM_UNIT_FILL_FORE_SCHEMECOLOR_INDEX_BRIGHTNESS" val="0"/>
  <p:tag name="KSO_WM_UNIT_FILL_TYPE" val="1"/>
  <p:tag name="KSO_WM_UNIT_HIGHLIGHT" val="0"/>
  <p:tag name="KSO_WM_UNIT_ID" val="diagram20209019_1*i*3"/>
  <p:tag name="KSO_WM_UNIT_INDEX" val="3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9"/>
</p:tagLst>
</file>

<file path=ppt/tags/tag416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b194b2d2f353469ebba00dde16354627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019_1*i*4"/>
  <p:tag name="KSO_WM_UNIT_INDEX" val="4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9"/>
</p:tagLst>
</file>

<file path=ppt/tags/tag417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0359c9aa6d164b778f9100a578dbe3b7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019_1*i*5"/>
  <p:tag name="KSO_WM_UNIT_INDEX" val="5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9"/>
</p:tagLst>
</file>

<file path=ppt/tags/tag418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6a189283db0b4f20948332db44b83e3f"/>
  <p:tag name="KSO_WM_UNIT_DIAGRAM_ISNUMVISUAL" val="0"/>
  <p:tag name="KSO_WM_UNIT_DIAGRAM_ISREFERUNIT" val="0"/>
  <p:tag name="KSO_WM_UNIT_HIGHLIGHT" val="0"/>
  <p:tag name="KSO_WM_UNIT_ID" val="diagram20209019_1*i*6"/>
  <p:tag name="KSO_WM_UNIT_INDEX" val="6"/>
  <p:tag name="KSO_WM_UNIT_LAYERLEVEL" val="1"/>
  <p:tag name="KSO_WM_UNIT_TYPE" val="i"/>
</p:tagLst>
</file>

<file path=ppt/tags/tag419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d81d101dc3ca492ca86759d2fe2fc555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019_1*i*7"/>
  <p:tag name="KSO_WM_UNIT_INDEX" val="7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30"/>
</p:tagLst>
</file>

<file path=ppt/tags/tag4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20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6563c2c720f047c387bd6314ea79ee48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019_1*i*8"/>
  <p:tag name="KSO_WM_UNIT_INDEX" val="8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16"/>
</p:tagLst>
</file>

<file path=ppt/tags/tag421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8b18404dc4ed4e8ebdb3888de339bc54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2},&quot;ReferentInfo&quot;:{&quot;Id&quot;:&quot;01988bd30b814ac78f72ad4c05b366a2&quot;,&quot;X&quot;:{&quot;Pos&quot;:1},&quot;Y&quot;:{&quot;Pos&quot;:0}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019_1*i*9"/>
  <p:tag name="KSO_WM_UNIT_INDEX" val="9"/>
  <p:tag name="KSO_WM_UNIT_LAYERLEVEL" val="1"/>
  <p:tag name="KSO_WM_UNIT_SM_LIMIT_TYPE" val="0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29"/>
</p:tagLst>
</file>

<file path=ppt/tags/tag422.xml><?xml version="1.0" encoding="utf-8"?>
<p:tagLst xmlns:p="http://schemas.openxmlformats.org/presentationml/2006/main">
  <p:tag name="KSO_WM_ASSEMBLE_CHIP_INDEX" val="64dbc9169da14992abc6e8d2e4198922"/>
  <p:tag name="KSO_WM_BEAUTIFY_FLAG" val="#wm#"/>
  <p:tag name="KSO_WM_CHIP_GROUPID" val="5e7881253197e252a37019b5"/>
  <p:tag name="KSO_WM_CHIP_XID" val="5e7881253197e252a37019b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268ef2ba270c485f9b72d77a33a622f9"/>
  <p:tag name="KSO_WM_UNIT_DEFAULT_FONT" val="24;44;4"/>
  <p:tag name="KSO_WM_UNIT_DIAGRAM_ISNUMVISUAL" val="0"/>
  <p:tag name="KSO_WM_UNIT_DIAGRAM_ISREFERUNIT" val="0"/>
  <p:tag name="KSO_WM_UNIT_HIGHLIGHT" val="0"/>
  <p:tag name="KSO_WM_UNIT_ID" val="diagram20209019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内容"/>
  <p:tag name="KSO_WM_UNIT_SHOW_EDIT_AREA_INDICATION" val="1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36"/>
</p:tagLst>
</file>

<file path=ppt/tags/tag423.xml><?xml version="1.0" encoding="utf-8"?>
<p:tagLst xmlns:p="http://schemas.openxmlformats.org/presentationml/2006/main">
  <p:tag name="KSO_WM_BEAUTIFY_FLAG" val="#wm#"/>
  <p:tag name="KSO_WM_CHIP_FILLPROP" val="[[{&quot;fill_id&quot;:&quot;9811842a40b8444fb4328509459bb100&quot;,&quot;fill_align&quot;:&quot;cm&quot;,&quot;text_align&quot;:&quot;cm&quot;,&quot;text_direction&quot;:&quot;horizontal&quot;,&quot;chip_types&quot;:[&quot;text&quot;,&quot;header&quot;]},{&quot;fill_id&quot;:&quot;c90bd62ea9de4553978b48fdc8f8c728&quot;,&quot;fill_align&quot;:&quot;ct&quot;,&quot;text_align&quot;:&quot;lt&quot;,&quot;text_direction&quot;:&quot;horizontal&quot;,&quot;chip_types&quot;:[&quot;text&quot;,&quot;picture&quot;,&quot;chart&quot;,&quot;table&quot;],&quot;support_features&quot;:[&quot;collage&quot;]}]]"/>
  <p:tag name="KSO_WM_CHIP_GROUPID" val="5efda24481ee359a788b1e25"/>
  <p:tag name="KSO_WM_CHIP_INFOS" val="{&quot;layout_type&quot;:&quot;topbottom&quot;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}"/>
  <p:tag name="KSO_WM_CHIP_XID" val="5efda24481ee359a788b1e26"/>
  <p:tag name="KSO_WM_SLIDE_BACKGROUND" val="[&quot;general&quot;]"/>
  <p:tag name="KSO_WM_SLIDE_BACKGROUND_TYPE" val="general"/>
  <p:tag name="KSO_WM_SLIDE_BK_DARK_LIGHT" val="2"/>
  <p:tag name="KSO_WM_SLIDE_CAN_ADD_NAVIGATION" val="1"/>
  <p:tag name="KSO_WM_SLIDE_ID" val="diagram20209019_1"/>
  <p:tag name="KSO_WM_SLIDE_INDEX" val="1"/>
  <p:tag name="KSO_WM_SLIDE_ITEM_CNT" val="0"/>
  <p:tag name="KSO_WM_SLIDE_LAYOUT" val="a_f"/>
  <p:tag name="KSO_WM_SLIDE_LAYOUT_CNT" val="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0-07-04T18:33:47&quot;,&quot;maxSize&quot;:{&quot;size1&quot;:46.5},&quot;minSize&quot;:{&quot;size1&quot;:35.600000000000001},&quot;normalSize&quot;:{&quot;size1&quot;:41.305555555555557},&quot;subLayout&quot;:[{&quot;id&quot;:&quot;2020-07-04T18:33:47&quot;,&quot;margin&quot;:{&quot;bottom&quot;:1.6670000553131104,&quot;left&quot;:4.2329998016357422,&quot;right&quot;:4.2329998016357422,&quot;top&quot;:2.9630000591278076},&quot;type&quot;:0},{&quot;id&quot;:&quot;2020-07-04T18:33:47&quot;,&quot;margin&quot;:{&quot;bottom&quot;:2.9630000591278076,&quot;left&quot;:4.2329998016357422,&quot;right&quot;:4.2329998016357422,&quot;top&quot;:0.026000002399086952},&quot;type&quot;:0}],&quot;type&quot;:0}"/>
  <p:tag name="KSO_WM_SLIDE_POSITION" val="0*-1"/>
  <p:tag name="KSO_WM_SLIDE_RATIO" val="1.777778"/>
  <p:tag name="KSO_WM_SLIDE_SIZE" val="960*540"/>
  <p:tag name="KSO_WM_SLIDE_SUBTYPE" val="pureTxt"/>
  <p:tag name="KSO_WM_SLIDE_SUPPORT_FEATURE_TYPE" val="0"/>
  <p:tag name="KSO_WM_SLIDE_TYPE" val="text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COLOR_TYPE" val="1"/>
  <p:tag name="KSO_WM_TEMPLATE_INDEX" val="20209019"/>
  <p:tag name="KSO_WM_TEMPLATE_MASTER_TYPE" val="0"/>
  <p:tag name="KSO_WM_TEMPLATE_SUBCATEGORY" val="21"/>
</p:tagLst>
</file>

<file path=ppt/tags/tag424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fca2ceed80a541c9a1ec9db3e1e1e7ad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019_1*i*1"/>
  <p:tag name="KSO_WM_UNIT_INDEX" val="1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1325"/>
</p:tagLst>
</file>

<file path=ppt/tags/tag425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b40a289199e84838b84c250414e6c2de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diagram20209019_1*i*2"/>
  <p:tag name="KSO_WM_UNIT_INDEX" val="2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1200"/>
</p:tagLst>
</file>

<file path=ppt/tags/tag426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3231e35afa514dcaa57f7fb3297f5394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6"/>
  <p:tag name="KSO_WM_UNIT_FILL_FORE_SCHEMECOLOR_INDEX_BRIGHTNESS" val="0"/>
  <p:tag name="KSO_WM_UNIT_FILL_TYPE" val="1"/>
  <p:tag name="KSO_WM_UNIT_HIGHLIGHT" val="0"/>
  <p:tag name="KSO_WM_UNIT_ID" val="diagram20209019_1*i*3"/>
  <p:tag name="KSO_WM_UNIT_INDEX" val="3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9"/>
</p:tagLst>
</file>

<file path=ppt/tags/tag427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b194b2d2f353469ebba00dde16354627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019_1*i*4"/>
  <p:tag name="KSO_WM_UNIT_INDEX" val="4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9"/>
</p:tagLst>
</file>

<file path=ppt/tags/tag428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0359c9aa6d164b778f9100a578dbe3b7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019_1*i*5"/>
  <p:tag name="KSO_WM_UNIT_INDEX" val="5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9"/>
</p:tagLst>
</file>

<file path=ppt/tags/tag429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6a189283db0b4f20948332db44b83e3f"/>
  <p:tag name="KSO_WM_UNIT_DIAGRAM_ISNUMVISUAL" val="0"/>
  <p:tag name="KSO_WM_UNIT_DIAGRAM_ISREFERUNIT" val="0"/>
  <p:tag name="KSO_WM_UNIT_HIGHLIGHT" val="0"/>
  <p:tag name="KSO_WM_UNIT_ID" val="diagram20209019_1*i*6"/>
  <p:tag name="KSO_WM_UNIT_INDEX" val="6"/>
  <p:tag name="KSO_WM_UNIT_LAYERLEVEL" val="1"/>
  <p:tag name="KSO_WM_UNIT_TYPE" val="i"/>
</p:tagLst>
</file>

<file path=ppt/tags/tag4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30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d81d101dc3ca492ca86759d2fe2fc555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019_1*i*7"/>
  <p:tag name="KSO_WM_UNIT_INDEX" val="7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30"/>
</p:tagLst>
</file>

<file path=ppt/tags/tag431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6563c2c720f047c387bd6314ea79ee48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019_1*i*8"/>
  <p:tag name="KSO_WM_UNIT_INDEX" val="8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16"/>
</p:tagLst>
</file>

<file path=ppt/tags/tag432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8b18404dc4ed4e8ebdb3888de339bc54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2},&quot;ReferentInfo&quot;:{&quot;Id&quot;:&quot;01988bd30b814ac78f72ad4c05b366a2&quot;,&quot;X&quot;:{&quot;Pos&quot;:1},&quot;Y&quot;:{&quot;Pos&quot;:0}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019_1*i*9"/>
  <p:tag name="KSO_WM_UNIT_INDEX" val="9"/>
  <p:tag name="KSO_WM_UNIT_LAYERLEVEL" val="1"/>
  <p:tag name="KSO_WM_UNIT_SM_LIMIT_TYPE" val="0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29"/>
</p:tagLst>
</file>

<file path=ppt/tags/tag433.xml><?xml version="1.0" encoding="utf-8"?>
<p:tagLst xmlns:p="http://schemas.openxmlformats.org/presentationml/2006/main">
  <p:tag name="KSO_WM_ASSEMBLE_CHIP_INDEX" val="64dbc9169da14992abc6e8d2e4198922"/>
  <p:tag name="KSO_WM_BEAUTIFY_FLAG" val="#wm#"/>
  <p:tag name="KSO_WM_CHIP_GROUPID" val="5e7881253197e252a37019b5"/>
  <p:tag name="KSO_WM_CHIP_XID" val="5e7881253197e252a37019b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268ef2ba270c485f9b72d77a33a622f9"/>
  <p:tag name="KSO_WM_UNIT_DEFAULT_FONT" val="24;44;4"/>
  <p:tag name="KSO_WM_UNIT_DIAGRAM_ISNUMVISUAL" val="0"/>
  <p:tag name="KSO_WM_UNIT_DIAGRAM_ISREFERUNIT" val="0"/>
  <p:tag name="KSO_WM_UNIT_HIGHLIGHT" val="0"/>
  <p:tag name="KSO_WM_UNIT_ID" val="diagram20209019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内容"/>
  <p:tag name="KSO_WM_UNIT_SHOW_EDIT_AREA_INDICATION" val="1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36"/>
</p:tagLst>
</file>

<file path=ppt/tags/tag434.xml><?xml version="1.0" encoding="utf-8"?>
<p:tagLst xmlns:p="http://schemas.openxmlformats.org/presentationml/2006/main">
  <p:tag name="KSO_WM_BEAUTIFY_FLAG" val="#wm#"/>
  <p:tag name="KSO_WM_CHIP_FILLPROP" val="[[{&quot;fill_id&quot;:&quot;9811842a40b8444fb4328509459bb100&quot;,&quot;fill_align&quot;:&quot;cm&quot;,&quot;text_align&quot;:&quot;cm&quot;,&quot;text_direction&quot;:&quot;horizontal&quot;,&quot;chip_types&quot;:[&quot;text&quot;,&quot;header&quot;]},{&quot;fill_id&quot;:&quot;c90bd62ea9de4553978b48fdc8f8c728&quot;,&quot;fill_align&quot;:&quot;ct&quot;,&quot;text_align&quot;:&quot;lt&quot;,&quot;text_direction&quot;:&quot;horizontal&quot;,&quot;chip_types&quot;:[&quot;text&quot;,&quot;picture&quot;,&quot;chart&quot;,&quot;table&quot;],&quot;support_features&quot;:[&quot;collage&quot;]}]]"/>
  <p:tag name="KSO_WM_CHIP_GROUPID" val="5efda24481ee359a788b1e25"/>
  <p:tag name="KSO_WM_CHIP_INFOS" val="{&quot;layout_type&quot;:&quot;topbottom&quot;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}"/>
  <p:tag name="KSO_WM_CHIP_XID" val="5efda24481ee359a788b1e26"/>
  <p:tag name="KSO_WM_SLIDE_BACKGROUND" val="[&quot;general&quot;]"/>
  <p:tag name="KSO_WM_SLIDE_BACKGROUND_TYPE" val="general"/>
  <p:tag name="KSO_WM_SLIDE_BK_DARK_LIGHT" val="2"/>
  <p:tag name="KSO_WM_SLIDE_CAN_ADD_NAVIGATION" val="1"/>
  <p:tag name="KSO_WM_SLIDE_ID" val="diagram20209019_1"/>
  <p:tag name="KSO_WM_SLIDE_INDEX" val="1"/>
  <p:tag name="KSO_WM_SLIDE_ITEM_CNT" val="0"/>
  <p:tag name="KSO_WM_SLIDE_LAYOUT" val="a_f"/>
  <p:tag name="KSO_WM_SLIDE_LAYOUT_CNT" val="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0-07-04T18:33:47&quot;,&quot;maxSize&quot;:{&quot;size1&quot;:46.5},&quot;minSize&quot;:{&quot;size1&quot;:35.600000000000001},&quot;normalSize&quot;:{&quot;size1&quot;:41.305555555555557},&quot;subLayout&quot;:[{&quot;id&quot;:&quot;2020-07-04T18:33:47&quot;,&quot;margin&quot;:{&quot;bottom&quot;:1.6670000553131104,&quot;left&quot;:4.2329998016357422,&quot;right&quot;:4.2329998016357422,&quot;top&quot;:2.9630000591278076},&quot;type&quot;:0},{&quot;id&quot;:&quot;2020-07-04T18:33:47&quot;,&quot;margin&quot;:{&quot;bottom&quot;:2.9630000591278076,&quot;left&quot;:4.2329998016357422,&quot;right&quot;:4.2329998016357422,&quot;top&quot;:0.026000002399086952},&quot;type&quot;:0}],&quot;type&quot;:0}"/>
  <p:tag name="KSO_WM_SLIDE_POSITION" val="0*-1"/>
  <p:tag name="KSO_WM_SLIDE_RATIO" val="1.777778"/>
  <p:tag name="KSO_WM_SLIDE_SIZE" val="960*540"/>
  <p:tag name="KSO_WM_SLIDE_SUBTYPE" val="pureTxt"/>
  <p:tag name="KSO_WM_SLIDE_SUPPORT_FEATURE_TYPE" val="0"/>
  <p:tag name="KSO_WM_SLIDE_TYPE" val="text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COLOR_TYPE" val="1"/>
  <p:tag name="KSO_WM_TEMPLATE_INDEX" val="20209019"/>
  <p:tag name="KSO_WM_TEMPLATE_MASTER_TYPE" val="0"/>
  <p:tag name="KSO_WM_TEMPLATE_SUBCATEGORY" val="21"/>
</p:tagLst>
</file>

<file path=ppt/tags/tag435.xml><?xml version="1.0" encoding="utf-8"?>
<p:tagLst xmlns:p="http://schemas.openxmlformats.org/presentationml/2006/main">
  <p:tag name="KSO_WM_UNIT_ISCONTENTSTITLE" val="0"/>
  <p:tag name="KSO_WM_UNIT_NOCLEAR" val="0"/>
  <p:tag name="KSO_WM_UNIT_VALUE" val="1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187308_1*a*1"/>
  <p:tag name="KSO_WM_TEMPLATE_CATEGORY" val="custom"/>
  <p:tag name="KSO_WM_TEMPLATE_INDEX" val="20187308"/>
  <p:tag name="KSO_WM_UNIT_LAYERLEVEL" val="1"/>
  <p:tag name="KSO_WM_TAG_VERSION" val="1.0"/>
  <p:tag name="KSO_WM_BEAUTIFY_FLAG" val="#wm#"/>
  <p:tag name="KSO_WM_UNIT_PRESET_TEXT" val="空白演示"/>
</p:tagLst>
</file>

<file path=ppt/tags/tag436.xml><?xml version="1.0" encoding="utf-8"?>
<p:tagLst xmlns:p="http://schemas.openxmlformats.org/presentationml/2006/main">
  <p:tag name="KSO_WM_UNIT_ISCONTENTSTITLE" val="0"/>
  <p:tag name="KSO_WM_UNIT_NOCLEAR" val="0"/>
  <p:tag name="KSO_WM_UNIT_VALUE" val="156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187308_1*b*1"/>
  <p:tag name="KSO_WM_TEMPLATE_CATEGORY" val="custom"/>
  <p:tag name="KSO_WM_TEMPLATE_INDEX" val="20187308"/>
  <p:tag name="KSO_WM_UNIT_LAYERLEVEL" val="1"/>
  <p:tag name="KSO_WM_TAG_VERSION" val="1.0"/>
  <p:tag name="KSO_WM_BEAUTIFY_FLAG" val="#wm#"/>
  <p:tag name="KSO_WM_UNIT_PRESET_TEXT" val="在此输入您的封面副标题"/>
</p:tagLst>
</file>

<file path=ppt/tags/tag437.xml><?xml version="1.0" encoding="utf-8"?>
<p:tagLst xmlns:p="http://schemas.openxmlformats.org/presentationml/2006/main">
  <p:tag name="KSO_WM_TEMPLATE_THUMBS_INDEX" val="1、2、3、6、9、11、12、13、14、15、16"/>
  <p:tag name="KSO_WM_SLIDE_ID" val="custom20187308_1"/>
  <p:tag name="KSO_WM_TEMPLATE_SUBCATEGORY" val="19"/>
  <p:tag name="KSO_WM_TEMPLATE_MASTER_TYPE" val="0"/>
  <p:tag name="KSO_WM_TEMPLATE_COLOR_TYPE" val="0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09019"/>
  <p:tag name="KSO_WM_SLIDE_LAYOUT" val="a_b"/>
  <p:tag name="KSO_WM_SLIDE_LAYOUT_CNT" val="1_1"/>
</p:tagLst>
</file>

<file path=ppt/tags/tag438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fca2ceed80a541c9a1ec9db3e1e1e7ad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019_1*i*1"/>
  <p:tag name="KSO_WM_UNIT_INDEX" val="1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1325"/>
</p:tagLst>
</file>

<file path=ppt/tags/tag439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b40a289199e84838b84c250414e6c2de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diagram20209019_1*i*2"/>
  <p:tag name="KSO_WM_UNIT_INDEX" val="2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1200"/>
</p:tagLst>
</file>

<file path=ppt/tags/tag4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40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3231e35afa514dcaa57f7fb3297f5394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6"/>
  <p:tag name="KSO_WM_UNIT_FILL_FORE_SCHEMECOLOR_INDEX_BRIGHTNESS" val="0"/>
  <p:tag name="KSO_WM_UNIT_FILL_TYPE" val="1"/>
  <p:tag name="KSO_WM_UNIT_HIGHLIGHT" val="0"/>
  <p:tag name="KSO_WM_UNIT_ID" val="diagram20209019_1*i*3"/>
  <p:tag name="KSO_WM_UNIT_INDEX" val="3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9"/>
</p:tagLst>
</file>

<file path=ppt/tags/tag441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b194b2d2f353469ebba00dde16354627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019_1*i*4"/>
  <p:tag name="KSO_WM_UNIT_INDEX" val="4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9"/>
</p:tagLst>
</file>

<file path=ppt/tags/tag442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0359c9aa6d164b778f9100a578dbe3b7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019_1*i*5"/>
  <p:tag name="KSO_WM_UNIT_INDEX" val="5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9"/>
</p:tagLst>
</file>

<file path=ppt/tags/tag443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6a189283db0b4f20948332db44b83e3f"/>
  <p:tag name="KSO_WM_UNIT_DIAGRAM_ISNUMVISUAL" val="0"/>
  <p:tag name="KSO_WM_UNIT_DIAGRAM_ISREFERUNIT" val="0"/>
  <p:tag name="KSO_WM_UNIT_HIGHLIGHT" val="0"/>
  <p:tag name="KSO_WM_UNIT_ID" val="diagram20209019_1*i*6"/>
  <p:tag name="KSO_WM_UNIT_INDEX" val="6"/>
  <p:tag name="KSO_WM_UNIT_LAYERLEVEL" val="1"/>
  <p:tag name="KSO_WM_UNIT_TYPE" val="i"/>
</p:tagLst>
</file>

<file path=ppt/tags/tag444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d81d101dc3ca492ca86759d2fe2fc555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019_1*i*7"/>
  <p:tag name="KSO_WM_UNIT_INDEX" val="7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30"/>
</p:tagLst>
</file>

<file path=ppt/tags/tag445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6563c2c720f047c387bd6314ea79ee48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019_1*i*8"/>
  <p:tag name="KSO_WM_UNIT_INDEX" val="8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16"/>
</p:tagLst>
</file>

<file path=ppt/tags/tag446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8b18404dc4ed4e8ebdb3888de339bc54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2},&quot;ReferentInfo&quot;:{&quot;Id&quot;:&quot;01988bd30b814ac78f72ad4c05b366a2&quot;,&quot;X&quot;:{&quot;Pos&quot;:1},&quot;Y&quot;:{&quot;Pos&quot;:0}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019_1*i*9"/>
  <p:tag name="KSO_WM_UNIT_INDEX" val="9"/>
  <p:tag name="KSO_WM_UNIT_LAYERLEVEL" val="1"/>
  <p:tag name="KSO_WM_UNIT_SM_LIMIT_TYPE" val="0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29"/>
</p:tagLst>
</file>

<file path=ppt/tags/tag447.xml><?xml version="1.0" encoding="utf-8"?>
<p:tagLst xmlns:p="http://schemas.openxmlformats.org/presentationml/2006/main">
  <p:tag name="KSO_WM_ASSEMBLE_CHIP_INDEX" val="64dbc9169da14992abc6e8d2e4198922"/>
  <p:tag name="KSO_WM_BEAUTIFY_FLAG" val="#wm#"/>
  <p:tag name="KSO_WM_CHIP_GROUPID" val="5e7881253197e252a37019b5"/>
  <p:tag name="KSO_WM_CHIP_XID" val="5e7881253197e252a37019b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268ef2ba270c485f9b72d77a33a622f9"/>
  <p:tag name="KSO_WM_UNIT_DEFAULT_FONT" val="24;44;4"/>
  <p:tag name="KSO_WM_UNIT_DIAGRAM_ISNUMVISUAL" val="0"/>
  <p:tag name="KSO_WM_UNIT_DIAGRAM_ISREFERUNIT" val="0"/>
  <p:tag name="KSO_WM_UNIT_HIGHLIGHT" val="0"/>
  <p:tag name="KSO_WM_UNIT_ID" val="diagram20209019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内容"/>
  <p:tag name="KSO_WM_UNIT_SHOW_EDIT_AREA_INDICATION" val="1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36"/>
</p:tagLst>
</file>

<file path=ppt/tags/tag448.xml><?xml version="1.0" encoding="utf-8"?>
<p:tagLst xmlns:p="http://schemas.openxmlformats.org/presentationml/2006/main">
  <p:tag name="KSO_WM_BEAUTIFY_FLAG" val="#wm#"/>
  <p:tag name="KSO_WM_CHIP_FILLPROP" val="[[{&quot;fill_id&quot;:&quot;9811842a40b8444fb4328509459bb100&quot;,&quot;fill_align&quot;:&quot;cm&quot;,&quot;text_align&quot;:&quot;cm&quot;,&quot;text_direction&quot;:&quot;horizontal&quot;,&quot;chip_types&quot;:[&quot;text&quot;,&quot;header&quot;]},{&quot;fill_id&quot;:&quot;c90bd62ea9de4553978b48fdc8f8c728&quot;,&quot;fill_align&quot;:&quot;ct&quot;,&quot;text_align&quot;:&quot;lt&quot;,&quot;text_direction&quot;:&quot;horizontal&quot;,&quot;chip_types&quot;:[&quot;text&quot;,&quot;picture&quot;,&quot;chart&quot;,&quot;table&quot;],&quot;support_features&quot;:[&quot;collage&quot;]}]]"/>
  <p:tag name="KSO_WM_CHIP_GROUPID" val="5efda24481ee359a788b1e25"/>
  <p:tag name="KSO_WM_CHIP_INFOS" val="{&quot;layout_type&quot;:&quot;topbottom&quot;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}"/>
  <p:tag name="KSO_WM_CHIP_XID" val="5efda24481ee359a788b1e26"/>
  <p:tag name="KSO_WM_SLIDE_BACKGROUND" val="[&quot;general&quot;]"/>
  <p:tag name="KSO_WM_SLIDE_BACKGROUND_TYPE" val="general"/>
  <p:tag name="KSO_WM_SLIDE_BK_DARK_LIGHT" val="2"/>
  <p:tag name="KSO_WM_SLIDE_CAN_ADD_NAVIGATION" val="1"/>
  <p:tag name="KSO_WM_SLIDE_ID" val="diagram20209019_1"/>
  <p:tag name="KSO_WM_SLIDE_INDEX" val="1"/>
  <p:tag name="KSO_WM_SLIDE_ITEM_CNT" val="0"/>
  <p:tag name="KSO_WM_SLIDE_LAYOUT" val="a_f"/>
  <p:tag name="KSO_WM_SLIDE_LAYOUT_CNT" val="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0-07-04T18:33:47&quot;,&quot;maxSize&quot;:{&quot;size1&quot;:46.5},&quot;minSize&quot;:{&quot;size1&quot;:35.600000000000001},&quot;normalSize&quot;:{&quot;size1&quot;:41.305555555555557},&quot;subLayout&quot;:[{&quot;id&quot;:&quot;2020-07-04T18:33:47&quot;,&quot;margin&quot;:{&quot;bottom&quot;:1.6670000553131104,&quot;left&quot;:4.2329998016357422,&quot;right&quot;:4.2329998016357422,&quot;top&quot;:2.9630000591278076},&quot;type&quot;:0},{&quot;id&quot;:&quot;2020-07-04T18:33:47&quot;,&quot;margin&quot;:{&quot;bottom&quot;:2.9630000591278076,&quot;left&quot;:4.2329998016357422,&quot;right&quot;:4.2329998016357422,&quot;top&quot;:0.026000002399086952},&quot;type&quot;:0}],&quot;type&quot;:0}"/>
  <p:tag name="KSO_WM_SLIDE_POSITION" val="0*-1"/>
  <p:tag name="KSO_WM_SLIDE_RATIO" val="1.777778"/>
  <p:tag name="KSO_WM_SLIDE_SIZE" val="960*540"/>
  <p:tag name="KSO_WM_SLIDE_SUBTYPE" val="pureTxt"/>
  <p:tag name="KSO_WM_SLIDE_SUPPORT_FEATURE_TYPE" val="0"/>
  <p:tag name="KSO_WM_SLIDE_TYPE" val="text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COLOR_TYPE" val="1"/>
  <p:tag name="KSO_WM_TEMPLATE_INDEX" val="20209019"/>
  <p:tag name="KSO_WM_TEMPLATE_MASTER_TYPE" val="0"/>
  <p:tag name="KSO_WM_TEMPLATE_SUBCATEGORY" val="21"/>
</p:tagLst>
</file>

<file path=ppt/tags/tag449.xml><?xml version="1.0" encoding="utf-8"?>
<p:tagLst xmlns:p="http://schemas.openxmlformats.org/presentationml/2006/main">
  <p:tag name="KSO_WM_UNIT_ISCONTENTSTITLE" val="0"/>
  <p:tag name="KSO_WM_UNIT_NOCLEAR" val="0"/>
  <p:tag name="KSO_WM_UNIT_VALUE" val="1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187308_1*a*1"/>
  <p:tag name="KSO_WM_TEMPLATE_CATEGORY" val="custom"/>
  <p:tag name="KSO_WM_TEMPLATE_INDEX" val="20187308"/>
  <p:tag name="KSO_WM_UNIT_LAYERLEVEL" val="1"/>
  <p:tag name="KSO_WM_TAG_VERSION" val="1.0"/>
  <p:tag name="KSO_WM_BEAUTIFY_FLAG" val="#wm#"/>
  <p:tag name="KSO_WM_UNIT_PRESET_TEXT" val="空白演示"/>
</p:tagLst>
</file>

<file path=ppt/tags/tag4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50.xml><?xml version="1.0" encoding="utf-8"?>
<p:tagLst xmlns:p="http://schemas.openxmlformats.org/presentationml/2006/main">
  <p:tag name="KSO_WM_UNIT_ISCONTENTSTITLE" val="0"/>
  <p:tag name="KSO_WM_UNIT_NOCLEAR" val="0"/>
  <p:tag name="KSO_WM_UNIT_VALUE" val="156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187308_1*b*1"/>
  <p:tag name="KSO_WM_TEMPLATE_CATEGORY" val="custom"/>
  <p:tag name="KSO_WM_TEMPLATE_INDEX" val="20187308"/>
  <p:tag name="KSO_WM_UNIT_LAYERLEVEL" val="1"/>
  <p:tag name="KSO_WM_TAG_VERSION" val="1.0"/>
  <p:tag name="KSO_WM_BEAUTIFY_FLAG" val="#wm#"/>
  <p:tag name="KSO_WM_UNIT_PRESET_TEXT" val="在此输入您的封面副标题"/>
</p:tagLst>
</file>

<file path=ppt/tags/tag451.xml><?xml version="1.0" encoding="utf-8"?>
<p:tagLst xmlns:p="http://schemas.openxmlformats.org/presentationml/2006/main">
  <p:tag name="KSO_WM_TEMPLATE_THUMBS_INDEX" val="1、2、3、6、9、11、12、13、14、15、16"/>
  <p:tag name="KSO_WM_SLIDE_ID" val="custom20187308_1"/>
  <p:tag name="KSO_WM_TEMPLATE_SUBCATEGORY" val="19"/>
  <p:tag name="KSO_WM_TEMPLATE_MASTER_TYPE" val="0"/>
  <p:tag name="KSO_WM_TEMPLATE_COLOR_TYPE" val="0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09019"/>
  <p:tag name="KSO_WM_SLIDE_LAYOUT" val="a_b"/>
  <p:tag name="KSO_WM_SLIDE_LAYOUT_CNT" val="1_1"/>
</p:tagLst>
</file>

<file path=ppt/tags/tag452.xml><?xml version="1.0" encoding="utf-8"?>
<p:tagLst xmlns:p="http://schemas.openxmlformats.org/presentationml/2006/main">
  <p:tag name="AS_NET" val="4.0.30319.42000"/>
  <p:tag name="AS_OS" val="Microsoft Windows NT 6.1.7601 Service Pack 1"/>
  <p:tag name="AS_RELEASE_DATE" val="2020.05.14"/>
  <p:tag name="AS_TITLE" val="Aspose.Slides for .NET 4.0 Client Profile"/>
  <p:tag name="AS_VERSION" val="20.5"/>
</p:tagLst>
</file>

<file path=ppt/tags/tag4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4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6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57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58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59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0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7308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1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7308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5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7308"/>
  <p:tag name="KSO_WM_TEMPLATE_SUBCATEGORY" val="0"/>
  <p:tag name="KSO_WM_TEMPLATE_THUMBS_INDEX" val="1"/>
</p:tagLst>
</file>

<file path=ppt/tags/tag6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  <p:tag name="REFSHAPE" val="299973500"/>
</p:tagLst>
</file>

<file path=ppt/tags/tag6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  <p:tag name="REFSHAPE" val="299972276"/>
</p:tagLst>
</file>

<file path=ppt/tags/tag6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  <p:tag name="REFSHAPE" val="299970236"/>
</p:tagLst>
</file>

<file path=ppt/tags/tag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4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7308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75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7308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7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7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7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79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7308"/>
  <p:tag name="KSO_WM_TEMPLATE_SUBCATEGORY" val="0"/>
  <p:tag name="KSO_WM_TEMPLATE_THUMBS_INDEX" val="1"/>
</p:tagLst>
</file>

<file path=ppt/tags/tag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0.xml><?xml version="1.0" encoding="utf-8"?>
<p:tagLst xmlns:p="http://schemas.openxmlformats.org/presentationml/2006/main">
  <p:tag name="KSO_WM_BEAUTIFY_FLAG" val="#wm#"/>
  <p:tag name="KSO_WM_CHIP_GROUPID" val="5f22a7a4dda340fd2c9b58ef"/>
  <p:tag name="KSO_WM_CHIP_XID" val="5f22a7a4dda340fd2c9b58f0"/>
  <p:tag name="KSO_WM_TAG_VERSION" val="1.0"/>
  <p:tag name="KSO_WM_TEMPLATE_ASSEMBLE_GROUPID" val="5f48a2c2f3f92eac73830e73"/>
  <p:tag name="KSO_WM_TEMPLATE_ASSEMBLE_XID" val="5f48a2c2f3f92eac73830e73"/>
  <p:tag name="KSO_WM_TEMPLATE_CATEGORY" val="diagram"/>
  <p:tag name="KSO_WM_TEMPLATE_INDEX" val="20210162"/>
  <p:tag name="KSO_WM_UNIT_BLOCK" val="0"/>
  <p:tag name="KSO_WM_UNIT_COMPATIBLE" val="0"/>
  <p:tag name="KSO_WM_UNIT_DEC_AREA_ID" val="ea095481d0d64115a605da437295c8b3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IAGRAM_ISNUMVISUAL" val="0"/>
  <p:tag name="KSO_WM_UNIT_DIAGRAM_ISREFERUNIT" val="0"/>
  <p:tag name="KSO_WM_UNIT_FILL_FORE_SCHEMECOLOR_INDEX" val="16"/>
  <p:tag name="KSO_WM_UNIT_FILL_FORE_SCHEMECOLOR_INDEX_BRIGHTNESS" val="0"/>
  <p:tag name="KSO_WM_UNIT_FILL_TYPE" val="1"/>
  <p:tag name="KSO_WM_UNIT_HIGHLIGHT" val="0"/>
  <p:tag name="KSO_WM_UNIT_ID" val="diagram20210162_1*i*1"/>
  <p:tag name="KSO_WM_UNIT_INDEX" val="1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220"/>
</p:tagLst>
</file>

<file path=ppt/tags/tag81.xml><?xml version="1.0" encoding="utf-8"?>
<p:tagLst xmlns:p="http://schemas.openxmlformats.org/presentationml/2006/main">
  <p:tag name="KSO_WM_ASSEMBLE_CHIP_INDEX" val="17b151c3f3e54eaa88dff6dc58335899"/>
  <p:tag name="KSO_WM_BEAUTIFY_FLAG" val="#wm#"/>
  <p:tag name="KSO_WM_CHIP_FILLAREA_FILL_RULE" val="{&quot;fill_align&quot;:&quot;cm&quot;,&quot;fill_mode&quot;:&quot;full&quot;}"/>
  <p:tag name="KSO_WM_CHIP_GROUPID" val="5e6b05596848fb12bee65ac8"/>
  <p:tag name="KSO_WM_CHIP_XID" val="5e6b05596848fb12bee65aca"/>
  <p:tag name="KSO_WM_TAG_VERSION" val="1.0"/>
  <p:tag name="KSO_WM_TEMPLATE_ASSEMBLE_GROUPID" val="5f48a2c2f3f92eac73830e73"/>
  <p:tag name="KSO_WM_TEMPLATE_ASSEMBLE_XID" val="5f48a2c2f3f92eac73830e73"/>
  <p:tag name="KSO_WM_TEMPLATE_CATEGORY" val="diagram"/>
  <p:tag name="KSO_WM_TEMPLATE_INDEX" val="20210162"/>
  <p:tag name="KSO_WM_UNIT_BLOCK" val="0"/>
  <p:tag name="KSO_WM_UNIT_COMPATIBLE" val="0"/>
  <p:tag name="KSO_WM_UNIT_DEC_AREA_ID" val="9c16df55387c44e08277ed6f655f95f3"/>
  <p:tag name="KSO_WM_UNIT_DEFAULT_FONT" val="14;20;2"/>
  <p:tag name="KSO_WM_UNIT_DIAGRAM_ISNUMVISUAL" val="0"/>
  <p:tag name="KSO_WM_UNIT_DIAGRAM_ISREFERUNIT" val="0"/>
  <p:tag name="KSO_WM_UNIT_HIGHLIGHT" val="0"/>
  <p:tag name="KSO_WM_UNIT_ID" val="diagram20210162_1*f*1"/>
  <p:tag name="KSO_WM_UNIT_INDEX" val="1"/>
  <p:tag name="KSO_WM_UNIT_LAYERLEVEL" val="1"/>
  <p:tag name="KSO_WM_UNIT_NOCLEAR" val="0"/>
  <p:tag name="KSO_WM_UNIT_PRESET_TEXT" val="单击此处添加正文，文字是您思想的提炼，请尽量言简意赅的阐述观点。"/>
  <p:tag name="KSO_WM_UNIT_SHOW_EDIT_AREA_INDICATION" val="1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48"/>
</p:tagLst>
</file>

<file path=ppt/tags/tag82.xml><?xml version="1.0" encoding="utf-8"?>
<p:tagLst xmlns:p="http://schemas.openxmlformats.org/presentationml/2006/main">
  <p:tag name="KSO_WM_ASSEMBLE_CHIP_INDEX" val="c7b7bbc417544027b7f7d2295aca3785"/>
  <p:tag name="KSO_WM_BEAUTIFY_FLAG" val="#wm#"/>
  <p:tag name="KSO_WM_CHIP_FILLAREA_FILL_RULE" val="{&quot;fill_align&quot;:&quot;cm&quot;,&quot;fill_mode&quot;:&quot;full&quot;}"/>
  <p:tag name="KSO_WM_CHIP_GROUPID" val="5e7310da9a230a26b9e88a19"/>
  <p:tag name="KSO_WM_CHIP_XID" val="5e7310da9a230a26b9e88a1a"/>
  <p:tag name="KSO_WM_TAG_VERSION" val="1.0"/>
  <p:tag name="KSO_WM_TEMPLATE_ASSEMBLE_GROUPID" val="5f48a2c2f3f92eac73830e73"/>
  <p:tag name="KSO_WM_TEMPLATE_ASSEMBLE_XID" val="5f48a2c2f3f92eac73830e73"/>
  <p:tag name="KSO_WM_TEMPLATE_CATEGORY" val="diagram"/>
  <p:tag name="KSO_WM_TEMPLATE_INDEX" val="20210162"/>
  <p:tag name="KSO_WM_UNIT_COMPATIBLE" val="1"/>
  <p:tag name="KSO_WM_UNIT_DEC_AREA_ID" val="5dc6b3ea56b5411e97415c7eb3b1b5fc"/>
  <p:tag name="KSO_WM_UNIT_DIAGRAM_ISNUMVISUAL" val="0"/>
  <p:tag name="KSO_WM_UNIT_DIAGRAM_ISREFERUNIT" val="0"/>
  <p:tag name="KSO_WM_UNIT_HIGHLIGHT" val="0"/>
  <p:tag name="KSO_WM_UNIT_ID" val="diagram20210162_1*d*1"/>
  <p:tag name="KSO_WM_UNIT_INDEX" val="1"/>
  <p:tag name="KSO_WM_UNIT_LAYERLEVEL" val="1"/>
  <p:tag name="KSO_WM_UNIT_PICTURE_CLIP_FLAG" val="0"/>
  <p:tag name="KSO_WM_UNIT_PLACING_PICTURE" val="c7b7bbc417544027b7f7d2295aca3785"/>
  <p:tag name="KSO_WM_UNIT_TYPE" val="d"/>
  <p:tag name="KSO_WM_UNIT_VALUE" val="1396*2030"/>
</p:tagLst>
</file>

<file path=ppt/tags/tag83.xml><?xml version="1.0" encoding="utf-8"?>
<p:tagLst xmlns:p="http://schemas.openxmlformats.org/presentationml/2006/main">
  <p:tag name="KSO_WM_BEAUTIFY_FLAG" val="#wm#"/>
  <p:tag name="KSO_WM_CHIP_FILLPROP" val="[[{&quot;fill_id&quot;:&quot;576dc001ee534062abfa84077d565965&quot;,&quot;fill_align&quot;:&quot;cm&quot;,&quot;text_align&quot;:&quot;cm&quot;,&quot;text_direction&quot;:&quot;horizontal&quot;,&quot;chip_types&quot;:[&quot;picture&quot;]},{&quot;fill_id&quot;:&quot;9cfa3c7c874e4cdb955fe51b0c9a9e86&quot;,&quot;fill_align&quot;:&quot;cm&quot;,&quot;text_align&quot;:&quot;lm&quot;,&quot;text_direction&quot;:&quot;horizontal&quot;,&quot;chip_types&quot;:[&quot;text&quot;]}]]"/>
  <p:tag name="KSO_WM_CHIP_GROUPID" val="5f22a7a4dda340fd2c9b58ef"/>
  <p:tag name="KSO_WM_CHIP_INFOS" val="{&quot;layout_type&quot;:&quot;leftright&quot;,&quot;layout_feature&quot;:2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,&quot;diagram&quot;:{&quot;type&quot;:[],&quot;direction&quot;:0,&quot;isSupportDecBetweenItems&quot;:false}}"/>
  <p:tag name="KSO_WM_CHIP_XID" val="5f22a7a4dda340fd2c9b58f0"/>
  <p:tag name="KSO_WM_SLIDE_BACKGROUND" val="[&quot;general&quot;]"/>
  <p:tag name="KSO_WM_SLIDE_BACKGROUND_TYPE" val="general"/>
  <p:tag name="KSO_WM_SLIDE_BK_DARK_LIGHT" val="2"/>
  <p:tag name="KSO_WM_SLIDE_ID" val="diagram20210162_1"/>
  <p:tag name="KSO_WM_SLIDE_INDEX" val="1"/>
  <p:tag name="KSO_WM_SLIDE_ITEM_CNT" val="0"/>
  <p:tag name="KSO_WM_SLIDE_LAYOUT" val="d_f"/>
  <p:tag name="KSO_WM_SLIDE_LAYOUT_CNT" val="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direction&quot;:1,&quot;id&quot;:&quot;2020-08-28T14:23:33&quot;,&quot;maxSize&quot;:{&quot;size1&quot;:47.600000000000001},&quot;minSize&quot;:{&quot;size1&quot;:47.600000000000001},&quot;normalSize&quot;:{&quot;size1&quot;:47.600000000000001},&quot;subLayout&quot;:[{&quot;id&quot;:&quot;2020-08-28T14:23:33&quot;,&quot;margin&quot;:{&quot;bottom&quot;:6.7729997634887695,&quot;left&quot;:4.2329998016357422,&quot;right&quot;:1.2699999809265137,&quot;top&quot;:6.7729997634887695},&quot;type&quot;:0},{&quot;id&quot;:&quot;2020-08-28T14:23:33&quot;,&quot;type&quot;:0}],&quot;type&quot;:0}"/>
  <p:tag name="KSO_WM_SLIDE_POSITION" val="84*71"/>
  <p:tag name="KSO_WM_SLIDE_RATIO" val="1.777778"/>
  <p:tag name="KSO_WM_SLIDE_SIZE" val="876*396"/>
  <p:tag name="KSO_WM_SLIDE_SUBTYPE" val="picTxt"/>
  <p:tag name="KSO_WM_SLIDE_SUPPORT_FEATURE_TYPE" val="0"/>
  <p:tag name="KSO_WM_SLIDE_TYPE" val="text"/>
  <p:tag name="KSO_WM_TAG_VERSION" val="1.0"/>
  <p:tag name="KSO_WM_TEMPLATE_ASSEMBLE_GROUPID" val="5f48a2c2f3f92eac73830e73"/>
  <p:tag name="KSO_WM_TEMPLATE_ASSEMBLE_XID" val="5f48a2c2f3f92eac73830e73"/>
  <p:tag name="KSO_WM_TEMPLATE_CATEGORY" val="diagram"/>
  <p:tag name="KSO_WM_TEMPLATE_COLOR_TYPE" val="1"/>
  <p:tag name="KSO_WM_TEMPLATE_INDEX" val="20210162"/>
  <p:tag name="KSO_WM_TEMPLATE_MASTER_TYPE" val="0"/>
  <p:tag name="KSO_WM_TEMPLATE_SUBCATEGORY" val="21"/>
</p:tagLst>
</file>

<file path=ppt/tags/tag84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5201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5201_1*i*1"/>
  <p:tag name="KSO_WM_UNIT_INDEX" val="1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85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5201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8"/>
  <p:tag name="KSO_WM_UNIT_FILL_TYPE" val="1"/>
  <p:tag name="KSO_WM_UNIT_HIGHLIGHT" val="0"/>
  <p:tag name="KSO_WM_UNIT_ID" val="diagram20205201_1*i*2"/>
  <p:tag name="KSO_WM_UNIT_INDEX" val="2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86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5201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8"/>
  <p:tag name="KSO_WM_UNIT_FILL_TYPE" val="1"/>
  <p:tag name="KSO_WM_UNIT_HIGHLIGHT" val="0"/>
  <p:tag name="KSO_WM_UNIT_ID" val="diagram20205201_1*i*3"/>
  <p:tag name="KSO_WM_UNIT_INDEX" val="3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87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5201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8"/>
  <p:tag name="KSO_WM_UNIT_FILL_TYPE" val="1"/>
  <p:tag name="KSO_WM_UNIT_HIGHLIGHT" val="0"/>
  <p:tag name="KSO_WM_UNIT_ID" val="diagram20205201_1*i*4"/>
  <p:tag name="KSO_WM_UNIT_INDEX" val="4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88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5201"/>
  <p:tag name="KSO_WM_UNIT_COMPATIBLE" val="0"/>
  <p:tag name="KSO_WM_UNIT_DIAGRAM_ISNUMVISUAL" val="0"/>
  <p:tag name="KSO_WM_UNIT_DIAGRAM_ISREFERUNIT" val="0"/>
  <p:tag name="KSO_WM_UNIT_FILL_FORE_SCHEMECOLOR_INDEX" val="16"/>
  <p:tag name="KSO_WM_UNIT_FILL_FORE_SCHEMECOLOR_INDEX_BRIGHTNESS" val="-0.05"/>
  <p:tag name="KSO_WM_UNIT_FILL_TYPE" val="1"/>
  <p:tag name="KSO_WM_UNIT_HIGHLIGHT" val="0"/>
  <p:tag name="KSO_WM_UNIT_ID" val="diagram20205201_1*i*5"/>
  <p:tag name="KSO_WM_UNIT_INDEX" val="5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89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5201"/>
  <p:tag name="KSO_WM_UNIT_COMPATIBLE" val="0"/>
  <p:tag name="KSO_WM_UNIT_DIAGRAM_ISNUMVISUAL" val="0"/>
  <p:tag name="KSO_WM_UNIT_DIAGRAM_ISREFERUNIT" val="0"/>
  <p:tag name="KSO_WM_UNIT_HIGHLIGHT" val="0"/>
  <p:tag name="KSO_WM_UNIT_ID" val="diagram20205201_1*f*1"/>
  <p:tag name="KSO_WM_UNIT_INDEX" val="1"/>
  <p:tag name="KSO_WM_UNIT_LAYERLEVEL" val="1"/>
  <p:tag name="KSO_WM_UNIT_NOCLEAR" val="0"/>
  <p:tag name="KSO_WM_UNIT_PRESET_TEXT" val="单击此处输入你的正文，文字是您思想的提炼，为了最终演示发布的良好效果，请尽量言简意赅的阐述观点；根据需要可酌情增减文字，以便观者可以准确理解您所传达的信息。&#13;您的正文已经简明扼要，但信息却错综复杂，需要用更多的文字来表述；但请您尽可能提炼思想的精髓，否则容易造成观者的阅读压力，适得其反。&#13;正如我们都希望改变世界，希望给人带去光明，但更多时候只需播下一颗种子，自然有微光照拂，雨露滋养。恰如其分的表达观点，往往可以事半功倍。&#13;单击此处输入你的正文，文字是您思想的提炼，为了最终演示发布的良好效果，请尽量言简意赅的阐述观点；根据需要可酌情增减文字，以便观者可以准确理解您所传达的信息。&#13;您的正文已经简明扼要，但信息却错综复杂，需要用更多的文字来表述；但请您尽可能提炼思想的精髓，否则容易造成观者的阅读压力，适得其反。&#13;正如我们都希望改变世界，希望给人带去光明，但更多时候只需播下一颗种子，自然有微光照拂，雨露滋养。恰如其分的表达观点，往往可以事半功倍。"/>
  <p:tag name="KSO_WM_UNIT_TEXT_FILL_FORE_SCHEMECOLOR_INDEX" val="13"/>
  <p:tag name="KSO_WM_UNIT_TEXT_FILL_FORE_SCHEMECOLOR_INDEX_BRIGHTNESS" val="0.25"/>
  <p:tag name="KSO_WM_UNIT_TEXT_FILL_TYPE" val="1"/>
  <p:tag name="KSO_WM_UNIT_TYPE" val="f"/>
  <p:tag name="KSO_WM_UNIT_VALUE" val="629"/>
</p:tagLst>
</file>

<file path=ppt/tags/tag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0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5201"/>
  <p:tag name="KSO_WM_UNIT_COMPATIBLE" val="0"/>
  <p:tag name="KSO_WM_UNIT_DIAGRAM_ISNUMVISUAL" val="0"/>
  <p:tag name="KSO_WM_UNIT_DIAGRAM_ISREFERUNIT" val="0"/>
  <p:tag name="KSO_WM_UNIT_HIGHLIGHT" val="0"/>
  <p:tag name="KSO_WM_UNIT_ID" val="diagram20205201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&#13;添加大标题"/>
  <p:tag name="KSO_WM_UNIT_TYPE" val="a"/>
  <p:tag name="KSO_WM_UNIT_VALUE" val="10"/>
</p:tagLst>
</file>

<file path=ppt/tags/tag91.xml><?xml version="1.0" encoding="utf-8"?>
<p:tagLst xmlns:p="http://schemas.openxmlformats.org/presentationml/2006/main">
  <p:tag name="KSO_WM_BEAUTIFY_FLAG" val="#wm#"/>
  <p:tag name="KSO_WM_SLIDE_ID" val="diagram20205201_1"/>
  <p:tag name="KSO_WM_SLIDE_INDEX" val="1"/>
  <p:tag name="KSO_WM_SLIDE_ITEM_CNT" val="0"/>
  <p:tag name="KSO_WM_SLIDE_LAYOUT" val="a_b_f"/>
  <p:tag name="KSO_WM_SLIDE_LAYOUT_CNT" val="1_1_1"/>
  <p:tag name="KSO_WM_SLIDE_POSITION" val="0*0"/>
  <p:tag name="KSO_WM_SLIDE_SIZE" val="959*540"/>
  <p:tag name="KSO_WM_SLIDE_SUBTYPE" val="pureTxt"/>
  <p:tag name="KSO_WM_SLIDE_TYPE" val="text"/>
  <p:tag name="KSO_WM_TAG_VERSION" val="1.0"/>
  <p:tag name="KSO_WM_TEMPLATE_CATEGORY" val="diagram"/>
  <p:tag name="KSO_WM_TEMPLATE_COLOR_TYPE" val="1"/>
  <p:tag name="KSO_WM_TEMPLATE_INDEX" val="20205201"/>
  <p:tag name="KSO_WM_TEMPLATE_MASTER_TYPE" val="0"/>
  <p:tag name="KSO_WM_TEMPLATE_SUBCATEGORY" val="0"/>
</p:tagLst>
</file>

<file path=ppt/tags/tag92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fca2ceed80a541c9a1ec9db3e1e1e7ad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019_1*i*1"/>
  <p:tag name="KSO_WM_UNIT_INDEX" val="1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1325"/>
</p:tagLst>
</file>

<file path=ppt/tags/tag93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b40a289199e84838b84c250414e6c2de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diagram20209019_1*i*2"/>
  <p:tag name="KSO_WM_UNIT_INDEX" val="2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1200"/>
</p:tagLst>
</file>

<file path=ppt/tags/tag94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3231e35afa514dcaa57f7fb3297f5394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6"/>
  <p:tag name="KSO_WM_UNIT_FILL_FORE_SCHEMECOLOR_INDEX_BRIGHTNESS" val="0"/>
  <p:tag name="KSO_WM_UNIT_FILL_TYPE" val="1"/>
  <p:tag name="KSO_WM_UNIT_HIGHLIGHT" val="0"/>
  <p:tag name="KSO_WM_UNIT_ID" val="diagram20209019_1*i*3"/>
  <p:tag name="KSO_WM_UNIT_INDEX" val="3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9"/>
</p:tagLst>
</file>

<file path=ppt/tags/tag95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b194b2d2f353469ebba00dde16354627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019_1*i*4"/>
  <p:tag name="KSO_WM_UNIT_INDEX" val="4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9"/>
</p:tagLst>
</file>

<file path=ppt/tags/tag96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0359c9aa6d164b778f9100a578dbe3b7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019_1*i*5"/>
  <p:tag name="KSO_WM_UNIT_INDEX" val="5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9"/>
</p:tagLst>
</file>

<file path=ppt/tags/tag97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6a189283db0b4f20948332db44b83e3f"/>
  <p:tag name="KSO_WM_UNIT_DIAGRAM_ISNUMVISUAL" val="0"/>
  <p:tag name="KSO_WM_UNIT_DIAGRAM_ISREFERUNIT" val="0"/>
  <p:tag name="KSO_WM_UNIT_HIGHLIGHT" val="0"/>
  <p:tag name="KSO_WM_UNIT_ID" val="diagram20209019_1*i*6"/>
  <p:tag name="KSO_WM_UNIT_INDEX" val="6"/>
  <p:tag name="KSO_WM_UNIT_LAYERLEVEL" val="1"/>
  <p:tag name="KSO_WM_UNIT_TYPE" val="i"/>
</p:tagLst>
</file>

<file path=ppt/tags/tag98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d81d101dc3ca492ca86759d2fe2fc555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019_1*i*7"/>
  <p:tag name="KSO_WM_UNIT_INDEX" val="7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30"/>
</p:tagLst>
</file>

<file path=ppt/tags/tag99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6563c2c720f047c387bd6314ea79ee48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019_1*i*8"/>
  <p:tag name="KSO_WM_UNIT_INDEX" val="8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16"/>
</p:tagLst>
</file>

<file path=ppt/theme/theme1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6218</Words>
  <Application>WPS 演示</Application>
  <PresentationFormat>宽屏</PresentationFormat>
  <Paragraphs>424</Paragraphs>
  <Slides>37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37</vt:i4>
      </vt:variant>
    </vt:vector>
  </HeadingPairs>
  <TitlesOfParts>
    <vt:vector size="67" baseType="lpstr">
      <vt:lpstr>Arial</vt:lpstr>
      <vt:lpstr>宋体</vt:lpstr>
      <vt:lpstr>Wingdings</vt:lpstr>
      <vt:lpstr>隶书</vt:lpstr>
      <vt:lpstr>微软雅黑</vt:lpstr>
      <vt:lpstr>Segoe UI</vt:lpstr>
      <vt:lpstr>Wingdings</vt:lpstr>
      <vt:lpstr>方正粗黑宋简体</vt:lpstr>
      <vt:lpstr>Aa语文老师的字</vt:lpstr>
      <vt:lpstr>黑体</vt:lpstr>
      <vt:lpstr>明康欧楷</vt:lpstr>
      <vt:lpstr>楷体</vt:lpstr>
      <vt:lpstr>Arial Unicode MS</vt:lpstr>
      <vt:lpstr>等线</vt:lpstr>
      <vt:lpstr>方正启体简体</vt:lpstr>
      <vt:lpstr>Calibri</vt:lpstr>
      <vt:lpstr>Gill Sans MT</vt:lpstr>
      <vt:lpstr>华文中宋</vt:lpstr>
      <vt:lpstr>楷体_GB2312</vt:lpstr>
      <vt:lpstr>新宋体</vt:lpstr>
      <vt:lpstr>Times New Roman</vt:lpstr>
      <vt:lpstr>NEU-BZ-S92</vt:lpstr>
      <vt:lpstr>方正宋黑_GBK</vt:lpstr>
      <vt:lpstr>方正书宋_GBK</vt:lpstr>
      <vt:lpstr>迷你简启体</vt:lpstr>
      <vt:lpstr>Wingdings 2</vt:lpstr>
      <vt:lpstr>Segoe Print</vt:lpstr>
      <vt:lpstr>华文细黑</vt:lpstr>
      <vt:lpstr>1_Office 主题​​</vt:lpstr>
      <vt:lpstr>2_Office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空白演示</vt:lpstr>
      <vt:lpstr>PowerPoint 演示文稿</vt:lpstr>
      <vt:lpstr>空白演示</vt:lpstr>
    </vt:vector>
  </TitlesOfParts>
  <Company>微软中国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微软用户</dc:creator>
  <cp:lastModifiedBy>牧野</cp:lastModifiedBy>
  <cp:revision>30</cp:revision>
  <dcterms:created xsi:type="dcterms:W3CDTF">2020-02-19T16:14:00Z</dcterms:created>
  <dcterms:modified xsi:type="dcterms:W3CDTF">2020-12-01T07:27:01Z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2052-11.1.0.10132</vt:lpwstr>
  </property>
</Properties>
</file>