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86" r:id="rId4"/>
    <p:sldId id="391" r:id="rId5"/>
    <p:sldId id="426" r:id="rId6"/>
    <p:sldId id="327" r:id="rId7"/>
    <p:sldId id="389" r:id="rId8"/>
    <p:sldId id="427" r:id="rId9"/>
    <p:sldId id="428" r:id="rId10"/>
    <p:sldId id="429" r:id="rId11"/>
    <p:sldId id="430" r:id="rId12"/>
    <p:sldId id="431" r:id="rId13"/>
    <p:sldId id="432" r:id="rId14"/>
    <p:sldId id="433" r:id="rId15"/>
    <p:sldId id="434" r:id="rId16"/>
    <p:sldId id="435" r:id="rId17"/>
    <p:sldId id="439" r:id="rId18"/>
    <p:sldId id="436" r:id="rId19"/>
    <p:sldId id="437" r:id="rId20"/>
    <p:sldId id="438" r:id="rId21"/>
    <p:sldId id="371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6970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9" autoAdjust="0"/>
    <p:restoredTop sz="74286" autoAdjust="0"/>
  </p:normalViewPr>
  <p:slideViewPr>
    <p:cSldViewPr snapToGrid="0">
      <p:cViewPr varScale="1">
        <p:scale>
          <a:sx n="58" d="100"/>
          <a:sy n="58" d="100"/>
        </p:scale>
        <p:origin x="468" y="60"/>
      </p:cViewPr>
      <p:guideLst>
        <p:guide orient="horz" pos="3702"/>
        <p:guide pos="688"/>
        <p:guide pos="6970"/>
        <p:guide orient="horz" pos="550"/>
      </p:guideLst>
    </p:cSldViewPr>
  </p:slideViewPr>
  <p:outlineViewPr>
    <p:cViewPr>
      <p:scale>
        <a:sx n="33" d="100"/>
        <a:sy n="33" d="100"/>
      </p:scale>
      <p:origin x="0" y="-17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3AB3EDC-D928-534C-A6AC-AA7FB457B72A}" type="doc">
      <dgm:prSet loTypeId="urn:microsoft.com/office/officeart/2005/8/layout/radial3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AEA87B2-9FAF-8442-96DD-B223B0F44AEF}" type="parTrans" cxnId="{11E48B1F-15A7-49D6-A771-FC8DB18C0F15}">
      <dgm:prSet/>
      <dgm:spPr/>
      <dgm:t>
        <a:bodyPr/>
        <a:lstStyle/>
        <a:p>
          <a:endParaRPr lang="zh-CN" altLang="en-US"/>
        </a:p>
      </dgm:t>
    </dgm:pt>
    <dgm:pt modelId="{0B11EB42-A493-DC4F-876E-392F444ED969}">
      <dgm:prSet phldrT="[文本]" custT="1"/>
      <dgm:spPr/>
      <dgm:t>
        <a:bodyPr/>
        <a:lstStyle/>
        <a:p>
          <a:r>
            <a:rPr lang="zh-CN" altLang="en-US" sz="2800" b="1">
              <a:latin typeface="STKaiti" panose="02010600040101010101" pitchFamily="2" charset="-122"/>
              <a:ea typeface="STKaiti" panose="02010600040101010101" pitchFamily="2" charset="-122"/>
            </a:rPr>
            <a:t>第四单元</a:t>
          </a:r>
        </a:p>
      </dgm:t>
    </dgm:pt>
    <dgm:pt modelId="{40F130EE-A78C-C14D-BF99-C028D5E71959}" type="parTrans" cxnId="{01D32D55-99D4-49D0-BE1D-6CF33FEAF6A2}">
      <dgm:prSet/>
      <dgm:spPr/>
      <dgm:t>
        <a:bodyPr/>
        <a:lstStyle/>
        <a:p>
          <a:endParaRPr lang="zh-CN" altLang="en-US"/>
        </a:p>
      </dgm:t>
    </dgm:pt>
    <dgm:pt modelId="{17E708F2-4885-FD47-AA8C-8CBEC12662AB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写人记事</a:t>
          </a:r>
        </a:p>
      </dgm:t>
    </dgm:pt>
    <dgm:pt modelId="{CF1D2CBC-FBDC-1B42-B077-F8A0F52EFE5F}" type="sibTrans" cxnId="{01D32D55-99D4-49D0-BE1D-6CF33FEAF6A2}">
      <dgm:prSet/>
      <dgm:spPr/>
      <dgm:t>
        <a:bodyPr/>
        <a:lstStyle/>
        <a:p>
          <a:endParaRPr lang="zh-CN" altLang="en-US"/>
        </a:p>
      </dgm:t>
    </dgm:pt>
    <dgm:pt modelId="{216B9DA7-EC57-5449-9A50-B95EB23C479E}" type="parTrans" cxnId="{34373252-E9EC-408F-BCD5-5EB95AE5AC52}">
      <dgm:prSet/>
      <dgm:spPr/>
      <dgm:t>
        <a:bodyPr/>
        <a:lstStyle/>
        <a:p>
          <a:endParaRPr lang="zh-CN" altLang="en-US"/>
        </a:p>
      </dgm:t>
    </dgm:pt>
    <dgm:pt modelId="{F531CE8B-40A4-6D4B-8156-B2D0D9AE0705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阐发哲理</a:t>
          </a:r>
        </a:p>
      </dgm:t>
    </dgm:pt>
    <dgm:pt modelId="{7DB440D3-9145-5043-8F4E-CC876A8664EC}" type="sibTrans" cxnId="{34373252-E9EC-408F-BCD5-5EB95AE5AC52}">
      <dgm:prSet/>
      <dgm:spPr/>
      <dgm:t>
        <a:bodyPr/>
        <a:lstStyle/>
        <a:p>
          <a:endParaRPr lang="zh-CN" altLang="en-US"/>
        </a:p>
      </dgm:t>
    </dgm:pt>
    <dgm:pt modelId="{062D3109-B913-014D-9C31-3A3E92F0CCF7}" type="parTrans" cxnId="{2F5D422B-88F2-48ED-9960-595151110B3C}">
      <dgm:prSet/>
      <dgm:spPr/>
      <dgm:t>
        <a:bodyPr/>
        <a:lstStyle/>
        <a:p>
          <a:endParaRPr lang="zh-CN" altLang="en-US"/>
        </a:p>
      </dgm:t>
    </dgm:pt>
    <dgm:pt modelId="{4166BE22-65AD-DA45-8A00-CCF10E02E227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写景抒情</a:t>
          </a:r>
        </a:p>
      </dgm:t>
    </dgm:pt>
    <dgm:pt modelId="{14F52D67-4CCD-1248-BF58-31DDF61BFB5F}" type="sibTrans" cxnId="{2F5D422B-88F2-48ED-9960-595151110B3C}">
      <dgm:prSet/>
      <dgm:spPr/>
      <dgm:t>
        <a:bodyPr/>
        <a:lstStyle/>
        <a:p>
          <a:endParaRPr lang="zh-CN" altLang="en-US"/>
        </a:p>
      </dgm:t>
    </dgm:pt>
    <dgm:pt modelId="{5D6D04AD-F233-AF42-AA0B-A710CD727E34}" type="parTrans" cxnId="{5B99FFD5-9318-49DE-8C52-2360CF68D98E}">
      <dgm:prSet/>
      <dgm:spPr/>
      <dgm:t>
        <a:bodyPr/>
        <a:lstStyle/>
        <a:p>
          <a:endParaRPr lang="zh-CN" altLang="en-US"/>
        </a:p>
      </dgm:t>
    </dgm:pt>
    <dgm:pt modelId="{CEDBE906-5E52-D64F-BEDE-DDC04D65AC64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托物言志</a:t>
          </a:r>
        </a:p>
      </dgm:t>
    </dgm:pt>
    <dgm:pt modelId="{F7C4EFDB-2C27-624A-940F-60A9C154EA05}" type="sibTrans" cxnId="{5B99FFD5-9318-49DE-8C52-2360CF68D98E}">
      <dgm:prSet/>
      <dgm:spPr/>
      <dgm:t>
        <a:bodyPr/>
        <a:lstStyle/>
        <a:p>
          <a:endParaRPr lang="zh-CN" altLang="en-US"/>
        </a:p>
      </dgm:t>
    </dgm:pt>
    <dgm:pt modelId="{DFC61E30-0D6E-1B41-A666-90788E42E371}" type="sibTrans" cxnId="{11E48B1F-15A7-49D6-A771-FC8DB18C0F15}">
      <dgm:prSet/>
      <dgm:spPr/>
      <dgm:t>
        <a:bodyPr/>
        <a:lstStyle/>
        <a:p>
          <a:endParaRPr lang="zh-CN" altLang="en-US"/>
        </a:p>
      </dgm:t>
    </dgm:pt>
    <dgm:pt modelId="{19C83D1B-56AF-DB4B-811F-D2FE619F920D}" type="pres">
      <dgm:prSet presAssocID="{73AB3EDC-D928-534C-A6AC-AA7FB457B72A}" presName="composite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5387F7-1FFE-8A4B-A84F-F4E1487753D5}" type="pres">
      <dgm:prSet presAssocID="{73AB3EDC-D928-534C-A6AC-AA7FB457B72A}" presName="radial">
        <dgm:presLayoutVars>
          <dgm:animLvl val="ctr"/>
        </dgm:presLayoutVars>
      </dgm:prSet>
      <dgm:spPr/>
      <dgm:t>
        <a:bodyPr/>
        <a:lstStyle/>
        <a:p/>
      </dgm:t>
    </dgm:pt>
    <dgm:pt modelId="{808E34E6-C00A-454E-A113-9D5FE2020699}" type="pres">
      <dgm:prSet presAssocID="{0B11EB42-A493-DC4F-876E-392F444ED969}" presName="centerShape" presStyleLbl="vennNode1" presStyleCnt="5" custScaleX="66457" custScaleY="60128"/>
      <dgm:spPr/>
      <dgm:t>
        <a:bodyPr/>
        <a:lstStyle/>
        <a:p>
          <a:endParaRPr lang="zh-CN" altLang="en-US"/>
        </a:p>
      </dgm:t>
    </dgm:pt>
    <dgm:pt modelId="{AF0B8E1F-6B38-AC4A-BAFA-F2B430FFDF07}" type="pres">
      <dgm:prSet presAssocID="{17E708F2-4885-FD47-AA8C-8CBEC12662A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5C701F-C5F7-5844-9439-2F2EEFF978AF}" type="pres">
      <dgm:prSet presAssocID="{F531CE8B-40A4-6D4B-8156-B2D0D9AE0705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49F8D8-7ECE-0C48-8EA4-C96B7B896C38}" type="pres">
      <dgm:prSet presAssocID="{4166BE22-65AD-DA45-8A00-CCF10E02E227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F4D9C2-79F4-274C-A1FC-17C9A3ED6FC7}" type="pres">
      <dgm:prSet presAssocID="{CEDBE906-5E52-D64F-BEDE-DDC04D65AC64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1E48B1F-15A7-49D6-A771-FC8DB18C0F15}" srcId="{73AB3EDC-D928-534C-A6AC-AA7FB457B72A}" destId="{0B11EB42-A493-DC4F-876E-392F444ED969}" srcOrd="0" destOrd="0" parTransId="{2AEA87B2-9FAF-8442-96DD-B223B0F44AEF}" sibTransId="{DFC61E30-0D6E-1B41-A666-90788E42E371}"/>
    <dgm:cxn modelId="{01D32D55-99D4-49D0-BE1D-6CF33FEAF6A2}" srcId="{0B11EB42-A493-DC4F-876E-392F444ED969}" destId="{17E708F2-4885-FD47-AA8C-8CBEC12662AB}" srcOrd="0" destOrd="0" parTransId="{40F130EE-A78C-C14D-BF99-C028D5E71959}" sibTransId="{CF1D2CBC-FBDC-1B42-B077-F8A0F52EFE5F}"/>
    <dgm:cxn modelId="{34373252-E9EC-408F-BCD5-5EB95AE5AC52}" srcId="{0B11EB42-A493-DC4F-876E-392F444ED969}" destId="{F531CE8B-40A4-6D4B-8156-B2D0D9AE0705}" srcOrd="1" destOrd="0" parTransId="{216B9DA7-EC57-5449-9A50-B95EB23C479E}" sibTransId="{7DB440D3-9145-5043-8F4E-CC876A8664EC}"/>
    <dgm:cxn modelId="{2F5D422B-88F2-48ED-9960-595151110B3C}" srcId="{0B11EB42-A493-DC4F-876E-392F444ED969}" destId="{4166BE22-65AD-DA45-8A00-CCF10E02E227}" srcOrd="2" destOrd="0" parTransId="{062D3109-B913-014D-9C31-3A3E92F0CCF7}" sibTransId="{14F52D67-4CCD-1248-BF58-31DDF61BFB5F}"/>
    <dgm:cxn modelId="{5B99FFD5-9318-49DE-8C52-2360CF68D98E}" srcId="{0B11EB42-A493-DC4F-876E-392F444ED969}" destId="{CEDBE906-5E52-D64F-BEDE-DDC04D65AC64}" srcOrd="3" destOrd="0" parTransId="{5D6D04AD-F233-AF42-AA0B-A710CD727E34}" sibTransId="{F7C4EFDB-2C27-624A-940F-60A9C154EA05}"/>
    <dgm:cxn modelId="{93010F3F-0FD7-4DEC-BE10-1F5C395AB2BD}" type="presOf" srcId="{73AB3EDC-D928-534C-A6AC-AA7FB457B72A}" destId="{19C83D1B-56AF-DB4B-811F-D2FE619F920D}" srcOrd="0" destOrd="0" presId="urn:microsoft.com/office/officeart/2005/8/layout/radial3"/>
    <dgm:cxn modelId="{271E020C-1717-48A5-9C9F-1B759C08B963}" type="presParOf" srcId="{19C83D1B-56AF-DB4B-811F-D2FE619F920D}" destId="{215387F7-1FFE-8A4B-A84F-F4E1487753D5}" srcOrd="0" destOrd="0" presId="urn:microsoft.com/office/officeart/2005/8/layout/radial3"/>
    <dgm:cxn modelId="{63333DB1-18B8-4D4C-94E1-7CB3669C441C}" type="presParOf" srcId="{215387F7-1FFE-8A4B-A84F-F4E1487753D5}" destId="{808E34E6-C00A-454E-A113-9D5FE2020699}" srcOrd="0" destOrd="0" presId="urn:microsoft.com/office/officeart/2005/8/layout/radial3"/>
    <dgm:cxn modelId="{BBD69683-D6A9-47D4-A370-A2B9D2A17E25}" type="presOf" srcId="{0B11EB42-A493-DC4F-876E-392F444ED969}" destId="{808E34E6-C00A-454E-A113-9D5FE2020699}" srcOrd="0" destOrd="0" presId="urn:microsoft.com/office/officeart/2005/8/layout/radial3"/>
    <dgm:cxn modelId="{3201ED4C-FE7B-4CAA-9A17-37CB3FCB918A}" type="presParOf" srcId="{215387F7-1FFE-8A4B-A84F-F4E1487753D5}" destId="{AF0B8E1F-6B38-AC4A-BAFA-F2B430FFDF07}" srcOrd="1" destOrd="0" presId="urn:microsoft.com/office/officeart/2005/8/layout/radial3"/>
    <dgm:cxn modelId="{1610D303-16E4-47DC-90DD-000B25C5CFDA}" type="presOf" srcId="{17E708F2-4885-FD47-AA8C-8CBEC12662AB}" destId="{AF0B8E1F-6B38-AC4A-BAFA-F2B430FFDF07}" srcOrd="0" destOrd="0" presId="urn:microsoft.com/office/officeart/2005/8/layout/radial3"/>
    <dgm:cxn modelId="{BB3366C1-0D76-4162-A57C-5295F917D68F}" type="presParOf" srcId="{215387F7-1FFE-8A4B-A84F-F4E1487753D5}" destId="{E95C701F-C5F7-5844-9439-2F2EEFF978AF}" srcOrd="2" destOrd="0" presId="urn:microsoft.com/office/officeart/2005/8/layout/radial3"/>
    <dgm:cxn modelId="{83719D1C-25C7-46E6-A1FC-78A2C2EA8A7B}" type="presOf" srcId="{F531CE8B-40A4-6D4B-8156-B2D0D9AE0705}" destId="{E95C701F-C5F7-5844-9439-2F2EEFF978AF}" srcOrd="0" destOrd="0" presId="urn:microsoft.com/office/officeart/2005/8/layout/radial3"/>
    <dgm:cxn modelId="{33052FF2-83C6-463B-ABDC-5362E9846ED9}" type="presParOf" srcId="{215387F7-1FFE-8A4B-A84F-F4E1487753D5}" destId="{BD49F8D8-7ECE-0C48-8EA4-C96B7B896C38}" srcOrd="3" destOrd="0" presId="urn:microsoft.com/office/officeart/2005/8/layout/radial3"/>
    <dgm:cxn modelId="{B096CB5F-9866-40B7-840C-60D77D63E7F9}" type="presOf" srcId="{4166BE22-65AD-DA45-8A00-CCF10E02E227}" destId="{BD49F8D8-7ECE-0C48-8EA4-C96B7B896C38}" srcOrd="0" destOrd="0" presId="urn:microsoft.com/office/officeart/2005/8/layout/radial3"/>
    <dgm:cxn modelId="{BA6376B2-645B-4AE7-B87D-398AFE002DFF}" type="presParOf" srcId="{215387F7-1FFE-8A4B-A84F-F4E1487753D5}" destId="{E5F4D9C2-79F4-274C-A1FC-17C9A3ED6FC7}" srcOrd="4" destOrd="0" presId="urn:microsoft.com/office/officeart/2005/8/layout/radial3"/>
    <dgm:cxn modelId="{032A95C5-6E23-4767-892F-11B4590F5D61}" type="presOf" srcId="{CEDBE906-5E52-D64F-BEDE-DDC04D65AC64}" destId="{E5F4D9C2-79F4-274C-A1FC-17C9A3ED6FC7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A357B9BD-AC04-E940-9AE9-414A14FB6656}" type="doc">
      <dgm:prSet loTypeId="urn:microsoft.com/office/officeart/2005/8/layout/vList3" loCatId="" qsTypeId="urn:microsoft.com/office/officeart/2005/8/quickstyle/simple1" qsCatId="simple" csTypeId="urn:microsoft.com/office/officeart/2005/8/colors/colorful4" csCatId="colorful" phldr="1"/>
      <dgm:spPr/>
      <dgm:t>
        <a:bodyPr/>
        <a:lstStyle/>
        <a:p/>
      </dgm:t>
    </dgm:pt>
    <dgm:pt modelId="{73FD7192-84E8-9644-8564-C8688D3CBD30}" type="parTrans" cxnId="{FF4ABC16-BB92-48D7-88E0-6DDBC56176E9}">
      <dgm:prSet/>
      <dgm:spPr/>
      <dgm:t>
        <a:bodyPr/>
        <a:lstStyle/>
        <a:p>
          <a:endParaRPr lang="zh-CN" altLang="en-US"/>
        </a:p>
      </dgm:t>
    </dgm:pt>
    <dgm:pt modelId="{E26F3801-FD78-9B45-831F-5AC5230140BC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选择合适的搜索引擎</a:t>
          </a:r>
        </a:p>
      </dgm:t>
    </dgm:pt>
    <dgm:pt modelId="{812834C5-DC7E-2E42-929D-D54EC18FF58F}" type="sibTrans" cxnId="{FF4ABC16-BB92-48D7-88E0-6DDBC56176E9}">
      <dgm:prSet/>
      <dgm:spPr/>
      <dgm:t>
        <a:bodyPr/>
        <a:lstStyle/>
        <a:p>
          <a:endParaRPr lang="zh-CN" altLang="en-US"/>
        </a:p>
      </dgm:t>
    </dgm:pt>
    <dgm:pt modelId="{A09C885A-1D1E-1A4B-9EF5-58A24BB717FE}" type="parTrans" cxnId="{64948703-B2D4-4498-A213-32F54B34AA84}">
      <dgm:prSet/>
      <dgm:spPr/>
      <dgm:t>
        <a:bodyPr/>
        <a:lstStyle/>
        <a:p>
          <a:endParaRPr lang="zh-CN" altLang="en-US"/>
        </a:p>
      </dgm:t>
    </dgm:pt>
    <dgm:pt modelId="{21292D22-E897-1941-BA7D-580AD5103127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注意精选关键词</a:t>
          </a:r>
        </a:p>
      </dgm:t>
    </dgm:pt>
    <dgm:pt modelId="{80CCD7B9-3C5B-D945-90D0-7250BFAFF6FA}" type="sibTrans" cxnId="{64948703-B2D4-4498-A213-32F54B34AA84}">
      <dgm:prSet/>
      <dgm:spPr/>
      <dgm:t>
        <a:bodyPr/>
        <a:lstStyle/>
        <a:p>
          <a:endParaRPr lang="zh-CN" altLang="en-US"/>
        </a:p>
      </dgm:t>
    </dgm:pt>
    <dgm:pt modelId="{3C7FF24C-170C-9F4A-8DB3-EFD601920FF6}" type="parTrans" cxnId="{95B55612-EA60-4156-88B4-15C534CC73BD}">
      <dgm:prSet/>
      <dgm:spPr/>
      <dgm:t>
        <a:bodyPr/>
        <a:lstStyle/>
        <a:p>
          <a:endParaRPr lang="zh-CN" altLang="en-US"/>
        </a:p>
      </dgm:t>
    </dgm:pt>
    <dgm:pt modelId="{1B0D81DD-8940-FF47-83B5-04F4F1E67785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善用网络求助</a:t>
          </a:r>
        </a:p>
      </dgm:t>
    </dgm:pt>
    <dgm:pt modelId="{CDF6503B-5550-5842-9D02-1ED6B8E48EB8}" type="sibTrans" cxnId="{95B55612-EA60-4156-88B4-15C534CC73BD}">
      <dgm:prSet/>
      <dgm:spPr/>
      <dgm:t>
        <a:bodyPr/>
        <a:lstStyle/>
        <a:p>
          <a:endParaRPr lang="zh-CN" altLang="en-US"/>
        </a:p>
      </dgm:t>
    </dgm:pt>
    <dgm:pt modelId="{206B9E97-8B17-CD42-A3CF-7A14CA2F9AAF}" type="parTrans" cxnId="{8B80C29E-7F16-4BD8-8117-5E6CCF67D4C7}">
      <dgm:prSet/>
      <dgm:spPr/>
      <dgm:t>
        <a:bodyPr/>
        <a:lstStyle/>
        <a:p>
          <a:endParaRPr lang="zh-CN" altLang="en-US"/>
        </a:p>
      </dgm:t>
    </dgm:pt>
    <dgm:pt modelId="{221E36BA-7377-0B4F-8CDD-AB934141ACA7}">
      <dgm:prSet phldrT="[文本]" custT="1"/>
      <dgm:spPr/>
      <dgm:t>
        <a:bodyPr/>
        <a:lstStyle/>
        <a:p>
          <a:r>
            <a:rPr lang="zh-CN" altLang="en-US" sz="2800">
              <a:latin typeface="STKaiti" panose="02010600040101010101" pitchFamily="2" charset="-122"/>
              <a:ea typeface="STKaiti" panose="02010600040101010101" pitchFamily="2" charset="-122"/>
            </a:rPr>
            <a:t>学会浏览和筛选</a:t>
          </a:r>
        </a:p>
      </dgm:t>
    </dgm:pt>
    <dgm:pt modelId="{C6AFBBB9-5595-CF43-950F-8824588B49C6}" type="sibTrans" cxnId="{8B80C29E-7F16-4BD8-8117-5E6CCF67D4C7}">
      <dgm:prSet/>
      <dgm:spPr/>
      <dgm:t>
        <a:bodyPr/>
        <a:lstStyle/>
        <a:p>
          <a:endParaRPr lang="zh-CN" altLang="en-US"/>
        </a:p>
      </dgm:t>
    </dgm:pt>
    <dgm:pt modelId="{E5C64C6F-D22E-3442-B201-3178A77F2D45}" type="pres">
      <dgm:prSet presAssocID="{A357B9BD-AC04-E940-9AE9-414A14FB6656}" presName="linearFlow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C5AEF578-A31E-5845-AC44-F8F00FADCD6D}" type="pres">
      <dgm:prSet presAssocID="{E26F3801-FD78-9B45-831F-5AC5230140BC}" presName="composite"/>
      <dgm:spPr/>
      <dgm:t>
        <a:bodyPr/>
        <a:lstStyle/>
        <a:p/>
      </dgm:t>
    </dgm:pt>
    <dgm:pt modelId="{9D3510D8-3B72-6541-AA3D-C6B092048AE0}" type="pres">
      <dgm:prSet presAssocID="{E26F3801-FD78-9B45-831F-5AC5230140BC}" presName="imgShp" presStyleLbl="fgImgPlace1" presStyleCnt="4"/>
      <dgm:spPr/>
      <dgm:t>
        <a:bodyPr/>
        <a:lstStyle/>
        <a:p/>
      </dgm:t>
    </dgm:pt>
    <dgm:pt modelId="{8E746352-27BB-7348-8B28-C7FFB13A7FCA}" type="pres">
      <dgm:prSet presAssocID="{E26F3801-FD78-9B45-831F-5AC5230140BC}" presName="txShp" presStyleLbl="node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4B497F-397E-C845-91E2-E94A2AF03F98}" type="pres">
      <dgm:prSet presAssocID="{812834C5-DC7E-2E42-929D-D54EC18FF58F}" presName="spacing"/>
      <dgm:spPr/>
      <dgm:t>
        <a:bodyPr/>
        <a:lstStyle/>
        <a:p/>
      </dgm:t>
    </dgm:pt>
    <dgm:pt modelId="{68D082C4-5621-4B48-933C-62585B663887}" type="pres">
      <dgm:prSet presAssocID="{21292D22-E897-1941-BA7D-580AD5103127}" presName="composite"/>
      <dgm:spPr/>
      <dgm:t>
        <a:bodyPr/>
        <a:lstStyle/>
        <a:p/>
      </dgm:t>
    </dgm:pt>
    <dgm:pt modelId="{D8A65E18-EB29-D34A-B60B-F233D31D0F87}" type="pres">
      <dgm:prSet presAssocID="{21292D22-E897-1941-BA7D-580AD5103127}" presName="imgShp" presStyleLbl="fgImgPlace1" presStyleIdx="1" presStyleCnt="4"/>
      <dgm:spPr/>
      <dgm:t>
        <a:bodyPr/>
        <a:lstStyle/>
        <a:p/>
      </dgm:t>
    </dgm:pt>
    <dgm:pt modelId="{A055F827-65E1-2B47-9141-D363BF25E8A5}" type="pres">
      <dgm:prSet presAssocID="{21292D22-E897-1941-BA7D-580AD510312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0F3C96-69CD-5E45-8C14-7B7E51E7FA22}" type="pres">
      <dgm:prSet presAssocID="{80CCD7B9-3C5B-D945-90D0-7250BFAFF6FA}" presName="spacing"/>
      <dgm:spPr/>
      <dgm:t>
        <a:bodyPr/>
        <a:lstStyle/>
        <a:p/>
      </dgm:t>
    </dgm:pt>
    <dgm:pt modelId="{45637E1E-27F2-FE4E-B45A-A57C46165E95}" type="pres">
      <dgm:prSet presAssocID="{1B0D81DD-8940-FF47-83B5-04F4F1E67785}" presName="composite"/>
      <dgm:spPr/>
      <dgm:t>
        <a:bodyPr/>
        <a:lstStyle/>
        <a:p/>
      </dgm:t>
    </dgm:pt>
    <dgm:pt modelId="{21AD78BE-DFE2-1A45-90EC-30A342A7C380}" type="pres">
      <dgm:prSet presAssocID="{1B0D81DD-8940-FF47-83B5-04F4F1E67785}" presName="imgShp" presStyleLbl="fgImgPlace1" presStyleIdx="2" presStyleCnt="4"/>
      <dgm:spPr/>
      <dgm:t>
        <a:bodyPr/>
        <a:lstStyle/>
        <a:p/>
      </dgm:t>
    </dgm:pt>
    <dgm:pt modelId="{C83E001D-E4DC-2044-89FF-69F8BBC59E0D}" type="pres">
      <dgm:prSet presAssocID="{1B0D81DD-8940-FF47-83B5-04F4F1E67785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751016-66AB-AE4E-9784-ED99C868D078}" type="pres">
      <dgm:prSet presAssocID="{CDF6503B-5550-5842-9D02-1ED6B8E48EB8}" presName="spacing"/>
      <dgm:spPr/>
      <dgm:t>
        <a:bodyPr/>
        <a:lstStyle/>
        <a:p/>
      </dgm:t>
    </dgm:pt>
    <dgm:pt modelId="{937ED41F-AE30-5A49-A68F-E05939944805}" type="pres">
      <dgm:prSet presAssocID="{221E36BA-7377-0B4F-8CDD-AB934141ACA7}" presName="composite"/>
      <dgm:spPr/>
      <dgm:t>
        <a:bodyPr/>
        <a:lstStyle/>
        <a:p/>
      </dgm:t>
    </dgm:pt>
    <dgm:pt modelId="{A557A82B-4EEE-4647-84DD-B398D75A488B}" type="pres">
      <dgm:prSet presAssocID="{221E36BA-7377-0B4F-8CDD-AB934141ACA7}" presName="imgShp" presStyleLbl="fgImgPlace1" presStyleIdx="3" presStyleCnt="4"/>
      <dgm:spPr/>
      <dgm:t>
        <a:bodyPr/>
        <a:lstStyle/>
        <a:p/>
      </dgm:t>
    </dgm:pt>
    <dgm:pt modelId="{F4669F77-5AD7-BF4C-A239-812D97B552A6}" type="pres">
      <dgm:prSet presAssocID="{221E36BA-7377-0B4F-8CDD-AB934141ACA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4ABC16-BB92-48D7-88E0-6DDBC56176E9}" srcId="{A357B9BD-AC04-E940-9AE9-414A14FB6656}" destId="{E26F3801-FD78-9B45-831F-5AC5230140BC}" srcOrd="0" destOrd="0" parTransId="{73FD7192-84E8-9644-8564-C8688D3CBD30}" sibTransId="{812834C5-DC7E-2E42-929D-D54EC18FF58F}"/>
    <dgm:cxn modelId="{64948703-B2D4-4498-A213-32F54B34AA84}" srcId="{A357B9BD-AC04-E940-9AE9-414A14FB6656}" destId="{21292D22-E897-1941-BA7D-580AD5103127}" srcOrd="1" destOrd="0" parTransId="{A09C885A-1D1E-1A4B-9EF5-58A24BB717FE}" sibTransId="{80CCD7B9-3C5B-D945-90D0-7250BFAFF6FA}"/>
    <dgm:cxn modelId="{95B55612-EA60-4156-88B4-15C534CC73BD}" srcId="{A357B9BD-AC04-E940-9AE9-414A14FB6656}" destId="{1B0D81DD-8940-FF47-83B5-04F4F1E67785}" srcOrd="2" destOrd="0" parTransId="{3C7FF24C-170C-9F4A-8DB3-EFD601920FF6}" sibTransId="{CDF6503B-5550-5842-9D02-1ED6B8E48EB8}"/>
    <dgm:cxn modelId="{8B80C29E-7F16-4BD8-8117-5E6CCF67D4C7}" srcId="{A357B9BD-AC04-E940-9AE9-414A14FB6656}" destId="{221E36BA-7377-0B4F-8CDD-AB934141ACA7}" srcOrd="3" destOrd="0" parTransId="{206B9E97-8B17-CD42-A3CF-7A14CA2F9AAF}" sibTransId="{C6AFBBB9-5595-CF43-950F-8824588B49C6}"/>
    <dgm:cxn modelId="{F125B587-754B-4D7B-A5D1-63D96E1C924D}" type="presOf" srcId="{A357B9BD-AC04-E940-9AE9-414A14FB6656}" destId="{E5C64C6F-D22E-3442-B201-3178A77F2D45}" srcOrd="0" destOrd="0" presId="urn:microsoft.com/office/officeart/2005/8/layout/vList3"/>
    <dgm:cxn modelId="{E9F26B8D-698C-4D97-B1F6-5D172EA5A4CC}" type="presParOf" srcId="{E5C64C6F-D22E-3442-B201-3178A77F2D45}" destId="{C5AEF578-A31E-5845-AC44-F8F00FADCD6D}" srcOrd="0" destOrd="0" presId="urn:microsoft.com/office/officeart/2005/8/layout/vList3"/>
    <dgm:cxn modelId="{F9855B63-77E1-4C88-9DDE-BD08E5B34D00}" type="presParOf" srcId="{C5AEF578-A31E-5845-AC44-F8F00FADCD6D}" destId="{9D3510D8-3B72-6541-AA3D-C6B092048AE0}" srcOrd="0" destOrd="0" presId="urn:microsoft.com/office/officeart/2005/8/layout/vList3"/>
    <dgm:cxn modelId="{7E59E56C-1831-443D-B025-0D345D3758B8}" type="presParOf" srcId="{C5AEF578-A31E-5845-AC44-F8F00FADCD6D}" destId="{8E746352-27BB-7348-8B28-C7FFB13A7FCA}" srcOrd="1" destOrd="0" presId="urn:microsoft.com/office/officeart/2005/8/layout/vList3"/>
    <dgm:cxn modelId="{18A01254-170C-41C5-8D26-0E6DC5C8340D}" type="presOf" srcId="{E26F3801-FD78-9B45-831F-5AC5230140BC}" destId="{8E746352-27BB-7348-8B28-C7FFB13A7FCA}" srcOrd="0" destOrd="0" presId="urn:microsoft.com/office/officeart/2005/8/layout/vList3"/>
    <dgm:cxn modelId="{3A4C282D-D851-49D2-BF24-1DFA93666F06}" type="presParOf" srcId="{E5C64C6F-D22E-3442-B201-3178A77F2D45}" destId="{BC4B497F-397E-C845-91E2-E94A2AF03F98}" srcOrd="1" destOrd="0" presId="urn:microsoft.com/office/officeart/2005/8/layout/vList3"/>
    <dgm:cxn modelId="{73678B6B-920E-4702-B025-BE3596339B0D}" type="presParOf" srcId="{E5C64C6F-D22E-3442-B201-3178A77F2D45}" destId="{68D082C4-5621-4B48-933C-62585B663887}" srcOrd="2" destOrd="0" presId="urn:microsoft.com/office/officeart/2005/8/layout/vList3"/>
    <dgm:cxn modelId="{788DDAA9-07F8-4F2F-BB44-CC8800F7D07F}" type="presParOf" srcId="{68D082C4-5621-4B48-933C-62585B663887}" destId="{D8A65E18-EB29-D34A-B60B-F233D31D0F87}" srcOrd="0" destOrd="0" presId="urn:microsoft.com/office/officeart/2005/8/layout/vList3"/>
    <dgm:cxn modelId="{430972B1-6CC0-4C77-9E55-A10F6963907A}" type="presParOf" srcId="{68D082C4-5621-4B48-933C-62585B663887}" destId="{A055F827-65E1-2B47-9141-D363BF25E8A5}" srcOrd="1" destOrd="0" presId="urn:microsoft.com/office/officeart/2005/8/layout/vList3"/>
    <dgm:cxn modelId="{448D243B-8B0F-4632-843E-1BB03D882E41}" type="presOf" srcId="{21292D22-E897-1941-BA7D-580AD5103127}" destId="{A055F827-65E1-2B47-9141-D363BF25E8A5}" srcOrd="0" destOrd="0" presId="urn:microsoft.com/office/officeart/2005/8/layout/vList3"/>
    <dgm:cxn modelId="{F0A57272-0014-4E7A-9141-1934A034CFFE}" type="presParOf" srcId="{E5C64C6F-D22E-3442-B201-3178A77F2D45}" destId="{E60F3C96-69CD-5E45-8C14-7B7E51E7FA22}" srcOrd="3" destOrd="0" presId="urn:microsoft.com/office/officeart/2005/8/layout/vList3"/>
    <dgm:cxn modelId="{4D1B5B9F-B3BF-4CDD-91F5-7852816C27EE}" type="presParOf" srcId="{E5C64C6F-D22E-3442-B201-3178A77F2D45}" destId="{45637E1E-27F2-FE4E-B45A-A57C46165E95}" srcOrd="4" destOrd="0" presId="urn:microsoft.com/office/officeart/2005/8/layout/vList3"/>
    <dgm:cxn modelId="{27E2E48A-A7EE-4132-8F0E-2F792B9199A1}" type="presParOf" srcId="{45637E1E-27F2-FE4E-B45A-A57C46165E95}" destId="{21AD78BE-DFE2-1A45-90EC-30A342A7C380}" srcOrd="0" destOrd="0" presId="urn:microsoft.com/office/officeart/2005/8/layout/vList3"/>
    <dgm:cxn modelId="{4C70E31C-7097-4F33-AD60-F2C71F2BC5EE}" type="presParOf" srcId="{45637E1E-27F2-FE4E-B45A-A57C46165E95}" destId="{C83E001D-E4DC-2044-89FF-69F8BBC59E0D}" srcOrd="1" destOrd="0" presId="urn:microsoft.com/office/officeart/2005/8/layout/vList3"/>
    <dgm:cxn modelId="{029F8B1F-02CC-42E1-BD6E-A312545E93B2}" type="presOf" srcId="{1B0D81DD-8940-FF47-83B5-04F4F1E67785}" destId="{C83E001D-E4DC-2044-89FF-69F8BBC59E0D}" srcOrd="0" destOrd="0" presId="urn:microsoft.com/office/officeart/2005/8/layout/vList3"/>
    <dgm:cxn modelId="{D987601D-AF13-4400-84C8-233FAF49E6E3}" type="presParOf" srcId="{E5C64C6F-D22E-3442-B201-3178A77F2D45}" destId="{B2751016-66AB-AE4E-9784-ED99C868D078}" srcOrd="5" destOrd="0" presId="urn:microsoft.com/office/officeart/2005/8/layout/vList3"/>
    <dgm:cxn modelId="{AF226D11-FF5F-42BE-95F0-B8E34D29BE78}" type="presParOf" srcId="{E5C64C6F-D22E-3442-B201-3178A77F2D45}" destId="{937ED41F-AE30-5A49-A68F-E05939944805}" srcOrd="6" destOrd="0" presId="urn:microsoft.com/office/officeart/2005/8/layout/vList3"/>
    <dgm:cxn modelId="{7157F903-B60B-4936-A831-0D1F5452D33F}" type="presParOf" srcId="{937ED41F-AE30-5A49-A68F-E05939944805}" destId="{A557A82B-4EEE-4647-84DD-B398D75A488B}" srcOrd="0" destOrd="0" presId="urn:microsoft.com/office/officeart/2005/8/layout/vList3"/>
    <dgm:cxn modelId="{0DF6DE48-4D4E-4DB7-84FE-4CDB992A9896}" type="presParOf" srcId="{937ED41F-AE30-5A49-A68F-E05939944805}" destId="{F4669F77-5AD7-BF4C-A239-812D97B552A6}" srcOrd="1" destOrd="0" presId="urn:microsoft.com/office/officeart/2005/8/layout/vList3"/>
    <dgm:cxn modelId="{739E3D68-3527-4120-912E-B06A16CADB30}" type="presOf" srcId="{221E36BA-7377-0B4F-8CDD-AB934141ACA7}" destId="{F4669F77-5AD7-BF4C-A239-812D97B552A6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4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3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/>
            </dgm:ruleLst>
          </dgm:layoutNode>
        </dgm:forEach>
      </dgm:forEach>
    </dgm:layoutNode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rot="180" type="homePlate" r:blip="" zOrderOff="-1">
                <dgm:adjLst/>
              </dgm:shape>
            </dgm:if>
            <dgm:else name="Name6">
              <dgm:shape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layoutNode>
      <dgm:forEach name="Name7" axis="followSib" ptType="sibTrans" cnt="1">
        <dgm:layoutNode name="spacing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4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57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44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952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053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94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464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39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656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26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zh-CN" altLang="en-US" sz="120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57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309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97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15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086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28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09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03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2718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tif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9.tif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0.png" /><Relationship Id="rId4" Type="http://schemas.openxmlformats.org/officeDocument/2006/relationships/image" Target="../media/image1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Relationship Id="rId4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microsoft.com/office/2007/relationships/diagramDrawing" Target="../diagrams/drawing2.xml" /><Relationship Id="rId4" Type="http://schemas.openxmlformats.org/officeDocument/2006/relationships/diagramData" Target="../diagrams/data2.xml" /><Relationship Id="rId5" Type="http://schemas.openxmlformats.org/officeDocument/2006/relationships/diagramLayout" Target="../diagrams/layout2.xml" /><Relationship Id="rId6" Type="http://schemas.openxmlformats.org/officeDocument/2006/relationships/diagramQuickStyle" Target="../diagrams/quickStyle2.xml" /><Relationship Id="rId7" Type="http://schemas.openxmlformats.org/officeDocument/2006/relationships/diagramColors" Target="../diagrams/colors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64200" y="2044237"/>
            <a:ext cx="11262991" cy="10064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我们的互联网时代（第二课时）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169066662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角度二：网络搜索助力课外学习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2684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探究活动： 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请以第四单元的五篇文章为例，从中选取你存疑或感兴趣的一个点，通过网络手段进行深入调查，并对调查结果进行呈现，调查结果可以是图片、视频、报告等。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53742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角度二：网络搜索助力课外学习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EA721E8-21CE-4340-A5D5-C83EEE4C6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330" y="1952353"/>
            <a:ext cx="4725670" cy="372642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84A76CB-34DB-694F-BFF9-A0026319F7DE}"/>
              </a:ext>
            </a:extLst>
          </p:cNvPr>
          <p:cNvSpPr txBox="1"/>
          <p:nvPr/>
        </p:nvSpPr>
        <p:spPr>
          <a:xfrm>
            <a:off x="6377355" y="3003327"/>
            <a:ext cx="47256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利用互联网发布调查问卷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STKaiti" panose="02010600040101010101" pitchFamily="2" charset="-122"/>
                <a:ea typeface="STKaiti" panose="02010600040101010101" pitchFamily="2" charset="-122"/>
              </a:rPr>
              <a:t>借助网络搜索获得补充资源</a:t>
            </a:r>
          </a:p>
        </p:txBody>
      </p:sp>
    </p:spTree>
    <p:extLst>
      <p:ext uri="{BB962C8B-B14F-4D97-AF65-F5344CB8AC3E}">
        <p14:creationId xmlns:p14="http://schemas.microsoft.com/office/powerpoint/2010/main" val="4111753576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角度二：网络搜索助力课外学习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84A76CB-34DB-694F-BFF9-A0026319F7DE}"/>
              </a:ext>
            </a:extLst>
          </p:cNvPr>
          <p:cNvSpPr txBox="1"/>
          <p:nvPr/>
        </p:nvSpPr>
        <p:spPr>
          <a:xfrm>
            <a:off x="6096000" y="2488142"/>
            <a:ext cx="4725670" cy="2607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    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对《昆明的雨》中提到的菌子、果子和花展开了调查和研究，通过搜集材料，制作了一期科普小视频</a:t>
            </a:r>
            <a:r>
              <a:rPr lang="zh-CN" altLang="en-US" sz="2800">
                <a:solidFill>
                  <a:prstClr val="black"/>
                </a:solidFill>
                <a:latin typeface="STKaiti" panose="02010600040101010101" pitchFamily="2" charset="-122"/>
                <a:ea typeface="STKaiti" panose="02010600040101010101" pitchFamily="2" charset="-122"/>
              </a:rPr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7653C23-5A91-784C-9DB9-3AE9789B3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720" y="2062166"/>
            <a:ext cx="4371926" cy="342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8808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角度二：网络搜索助力课外学习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18CD7A2-51B5-9742-8558-A1FF8AD09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" r="1077"/>
          <a:stretch>
            <a:fillRect/>
          </a:stretch>
        </p:blipFill>
        <p:spPr>
          <a:xfrm>
            <a:off x="1263412" y="1760983"/>
            <a:ext cx="9665175" cy="4113462"/>
          </a:xfrm>
          <a:prstGeom prst="rect">
            <a:avLst/>
          </a:prstGeom>
        </p:spPr>
      </p:pic>
      <p:pic>
        <p:nvPicPr>
          <p:cNvPr id="1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73000" y="120142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7474859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角度三：网络分享助力成果展示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F46AB75-13E9-7649-82F7-EBCE15D1F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964" y="2090446"/>
            <a:ext cx="3659256" cy="3175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4D2ACA9-A6B9-5F4B-8D6D-3E2ABD2017C5}"/>
              </a:ext>
            </a:extLst>
          </p:cNvPr>
          <p:cNvSpPr txBox="1"/>
          <p:nvPr/>
        </p:nvSpPr>
        <p:spPr>
          <a:xfrm>
            <a:off x="6671771" y="2380293"/>
            <a:ext cx="2685365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zh-CN" altLang="en-US" sz="2800">
                <a:solidFill>
                  <a:prstClr val="black"/>
                </a:solidFill>
                <a:latin typeface="STKaiti" panose="02010600040101010101" pitchFamily="2" charset="-122"/>
                <a:ea typeface="STKaiti" panose="02010600040101010101" pitchFamily="2" charset="-122"/>
              </a:rPr>
              <a:t>传播更广</a:t>
            </a:r>
            <a:endParaRPr lang="en-US" altLang="zh-CN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marL="457200" indent="-4572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zh-CN" altLang="en-US" sz="2800">
                <a:solidFill>
                  <a:prstClr val="black"/>
                </a:solidFill>
                <a:latin typeface="STKaiti" panose="02010600040101010101" pitchFamily="2" charset="-122"/>
                <a:ea typeface="STKaiti" panose="02010600040101010101" pitchFamily="2" charset="-122"/>
              </a:rPr>
              <a:t>受众更多</a:t>
            </a:r>
            <a:endParaRPr lang="en-US" altLang="zh-CN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marL="457200" indent="-4572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zh-CN" altLang="en-US" sz="2800">
                <a:solidFill>
                  <a:prstClr val="black"/>
                </a:solidFill>
                <a:latin typeface="STKaiti" panose="02010600040101010101" pitchFamily="2" charset="-122"/>
                <a:ea typeface="STKaiti" panose="02010600040101010101" pitchFamily="2" charset="-122"/>
              </a:rPr>
              <a:t>时效性强</a:t>
            </a:r>
          </a:p>
        </p:txBody>
      </p:sp>
    </p:spTree>
    <p:extLst>
      <p:ext uri="{BB962C8B-B14F-4D97-AF65-F5344CB8AC3E}">
        <p14:creationId xmlns:p14="http://schemas.microsoft.com/office/powerpoint/2010/main" val="83119676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角度三：网络分享助力成果展示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37D1299-31F8-0049-8B98-517DDE60FBAE}"/>
              </a:ext>
            </a:extLst>
          </p:cNvPr>
          <p:cNvSpPr txBox="1"/>
          <p:nvPr/>
        </p:nvSpPr>
        <p:spPr>
          <a:xfrm>
            <a:off x="1263412" y="2326219"/>
            <a:ext cx="9665176" cy="2684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活动一： 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请从八年级上教材文章中选择一篇或一段进行朗读，制作成电视散文或音频，在学校的公众号或音视频网站上进行分享。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01158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角度三：网络分享助力成果展示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9276573-C6BA-A64E-A659-0AAA25AFC3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6" b="1219"/>
          <a:stretch>
            <a:fillRect/>
          </a:stretch>
        </p:blipFill>
        <p:spPr>
          <a:xfrm>
            <a:off x="2655037" y="1732539"/>
            <a:ext cx="2889324" cy="438896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91A6ADE-7F54-C54A-BC82-A5D707C69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64787"/>
            <a:ext cx="2889325" cy="438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9109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角度三：网络分享助力成果展示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37D1299-31F8-0049-8B98-517DDE60FBAE}"/>
              </a:ext>
            </a:extLst>
          </p:cNvPr>
          <p:cNvSpPr txBox="1"/>
          <p:nvPr/>
        </p:nvSpPr>
        <p:spPr>
          <a:xfrm>
            <a:off x="1263412" y="2326219"/>
            <a:ext cx="9665176" cy="2684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活动二： 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请同学们以小组为单位，策划一期公众号主题，并加入自己已有的语文学习成果（文章、诗歌、视频、音频等），给自己所在学校或年级或相关的公众号投稿。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186005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2326219"/>
            <a:ext cx="96651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9F4BF4D-99EE-C946-8288-039258F92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883" y="882393"/>
            <a:ext cx="3125381" cy="54388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0CDE4AB-9062-8443-886D-8A8FA34A0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677" y="882392"/>
            <a:ext cx="3125381" cy="38883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89AFB5D-69DF-934D-A962-8E5C2D2DC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677" y="4764945"/>
            <a:ext cx="3125381" cy="155634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051BCC5-8E83-A540-BC07-CA7E39FF82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8471" y="873126"/>
            <a:ext cx="3125381" cy="544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6034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CA4D956-8FAF-43F0-A2E6-96C859750F9F}"/>
              </a:ext>
            </a:extLst>
          </p:cNvPr>
          <p:cNvCxnSpPr/>
          <p:nvPr/>
        </p:nvCxnSpPr>
        <p:spPr>
          <a:xfrm flipV="1">
            <a:off x="3591276" y="1615997"/>
            <a:ext cx="5043698" cy="35172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8C3A4E6-BD33-4486-9628-0E019D9D4E37}"/>
              </a:ext>
            </a:extLst>
          </p:cNvPr>
          <p:cNvSpPr txBox="1"/>
          <p:nvPr/>
        </p:nvSpPr>
        <p:spPr>
          <a:xfrm>
            <a:off x="3153955" y="983555"/>
            <a:ext cx="50436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CA6A12F-7219-428D-8928-EBC84DD8A286}"/>
              </a:ext>
            </a:extLst>
          </p:cNvPr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BEECF49-1CFE-402F-B9DC-1221F0E7A2F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BC2356D-F64E-4AA3-B8FF-6063B030784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BB99369-76D0-1245-964C-643CFA114A67}"/>
              </a:ext>
            </a:extLst>
          </p:cNvPr>
          <p:cNvSpPr txBox="1"/>
          <p:nvPr/>
        </p:nvSpPr>
        <p:spPr>
          <a:xfrm>
            <a:off x="3903213" y="2624042"/>
            <a:ext cx="4008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直面问题，迎接挑战</a:t>
            </a:r>
            <a:endParaRPr kumimoji="1" lang="zh-CN" altLang="en-US" sz="2800"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FA4BC6A-DC22-DB48-9EFB-65C7BB000747}"/>
              </a:ext>
            </a:extLst>
          </p:cNvPr>
          <p:cNvSpPr txBox="1"/>
          <p:nvPr/>
        </p:nvSpPr>
        <p:spPr>
          <a:xfrm>
            <a:off x="3903213" y="3789840"/>
            <a:ext cx="4008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丰富内涵，把握机遇</a:t>
            </a:r>
            <a:endParaRPr kumimoji="1" lang="zh-CN" altLang="en-US" sz="2800"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FFC71AF-84E7-5344-A2C0-3E28A7B5440D}"/>
              </a:ext>
            </a:extLst>
          </p:cNvPr>
          <p:cNvSpPr txBox="1"/>
          <p:nvPr/>
        </p:nvSpPr>
        <p:spPr>
          <a:xfrm>
            <a:off x="3903212" y="4955638"/>
            <a:ext cx="4008339" cy="52322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5">
                <a:lumMod val="40000"/>
                <a:lumOff val="6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不断耕耘，积极创新</a:t>
            </a:r>
            <a:endParaRPr kumimoji="1" lang="zh-CN" altLang="en-US" sz="2800"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748624" y="1936446"/>
            <a:ext cx="3928581" cy="676097"/>
            <a:chOff x="996173" y="2188583"/>
            <a:chExt cx="3287795" cy="54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60994" y="2238645"/>
              <a:ext cx="2581879" cy="41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网络语言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8105" y="3497133"/>
            <a:ext cx="5867401" cy="641554"/>
            <a:chOff x="996172" y="3505024"/>
            <a:chExt cx="4803810" cy="54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084861" y="3548404"/>
              <a:ext cx="4715121" cy="440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电子阅读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33E299A-0593-4D67-A5B1-873D7138BDA4}"/>
              </a:ext>
            </a:extLst>
          </p:cNvPr>
          <p:cNvGrpSpPr/>
          <p:nvPr/>
        </p:nvGrpSpPr>
        <p:grpSpPr>
          <a:xfrm>
            <a:off x="3690481" y="5032483"/>
            <a:ext cx="4730299" cy="698590"/>
            <a:chOff x="972427" y="3368956"/>
            <a:chExt cx="4730299" cy="69859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138305C-E0E9-4096-BCF5-B0FA085FB644}"/>
                </a:ext>
              </a:extLst>
            </p:cNvPr>
            <p:cNvGrpSpPr/>
            <p:nvPr/>
          </p:nvGrpSpPr>
          <p:grpSpPr>
            <a:xfrm>
              <a:off x="972427" y="3368956"/>
              <a:ext cx="3986724" cy="698590"/>
              <a:chOff x="1609510" y="1534536"/>
              <a:chExt cx="4441530" cy="778283"/>
            </a:xfrm>
          </p:grpSpPr>
          <p:sp>
            <p:nvSpPr>
              <p:cNvPr id="30" name="圆角矩形 23">
                <a:extLst>
                  <a:ext uri="{FF2B5EF4-FFF2-40B4-BE49-F238E27FC236}">
                    <a16:creationId xmlns:a16="http://schemas.microsoft.com/office/drawing/2014/main" xmlns="" id="{8090933F-BB98-4A06-AE9D-807A4F8A6307}"/>
                  </a:ext>
                </a:extLst>
              </p:cNvPr>
              <p:cNvSpPr/>
              <p:nvPr/>
            </p:nvSpPr>
            <p:spPr>
              <a:xfrm>
                <a:off x="1852333" y="1685970"/>
                <a:ext cx="4198707" cy="626849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5F6DEF01-1870-4C64-AA3D-B89793C8FD24}"/>
                  </a:ext>
                </a:extLst>
              </p:cNvPr>
              <p:cNvSpPr/>
              <p:nvPr/>
            </p:nvSpPr>
            <p:spPr>
              <a:xfrm rot="18614180">
                <a:off x="1579551" y="1564495"/>
                <a:ext cx="743503" cy="68358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32D2912-7BF1-4911-89F5-0ED3270D3C86}"/>
                </a:ext>
              </a:extLst>
            </p:cNvPr>
            <p:cNvSpPr txBox="1"/>
            <p:nvPr/>
          </p:nvSpPr>
          <p:spPr>
            <a:xfrm>
              <a:off x="1025838" y="3504884"/>
              <a:ext cx="4676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网络标题</a:t>
              </a:r>
            </a:p>
          </p:txBody>
        </p:sp>
      </p:grpSp>
      <p:cxnSp>
        <p:nvCxnSpPr>
          <p:cNvPr id="32" name="直接连接符 3">
            <a:extLst>
              <a:ext uri="{FF2B5EF4-FFF2-40B4-BE49-F238E27FC236}">
                <a16:creationId xmlns:a16="http://schemas.microsoft.com/office/drawing/2014/main" xmlns="" id="{3E47F70B-09B1-BD45-83AE-95FAC1C8504E}"/>
              </a:ext>
            </a:extLst>
          </p:cNvPr>
          <p:cNvCxnSpPr/>
          <p:nvPr/>
        </p:nvCxnSpPr>
        <p:spPr>
          <a:xfrm flipV="1">
            <a:off x="3591276" y="1615997"/>
            <a:ext cx="5043698" cy="35172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E796423-5E53-6D4D-897A-5BAC418A0708}"/>
              </a:ext>
            </a:extLst>
          </p:cNvPr>
          <p:cNvSpPr txBox="1"/>
          <p:nvPr/>
        </p:nvSpPr>
        <p:spPr>
          <a:xfrm>
            <a:off x="3591277" y="983555"/>
            <a:ext cx="50436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课堂回顾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81726F9-FA21-1D49-876D-4C9ACE96455A}"/>
              </a:ext>
            </a:extLst>
          </p:cNvPr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267922D6-E32B-EC45-8FF7-91A2A229DDF3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332057A6-09DE-2044-B05E-4B8B056DA9E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49088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748624" y="1936446"/>
            <a:ext cx="5619329" cy="676097"/>
            <a:chOff x="996173" y="2188583"/>
            <a:chExt cx="4779942" cy="54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60994" y="2238645"/>
              <a:ext cx="4715121" cy="41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网络互动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8106" y="3497133"/>
            <a:ext cx="5729848" cy="641554"/>
            <a:chOff x="996172" y="3505024"/>
            <a:chExt cx="4803810" cy="54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084861" y="3548404"/>
              <a:ext cx="4715121" cy="440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网络搜索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33E299A-0593-4D67-A5B1-873D7138BDA4}"/>
              </a:ext>
            </a:extLst>
          </p:cNvPr>
          <p:cNvGrpSpPr/>
          <p:nvPr/>
        </p:nvGrpSpPr>
        <p:grpSpPr>
          <a:xfrm>
            <a:off x="3690481" y="5032483"/>
            <a:ext cx="4730299" cy="698590"/>
            <a:chOff x="972427" y="3368956"/>
            <a:chExt cx="4730299" cy="69859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138305C-E0E9-4096-BCF5-B0FA085FB644}"/>
                </a:ext>
              </a:extLst>
            </p:cNvPr>
            <p:cNvGrpSpPr/>
            <p:nvPr/>
          </p:nvGrpSpPr>
          <p:grpSpPr>
            <a:xfrm>
              <a:off x="972427" y="3368956"/>
              <a:ext cx="3986724" cy="698590"/>
              <a:chOff x="1609510" y="1534536"/>
              <a:chExt cx="4441530" cy="778283"/>
            </a:xfrm>
          </p:grpSpPr>
          <p:sp>
            <p:nvSpPr>
              <p:cNvPr id="30" name="圆角矩形 23">
                <a:extLst>
                  <a:ext uri="{FF2B5EF4-FFF2-40B4-BE49-F238E27FC236}">
                    <a16:creationId xmlns:a16="http://schemas.microsoft.com/office/drawing/2014/main" xmlns="" id="{8090933F-BB98-4A06-AE9D-807A4F8A6307}"/>
                  </a:ext>
                </a:extLst>
              </p:cNvPr>
              <p:cNvSpPr/>
              <p:nvPr/>
            </p:nvSpPr>
            <p:spPr>
              <a:xfrm>
                <a:off x="1852333" y="1685970"/>
                <a:ext cx="4198707" cy="626849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5F6DEF01-1870-4C64-AA3D-B89793C8FD24}"/>
                  </a:ext>
                </a:extLst>
              </p:cNvPr>
              <p:cNvSpPr/>
              <p:nvPr/>
            </p:nvSpPr>
            <p:spPr>
              <a:xfrm rot="18614180">
                <a:off x="1579551" y="1564495"/>
                <a:ext cx="743503" cy="68358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32D2912-7BF1-4911-89F5-0ED3270D3C86}"/>
                </a:ext>
              </a:extLst>
            </p:cNvPr>
            <p:cNvSpPr txBox="1"/>
            <p:nvPr/>
          </p:nvSpPr>
          <p:spPr>
            <a:xfrm>
              <a:off x="1025838" y="3504884"/>
              <a:ext cx="4676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网络分享</a:t>
              </a:r>
            </a:p>
          </p:txBody>
        </p:sp>
      </p:grpSp>
      <p:cxnSp>
        <p:nvCxnSpPr>
          <p:cNvPr id="32" name="直接连接符 3">
            <a:extLst>
              <a:ext uri="{FF2B5EF4-FFF2-40B4-BE49-F238E27FC236}">
                <a16:creationId xmlns:a16="http://schemas.microsoft.com/office/drawing/2014/main" xmlns="" id="{3E47F70B-09B1-BD45-83AE-95FAC1C8504E}"/>
              </a:ext>
            </a:extLst>
          </p:cNvPr>
          <p:cNvCxnSpPr/>
          <p:nvPr/>
        </p:nvCxnSpPr>
        <p:spPr>
          <a:xfrm flipV="1">
            <a:off x="3591276" y="1615997"/>
            <a:ext cx="5043698" cy="35172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E796423-5E53-6D4D-897A-5BAC418A0708}"/>
              </a:ext>
            </a:extLst>
          </p:cNvPr>
          <p:cNvSpPr txBox="1"/>
          <p:nvPr/>
        </p:nvSpPr>
        <p:spPr>
          <a:xfrm>
            <a:off x="3591277" y="983555"/>
            <a:ext cx="50436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利用互联网助力语文学习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81726F9-FA21-1D49-876D-4C9ACE96455A}"/>
              </a:ext>
            </a:extLst>
          </p:cNvPr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267922D6-E32B-EC45-8FF7-91A2A229DDF3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332057A6-09DE-2044-B05E-4B8B056DA9E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176815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8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角度一：网络互动助力课堂学习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2B7B8AB-6AD8-C043-A171-E6D6671F9235}"/>
              </a:ext>
            </a:extLst>
          </p:cNvPr>
          <p:cNvSpPr txBox="1"/>
          <p:nvPr/>
        </p:nvSpPr>
        <p:spPr>
          <a:xfrm>
            <a:off x="3028565" y="2502296"/>
            <a:ext cx="1632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传统课堂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771FEC4-ECC8-574F-AD40-07A94891A903}"/>
              </a:ext>
            </a:extLst>
          </p:cNvPr>
          <p:cNvSpPr txBox="1"/>
          <p:nvPr/>
        </p:nvSpPr>
        <p:spPr>
          <a:xfrm>
            <a:off x="2991013" y="3857389"/>
            <a:ext cx="1638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网络课堂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D38EDBD-8549-0F4A-B088-4114B8DC4E91}"/>
              </a:ext>
            </a:extLst>
          </p:cNvPr>
          <p:cNvSpPr txBox="1"/>
          <p:nvPr/>
        </p:nvSpPr>
        <p:spPr>
          <a:xfrm>
            <a:off x="5951748" y="3884669"/>
            <a:ext cx="3696204" cy="523220"/>
          </a:xfrm>
          <a:prstGeom prst="rect">
            <a:avLst/>
          </a:prstGeom>
          <a:solidFill>
            <a:srgbClr val="7030A0">
              <a:alpha val="38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非线性课堂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CA4F871-8522-AA4E-8D3F-0556B7225E7B}"/>
              </a:ext>
            </a:extLst>
          </p:cNvPr>
          <p:cNvSpPr txBox="1"/>
          <p:nvPr/>
        </p:nvSpPr>
        <p:spPr>
          <a:xfrm>
            <a:off x="5951748" y="2502296"/>
            <a:ext cx="4006935" cy="523220"/>
          </a:xfrm>
          <a:prstGeom prst="rect">
            <a:avLst/>
          </a:prstGeom>
          <a:solidFill>
            <a:srgbClr val="7030A0">
              <a:alpha val="38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师生一对一的线性模式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角度一：网络互动助力课堂学习</a:t>
            </a:r>
          </a:p>
        </p:txBody>
      </p:sp>
      <p:pic>
        <p:nvPicPr>
          <p:cNvPr id="13" name="图片 12" descr="截屏2020-09-23 23.32.19">
            <a:extLst>
              <a:ext uri="{FF2B5EF4-FFF2-40B4-BE49-F238E27FC236}">
                <a16:creationId xmlns:a16="http://schemas.microsoft.com/office/drawing/2014/main" xmlns="" id="{5200BBB6-608A-CB44-AD39-465470BBA0C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92201" y="1838737"/>
            <a:ext cx="4816233" cy="4386212"/>
          </a:xfrm>
          <a:prstGeom prst="rect">
            <a:avLst/>
          </a:prstGeom>
        </p:spPr>
      </p:pic>
      <p:pic>
        <p:nvPicPr>
          <p:cNvPr id="14" name="图片 13" descr="截屏2020-09-23 23.32.36">
            <a:extLst>
              <a:ext uri="{FF2B5EF4-FFF2-40B4-BE49-F238E27FC236}">
                <a16:creationId xmlns:a16="http://schemas.microsoft.com/office/drawing/2014/main" xmlns="" id="{0D16D8F5-7408-FE48-AD11-C5190042F12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248642" y="1838736"/>
            <a:ext cx="4816233" cy="438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5839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706477F-1790-A843-94DE-691C927A8C3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173" y="1484650"/>
            <a:ext cx="2780095" cy="437879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9A11725-D7C5-0442-9482-7369DFA72F4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55" y="1442120"/>
            <a:ext cx="2780095" cy="437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7182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572159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591277" y="983555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角度二：网络搜索助力课外学习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324A00E5-0FFA-9F48-9AEF-65C3D5C358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9680133"/>
              </p:ext>
            </p:extLst>
          </p:nvPr>
        </p:nvGraphicFramePr>
        <p:xfrm>
          <a:off x="304800" y="1745902"/>
          <a:ext cx="7701280" cy="4292178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54853E0-DA4E-E744-A57C-3DEEE0BC83A6}"/>
              </a:ext>
            </a:extLst>
          </p:cNvPr>
          <p:cNvSpPr txBox="1"/>
          <p:nvPr/>
        </p:nvSpPr>
        <p:spPr>
          <a:xfrm>
            <a:off x="6946015" y="2019180"/>
            <a:ext cx="4434840" cy="342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什么是散文</a:t>
            </a: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？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散文有什么特点</a:t>
            </a: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？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散文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有哪些类别</a:t>
            </a: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？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如何阅读散文</a:t>
            </a: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？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36716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36C6B4-5564-894B-98B5-0003B57755E1}"/>
              </a:ext>
            </a:extLst>
          </p:cNvPr>
          <p:cNvSpPr txBox="1"/>
          <p:nvPr/>
        </p:nvSpPr>
        <p:spPr>
          <a:xfrm>
            <a:off x="1263412" y="1837124"/>
            <a:ext cx="966517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预习活动： </a:t>
            </a:r>
            <a:endParaRPr lang="en-US" altLang="zh-CN" sz="2800">
              <a:latin typeface="STKaiti" panose="02010600040101010101" pitchFamily="2" charset="-122"/>
              <a:ea typeface="STKaiti" panose="02010600040101010101" pitchFamily="2" charset="-122"/>
            </a:endParaRPr>
          </a:p>
          <a:p>
            <a:pPr indent="2667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>
                <a:latin typeface="STKaiti" panose="02010600040101010101" pitchFamily="2" charset="-122"/>
                <a:ea typeface="STKaiti" panose="02010600040101010101" pitchFamily="2" charset="-122"/>
              </a:rPr>
              <a:t>     </a:t>
            </a:r>
            <a:r>
              <a:rPr lang="zh-CN" altLang="zh-CN" sz="2800">
                <a:latin typeface="STKaiti" panose="02010600040101010101" pitchFamily="2" charset="-122"/>
                <a:ea typeface="STKaiti" panose="02010600040101010101" pitchFamily="2" charset="-122"/>
              </a:rPr>
              <a:t>请你利用所学的网络技能，课前搜索一下有关散文的各方面知识，包括散文的文体特征、发展历史、分类、阅读策略等。小组合作，制作一本题为《关于散文》的小册子。 </a:t>
            </a:r>
            <a:endParaRPr lang="zh-CN" altLang="en-US" sz="2800">
              <a:solidFill>
                <a:prstClr val="black"/>
              </a:solidFill>
              <a:latin typeface="STKaiti" panose="02010600040101010101" pitchFamily="2" charset="-122"/>
              <a:ea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28520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591276" y="1651169"/>
            <a:ext cx="5004084" cy="0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8565" y="1369124"/>
            <a:ext cx="40435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74AF66-E750-544E-90DE-0E36D3DCB653}"/>
              </a:ext>
            </a:extLst>
          </p:cNvPr>
          <p:cNvSpPr txBox="1"/>
          <p:nvPr/>
        </p:nvSpPr>
        <p:spPr>
          <a:xfrm>
            <a:off x="3193496" y="985927"/>
            <a:ext cx="55721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网络搜索技巧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F2F2C0EB-48F2-9D4B-8E1A-169BE88BD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9619739"/>
              </p:ext>
            </p:extLst>
          </p:nvPr>
        </p:nvGraphicFramePr>
        <p:xfrm>
          <a:off x="2092960" y="2168970"/>
          <a:ext cx="7538720" cy="3037861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9587614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64</Paragraphs>
  <Slides>19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8">
      <vt:lpstr>Arial</vt:lpstr>
      <vt:lpstr>Calibri Light</vt:lpstr>
      <vt:lpstr>Calibri</vt:lpstr>
      <vt:lpstr>黑体</vt:lpstr>
      <vt:lpstr>华文楷体</vt:lpstr>
      <vt:lpstr>微软雅黑</vt:lpstr>
      <vt:lpstr>STKaiti</vt:lpstr>
      <vt:lpstr>Wingdings</vt:lpstr>
      <vt:lpstr>Office 主题</vt:lpstr>
      <vt:lpstr>我们的互联网时代（第二课时）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2021-06-16T14:22:00.453</cp:lastPrinted>
  <dcterms:created xsi:type="dcterms:W3CDTF">2021-06-16T14:22:00Z</dcterms:created>
  <dcterms:modified xsi:type="dcterms:W3CDTF">2021-06-16T06:22:01Z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